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73" r:id="rId2"/>
    <p:sldId id="296" r:id="rId3"/>
    <p:sldId id="276" r:id="rId4"/>
    <p:sldId id="258" r:id="rId5"/>
    <p:sldId id="268" r:id="rId6"/>
    <p:sldId id="297" r:id="rId7"/>
    <p:sldId id="348" r:id="rId8"/>
    <p:sldId id="261" r:id="rId9"/>
    <p:sldId id="374" r:id="rId10"/>
    <p:sldId id="263" r:id="rId11"/>
    <p:sldId id="349" r:id="rId12"/>
    <p:sldId id="264" r:id="rId13"/>
    <p:sldId id="265" r:id="rId14"/>
    <p:sldId id="375" r:id="rId15"/>
    <p:sldId id="266" r:id="rId16"/>
    <p:sldId id="260" r:id="rId17"/>
    <p:sldId id="299" r:id="rId18"/>
    <p:sldId id="271" r:id="rId19"/>
    <p:sldId id="376" r:id="rId20"/>
    <p:sldId id="272" r:id="rId21"/>
    <p:sldId id="273" r:id="rId22"/>
    <p:sldId id="298" r:id="rId23"/>
    <p:sldId id="274" r:id="rId24"/>
    <p:sldId id="275" r:id="rId25"/>
    <p:sldId id="377" r:id="rId2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505F2C04-C923-438B-8C0F-E0CD2BADF298}">
      <wppc:fontMiss xmlns:wppc="http://www.wps.cn/officeDocument/PresentationCustomData" xmlns="" type="true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刘思蜀" initials="刘思蜀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5B97"/>
    <a:srgbClr val="5E72BB"/>
    <a:srgbClr val="1A3389"/>
    <a:srgbClr val="546762"/>
    <a:srgbClr val="E2C6B6"/>
    <a:srgbClr val="0F5111"/>
    <a:srgbClr val="DDDC29"/>
    <a:srgbClr val="605951"/>
    <a:srgbClr val="FEE1A6"/>
    <a:srgbClr val="5EA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497" autoAdjust="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FDE07-F208-4056-BE08-ED2A13CA6D7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27F45-547E-410F-8DF3-EC7ED5A73EE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FDE07-F208-4056-BE08-ED2A13CA6D7D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2CFBE-1407-414C-AC03-95A5BCF50F7C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FDE07-F208-4056-BE08-ED2A13CA6D7D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FDE07-F208-4056-BE08-ED2A13CA6D7D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63944-84AD-4C31-99FF-18D9B586854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EC5DD-2C2E-4DC7-B8E1-B2DA8D4E2E8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E7456-78A7-456A-984B-3DC2BFF0CC5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FDE07-F208-4056-BE08-ED2A13CA6D7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FDE07-F208-4056-BE08-ED2A13CA6D7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E7456-78A7-456A-984B-3DC2BFF0CC5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图片占位符 14"/>
          <p:cNvSpPr>
            <a:spLocks noGrp="1"/>
          </p:cNvSpPr>
          <p:nvPr>
            <p:ph type="pic" sz="quarter" idx="10"/>
          </p:nvPr>
        </p:nvSpPr>
        <p:spPr>
          <a:xfrm>
            <a:off x="1181348" y="1848097"/>
            <a:ext cx="2036148" cy="2036148"/>
          </a:xfrm>
          <a:custGeom>
            <a:avLst/>
            <a:gdLst>
              <a:gd name="connsiteX0" fmla="*/ 1018075 w 2036148"/>
              <a:gd name="connsiteY0" fmla="*/ 0 h 2036148"/>
              <a:gd name="connsiteX1" fmla="*/ 1206116 w 2036148"/>
              <a:gd name="connsiteY1" fmla="*/ 77890 h 2036148"/>
              <a:gd name="connsiteX2" fmla="*/ 1958259 w 2036148"/>
              <a:gd name="connsiteY2" fmla="*/ 830033 h 2036148"/>
              <a:gd name="connsiteX3" fmla="*/ 1958259 w 2036148"/>
              <a:gd name="connsiteY3" fmla="*/ 1206116 h 2036148"/>
              <a:gd name="connsiteX4" fmla="*/ 1206116 w 2036148"/>
              <a:gd name="connsiteY4" fmla="*/ 1958259 h 2036148"/>
              <a:gd name="connsiteX5" fmla="*/ 830033 w 2036148"/>
              <a:gd name="connsiteY5" fmla="*/ 1958259 h 2036148"/>
              <a:gd name="connsiteX6" fmla="*/ 77890 w 2036148"/>
              <a:gd name="connsiteY6" fmla="*/ 1206116 h 2036148"/>
              <a:gd name="connsiteX7" fmla="*/ 77890 w 2036148"/>
              <a:gd name="connsiteY7" fmla="*/ 830033 h 2036148"/>
              <a:gd name="connsiteX8" fmla="*/ 830033 w 2036148"/>
              <a:gd name="connsiteY8" fmla="*/ 77890 h 2036148"/>
              <a:gd name="connsiteX9" fmla="*/ 1018075 w 2036148"/>
              <a:gd name="connsiteY9" fmla="*/ 0 h 203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6148" h="2036148">
                <a:moveTo>
                  <a:pt x="1018075" y="0"/>
                </a:moveTo>
                <a:cubicBezTo>
                  <a:pt x="1086132" y="0"/>
                  <a:pt x="1154190" y="25963"/>
                  <a:pt x="1206116" y="77890"/>
                </a:cubicBezTo>
                <a:lnTo>
                  <a:pt x="1958259" y="830033"/>
                </a:lnTo>
                <a:cubicBezTo>
                  <a:pt x="2062112" y="933886"/>
                  <a:pt x="2062112" y="1102263"/>
                  <a:pt x="1958259" y="1206116"/>
                </a:cubicBezTo>
                <a:lnTo>
                  <a:pt x="1206116" y="1958259"/>
                </a:lnTo>
                <a:cubicBezTo>
                  <a:pt x="1102263" y="2062112"/>
                  <a:pt x="933886" y="2062112"/>
                  <a:pt x="830033" y="1958259"/>
                </a:cubicBezTo>
                <a:lnTo>
                  <a:pt x="77890" y="1206116"/>
                </a:lnTo>
                <a:cubicBezTo>
                  <a:pt x="-25963" y="1102263"/>
                  <a:pt x="-25963" y="933886"/>
                  <a:pt x="77890" y="830033"/>
                </a:cubicBezTo>
                <a:lnTo>
                  <a:pt x="830033" y="77890"/>
                </a:lnTo>
                <a:cubicBezTo>
                  <a:pt x="881959" y="25963"/>
                  <a:pt x="950017" y="0"/>
                  <a:pt x="101807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7" name="图片占位符 16"/>
          <p:cNvSpPr>
            <a:spLocks noGrp="1"/>
          </p:cNvSpPr>
          <p:nvPr>
            <p:ph type="pic" sz="quarter" idx="11"/>
          </p:nvPr>
        </p:nvSpPr>
        <p:spPr>
          <a:xfrm>
            <a:off x="1181348" y="4104549"/>
            <a:ext cx="2036148" cy="2036148"/>
          </a:xfrm>
          <a:custGeom>
            <a:avLst/>
            <a:gdLst>
              <a:gd name="connsiteX0" fmla="*/ 1018075 w 2036148"/>
              <a:gd name="connsiteY0" fmla="*/ 0 h 2036148"/>
              <a:gd name="connsiteX1" fmla="*/ 1206116 w 2036148"/>
              <a:gd name="connsiteY1" fmla="*/ 77890 h 2036148"/>
              <a:gd name="connsiteX2" fmla="*/ 1958259 w 2036148"/>
              <a:gd name="connsiteY2" fmla="*/ 830033 h 2036148"/>
              <a:gd name="connsiteX3" fmla="*/ 1958259 w 2036148"/>
              <a:gd name="connsiteY3" fmla="*/ 1206116 h 2036148"/>
              <a:gd name="connsiteX4" fmla="*/ 1206116 w 2036148"/>
              <a:gd name="connsiteY4" fmla="*/ 1958259 h 2036148"/>
              <a:gd name="connsiteX5" fmla="*/ 830033 w 2036148"/>
              <a:gd name="connsiteY5" fmla="*/ 1958259 h 2036148"/>
              <a:gd name="connsiteX6" fmla="*/ 77890 w 2036148"/>
              <a:gd name="connsiteY6" fmla="*/ 1206116 h 2036148"/>
              <a:gd name="connsiteX7" fmla="*/ 77890 w 2036148"/>
              <a:gd name="connsiteY7" fmla="*/ 830033 h 2036148"/>
              <a:gd name="connsiteX8" fmla="*/ 830033 w 2036148"/>
              <a:gd name="connsiteY8" fmla="*/ 77890 h 2036148"/>
              <a:gd name="connsiteX9" fmla="*/ 1018075 w 2036148"/>
              <a:gd name="connsiteY9" fmla="*/ 0 h 203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6148" h="2036148">
                <a:moveTo>
                  <a:pt x="1018075" y="0"/>
                </a:moveTo>
                <a:cubicBezTo>
                  <a:pt x="1086132" y="0"/>
                  <a:pt x="1154190" y="25964"/>
                  <a:pt x="1206116" y="77890"/>
                </a:cubicBezTo>
                <a:lnTo>
                  <a:pt x="1958259" y="830033"/>
                </a:lnTo>
                <a:cubicBezTo>
                  <a:pt x="2062112" y="933886"/>
                  <a:pt x="2062112" y="1102264"/>
                  <a:pt x="1958259" y="1206116"/>
                </a:cubicBezTo>
                <a:lnTo>
                  <a:pt x="1206116" y="1958259"/>
                </a:lnTo>
                <a:cubicBezTo>
                  <a:pt x="1102263" y="2062112"/>
                  <a:pt x="933886" y="2062112"/>
                  <a:pt x="830033" y="1958259"/>
                </a:cubicBezTo>
                <a:lnTo>
                  <a:pt x="77890" y="1206116"/>
                </a:lnTo>
                <a:cubicBezTo>
                  <a:pt x="-25963" y="1102264"/>
                  <a:pt x="-25963" y="933886"/>
                  <a:pt x="77890" y="830033"/>
                </a:cubicBezTo>
                <a:lnTo>
                  <a:pt x="830033" y="77890"/>
                </a:lnTo>
                <a:cubicBezTo>
                  <a:pt x="881959" y="25964"/>
                  <a:pt x="950017" y="0"/>
                  <a:pt x="101807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2"/>
          </p:nvPr>
        </p:nvSpPr>
        <p:spPr>
          <a:xfrm>
            <a:off x="6179706" y="1848097"/>
            <a:ext cx="2036148" cy="2036148"/>
          </a:xfrm>
          <a:custGeom>
            <a:avLst/>
            <a:gdLst>
              <a:gd name="connsiteX0" fmla="*/ 1018075 w 2036148"/>
              <a:gd name="connsiteY0" fmla="*/ 0 h 2036148"/>
              <a:gd name="connsiteX1" fmla="*/ 1206116 w 2036148"/>
              <a:gd name="connsiteY1" fmla="*/ 77890 h 2036148"/>
              <a:gd name="connsiteX2" fmla="*/ 1958259 w 2036148"/>
              <a:gd name="connsiteY2" fmla="*/ 830033 h 2036148"/>
              <a:gd name="connsiteX3" fmla="*/ 1958259 w 2036148"/>
              <a:gd name="connsiteY3" fmla="*/ 1206116 h 2036148"/>
              <a:gd name="connsiteX4" fmla="*/ 1206116 w 2036148"/>
              <a:gd name="connsiteY4" fmla="*/ 1958259 h 2036148"/>
              <a:gd name="connsiteX5" fmla="*/ 830033 w 2036148"/>
              <a:gd name="connsiteY5" fmla="*/ 1958259 h 2036148"/>
              <a:gd name="connsiteX6" fmla="*/ 77890 w 2036148"/>
              <a:gd name="connsiteY6" fmla="*/ 1206116 h 2036148"/>
              <a:gd name="connsiteX7" fmla="*/ 77890 w 2036148"/>
              <a:gd name="connsiteY7" fmla="*/ 830033 h 2036148"/>
              <a:gd name="connsiteX8" fmla="*/ 830033 w 2036148"/>
              <a:gd name="connsiteY8" fmla="*/ 77890 h 2036148"/>
              <a:gd name="connsiteX9" fmla="*/ 1018075 w 2036148"/>
              <a:gd name="connsiteY9" fmla="*/ 0 h 203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6148" h="2036148">
                <a:moveTo>
                  <a:pt x="1018075" y="0"/>
                </a:moveTo>
                <a:cubicBezTo>
                  <a:pt x="1086132" y="0"/>
                  <a:pt x="1154190" y="25963"/>
                  <a:pt x="1206116" y="77890"/>
                </a:cubicBezTo>
                <a:lnTo>
                  <a:pt x="1958259" y="830033"/>
                </a:lnTo>
                <a:cubicBezTo>
                  <a:pt x="2062112" y="933886"/>
                  <a:pt x="2062112" y="1102263"/>
                  <a:pt x="1958259" y="1206116"/>
                </a:cubicBezTo>
                <a:lnTo>
                  <a:pt x="1206116" y="1958259"/>
                </a:lnTo>
                <a:cubicBezTo>
                  <a:pt x="1102264" y="2062112"/>
                  <a:pt x="933886" y="2062112"/>
                  <a:pt x="830033" y="1958259"/>
                </a:cubicBezTo>
                <a:lnTo>
                  <a:pt x="77890" y="1206116"/>
                </a:lnTo>
                <a:cubicBezTo>
                  <a:pt x="-25963" y="1102263"/>
                  <a:pt x="-25963" y="933886"/>
                  <a:pt x="77890" y="830033"/>
                </a:cubicBezTo>
                <a:lnTo>
                  <a:pt x="830033" y="77890"/>
                </a:lnTo>
                <a:cubicBezTo>
                  <a:pt x="881960" y="25963"/>
                  <a:pt x="950017" y="0"/>
                  <a:pt x="101807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3"/>
          </p:nvPr>
        </p:nvSpPr>
        <p:spPr>
          <a:xfrm>
            <a:off x="6179706" y="4104549"/>
            <a:ext cx="2036148" cy="2036148"/>
          </a:xfrm>
          <a:custGeom>
            <a:avLst/>
            <a:gdLst>
              <a:gd name="connsiteX0" fmla="*/ 1018075 w 2036148"/>
              <a:gd name="connsiteY0" fmla="*/ 0 h 2036148"/>
              <a:gd name="connsiteX1" fmla="*/ 1206116 w 2036148"/>
              <a:gd name="connsiteY1" fmla="*/ 77890 h 2036148"/>
              <a:gd name="connsiteX2" fmla="*/ 1958259 w 2036148"/>
              <a:gd name="connsiteY2" fmla="*/ 830033 h 2036148"/>
              <a:gd name="connsiteX3" fmla="*/ 1958259 w 2036148"/>
              <a:gd name="connsiteY3" fmla="*/ 1206116 h 2036148"/>
              <a:gd name="connsiteX4" fmla="*/ 1206116 w 2036148"/>
              <a:gd name="connsiteY4" fmla="*/ 1958259 h 2036148"/>
              <a:gd name="connsiteX5" fmla="*/ 830033 w 2036148"/>
              <a:gd name="connsiteY5" fmla="*/ 1958259 h 2036148"/>
              <a:gd name="connsiteX6" fmla="*/ 77890 w 2036148"/>
              <a:gd name="connsiteY6" fmla="*/ 1206116 h 2036148"/>
              <a:gd name="connsiteX7" fmla="*/ 77890 w 2036148"/>
              <a:gd name="connsiteY7" fmla="*/ 830033 h 2036148"/>
              <a:gd name="connsiteX8" fmla="*/ 830033 w 2036148"/>
              <a:gd name="connsiteY8" fmla="*/ 77890 h 2036148"/>
              <a:gd name="connsiteX9" fmla="*/ 1018075 w 2036148"/>
              <a:gd name="connsiteY9" fmla="*/ 0 h 203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6148" h="2036148">
                <a:moveTo>
                  <a:pt x="1018075" y="0"/>
                </a:moveTo>
                <a:cubicBezTo>
                  <a:pt x="1086132" y="0"/>
                  <a:pt x="1154190" y="25964"/>
                  <a:pt x="1206116" y="77890"/>
                </a:cubicBezTo>
                <a:lnTo>
                  <a:pt x="1958259" y="830033"/>
                </a:lnTo>
                <a:cubicBezTo>
                  <a:pt x="2062112" y="933886"/>
                  <a:pt x="2062112" y="1102264"/>
                  <a:pt x="1958259" y="1206116"/>
                </a:cubicBezTo>
                <a:lnTo>
                  <a:pt x="1206116" y="1958259"/>
                </a:lnTo>
                <a:cubicBezTo>
                  <a:pt x="1102264" y="2062112"/>
                  <a:pt x="933886" y="2062112"/>
                  <a:pt x="830033" y="1958259"/>
                </a:cubicBezTo>
                <a:lnTo>
                  <a:pt x="77890" y="1206116"/>
                </a:lnTo>
                <a:cubicBezTo>
                  <a:pt x="-25963" y="1102264"/>
                  <a:pt x="-25963" y="933886"/>
                  <a:pt x="77890" y="830033"/>
                </a:cubicBezTo>
                <a:lnTo>
                  <a:pt x="830033" y="77890"/>
                </a:lnTo>
                <a:cubicBezTo>
                  <a:pt x="881960" y="25964"/>
                  <a:pt x="950017" y="0"/>
                  <a:pt x="101807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B0D8-D049-4A31-8F2D-814DBCEBC8C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73C6-6C2F-48CB-8888-B8D11C5DB6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1276" y="366181"/>
            <a:ext cx="3674241" cy="474644"/>
          </a:xfrm>
          <a:prstGeom prst="rect">
            <a:avLst/>
          </a:prstGeom>
        </p:spPr>
        <p:txBody>
          <a:bodyPr/>
          <a:lstStyle>
            <a:lvl1pPr>
              <a:defRPr sz="2135" b="0">
                <a:solidFill>
                  <a:srgbClr val="613620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grpSp>
        <p:nvGrpSpPr>
          <p:cNvPr id="3" name="组合 2"/>
          <p:cNvGrpSpPr/>
          <p:nvPr userDrawn="1"/>
        </p:nvGrpSpPr>
        <p:grpSpPr>
          <a:xfrm flipV="1">
            <a:off x="0" y="6741885"/>
            <a:ext cx="12192000" cy="116115"/>
            <a:chOff x="1239791" y="3373704"/>
            <a:chExt cx="5327375" cy="56535"/>
          </a:xfrm>
        </p:grpSpPr>
        <p:sp>
          <p:nvSpPr>
            <p:cNvPr id="4" name="矩形 3"/>
            <p:cNvSpPr/>
            <p:nvPr/>
          </p:nvSpPr>
          <p:spPr>
            <a:xfrm>
              <a:off x="1239791" y="3373704"/>
              <a:ext cx="1068443" cy="56535"/>
            </a:xfrm>
            <a:prstGeom prst="rect">
              <a:avLst/>
            </a:prstGeom>
            <a:solidFill>
              <a:srgbClr val="2E56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2400" kern="0">
                <a:solidFill>
                  <a:prstClr val="white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5498723" y="3373704"/>
              <a:ext cx="1068443" cy="56535"/>
            </a:xfrm>
            <a:prstGeom prst="rect">
              <a:avLst/>
            </a:prstGeom>
            <a:solidFill>
              <a:srgbClr val="CAA88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2400" kern="0">
                <a:solidFill>
                  <a:prstClr val="white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305265" y="3373704"/>
              <a:ext cx="1068443" cy="56535"/>
            </a:xfrm>
            <a:prstGeom prst="rect">
              <a:avLst/>
            </a:prstGeom>
            <a:solidFill>
              <a:srgbClr val="61362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2400" kern="0">
                <a:solidFill>
                  <a:prstClr val="white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4433247" y="3373704"/>
              <a:ext cx="1068443" cy="56535"/>
            </a:xfrm>
            <a:prstGeom prst="rect">
              <a:avLst/>
            </a:prstGeom>
            <a:solidFill>
              <a:srgbClr val="C5172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2400" kern="0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3370741" y="3373704"/>
              <a:ext cx="1068443" cy="56535"/>
            </a:xfrm>
            <a:prstGeom prst="rect">
              <a:avLst/>
            </a:prstGeom>
            <a:solidFill>
              <a:srgbClr val="D8D8D8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2400" kern="0">
                <a:solidFill>
                  <a:prstClr val="white"/>
                </a:solidFill>
              </a:endParaRPr>
            </a:p>
          </p:txBody>
        </p:sp>
      </p:grpSp>
      <p:sp>
        <p:nvSpPr>
          <p:cNvPr id="9" name="矩形 8"/>
          <p:cNvSpPr/>
          <p:nvPr userDrawn="1"/>
        </p:nvSpPr>
        <p:spPr>
          <a:xfrm>
            <a:off x="0" y="198017"/>
            <a:ext cx="588579" cy="810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5ac325c5995dc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4445" y="-29845"/>
            <a:ext cx="12192000" cy="688784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95806" y="1665061"/>
            <a:ext cx="9017643" cy="3726440"/>
            <a:chOff x="1595806" y="1665061"/>
            <a:chExt cx="9017643" cy="3726440"/>
          </a:xfrm>
        </p:grpSpPr>
        <p:sp>
          <p:nvSpPr>
            <p:cNvPr id="21" name="îŝliḓè"/>
            <p:cNvSpPr/>
            <p:nvPr/>
          </p:nvSpPr>
          <p:spPr>
            <a:xfrm>
              <a:off x="1880231" y="3074696"/>
              <a:ext cx="2317492" cy="928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94" y="0"/>
                  </a:moveTo>
                  <a:lnTo>
                    <a:pt x="21600" y="0"/>
                  </a:lnTo>
                  <a:lnTo>
                    <a:pt x="18406" y="21600"/>
                  </a:lnTo>
                  <a:lnTo>
                    <a:pt x="0" y="21600"/>
                  </a:lnTo>
                  <a:lnTo>
                    <a:pt x="3194" y="0"/>
                  </a:lnTo>
                  <a:close/>
                </a:path>
              </a:pathLst>
            </a:custGeom>
            <a:solidFill>
              <a:srgbClr val="54676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2" name="iṧľîďé"/>
            <p:cNvSpPr/>
            <p:nvPr/>
          </p:nvSpPr>
          <p:spPr>
            <a:xfrm>
              <a:off x="2559921" y="3453648"/>
              <a:ext cx="1386426" cy="1702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t">
              <a:normAutofit lnSpcReduction="10000"/>
            </a:bodyPr>
            <a:lstStyle/>
            <a:p>
              <a:pPr algn="ctr"/>
              <a:r>
                <a:rPr lang="zh-CN" altLang="en-US" sz="1200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3" name="ïSlíḑè"/>
            <p:cNvSpPr/>
            <p:nvPr/>
          </p:nvSpPr>
          <p:spPr>
            <a:xfrm>
              <a:off x="3911788" y="3074696"/>
              <a:ext cx="2317493" cy="928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94" y="0"/>
                  </a:moveTo>
                  <a:lnTo>
                    <a:pt x="21600" y="0"/>
                  </a:lnTo>
                  <a:lnTo>
                    <a:pt x="18406" y="21600"/>
                  </a:lnTo>
                  <a:lnTo>
                    <a:pt x="0" y="21600"/>
                  </a:lnTo>
                  <a:lnTo>
                    <a:pt x="3194" y="0"/>
                  </a:lnTo>
                  <a:close/>
                </a:path>
              </a:pathLst>
            </a:custGeom>
            <a:solidFill>
              <a:srgbClr val="5E72BB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4" name="işľîďe"/>
            <p:cNvSpPr/>
            <p:nvPr/>
          </p:nvSpPr>
          <p:spPr>
            <a:xfrm>
              <a:off x="4377187" y="3231360"/>
              <a:ext cx="1386426" cy="1702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t">
              <a:normAutofit lnSpcReduction="10000"/>
            </a:bodyPr>
            <a:lstStyle/>
            <a:p>
              <a:pPr algn="ctr"/>
              <a:r>
                <a:rPr lang="zh-CN" altLang="en-US" sz="12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5" name="íşḷîďê"/>
            <p:cNvSpPr/>
            <p:nvPr/>
          </p:nvSpPr>
          <p:spPr>
            <a:xfrm>
              <a:off x="5966205" y="3074696"/>
              <a:ext cx="2317493" cy="928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94" y="0"/>
                  </a:moveTo>
                  <a:lnTo>
                    <a:pt x="21600" y="0"/>
                  </a:lnTo>
                  <a:lnTo>
                    <a:pt x="18406" y="21600"/>
                  </a:lnTo>
                  <a:lnTo>
                    <a:pt x="0" y="21600"/>
                  </a:lnTo>
                  <a:lnTo>
                    <a:pt x="3194" y="0"/>
                  </a:lnTo>
                  <a:close/>
                </a:path>
              </a:pathLst>
            </a:custGeom>
            <a:solidFill>
              <a:srgbClr val="54676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6" name="išlïḋè"/>
            <p:cNvSpPr/>
            <p:nvPr/>
          </p:nvSpPr>
          <p:spPr>
            <a:xfrm>
              <a:off x="6385481" y="3687840"/>
              <a:ext cx="1386427" cy="1702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t">
              <a:normAutofit lnSpcReduction="10000"/>
            </a:bodyPr>
            <a:lstStyle/>
            <a:p>
              <a:pPr algn="ctr"/>
              <a:r>
                <a:rPr lang="zh-CN" altLang="en-US" sz="1200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7" name="ïṩlïdè"/>
            <p:cNvSpPr/>
            <p:nvPr/>
          </p:nvSpPr>
          <p:spPr>
            <a:xfrm>
              <a:off x="8009193" y="3074696"/>
              <a:ext cx="2317492" cy="928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94" y="0"/>
                  </a:moveTo>
                  <a:lnTo>
                    <a:pt x="21600" y="0"/>
                  </a:lnTo>
                  <a:lnTo>
                    <a:pt x="18406" y="21600"/>
                  </a:lnTo>
                  <a:lnTo>
                    <a:pt x="0" y="21600"/>
                  </a:lnTo>
                  <a:lnTo>
                    <a:pt x="3194" y="0"/>
                  </a:lnTo>
                  <a:close/>
                </a:path>
              </a:pathLst>
            </a:custGeom>
            <a:solidFill>
              <a:srgbClr val="5E72BB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8" name="îsļiḓè"/>
            <p:cNvSpPr/>
            <p:nvPr/>
          </p:nvSpPr>
          <p:spPr>
            <a:xfrm>
              <a:off x="8249004" y="3453648"/>
              <a:ext cx="1386425" cy="1702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t">
              <a:normAutofit lnSpcReduction="10000"/>
            </a:bodyPr>
            <a:lstStyle/>
            <a:p>
              <a:pPr algn="ctr"/>
              <a:r>
                <a:rPr lang="zh-CN" altLang="en-US" sz="1200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9" name="î$ḷïďe"/>
            <p:cNvSpPr/>
            <p:nvPr/>
          </p:nvSpPr>
          <p:spPr>
            <a:xfrm>
              <a:off x="1595806" y="2509569"/>
              <a:ext cx="1156407" cy="1156409"/>
            </a:xfrm>
            <a:prstGeom prst="ellipse">
              <a:avLst/>
            </a:prstGeom>
            <a:solidFill>
              <a:srgbClr val="54676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30" name="ïsḻiḓê"/>
            <p:cNvSpPr/>
            <p:nvPr/>
          </p:nvSpPr>
          <p:spPr>
            <a:xfrm>
              <a:off x="1711447" y="2625209"/>
              <a:ext cx="925126" cy="925128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sz="1760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2016</a:t>
              </a:r>
            </a:p>
          </p:txBody>
        </p:sp>
        <p:sp>
          <p:nvSpPr>
            <p:cNvPr id="31" name="íṩḻîḑê"/>
            <p:cNvSpPr/>
            <p:nvPr/>
          </p:nvSpPr>
          <p:spPr>
            <a:xfrm>
              <a:off x="4336491" y="3423131"/>
              <a:ext cx="1156407" cy="1156409"/>
            </a:xfrm>
            <a:prstGeom prst="ellipse">
              <a:avLst/>
            </a:prstGeom>
            <a:solidFill>
              <a:srgbClr val="5E72BB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32" name="íšḻïḑe"/>
            <p:cNvSpPr/>
            <p:nvPr/>
          </p:nvSpPr>
          <p:spPr>
            <a:xfrm>
              <a:off x="4452133" y="3538772"/>
              <a:ext cx="925126" cy="92512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sz="1760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201X</a:t>
              </a:r>
            </a:p>
          </p:txBody>
        </p:sp>
        <p:sp>
          <p:nvSpPr>
            <p:cNvPr id="33" name="isḻïďé"/>
            <p:cNvSpPr/>
            <p:nvPr/>
          </p:nvSpPr>
          <p:spPr>
            <a:xfrm>
              <a:off x="6672436" y="2509569"/>
              <a:ext cx="1156407" cy="1156409"/>
            </a:xfrm>
            <a:prstGeom prst="ellipse">
              <a:avLst/>
            </a:prstGeom>
            <a:solidFill>
              <a:srgbClr val="54676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34" name="íślîďê"/>
            <p:cNvSpPr/>
            <p:nvPr/>
          </p:nvSpPr>
          <p:spPr>
            <a:xfrm>
              <a:off x="6788077" y="2625210"/>
              <a:ext cx="925126" cy="92512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sz="1760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2018</a:t>
              </a:r>
            </a:p>
          </p:txBody>
        </p:sp>
        <p:sp>
          <p:nvSpPr>
            <p:cNvPr id="35" name="i$ḻiďe"/>
            <p:cNvSpPr/>
            <p:nvPr/>
          </p:nvSpPr>
          <p:spPr>
            <a:xfrm>
              <a:off x="9457040" y="3423131"/>
              <a:ext cx="1156409" cy="1156409"/>
            </a:xfrm>
            <a:prstGeom prst="ellipse">
              <a:avLst/>
            </a:prstGeom>
            <a:solidFill>
              <a:srgbClr val="5E72BB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36" name="íṣḷíḍé"/>
            <p:cNvSpPr/>
            <p:nvPr/>
          </p:nvSpPr>
          <p:spPr>
            <a:xfrm>
              <a:off x="9572681" y="3538772"/>
              <a:ext cx="925127" cy="92512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sz="1760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2019</a:t>
              </a:r>
            </a:p>
          </p:txBody>
        </p:sp>
        <p:sp>
          <p:nvSpPr>
            <p:cNvPr id="37" name="îSļîḑê"/>
            <p:cNvSpPr/>
            <p:nvPr/>
          </p:nvSpPr>
          <p:spPr>
            <a:xfrm>
              <a:off x="2179791" y="1846874"/>
              <a:ext cx="755786" cy="59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38" name="íŝļîḑê"/>
            <p:cNvSpPr/>
            <p:nvPr/>
          </p:nvSpPr>
          <p:spPr>
            <a:xfrm>
              <a:off x="4164692" y="4637362"/>
              <a:ext cx="755788" cy="59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39" name="iSliḓè"/>
            <p:cNvSpPr/>
            <p:nvPr/>
          </p:nvSpPr>
          <p:spPr>
            <a:xfrm>
              <a:off x="7250640" y="1846874"/>
              <a:ext cx="755786" cy="59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0" name="îšļiḍè"/>
            <p:cNvSpPr/>
            <p:nvPr/>
          </p:nvSpPr>
          <p:spPr>
            <a:xfrm>
              <a:off x="9285241" y="4637362"/>
              <a:ext cx="755786" cy="59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1" name="iśḻîḍê"/>
            <p:cNvSpPr/>
            <p:nvPr/>
          </p:nvSpPr>
          <p:spPr>
            <a:xfrm>
              <a:off x="2885973" y="5047921"/>
              <a:ext cx="1850253" cy="3435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405" b="1" dirty="0">
                  <a:solidFill>
                    <a:srgbClr val="5E72BB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43" name="išḷíde"/>
            <p:cNvSpPr/>
            <p:nvPr/>
          </p:nvSpPr>
          <p:spPr>
            <a:xfrm>
              <a:off x="3032784" y="1665061"/>
              <a:ext cx="1850253" cy="3435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405" b="1" dirty="0">
                  <a:solidFill>
                    <a:srgbClr val="5E72BB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45" name="ïśḻiďé"/>
            <p:cNvSpPr/>
            <p:nvPr/>
          </p:nvSpPr>
          <p:spPr>
            <a:xfrm>
              <a:off x="8103632" y="1665061"/>
              <a:ext cx="1850253" cy="3435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405" b="1">
                  <a:solidFill>
                    <a:srgbClr val="5E72BB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47" name="ïŝlîḋê"/>
            <p:cNvSpPr/>
            <p:nvPr/>
          </p:nvSpPr>
          <p:spPr>
            <a:xfrm>
              <a:off x="8006426" y="5047921"/>
              <a:ext cx="1850254" cy="3435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405" b="1" dirty="0">
                  <a:solidFill>
                    <a:srgbClr val="5E72BB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442460" y="231140"/>
            <a:ext cx="3276600" cy="738505"/>
            <a:chOff x="6996" y="364"/>
            <a:chExt cx="5160" cy="1163"/>
          </a:xfrm>
        </p:grpSpPr>
        <p:sp>
          <p:nvSpPr>
            <p:cNvPr id="6" name="TextBox 8"/>
            <p:cNvSpPr txBox="1"/>
            <p:nvPr/>
          </p:nvSpPr>
          <p:spPr>
            <a:xfrm>
              <a:off x="6996" y="364"/>
              <a:ext cx="5161" cy="82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zh-CN" altLang="en-US" sz="341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点击输入标题</a:t>
              </a:r>
            </a:p>
          </p:txBody>
        </p:sp>
        <p:sp>
          <p:nvSpPr>
            <p:cNvPr id="7" name="TextBox 8"/>
            <p:cNvSpPr txBox="1"/>
            <p:nvPr/>
          </p:nvSpPr>
          <p:spPr>
            <a:xfrm>
              <a:off x="7875" y="1275"/>
              <a:ext cx="3451" cy="2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104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3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37052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79195" y="1642110"/>
            <a:ext cx="5060950" cy="4133215"/>
          </a:xfrm>
          <a:prstGeom prst="rect">
            <a:avLst/>
          </a:prstGeom>
        </p:spPr>
      </p:pic>
      <p:pic>
        <p:nvPicPr>
          <p:cNvPr id="4" name="图片 3" descr="25605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86195" y="1642110"/>
            <a:ext cx="4718050" cy="413258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4442460" y="231140"/>
            <a:ext cx="3276600" cy="738505"/>
            <a:chOff x="6996" y="364"/>
            <a:chExt cx="5160" cy="1163"/>
          </a:xfrm>
        </p:grpSpPr>
        <p:sp>
          <p:nvSpPr>
            <p:cNvPr id="6" name="TextBox 8"/>
            <p:cNvSpPr txBox="1"/>
            <p:nvPr/>
          </p:nvSpPr>
          <p:spPr>
            <a:xfrm>
              <a:off x="6996" y="364"/>
              <a:ext cx="5161" cy="82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zh-CN" altLang="en-US" sz="341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点击输入标题</a:t>
              </a:r>
            </a:p>
          </p:txBody>
        </p:sp>
        <p:sp>
          <p:nvSpPr>
            <p:cNvPr id="7" name="TextBox 8"/>
            <p:cNvSpPr txBox="1"/>
            <p:nvPr/>
          </p:nvSpPr>
          <p:spPr>
            <a:xfrm>
              <a:off x="7875" y="1275"/>
              <a:ext cx="3451" cy="2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104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3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ṡḻïḍè"/>
          <p:cNvSpPr/>
          <p:nvPr/>
        </p:nvSpPr>
        <p:spPr bwMode="auto">
          <a:xfrm>
            <a:off x="2287018" y="3371714"/>
            <a:ext cx="2026532" cy="1252919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21600 h 21600"/>
              <a:gd name="T4" fmla="*/ 10849 w 21600"/>
              <a:gd name="T5" fmla="*/ 0 h 21600"/>
              <a:gd name="T6" fmla="*/ 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cubicBezTo>
                  <a:pt x="15074" y="15093"/>
                  <a:pt x="10849" y="0"/>
                  <a:pt x="10849" y="0"/>
                </a:cubicBezTo>
                <a:cubicBezTo>
                  <a:pt x="7796" y="12113"/>
                  <a:pt x="0" y="21600"/>
                  <a:pt x="0" y="21600"/>
                </a:cubicBezTo>
                <a:close/>
                <a:moveTo>
                  <a:pt x="0" y="21600"/>
                </a:moveTo>
              </a:path>
            </a:pathLst>
          </a:custGeom>
          <a:solidFill>
            <a:srgbClr val="5E72BB">
              <a:alpha val="80000"/>
            </a:srgbClr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39" name="îsļíḓè"/>
          <p:cNvSpPr/>
          <p:nvPr/>
        </p:nvSpPr>
        <p:spPr bwMode="auto">
          <a:xfrm>
            <a:off x="2851490" y="1630590"/>
            <a:ext cx="906782" cy="34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normAutofit/>
          </a:bodyPr>
          <a:lstStyle/>
          <a:p>
            <a:pPr algn="ctr"/>
            <a:r>
              <a:rPr lang="en-US" sz="2000">
                <a:solidFill>
                  <a:srgbClr val="212E41"/>
                </a:solidFill>
                <a:latin typeface="微软雅黑" panose="020B0503020204020204" charset="-122"/>
                <a:ea typeface="微软雅黑" panose="020B0503020204020204" charset="-122"/>
              </a:rPr>
              <a:t>40%</a:t>
            </a:r>
          </a:p>
        </p:txBody>
      </p:sp>
      <p:cxnSp>
        <p:nvCxnSpPr>
          <p:cNvPr id="40" name="Straight Connector 16"/>
          <p:cNvCxnSpPr>
            <a:endCxn id="38" idx="2"/>
          </p:cNvCxnSpPr>
          <p:nvPr/>
        </p:nvCxnSpPr>
        <p:spPr>
          <a:xfrm>
            <a:off x="3276694" y="2131621"/>
            <a:ext cx="28187" cy="1240092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ṡļîďe"/>
          <p:cNvSpPr/>
          <p:nvPr/>
        </p:nvSpPr>
        <p:spPr bwMode="auto">
          <a:xfrm>
            <a:off x="3717571" y="3794755"/>
            <a:ext cx="2026532" cy="829878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21600 h 21600"/>
              <a:gd name="T4" fmla="*/ 10849 w 21600"/>
              <a:gd name="T5" fmla="*/ 0 h 21600"/>
              <a:gd name="T6" fmla="*/ 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cubicBezTo>
                  <a:pt x="15074" y="15093"/>
                  <a:pt x="10849" y="0"/>
                  <a:pt x="10849" y="0"/>
                </a:cubicBezTo>
                <a:cubicBezTo>
                  <a:pt x="7796" y="12113"/>
                  <a:pt x="0" y="21600"/>
                  <a:pt x="0" y="21600"/>
                </a:cubicBezTo>
                <a:close/>
                <a:moveTo>
                  <a:pt x="0" y="21600"/>
                </a:moveTo>
              </a:path>
            </a:pathLst>
          </a:custGeom>
          <a:solidFill>
            <a:srgbClr val="546762">
              <a:alpha val="80000"/>
            </a:srgbClr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42" name="ïś1îďé"/>
          <p:cNvSpPr/>
          <p:nvPr/>
        </p:nvSpPr>
        <p:spPr bwMode="auto">
          <a:xfrm>
            <a:off x="4289556" y="1628538"/>
            <a:ext cx="906782" cy="34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normAutofit/>
          </a:bodyPr>
          <a:lstStyle/>
          <a:p>
            <a:pPr algn="ctr"/>
            <a:r>
              <a:rPr lang="en-US" sz="2000">
                <a:solidFill>
                  <a:srgbClr val="212E41"/>
                </a:solidFill>
                <a:latin typeface="微软雅黑" panose="020B0503020204020204" charset="-122"/>
                <a:ea typeface="微软雅黑" panose="020B0503020204020204" charset="-122"/>
              </a:rPr>
              <a:t>30%</a:t>
            </a:r>
          </a:p>
        </p:txBody>
      </p:sp>
      <p:cxnSp>
        <p:nvCxnSpPr>
          <p:cNvPr id="43" name="Straight Connector 21"/>
          <p:cNvCxnSpPr/>
          <p:nvPr/>
        </p:nvCxnSpPr>
        <p:spPr>
          <a:xfrm>
            <a:off x="4707683" y="2131620"/>
            <a:ext cx="27752" cy="1606423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ïṩ1íďé"/>
          <p:cNvSpPr/>
          <p:nvPr/>
        </p:nvSpPr>
        <p:spPr bwMode="auto">
          <a:xfrm>
            <a:off x="6599015" y="3191070"/>
            <a:ext cx="2026532" cy="1433564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21600 h 21600"/>
              <a:gd name="T4" fmla="*/ 10849 w 21600"/>
              <a:gd name="T5" fmla="*/ 0 h 21600"/>
              <a:gd name="T6" fmla="*/ 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cubicBezTo>
                  <a:pt x="15074" y="15093"/>
                  <a:pt x="10849" y="0"/>
                  <a:pt x="10849" y="0"/>
                </a:cubicBezTo>
                <a:cubicBezTo>
                  <a:pt x="7796" y="12113"/>
                  <a:pt x="0" y="21600"/>
                  <a:pt x="0" y="21600"/>
                </a:cubicBezTo>
                <a:close/>
                <a:moveTo>
                  <a:pt x="0" y="21600"/>
                </a:moveTo>
              </a:path>
            </a:pathLst>
          </a:custGeom>
          <a:solidFill>
            <a:srgbClr val="546762">
              <a:alpha val="80000"/>
            </a:srgbClr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45" name="ï$ľíde"/>
          <p:cNvSpPr/>
          <p:nvPr/>
        </p:nvSpPr>
        <p:spPr bwMode="auto">
          <a:xfrm>
            <a:off x="7175257" y="1633675"/>
            <a:ext cx="906782" cy="34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normAutofit/>
          </a:bodyPr>
          <a:lstStyle/>
          <a:p>
            <a:pPr algn="ctr"/>
            <a:r>
              <a:rPr lang="en-US" sz="2000" dirty="0">
                <a:solidFill>
                  <a:srgbClr val="212E41"/>
                </a:solidFill>
                <a:latin typeface="微软雅黑" panose="020B0503020204020204" charset="-122"/>
                <a:ea typeface="微软雅黑" panose="020B0503020204020204" charset="-122"/>
              </a:rPr>
              <a:t>65%</a:t>
            </a:r>
          </a:p>
        </p:txBody>
      </p:sp>
      <p:cxnSp>
        <p:nvCxnSpPr>
          <p:cNvPr id="46" name="Straight Connector 26"/>
          <p:cNvCxnSpPr/>
          <p:nvPr/>
        </p:nvCxnSpPr>
        <p:spPr>
          <a:xfrm rot="5400000" flipV="1">
            <a:off x="7104364" y="2636811"/>
            <a:ext cx="1015832" cy="5451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ïṡľïdè"/>
          <p:cNvSpPr/>
          <p:nvPr/>
        </p:nvSpPr>
        <p:spPr bwMode="auto">
          <a:xfrm>
            <a:off x="5118168" y="2592776"/>
            <a:ext cx="2027601" cy="2031858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21600 h 21600"/>
              <a:gd name="T4" fmla="*/ 10849 w 21600"/>
              <a:gd name="T5" fmla="*/ 0 h 21600"/>
              <a:gd name="T6" fmla="*/ 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cubicBezTo>
                  <a:pt x="15074" y="15093"/>
                  <a:pt x="10849" y="0"/>
                  <a:pt x="10849" y="0"/>
                </a:cubicBezTo>
                <a:cubicBezTo>
                  <a:pt x="7796" y="12113"/>
                  <a:pt x="0" y="21600"/>
                  <a:pt x="0" y="21600"/>
                </a:cubicBezTo>
                <a:close/>
                <a:moveTo>
                  <a:pt x="0" y="21600"/>
                </a:moveTo>
              </a:path>
            </a:pathLst>
          </a:custGeom>
          <a:solidFill>
            <a:srgbClr val="5E72BB">
              <a:alpha val="80000"/>
            </a:srgbClr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48" name="iş1ïḍé"/>
          <p:cNvSpPr/>
          <p:nvPr/>
        </p:nvSpPr>
        <p:spPr bwMode="auto">
          <a:xfrm>
            <a:off x="5659734" y="1628538"/>
            <a:ext cx="907261" cy="34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normAutofit/>
          </a:bodyPr>
          <a:lstStyle/>
          <a:p>
            <a:pPr algn="ctr"/>
            <a:r>
              <a:rPr lang="en-US" sz="2000">
                <a:solidFill>
                  <a:srgbClr val="212E41"/>
                </a:solidFill>
                <a:latin typeface="微软雅黑" panose="020B0503020204020204" charset="-122"/>
                <a:ea typeface="微软雅黑" panose="020B0503020204020204" charset="-122"/>
              </a:rPr>
              <a:t>85%</a:t>
            </a:r>
          </a:p>
        </p:txBody>
      </p:sp>
      <p:cxnSp>
        <p:nvCxnSpPr>
          <p:cNvPr id="49" name="Straight Connector 31"/>
          <p:cNvCxnSpPr/>
          <p:nvPr/>
        </p:nvCxnSpPr>
        <p:spPr>
          <a:xfrm rot="5400000" flipV="1">
            <a:off x="5902053" y="2346575"/>
            <a:ext cx="435357" cy="5451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išḷîḓè"/>
          <p:cNvSpPr/>
          <p:nvPr/>
        </p:nvSpPr>
        <p:spPr bwMode="auto">
          <a:xfrm>
            <a:off x="8049900" y="3794755"/>
            <a:ext cx="2026532" cy="829878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21600 h 21600"/>
              <a:gd name="T4" fmla="*/ 10849 w 21600"/>
              <a:gd name="T5" fmla="*/ 0 h 21600"/>
              <a:gd name="T6" fmla="*/ 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cubicBezTo>
                  <a:pt x="15074" y="15093"/>
                  <a:pt x="10849" y="0"/>
                  <a:pt x="10849" y="0"/>
                </a:cubicBezTo>
                <a:cubicBezTo>
                  <a:pt x="7796" y="12113"/>
                  <a:pt x="0" y="21600"/>
                  <a:pt x="0" y="21600"/>
                </a:cubicBezTo>
                <a:close/>
                <a:moveTo>
                  <a:pt x="0" y="21600"/>
                </a:moveTo>
              </a:path>
            </a:pathLst>
          </a:custGeom>
          <a:solidFill>
            <a:srgbClr val="5E72BB">
              <a:alpha val="80000"/>
            </a:srgbClr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51" name="îṥľíďê"/>
          <p:cNvSpPr/>
          <p:nvPr/>
        </p:nvSpPr>
        <p:spPr bwMode="auto">
          <a:xfrm>
            <a:off x="8638983" y="1638780"/>
            <a:ext cx="906782" cy="34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normAutofit/>
          </a:bodyPr>
          <a:lstStyle/>
          <a:p>
            <a:pPr algn="ctr"/>
            <a:r>
              <a:rPr lang="en-US" sz="2000">
                <a:solidFill>
                  <a:srgbClr val="212E41"/>
                </a:solidFill>
                <a:latin typeface="微软雅黑" panose="020B0503020204020204" charset="-122"/>
                <a:ea typeface="微软雅黑" panose="020B0503020204020204" charset="-122"/>
              </a:rPr>
              <a:t>35%</a:t>
            </a:r>
          </a:p>
        </p:txBody>
      </p:sp>
      <p:cxnSp>
        <p:nvCxnSpPr>
          <p:cNvPr id="52" name="Straight Connector 36"/>
          <p:cNvCxnSpPr/>
          <p:nvPr/>
        </p:nvCxnSpPr>
        <p:spPr>
          <a:xfrm>
            <a:off x="9084194" y="2131620"/>
            <a:ext cx="0" cy="1606423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i$ḻídê"/>
          <p:cNvSpPr txBox="1"/>
          <p:nvPr/>
        </p:nvSpPr>
        <p:spPr bwMode="auto">
          <a:xfrm>
            <a:off x="2287018" y="4837883"/>
            <a:ext cx="1637282" cy="35113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400" b="1" dirty="0">
                <a:solidFill>
                  <a:srgbClr val="5E72BB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标题文本预设</a:t>
            </a:r>
          </a:p>
        </p:txBody>
      </p:sp>
      <p:sp>
        <p:nvSpPr>
          <p:cNvPr id="56" name="i$ḻídê"/>
          <p:cNvSpPr txBox="1"/>
          <p:nvPr/>
        </p:nvSpPr>
        <p:spPr bwMode="auto">
          <a:xfrm>
            <a:off x="3889042" y="4837883"/>
            <a:ext cx="1637282" cy="35113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400" b="1" dirty="0">
                <a:solidFill>
                  <a:srgbClr val="5E72BB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标题文本预设</a:t>
            </a:r>
          </a:p>
        </p:txBody>
      </p:sp>
      <p:sp>
        <p:nvSpPr>
          <p:cNvPr id="57" name="i$ḻídê"/>
          <p:cNvSpPr txBox="1"/>
          <p:nvPr/>
        </p:nvSpPr>
        <p:spPr bwMode="auto">
          <a:xfrm>
            <a:off x="5301897" y="4837883"/>
            <a:ext cx="1637282" cy="35113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400" b="1" dirty="0">
                <a:solidFill>
                  <a:srgbClr val="5E72BB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标题文本预设</a:t>
            </a:r>
          </a:p>
        </p:txBody>
      </p:sp>
      <p:sp>
        <p:nvSpPr>
          <p:cNvPr id="58" name="i$ḻídê"/>
          <p:cNvSpPr txBox="1"/>
          <p:nvPr/>
        </p:nvSpPr>
        <p:spPr bwMode="auto">
          <a:xfrm>
            <a:off x="6790913" y="4837883"/>
            <a:ext cx="1637282" cy="35113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400" b="1" dirty="0">
                <a:solidFill>
                  <a:srgbClr val="5E72BB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标题文本预设</a:t>
            </a:r>
          </a:p>
        </p:txBody>
      </p:sp>
      <p:sp>
        <p:nvSpPr>
          <p:cNvPr id="59" name="i$ḻídê"/>
          <p:cNvSpPr txBox="1"/>
          <p:nvPr/>
        </p:nvSpPr>
        <p:spPr bwMode="auto">
          <a:xfrm>
            <a:off x="8273733" y="4837883"/>
            <a:ext cx="1637282" cy="35113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400" b="1" dirty="0">
                <a:solidFill>
                  <a:srgbClr val="5E72BB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标题文本预设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4442460" y="231140"/>
            <a:ext cx="3276600" cy="738505"/>
            <a:chOff x="6996" y="364"/>
            <a:chExt cx="5160" cy="1163"/>
          </a:xfrm>
        </p:grpSpPr>
        <p:sp>
          <p:nvSpPr>
            <p:cNvPr id="6" name="TextBox 8"/>
            <p:cNvSpPr txBox="1"/>
            <p:nvPr/>
          </p:nvSpPr>
          <p:spPr>
            <a:xfrm>
              <a:off x="6996" y="364"/>
              <a:ext cx="5161" cy="82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zh-CN" altLang="en-US" sz="341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点击输入标题</a:t>
              </a:r>
            </a:p>
          </p:txBody>
        </p:sp>
        <p:sp>
          <p:nvSpPr>
            <p:cNvPr id="7" name="TextBox 8"/>
            <p:cNvSpPr txBox="1"/>
            <p:nvPr/>
          </p:nvSpPr>
          <p:spPr>
            <a:xfrm>
              <a:off x="7875" y="1275"/>
              <a:ext cx="3451" cy="2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104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3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0303f056-f6ef-4406-8009-c90050541b5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743615" y="1751280"/>
            <a:ext cx="10645029" cy="3355439"/>
            <a:chOff x="761617" y="2089785"/>
            <a:chExt cx="10645029" cy="3355439"/>
          </a:xfrm>
        </p:grpSpPr>
        <p:sp>
          <p:nvSpPr>
            <p:cNvPr id="4" name="îṥľïďé"/>
            <p:cNvSpPr/>
            <p:nvPr/>
          </p:nvSpPr>
          <p:spPr>
            <a:xfrm>
              <a:off x="9048561" y="2089786"/>
              <a:ext cx="2358085" cy="2463270"/>
            </a:xfrm>
            <a:prstGeom prst="rect">
              <a:avLst/>
            </a:prstGeom>
            <a:solidFill>
              <a:srgbClr val="5E72BB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br>
                <a:rPr lang="zh-CN" altLang="en-US" sz="2000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</a:br>
              <a:br>
                <a:rPr lang="zh-CN" altLang="en-US" sz="2000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</a:br>
              <a:r>
                <a:rPr lang="zh-CN" altLang="en-US" sz="2000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5" name="iṩḻiḑé"/>
            <p:cNvSpPr/>
            <p:nvPr/>
          </p:nvSpPr>
          <p:spPr>
            <a:xfrm>
              <a:off x="785357" y="2089785"/>
              <a:ext cx="2358085" cy="2463271"/>
            </a:xfrm>
            <a:prstGeom prst="rect">
              <a:avLst/>
            </a:prstGeom>
            <a:solidFill>
              <a:srgbClr val="546762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br>
                <a:rPr lang="zh-CN" altLang="en-US" sz="20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</a:br>
              <a:br>
                <a:rPr lang="zh-CN" altLang="en-US" sz="20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</a:br>
              <a:r>
                <a:rPr lang="zh-CN" altLang="en-US" sz="20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6" name="i$ļîde"/>
            <p:cNvSpPr/>
            <p:nvPr/>
          </p:nvSpPr>
          <p:spPr>
            <a:xfrm>
              <a:off x="6294159" y="2089785"/>
              <a:ext cx="2358085" cy="2463271"/>
            </a:xfrm>
            <a:prstGeom prst="rect">
              <a:avLst/>
            </a:prstGeom>
            <a:solidFill>
              <a:srgbClr val="546762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br>
                <a:rPr lang="zh-CN" altLang="en-US" sz="2000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</a:br>
              <a:br>
                <a:rPr lang="zh-CN" altLang="en-US" sz="2000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</a:br>
              <a:r>
                <a:rPr lang="zh-CN" altLang="en-US" sz="2000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7" name="iṩḷïdê"/>
            <p:cNvSpPr/>
            <p:nvPr/>
          </p:nvSpPr>
          <p:spPr>
            <a:xfrm>
              <a:off x="3539758" y="2089785"/>
              <a:ext cx="2358085" cy="2463271"/>
            </a:xfrm>
            <a:prstGeom prst="rect">
              <a:avLst/>
            </a:prstGeom>
            <a:solidFill>
              <a:srgbClr val="5E72BB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br>
                <a:rPr lang="zh-CN" altLang="en-US" sz="2000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</a:br>
              <a:br>
                <a:rPr lang="zh-CN" altLang="en-US" sz="2000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</a:br>
              <a:r>
                <a:rPr lang="zh-CN" altLang="en-US" sz="2000" b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8" name="iśľîdé"/>
            <p:cNvSpPr/>
            <p:nvPr/>
          </p:nvSpPr>
          <p:spPr bwMode="auto">
            <a:xfrm>
              <a:off x="1679130" y="2757946"/>
              <a:ext cx="595023" cy="596783"/>
            </a:xfrm>
            <a:custGeom>
              <a:avLst/>
              <a:gdLst>
                <a:gd name="T0" fmla="*/ 186 w 186"/>
                <a:gd name="T1" fmla="*/ 55 h 186"/>
                <a:gd name="T2" fmla="*/ 185 w 186"/>
                <a:gd name="T3" fmla="*/ 53 h 186"/>
                <a:gd name="T4" fmla="*/ 185 w 186"/>
                <a:gd name="T5" fmla="*/ 53 h 186"/>
                <a:gd name="T6" fmla="*/ 185 w 186"/>
                <a:gd name="T7" fmla="*/ 52 h 186"/>
                <a:gd name="T8" fmla="*/ 184 w 186"/>
                <a:gd name="T9" fmla="*/ 52 h 186"/>
                <a:gd name="T10" fmla="*/ 134 w 186"/>
                <a:gd name="T11" fmla="*/ 2 h 186"/>
                <a:gd name="T12" fmla="*/ 134 w 186"/>
                <a:gd name="T13" fmla="*/ 2 h 186"/>
                <a:gd name="T14" fmla="*/ 131 w 186"/>
                <a:gd name="T15" fmla="*/ 0 h 186"/>
                <a:gd name="T16" fmla="*/ 55 w 186"/>
                <a:gd name="T17" fmla="*/ 0 h 186"/>
                <a:gd name="T18" fmla="*/ 52 w 186"/>
                <a:gd name="T19" fmla="*/ 2 h 186"/>
                <a:gd name="T20" fmla="*/ 52 w 186"/>
                <a:gd name="T21" fmla="*/ 2 h 186"/>
                <a:gd name="T22" fmla="*/ 2 w 186"/>
                <a:gd name="T23" fmla="*/ 52 h 186"/>
                <a:gd name="T24" fmla="*/ 1 w 186"/>
                <a:gd name="T25" fmla="*/ 52 h 186"/>
                <a:gd name="T26" fmla="*/ 1 w 186"/>
                <a:gd name="T27" fmla="*/ 53 h 186"/>
                <a:gd name="T28" fmla="*/ 1 w 186"/>
                <a:gd name="T29" fmla="*/ 53 h 186"/>
                <a:gd name="T30" fmla="*/ 0 w 186"/>
                <a:gd name="T31" fmla="*/ 55 h 186"/>
                <a:gd name="T32" fmla="*/ 1 w 186"/>
                <a:gd name="T33" fmla="*/ 58 h 186"/>
                <a:gd name="T34" fmla="*/ 1 w 186"/>
                <a:gd name="T35" fmla="*/ 58 h 186"/>
                <a:gd name="T36" fmla="*/ 90 w 186"/>
                <a:gd name="T37" fmla="*/ 184 h 186"/>
                <a:gd name="T38" fmla="*/ 90 w 186"/>
                <a:gd name="T39" fmla="*/ 184 h 186"/>
                <a:gd name="T40" fmla="*/ 93 w 186"/>
                <a:gd name="T41" fmla="*/ 186 h 186"/>
                <a:gd name="T42" fmla="*/ 96 w 186"/>
                <a:gd name="T43" fmla="*/ 184 h 186"/>
                <a:gd name="T44" fmla="*/ 96 w 186"/>
                <a:gd name="T45" fmla="*/ 184 h 186"/>
                <a:gd name="T46" fmla="*/ 185 w 186"/>
                <a:gd name="T47" fmla="*/ 58 h 186"/>
                <a:gd name="T48" fmla="*/ 185 w 186"/>
                <a:gd name="T49" fmla="*/ 58 h 186"/>
                <a:gd name="T50" fmla="*/ 186 w 186"/>
                <a:gd name="T51" fmla="*/ 55 h 186"/>
                <a:gd name="T52" fmla="*/ 129 w 186"/>
                <a:gd name="T53" fmla="*/ 9 h 186"/>
                <a:gd name="T54" fmla="*/ 171 w 186"/>
                <a:gd name="T55" fmla="*/ 51 h 186"/>
                <a:gd name="T56" fmla="*/ 134 w 186"/>
                <a:gd name="T57" fmla="*/ 51 h 186"/>
                <a:gd name="T58" fmla="*/ 112 w 186"/>
                <a:gd name="T59" fmla="*/ 9 h 186"/>
                <a:gd name="T60" fmla="*/ 129 w 186"/>
                <a:gd name="T61" fmla="*/ 9 h 186"/>
                <a:gd name="T62" fmla="*/ 103 w 186"/>
                <a:gd name="T63" fmla="*/ 9 h 186"/>
                <a:gd name="T64" fmla="*/ 124 w 186"/>
                <a:gd name="T65" fmla="*/ 51 h 186"/>
                <a:gd name="T66" fmla="*/ 62 w 186"/>
                <a:gd name="T67" fmla="*/ 51 h 186"/>
                <a:gd name="T68" fmla="*/ 83 w 186"/>
                <a:gd name="T69" fmla="*/ 9 h 186"/>
                <a:gd name="T70" fmla="*/ 103 w 186"/>
                <a:gd name="T71" fmla="*/ 9 h 186"/>
                <a:gd name="T72" fmla="*/ 57 w 186"/>
                <a:gd name="T73" fmla="*/ 9 h 186"/>
                <a:gd name="T74" fmla="*/ 74 w 186"/>
                <a:gd name="T75" fmla="*/ 9 h 186"/>
                <a:gd name="T76" fmla="*/ 52 w 186"/>
                <a:gd name="T77" fmla="*/ 51 h 186"/>
                <a:gd name="T78" fmla="*/ 14 w 186"/>
                <a:gd name="T79" fmla="*/ 51 h 186"/>
                <a:gd name="T80" fmla="*/ 57 w 186"/>
                <a:gd name="T81" fmla="*/ 9 h 186"/>
                <a:gd name="T82" fmla="*/ 12 w 186"/>
                <a:gd name="T83" fmla="*/ 59 h 186"/>
                <a:gd name="T84" fmla="*/ 52 w 186"/>
                <a:gd name="T85" fmla="*/ 59 h 186"/>
                <a:gd name="T86" fmla="*/ 81 w 186"/>
                <a:gd name="T87" fmla="*/ 158 h 186"/>
                <a:gd name="T88" fmla="*/ 12 w 186"/>
                <a:gd name="T89" fmla="*/ 59 h 186"/>
                <a:gd name="T90" fmla="*/ 93 w 186"/>
                <a:gd name="T91" fmla="*/ 167 h 186"/>
                <a:gd name="T92" fmla="*/ 61 w 186"/>
                <a:gd name="T93" fmla="*/ 59 h 186"/>
                <a:gd name="T94" fmla="*/ 125 w 186"/>
                <a:gd name="T95" fmla="*/ 59 h 186"/>
                <a:gd name="T96" fmla="*/ 93 w 186"/>
                <a:gd name="T97" fmla="*/ 167 h 186"/>
                <a:gd name="T98" fmla="*/ 105 w 186"/>
                <a:gd name="T99" fmla="*/ 158 h 186"/>
                <a:gd name="T100" fmla="*/ 134 w 186"/>
                <a:gd name="T101" fmla="*/ 59 h 186"/>
                <a:gd name="T102" fmla="*/ 173 w 186"/>
                <a:gd name="T103" fmla="*/ 59 h 186"/>
                <a:gd name="T104" fmla="*/ 105 w 186"/>
                <a:gd name="T105" fmla="*/ 15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6" h="186">
                  <a:moveTo>
                    <a:pt x="186" y="55"/>
                  </a:moveTo>
                  <a:cubicBezTo>
                    <a:pt x="186" y="54"/>
                    <a:pt x="185" y="53"/>
                    <a:pt x="185" y="53"/>
                  </a:cubicBezTo>
                  <a:cubicBezTo>
                    <a:pt x="185" y="53"/>
                    <a:pt x="185" y="53"/>
                    <a:pt x="185" y="53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5" y="52"/>
                    <a:pt x="184" y="52"/>
                    <a:pt x="184" y="52"/>
                  </a:cubicBezTo>
                  <a:cubicBezTo>
                    <a:pt x="134" y="2"/>
                    <a:pt x="134" y="2"/>
                    <a:pt x="134" y="2"/>
                  </a:cubicBezTo>
                  <a:cubicBezTo>
                    <a:pt x="134" y="2"/>
                    <a:pt x="134" y="2"/>
                    <a:pt x="134" y="2"/>
                  </a:cubicBezTo>
                  <a:cubicBezTo>
                    <a:pt x="133" y="1"/>
                    <a:pt x="132" y="0"/>
                    <a:pt x="131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4" y="0"/>
                    <a:pt x="52" y="1"/>
                    <a:pt x="52" y="2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0" y="54"/>
                    <a:pt x="0" y="55"/>
                  </a:cubicBezTo>
                  <a:cubicBezTo>
                    <a:pt x="0" y="56"/>
                    <a:pt x="1" y="57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5"/>
                    <a:pt x="92" y="186"/>
                    <a:pt x="93" y="186"/>
                  </a:cubicBezTo>
                  <a:cubicBezTo>
                    <a:pt x="94" y="186"/>
                    <a:pt x="95" y="185"/>
                    <a:pt x="96" y="184"/>
                  </a:cubicBezTo>
                  <a:cubicBezTo>
                    <a:pt x="96" y="184"/>
                    <a:pt x="96" y="184"/>
                    <a:pt x="96" y="184"/>
                  </a:cubicBezTo>
                  <a:cubicBezTo>
                    <a:pt x="185" y="58"/>
                    <a:pt x="185" y="58"/>
                    <a:pt x="185" y="58"/>
                  </a:cubicBezTo>
                  <a:cubicBezTo>
                    <a:pt x="185" y="58"/>
                    <a:pt x="185" y="58"/>
                    <a:pt x="185" y="58"/>
                  </a:cubicBezTo>
                  <a:cubicBezTo>
                    <a:pt x="185" y="57"/>
                    <a:pt x="186" y="56"/>
                    <a:pt x="186" y="55"/>
                  </a:cubicBezTo>
                  <a:close/>
                  <a:moveTo>
                    <a:pt x="129" y="9"/>
                  </a:moveTo>
                  <a:cubicBezTo>
                    <a:pt x="171" y="51"/>
                    <a:pt x="171" y="51"/>
                    <a:pt x="171" y="51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12" y="9"/>
                    <a:pt x="112" y="9"/>
                    <a:pt x="112" y="9"/>
                  </a:cubicBezTo>
                  <a:lnTo>
                    <a:pt x="129" y="9"/>
                  </a:lnTo>
                  <a:close/>
                  <a:moveTo>
                    <a:pt x="103" y="9"/>
                  </a:moveTo>
                  <a:cubicBezTo>
                    <a:pt x="124" y="51"/>
                    <a:pt x="124" y="51"/>
                    <a:pt x="124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83" y="9"/>
                    <a:pt x="83" y="9"/>
                    <a:pt x="83" y="9"/>
                  </a:cubicBezTo>
                  <a:lnTo>
                    <a:pt x="103" y="9"/>
                  </a:lnTo>
                  <a:close/>
                  <a:moveTo>
                    <a:pt x="57" y="9"/>
                  </a:moveTo>
                  <a:cubicBezTo>
                    <a:pt x="74" y="9"/>
                    <a:pt x="74" y="9"/>
                    <a:pt x="74" y="9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14" y="51"/>
                    <a:pt x="14" y="51"/>
                    <a:pt x="14" y="51"/>
                  </a:cubicBezTo>
                  <a:lnTo>
                    <a:pt x="57" y="9"/>
                  </a:lnTo>
                  <a:close/>
                  <a:moveTo>
                    <a:pt x="12" y="59"/>
                  </a:moveTo>
                  <a:cubicBezTo>
                    <a:pt x="52" y="59"/>
                    <a:pt x="52" y="59"/>
                    <a:pt x="52" y="59"/>
                  </a:cubicBezTo>
                  <a:cubicBezTo>
                    <a:pt x="81" y="158"/>
                    <a:pt x="81" y="158"/>
                    <a:pt x="81" y="158"/>
                  </a:cubicBezTo>
                  <a:lnTo>
                    <a:pt x="12" y="59"/>
                  </a:lnTo>
                  <a:close/>
                  <a:moveTo>
                    <a:pt x="93" y="167"/>
                  </a:moveTo>
                  <a:cubicBezTo>
                    <a:pt x="61" y="59"/>
                    <a:pt x="61" y="59"/>
                    <a:pt x="61" y="59"/>
                  </a:cubicBezTo>
                  <a:cubicBezTo>
                    <a:pt x="125" y="59"/>
                    <a:pt x="125" y="59"/>
                    <a:pt x="125" y="59"/>
                  </a:cubicBezTo>
                  <a:lnTo>
                    <a:pt x="93" y="167"/>
                  </a:lnTo>
                  <a:close/>
                  <a:moveTo>
                    <a:pt x="105" y="158"/>
                  </a:moveTo>
                  <a:cubicBezTo>
                    <a:pt x="134" y="59"/>
                    <a:pt x="134" y="59"/>
                    <a:pt x="134" y="59"/>
                  </a:cubicBezTo>
                  <a:cubicBezTo>
                    <a:pt x="173" y="59"/>
                    <a:pt x="173" y="59"/>
                    <a:pt x="173" y="59"/>
                  </a:cubicBezTo>
                  <a:lnTo>
                    <a:pt x="105" y="1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9" name="í$1îḍé"/>
            <p:cNvSpPr/>
            <p:nvPr/>
          </p:nvSpPr>
          <p:spPr bwMode="auto">
            <a:xfrm>
              <a:off x="4421190" y="2757946"/>
              <a:ext cx="595220" cy="596981"/>
            </a:xfrm>
            <a:custGeom>
              <a:avLst/>
              <a:gdLst>
                <a:gd name="T0" fmla="*/ 186 w 186"/>
                <a:gd name="T1" fmla="*/ 55 h 186"/>
                <a:gd name="T2" fmla="*/ 131 w 186"/>
                <a:gd name="T3" fmla="*/ 0 h 186"/>
                <a:gd name="T4" fmla="*/ 93 w 186"/>
                <a:gd name="T5" fmla="*/ 15 h 186"/>
                <a:gd name="T6" fmla="*/ 55 w 186"/>
                <a:gd name="T7" fmla="*/ 0 h 186"/>
                <a:gd name="T8" fmla="*/ 0 w 186"/>
                <a:gd name="T9" fmla="*/ 55 h 186"/>
                <a:gd name="T10" fmla="*/ 0 w 186"/>
                <a:gd name="T11" fmla="*/ 61 h 186"/>
                <a:gd name="T12" fmla="*/ 93 w 186"/>
                <a:gd name="T13" fmla="*/ 186 h 186"/>
                <a:gd name="T14" fmla="*/ 185 w 186"/>
                <a:gd name="T15" fmla="*/ 61 h 186"/>
                <a:gd name="T16" fmla="*/ 186 w 186"/>
                <a:gd name="T17" fmla="*/ 55 h 186"/>
                <a:gd name="T18" fmla="*/ 177 w 186"/>
                <a:gd name="T19" fmla="*/ 60 h 186"/>
                <a:gd name="T20" fmla="*/ 93 w 186"/>
                <a:gd name="T21" fmla="*/ 177 h 186"/>
                <a:gd name="T22" fmla="*/ 9 w 186"/>
                <a:gd name="T23" fmla="*/ 60 h 186"/>
                <a:gd name="T24" fmla="*/ 8 w 186"/>
                <a:gd name="T25" fmla="*/ 55 h 186"/>
                <a:gd name="T26" fmla="*/ 55 w 186"/>
                <a:gd name="T27" fmla="*/ 9 h 186"/>
                <a:gd name="T28" fmla="*/ 87 w 186"/>
                <a:gd name="T29" fmla="*/ 22 h 186"/>
                <a:gd name="T30" fmla="*/ 91 w 186"/>
                <a:gd name="T31" fmla="*/ 25 h 186"/>
                <a:gd name="T32" fmla="*/ 76 w 186"/>
                <a:gd name="T33" fmla="*/ 59 h 186"/>
                <a:gd name="T34" fmla="*/ 97 w 186"/>
                <a:gd name="T35" fmla="*/ 84 h 186"/>
                <a:gd name="T36" fmla="*/ 80 w 186"/>
                <a:gd name="T37" fmla="*/ 122 h 186"/>
                <a:gd name="T38" fmla="*/ 93 w 186"/>
                <a:gd name="T39" fmla="*/ 144 h 186"/>
                <a:gd name="T40" fmla="*/ 90 w 186"/>
                <a:gd name="T41" fmla="*/ 122 h 186"/>
                <a:gd name="T42" fmla="*/ 106 w 186"/>
                <a:gd name="T43" fmla="*/ 82 h 186"/>
                <a:gd name="T44" fmla="*/ 86 w 186"/>
                <a:gd name="T45" fmla="*/ 58 h 186"/>
                <a:gd name="T46" fmla="*/ 104 w 186"/>
                <a:gd name="T47" fmla="*/ 17 h 186"/>
                <a:gd name="T48" fmla="*/ 131 w 186"/>
                <a:gd name="T49" fmla="*/ 9 h 186"/>
                <a:gd name="T50" fmla="*/ 177 w 186"/>
                <a:gd name="T51" fmla="*/ 55 h 186"/>
                <a:gd name="T52" fmla="*/ 177 w 186"/>
                <a:gd name="T53" fmla="*/ 6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6" h="186">
                  <a:moveTo>
                    <a:pt x="186" y="55"/>
                  </a:moveTo>
                  <a:cubicBezTo>
                    <a:pt x="186" y="25"/>
                    <a:pt x="161" y="0"/>
                    <a:pt x="131" y="0"/>
                  </a:cubicBezTo>
                  <a:cubicBezTo>
                    <a:pt x="116" y="0"/>
                    <a:pt x="103" y="6"/>
                    <a:pt x="93" y="15"/>
                  </a:cubicBezTo>
                  <a:cubicBezTo>
                    <a:pt x="83" y="6"/>
                    <a:pt x="70" y="0"/>
                    <a:pt x="55" y="0"/>
                  </a:cubicBezTo>
                  <a:cubicBezTo>
                    <a:pt x="25" y="0"/>
                    <a:pt x="0" y="25"/>
                    <a:pt x="0" y="55"/>
                  </a:cubicBezTo>
                  <a:cubicBezTo>
                    <a:pt x="0" y="58"/>
                    <a:pt x="1" y="63"/>
                    <a:pt x="0" y="61"/>
                  </a:cubicBezTo>
                  <a:cubicBezTo>
                    <a:pt x="6" y="115"/>
                    <a:pt x="85" y="186"/>
                    <a:pt x="93" y="186"/>
                  </a:cubicBezTo>
                  <a:cubicBezTo>
                    <a:pt x="101" y="186"/>
                    <a:pt x="179" y="115"/>
                    <a:pt x="185" y="61"/>
                  </a:cubicBezTo>
                  <a:cubicBezTo>
                    <a:pt x="185" y="63"/>
                    <a:pt x="186" y="58"/>
                    <a:pt x="186" y="55"/>
                  </a:cubicBezTo>
                  <a:close/>
                  <a:moveTo>
                    <a:pt x="177" y="60"/>
                  </a:moveTo>
                  <a:cubicBezTo>
                    <a:pt x="172" y="105"/>
                    <a:pt x="109" y="167"/>
                    <a:pt x="93" y="177"/>
                  </a:cubicBezTo>
                  <a:cubicBezTo>
                    <a:pt x="77" y="167"/>
                    <a:pt x="14" y="105"/>
                    <a:pt x="9" y="60"/>
                  </a:cubicBezTo>
                  <a:cubicBezTo>
                    <a:pt x="9" y="60"/>
                    <a:pt x="8" y="58"/>
                    <a:pt x="8" y="55"/>
                  </a:cubicBezTo>
                  <a:cubicBezTo>
                    <a:pt x="8" y="29"/>
                    <a:pt x="29" y="9"/>
                    <a:pt x="55" y="9"/>
                  </a:cubicBezTo>
                  <a:cubicBezTo>
                    <a:pt x="67" y="9"/>
                    <a:pt x="78" y="13"/>
                    <a:pt x="87" y="22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97" y="84"/>
                    <a:pt x="97" y="84"/>
                    <a:pt x="97" y="84"/>
                  </a:cubicBezTo>
                  <a:cubicBezTo>
                    <a:pt x="80" y="122"/>
                    <a:pt x="80" y="122"/>
                    <a:pt x="80" y="122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106" y="82"/>
                    <a:pt x="106" y="82"/>
                    <a:pt x="106" y="82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104" y="17"/>
                    <a:pt x="104" y="17"/>
                    <a:pt x="104" y="17"/>
                  </a:cubicBezTo>
                  <a:cubicBezTo>
                    <a:pt x="112" y="12"/>
                    <a:pt x="121" y="9"/>
                    <a:pt x="131" y="9"/>
                  </a:cubicBezTo>
                  <a:cubicBezTo>
                    <a:pt x="156" y="9"/>
                    <a:pt x="177" y="29"/>
                    <a:pt x="177" y="55"/>
                  </a:cubicBezTo>
                  <a:cubicBezTo>
                    <a:pt x="177" y="58"/>
                    <a:pt x="177" y="60"/>
                    <a:pt x="177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0" name="îś1ïḍè"/>
            <p:cNvSpPr/>
            <p:nvPr/>
          </p:nvSpPr>
          <p:spPr bwMode="auto">
            <a:xfrm>
              <a:off x="9929113" y="2763031"/>
              <a:ext cx="596981" cy="591698"/>
            </a:xfrm>
            <a:custGeom>
              <a:avLst/>
              <a:gdLst>
                <a:gd name="T0" fmla="*/ 157 w 186"/>
                <a:gd name="T1" fmla="*/ 159 h 185"/>
                <a:gd name="T2" fmla="*/ 186 w 186"/>
                <a:gd name="T3" fmla="*/ 93 h 185"/>
                <a:gd name="T4" fmla="*/ 93 w 186"/>
                <a:gd name="T5" fmla="*/ 0 h 185"/>
                <a:gd name="T6" fmla="*/ 0 w 186"/>
                <a:gd name="T7" fmla="*/ 93 h 185"/>
                <a:gd name="T8" fmla="*/ 29 w 186"/>
                <a:gd name="T9" fmla="*/ 159 h 185"/>
                <a:gd name="T10" fmla="*/ 18 w 186"/>
                <a:gd name="T11" fmla="*/ 178 h 185"/>
                <a:gd name="T12" fmla="*/ 17 w 186"/>
                <a:gd name="T13" fmla="*/ 181 h 185"/>
                <a:gd name="T14" fmla="*/ 21 w 186"/>
                <a:gd name="T15" fmla="*/ 185 h 185"/>
                <a:gd name="T16" fmla="*/ 24 w 186"/>
                <a:gd name="T17" fmla="*/ 184 h 185"/>
                <a:gd name="T18" fmla="*/ 25 w 186"/>
                <a:gd name="T19" fmla="*/ 182 h 185"/>
                <a:gd name="T20" fmla="*/ 35 w 186"/>
                <a:gd name="T21" fmla="*/ 165 h 185"/>
                <a:gd name="T22" fmla="*/ 93 w 186"/>
                <a:gd name="T23" fmla="*/ 185 h 185"/>
                <a:gd name="T24" fmla="*/ 151 w 186"/>
                <a:gd name="T25" fmla="*/ 165 h 185"/>
                <a:gd name="T26" fmla="*/ 161 w 186"/>
                <a:gd name="T27" fmla="*/ 182 h 185"/>
                <a:gd name="T28" fmla="*/ 165 w 186"/>
                <a:gd name="T29" fmla="*/ 185 h 185"/>
                <a:gd name="T30" fmla="*/ 169 w 186"/>
                <a:gd name="T31" fmla="*/ 181 h 185"/>
                <a:gd name="T32" fmla="*/ 168 w 186"/>
                <a:gd name="T33" fmla="*/ 178 h 185"/>
                <a:gd name="T34" fmla="*/ 157 w 186"/>
                <a:gd name="T35" fmla="*/ 159 h 185"/>
                <a:gd name="T36" fmla="*/ 93 w 186"/>
                <a:gd name="T37" fmla="*/ 177 h 185"/>
                <a:gd name="T38" fmla="*/ 9 w 186"/>
                <a:gd name="T39" fmla="*/ 93 h 185"/>
                <a:gd name="T40" fmla="*/ 93 w 186"/>
                <a:gd name="T41" fmla="*/ 8 h 185"/>
                <a:gd name="T42" fmla="*/ 177 w 186"/>
                <a:gd name="T43" fmla="*/ 93 h 185"/>
                <a:gd name="T44" fmla="*/ 93 w 186"/>
                <a:gd name="T45" fmla="*/ 177 h 185"/>
                <a:gd name="T46" fmla="*/ 93 w 186"/>
                <a:gd name="T47" fmla="*/ 34 h 185"/>
                <a:gd name="T48" fmla="*/ 34 w 186"/>
                <a:gd name="T49" fmla="*/ 93 h 185"/>
                <a:gd name="T50" fmla="*/ 93 w 186"/>
                <a:gd name="T51" fmla="*/ 152 h 185"/>
                <a:gd name="T52" fmla="*/ 152 w 186"/>
                <a:gd name="T53" fmla="*/ 93 h 185"/>
                <a:gd name="T54" fmla="*/ 93 w 186"/>
                <a:gd name="T55" fmla="*/ 34 h 185"/>
                <a:gd name="T56" fmla="*/ 93 w 186"/>
                <a:gd name="T57" fmla="*/ 143 h 185"/>
                <a:gd name="T58" fmla="*/ 42 w 186"/>
                <a:gd name="T59" fmla="*/ 93 h 185"/>
                <a:gd name="T60" fmla="*/ 93 w 186"/>
                <a:gd name="T61" fmla="*/ 42 h 185"/>
                <a:gd name="T62" fmla="*/ 144 w 186"/>
                <a:gd name="T63" fmla="*/ 93 h 185"/>
                <a:gd name="T64" fmla="*/ 93 w 186"/>
                <a:gd name="T65" fmla="*/ 143 h 185"/>
                <a:gd name="T66" fmla="*/ 93 w 186"/>
                <a:gd name="T67" fmla="*/ 67 h 185"/>
                <a:gd name="T68" fmla="*/ 68 w 186"/>
                <a:gd name="T69" fmla="*/ 93 h 185"/>
                <a:gd name="T70" fmla="*/ 93 w 186"/>
                <a:gd name="T71" fmla="*/ 118 h 185"/>
                <a:gd name="T72" fmla="*/ 118 w 186"/>
                <a:gd name="T73" fmla="*/ 93 h 185"/>
                <a:gd name="T74" fmla="*/ 93 w 186"/>
                <a:gd name="T75" fmla="*/ 67 h 185"/>
                <a:gd name="T76" fmla="*/ 93 w 186"/>
                <a:gd name="T77" fmla="*/ 109 h 185"/>
                <a:gd name="T78" fmla="*/ 76 w 186"/>
                <a:gd name="T79" fmla="*/ 93 h 185"/>
                <a:gd name="T80" fmla="*/ 93 w 186"/>
                <a:gd name="T81" fmla="*/ 76 h 185"/>
                <a:gd name="T82" fmla="*/ 110 w 186"/>
                <a:gd name="T83" fmla="*/ 93 h 185"/>
                <a:gd name="T84" fmla="*/ 93 w 186"/>
                <a:gd name="T85" fmla="*/ 109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6" h="185">
                  <a:moveTo>
                    <a:pt x="157" y="159"/>
                  </a:moveTo>
                  <a:cubicBezTo>
                    <a:pt x="175" y="143"/>
                    <a:pt x="186" y="119"/>
                    <a:pt x="186" y="93"/>
                  </a:cubicBezTo>
                  <a:cubicBezTo>
                    <a:pt x="186" y="41"/>
                    <a:pt x="144" y="0"/>
                    <a:pt x="93" y="0"/>
                  </a:cubicBezTo>
                  <a:cubicBezTo>
                    <a:pt x="42" y="0"/>
                    <a:pt x="0" y="41"/>
                    <a:pt x="0" y="93"/>
                  </a:cubicBezTo>
                  <a:cubicBezTo>
                    <a:pt x="0" y="119"/>
                    <a:pt x="11" y="143"/>
                    <a:pt x="29" y="159"/>
                  </a:cubicBezTo>
                  <a:cubicBezTo>
                    <a:pt x="18" y="178"/>
                    <a:pt x="18" y="178"/>
                    <a:pt x="18" y="178"/>
                  </a:cubicBezTo>
                  <a:cubicBezTo>
                    <a:pt x="18" y="179"/>
                    <a:pt x="17" y="180"/>
                    <a:pt x="17" y="181"/>
                  </a:cubicBezTo>
                  <a:cubicBezTo>
                    <a:pt x="17" y="183"/>
                    <a:pt x="19" y="185"/>
                    <a:pt x="21" y="185"/>
                  </a:cubicBezTo>
                  <a:cubicBezTo>
                    <a:pt x="22" y="185"/>
                    <a:pt x="24" y="185"/>
                    <a:pt x="24" y="184"/>
                  </a:cubicBezTo>
                  <a:cubicBezTo>
                    <a:pt x="25" y="184"/>
                    <a:pt x="25" y="183"/>
                    <a:pt x="25" y="182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51" y="178"/>
                    <a:pt x="71" y="185"/>
                    <a:pt x="93" y="185"/>
                  </a:cubicBezTo>
                  <a:cubicBezTo>
                    <a:pt x="115" y="185"/>
                    <a:pt x="135" y="178"/>
                    <a:pt x="151" y="165"/>
                  </a:cubicBezTo>
                  <a:cubicBezTo>
                    <a:pt x="161" y="182"/>
                    <a:pt x="161" y="182"/>
                    <a:pt x="161" y="182"/>
                  </a:cubicBezTo>
                  <a:cubicBezTo>
                    <a:pt x="161" y="184"/>
                    <a:pt x="163" y="185"/>
                    <a:pt x="165" y="185"/>
                  </a:cubicBezTo>
                  <a:cubicBezTo>
                    <a:pt x="167" y="185"/>
                    <a:pt x="169" y="183"/>
                    <a:pt x="169" y="181"/>
                  </a:cubicBezTo>
                  <a:cubicBezTo>
                    <a:pt x="169" y="180"/>
                    <a:pt x="168" y="179"/>
                    <a:pt x="168" y="178"/>
                  </a:cubicBezTo>
                  <a:lnTo>
                    <a:pt x="157" y="159"/>
                  </a:lnTo>
                  <a:close/>
                  <a:moveTo>
                    <a:pt x="93" y="177"/>
                  </a:moveTo>
                  <a:cubicBezTo>
                    <a:pt x="46" y="177"/>
                    <a:pt x="9" y="139"/>
                    <a:pt x="9" y="93"/>
                  </a:cubicBezTo>
                  <a:cubicBezTo>
                    <a:pt x="9" y="46"/>
                    <a:pt x="46" y="8"/>
                    <a:pt x="93" y="8"/>
                  </a:cubicBezTo>
                  <a:cubicBezTo>
                    <a:pt x="140" y="8"/>
                    <a:pt x="177" y="46"/>
                    <a:pt x="177" y="93"/>
                  </a:cubicBezTo>
                  <a:cubicBezTo>
                    <a:pt x="177" y="139"/>
                    <a:pt x="140" y="177"/>
                    <a:pt x="93" y="177"/>
                  </a:cubicBezTo>
                  <a:close/>
                  <a:moveTo>
                    <a:pt x="93" y="34"/>
                  </a:moveTo>
                  <a:cubicBezTo>
                    <a:pt x="60" y="34"/>
                    <a:pt x="34" y="60"/>
                    <a:pt x="34" y="93"/>
                  </a:cubicBezTo>
                  <a:cubicBezTo>
                    <a:pt x="34" y="125"/>
                    <a:pt x="60" y="152"/>
                    <a:pt x="93" y="152"/>
                  </a:cubicBezTo>
                  <a:cubicBezTo>
                    <a:pt x="126" y="152"/>
                    <a:pt x="152" y="125"/>
                    <a:pt x="152" y="93"/>
                  </a:cubicBezTo>
                  <a:cubicBezTo>
                    <a:pt x="152" y="60"/>
                    <a:pt x="126" y="34"/>
                    <a:pt x="93" y="34"/>
                  </a:cubicBezTo>
                  <a:close/>
                  <a:moveTo>
                    <a:pt x="93" y="143"/>
                  </a:moveTo>
                  <a:cubicBezTo>
                    <a:pt x="65" y="143"/>
                    <a:pt x="42" y="121"/>
                    <a:pt x="42" y="93"/>
                  </a:cubicBezTo>
                  <a:cubicBezTo>
                    <a:pt x="42" y="65"/>
                    <a:pt x="65" y="42"/>
                    <a:pt x="93" y="42"/>
                  </a:cubicBezTo>
                  <a:cubicBezTo>
                    <a:pt x="121" y="42"/>
                    <a:pt x="144" y="65"/>
                    <a:pt x="144" y="93"/>
                  </a:cubicBezTo>
                  <a:cubicBezTo>
                    <a:pt x="144" y="121"/>
                    <a:pt x="121" y="143"/>
                    <a:pt x="93" y="143"/>
                  </a:cubicBezTo>
                  <a:close/>
                  <a:moveTo>
                    <a:pt x="93" y="67"/>
                  </a:moveTo>
                  <a:cubicBezTo>
                    <a:pt x="79" y="67"/>
                    <a:pt x="68" y="79"/>
                    <a:pt x="68" y="93"/>
                  </a:cubicBezTo>
                  <a:cubicBezTo>
                    <a:pt x="68" y="107"/>
                    <a:pt x="79" y="118"/>
                    <a:pt x="93" y="118"/>
                  </a:cubicBezTo>
                  <a:cubicBezTo>
                    <a:pt x="107" y="118"/>
                    <a:pt x="118" y="107"/>
                    <a:pt x="118" y="93"/>
                  </a:cubicBezTo>
                  <a:cubicBezTo>
                    <a:pt x="118" y="79"/>
                    <a:pt x="107" y="67"/>
                    <a:pt x="93" y="67"/>
                  </a:cubicBezTo>
                  <a:close/>
                  <a:moveTo>
                    <a:pt x="93" y="109"/>
                  </a:moveTo>
                  <a:cubicBezTo>
                    <a:pt x="84" y="109"/>
                    <a:pt x="76" y="102"/>
                    <a:pt x="76" y="93"/>
                  </a:cubicBezTo>
                  <a:cubicBezTo>
                    <a:pt x="76" y="83"/>
                    <a:pt x="84" y="76"/>
                    <a:pt x="93" y="76"/>
                  </a:cubicBezTo>
                  <a:cubicBezTo>
                    <a:pt x="102" y="76"/>
                    <a:pt x="110" y="83"/>
                    <a:pt x="110" y="93"/>
                  </a:cubicBezTo>
                  <a:cubicBezTo>
                    <a:pt x="110" y="102"/>
                    <a:pt x="102" y="109"/>
                    <a:pt x="93" y="1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1" name="išlïḓé"/>
            <p:cNvSpPr/>
            <p:nvPr/>
          </p:nvSpPr>
          <p:spPr bwMode="auto">
            <a:xfrm>
              <a:off x="7168547" y="2761466"/>
              <a:ext cx="609309" cy="593460"/>
            </a:xfrm>
            <a:custGeom>
              <a:avLst/>
              <a:gdLst>
                <a:gd name="T0" fmla="*/ 0 w 190"/>
                <a:gd name="T1" fmla="*/ 185 h 185"/>
                <a:gd name="T2" fmla="*/ 77 w 190"/>
                <a:gd name="T3" fmla="*/ 153 h 185"/>
                <a:gd name="T4" fmla="*/ 15 w 190"/>
                <a:gd name="T5" fmla="*/ 170 h 185"/>
                <a:gd name="T6" fmla="*/ 38 w 190"/>
                <a:gd name="T7" fmla="*/ 143 h 185"/>
                <a:gd name="T8" fmla="*/ 15 w 190"/>
                <a:gd name="T9" fmla="*/ 170 h 185"/>
                <a:gd name="T10" fmla="*/ 118 w 190"/>
                <a:gd name="T11" fmla="*/ 97 h 185"/>
                <a:gd name="T12" fmla="*/ 109 w 190"/>
                <a:gd name="T13" fmla="*/ 97 h 185"/>
                <a:gd name="T14" fmla="*/ 184 w 190"/>
                <a:gd name="T15" fmla="*/ 1 h 185"/>
                <a:gd name="T16" fmla="*/ 88 w 190"/>
                <a:gd name="T17" fmla="*/ 38 h 185"/>
                <a:gd name="T18" fmla="*/ 10 w 190"/>
                <a:gd name="T19" fmla="*/ 91 h 185"/>
                <a:gd name="T20" fmla="*/ 52 w 190"/>
                <a:gd name="T21" fmla="*/ 133 h 185"/>
                <a:gd name="T22" fmla="*/ 82 w 190"/>
                <a:gd name="T23" fmla="*/ 143 h 185"/>
                <a:gd name="T24" fmla="*/ 117 w 190"/>
                <a:gd name="T25" fmla="*/ 127 h 185"/>
                <a:gd name="T26" fmla="*/ 184 w 190"/>
                <a:gd name="T27" fmla="*/ 1 h 185"/>
                <a:gd name="T28" fmla="*/ 98 w 190"/>
                <a:gd name="T29" fmla="*/ 155 h 185"/>
                <a:gd name="T30" fmla="*/ 82 w 190"/>
                <a:gd name="T31" fmla="*/ 134 h 185"/>
                <a:gd name="T32" fmla="*/ 75 w 190"/>
                <a:gd name="T33" fmla="*/ 135 h 185"/>
                <a:gd name="T34" fmla="*/ 50 w 190"/>
                <a:gd name="T35" fmla="*/ 105 h 185"/>
                <a:gd name="T36" fmla="*/ 30 w 190"/>
                <a:gd name="T37" fmla="*/ 87 h 185"/>
                <a:gd name="T38" fmla="*/ 61 w 190"/>
                <a:gd name="T39" fmla="*/ 75 h 185"/>
                <a:gd name="T40" fmla="*/ 109 w 190"/>
                <a:gd name="T41" fmla="*/ 125 h 185"/>
                <a:gd name="T42" fmla="*/ 134 w 190"/>
                <a:gd name="T43" fmla="*/ 99 h 185"/>
                <a:gd name="T44" fmla="*/ 67 w 190"/>
                <a:gd name="T45" fmla="*/ 70 h 185"/>
                <a:gd name="T46" fmla="*/ 94 w 190"/>
                <a:gd name="T47" fmla="*/ 44 h 185"/>
                <a:gd name="T48" fmla="*/ 141 w 190"/>
                <a:gd name="T49" fmla="*/ 91 h 185"/>
                <a:gd name="T50" fmla="*/ 84 w 190"/>
                <a:gd name="T51" fmla="*/ 72 h 185"/>
                <a:gd name="T52" fmla="*/ 92 w 190"/>
                <a:gd name="T53" fmla="*/ 72 h 185"/>
                <a:gd name="T54" fmla="*/ 139 w 190"/>
                <a:gd name="T55" fmla="*/ 59 h 185"/>
                <a:gd name="T56" fmla="*/ 139 w 190"/>
                <a:gd name="T57" fmla="*/ 34 h 185"/>
                <a:gd name="T58" fmla="*/ 139 w 190"/>
                <a:gd name="T59" fmla="*/ 59 h 185"/>
                <a:gd name="T60" fmla="*/ 143 w 190"/>
                <a:gd name="T61" fmla="*/ 46 h 185"/>
                <a:gd name="T62" fmla="*/ 135 w 190"/>
                <a:gd name="T63" fmla="*/ 46 h 185"/>
                <a:gd name="T64" fmla="*/ 101 w 190"/>
                <a:gd name="T65" fmla="*/ 88 h 185"/>
                <a:gd name="T66" fmla="*/ 101 w 190"/>
                <a:gd name="T67" fmla="*/ 80 h 185"/>
                <a:gd name="T68" fmla="*/ 101 w 190"/>
                <a:gd name="T69" fmla="*/ 88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0" h="185">
                  <a:moveTo>
                    <a:pt x="32" y="104"/>
                  </a:moveTo>
                  <a:cubicBezTo>
                    <a:pt x="0" y="185"/>
                    <a:pt x="0" y="185"/>
                    <a:pt x="0" y="185"/>
                  </a:cubicBezTo>
                  <a:cubicBezTo>
                    <a:pt x="82" y="153"/>
                    <a:pt x="82" y="153"/>
                    <a:pt x="82" y="153"/>
                  </a:cubicBezTo>
                  <a:cubicBezTo>
                    <a:pt x="80" y="153"/>
                    <a:pt x="79" y="153"/>
                    <a:pt x="77" y="153"/>
                  </a:cubicBezTo>
                  <a:cubicBezTo>
                    <a:pt x="52" y="153"/>
                    <a:pt x="29" y="129"/>
                    <a:pt x="32" y="104"/>
                  </a:cubicBezTo>
                  <a:close/>
                  <a:moveTo>
                    <a:pt x="15" y="170"/>
                  </a:moveTo>
                  <a:cubicBezTo>
                    <a:pt x="30" y="132"/>
                    <a:pt x="30" y="132"/>
                    <a:pt x="30" y="132"/>
                  </a:cubicBezTo>
                  <a:cubicBezTo>
                    <a:pt x="32" y="136"/>
                    <a:pt x="35" y="140"/>
                    <a:pt x="38" y="143"/>
                  </a:cubicBezTo>
                  <a:cubicBezTo>
                    <a:pt x="42" y="148"/>
                    <a:pt x="47" y="152"/>
                    <a:pt x="53" y="155"/>
                  </a:cubicBezTo>
                  <a:lnTo>
                    <a:pt x="15" y="170"/>
                  </a:lnTo>
                  <a:close/>
                  <a:moveTo>
                    <a:pt x="113" y="101"/>
                  </a:moveTo>
                  <a:cubicBezTo>
                    <a:pt x="116" y="101"/>
                    <a:pt x="118" y="99"/>
                    <a:pt x="118" y="97"/>
                  </a:cubicBezTo>
                  <a:cubicBezTo>
                    <a:pt x="118" y="95"/>
                    <a:pt x="116" y="93"/>
                    <a:pt x="113" y="93"/>
                  </a:cubicBezTo>
                  <a:cubicBezTo>
                    <a:pt x="111" y="93"/>
                    <a:pt x="109" y="95"/>
                    <a:pt x="109" y="97"/>
                  </a:cubicBezTo>
                  <a:cubicBezTo>
                    <a:pt x="109" y="99"/>
                    <a:pt x="111" y="101"/>
                    <a:pt x="113" y="101"/>
                  </a:cubicBezTo>
                  <a:close/>
                  <a:moveTo>
                    <a:pt x="184" y="1"/>
                  </a:moveTo>
                  <a:cubicBezTo>
                    <a:pt x="183" y="0"/>
                    <a:pt x="180" y="0"/>
                    <a:pt x="177" y="0"/>
                  </a:cubicBezTo>
                  <a:cubicBezTo>
                    <a:pt x="159" y="0"/>
                    <a:pt x="113" y="13"/>
                    <a:pt x="88" y="38"/>
                  </a:cubicBezTo>
                  <a:cubicBezTo>
                    <a:pt x="82" y="44"/>
                    <a:pt x="62" y="62"/>
                    <a:pt x="58" y="68"/>
                  </a:cubicBezTo>
                  <a:cubicBezTo>
                    <a:pt x="43" y="72"/>
                    <a:pt x="22" y="80"/>
                    <a:pt x="10" y="91"/>
                  </a:cubicBezTo>
                  <a:cubicBezTo>
                    <a:pt x="10" y="91"/>
                    <a:pt x="25" y="91"/>
                    <a:pt x="42" y="103"/>
                  </a:cubicBezTo>
                  <a:cubicBezTo>
                    <a:pt x="40" y="113"/>
                    <a:pt x="43" y="124"/>
                    <a:pt x="52" y="133"/>
                  </a:cubicBezTo>
                  <a:cubicBezTo>
                    <a:pt x="59" y="140"/>
                    <a:pt x="67" y="144"/>
                    <a:pt x="75" y="144"/>
                  </a:cubicBezTo>
                  <a:cubicBezTo>
                    <a:pt x="78" y="144"/>
                    <a:pt x="80" y="143"/>
                    <a:pt x="82" y="143"/>
                  </a:cubicBezTo>
                  <a:cubicBezTo>
                    <a:pt x="94" y="160"/>
                    <a:pt x="94" y="175"/>
                    <a:pt x="94" y="175"/>
                  </a:cubicBezTo>
                  <a:cubicBezTo>
                    <a:pt x="105" y="163"/>
                    <a:pt x="113" y="142"/>
                    <a:pt x="117" y="127"/>
                  </a:cubicBezTo>
                  <a:cubicBezTo>
                    <a:pt x="124" y="123"/>
                    <a:pt x="141" y="103"/>
                    <a:pt x="147" y="97"/>
                  </a:cubicBezTo>
                  <a:cubicBezTo>
                    <a:pt x="177" y="68"/>
                    <a:pt x="190" y="7"/>
                    <a:pt x="184" y="1"/>
                  </a:cubicBezTo>
                  <a:close/>
                  <a:moveTo>
                    <a:pt x="109" y="125"/>
                  </a:moveTo>
                  <a:cubicBezTo>
                    <a:pt x="106" y="136"/>
                    <a:pt x="102" y="147"/>
                    <a:pt x="98" y="155"/>
                  </a:cubicBezTo>
                  <a:cubicBezTo>
                    <a:pt x="96" y="150"/>
                    <a:pt x="93" y="144"/>
                    <a:pt x="89" y="138"/>
                  </a:cubicBezTo>
                  <a:cubicBezTo>
                    <a:pt x="88" y="136"/>
                    <a:pt x="85" y="134"/>
                    <a:pt x="82" y="134"/>
                  </a:cubicBezTo>
                  <a:cubicBezTo>
                    <a:pt x="82" y="134"/>
                    <a:pt x="81" y="134"/>
                    <a:pt x="80" y="135"/>
                  </a:cubicBezTo>
                  <a:cubicBezTo>
                    <a:pt x="79" y="135"/>
                    <a:pt x="77" y="135"/>
                    <a:pt x="75" y="135"/>
                  </a:cubicBezTo>
                  <a:cubicBezTo>
                    <a:pt x="69" y="135"/>
                    <a:pt x="63" y="132"/>
                    <a:pt x="58" y="127"/>
                  </a:cubicBezTo>
                  <a:cubicBezTo>
                    <a:pt x="51" y="121"/>
                    <a:pt x="48" y="113"/>
                    <a:pt x="50" y="105"/>
                  </a:cubicBezTo>
                  <a:cubicBezTo>
                    <a:pt x="51" y="101"/>
                    <a:pt x="50" y="98"/>
                    <a:pt x="47" y="96"/>
                  </a:cubicBezTo>
                  <a:cubicBezTo>
                    <a:pt x="41" y="92"/>
                    <a:pt x="35" y="89"/>
                    <a:pt x="30" y="87"/>
                  </a:cubicBezTo>
                  <a:cubicBezTo>
                    <a:pt x="38" y="83"/>
                    <a:pt x="49" y="79"/>
                    <a:pt x="60" y="76"/>
                  </a:cubicBezTo>
                  <a:cubicBezTo>
                    <a:pt x="60" y="76"/>
                    <a:pt x="60" y="76"/>
                    <a:pt x="61" y="75"/>
                  </a:cubicBezTo>
                  <a:cubicBezTo>
                    <a:pt x="110" y="124"/>
                    <a:pt x="110" y="124"/>
                    <a:pt x="110" y="124"/>
                  </a:cubicBezTo>
                  <a:cubicBezTo>
                    <a:pt x="110" y="125"/>
                    <a:pt x="109" y="125"/>
                    <a:pt x="109" y="125"/>
                  </a:cubicBezTo>
                  <a:close/>
                  <a:moveTo>
                    <a:pt x="141" y="91"/>
                  </a:moveTo>
                  <a:cubicBezTo>
                    <a:pt x="140" y="93"/>
                    <a:pt x="137" y="96"/>
                    <a:pt x="134" y="99"/>
                  </a:cubicBezTo>
                  <a:cubicBezTo>
                    <a:pt x="129" y="105"/>
                    <a:pt x="120" y="113"/>
                    <a:pt x="115" y="118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72" y="65"/>
                    <a:pt x="80" y="56"/>
                    <a:pt x="86" y="51"/>
                  </a:cubicBezTo>
                  <a:cubicBezTo>
                    <a:pt x="89" y="48"/>
                    <a:pt x="92" y="45"/>
                    <a:pt x="94" y="44"/>
                  </a:cubicBezTo>
                  <a:cubicBezTo>
                    <a:pt x="116" y="21"/>
                    <a:pt x="160" y="8"/>
                    <a:pt x="177" y="8"/>
                  </a:cubicBezTo>
                  <a:cubicBezTo>
                    <a:pt x="177" y="22"/>
                    <a:pt x="165" y="68"/>
                    <a:pt x="141" y="91"/>
                  </a:cubicBezTo>
                  <a:close/>
                  <a:moveTo>
                    <a:pt x="88" y="67"/>
                  </a:moveTo>
                  <a:cubicBezTo>
                    <a:pt x="86" y="67"/>
                    <a:pt x="84" y="69"/>
                    <a:pt x="84" y="72"/>
                  </a:cubicBezTo>
                  <a:cubicBezTo>
                    <a:pt x="84" y="74"/>
                    <a:pt x="86" y="76"/>
                    <a:pt x="88" y="76"/>
                  </a:cubicBezTo>
                  <a:cubicBezTo>
                    <a:pt x="90" y="76"/>
                    <a:pt x="92" y="74"/>
                    <a:pt x="92" y="72"/>
                  </a:cubicBezTo>
                  <a:cubicBezTo>
                    <a:pt x="92" y="69"/>
                    <a:pt x="90" y="67"/>
                    <a:pt x="88" y="67"/>
                  </a:cubicBezTo>
                  <a:close/>
                  <a:moveTo>
                    <a:pt x="139" y="59"/>
                  </a:moveTo>
                  <a:cubicBezTo>
                    <a:pt x="146" y="59"/>
                    <a:pt x="151" y="53"/>
                    <a:pt x="151" y="46"/>
                  </a:cubicBezTo>
                  <a:cubicBezTo>
                    <a:pt x="151" y="39"/>
                    <a:pt x="146" y="34"/>
                    <a:pt x="139" y="34"/>
                  </a:cubicBezTo>
                  <a:cubicBezTo>
                    <a:pt x="132" y="34"/>
                    <a:pt x="126" y="39"/>
                    <a:pt x="126" y="46"/>
                  </a:cubicBezTo>
                  <a:cubicBezTo>
                    <a:pt x="126" y="53"/>
                    <a:pt x="132" y="59"/>
                    <a:pt x="139" y="59"/>
                  </a:cubicBezTo>
                  <a:close/>
                  <a:moveTo>
                    <a:pt x="139" y="42"/>
                  </a:moveTo>
                  <a:cubicBezTo>
                    <a:pt x="141" y="42"/>
                    <a:pt x="143" y="44"/>
                    <a:pt x="143" y="46"/>
                  </a:cubicBezTo>
                  <a:cubicBezTo>
                    <a:pt x="143" y="49"/>
                    <a:pt x="141" y="50"/>
                    <a:pt x="139" y="50"/>
                  </a:cubicBezTo>
                  <a:cubicBezTo>
                    <a:pt x="136" y="50"/>
                    <a:pt x="135" y="49"/>
                    <a:pt x="135" y="46"/>
                  </a:cubicBezTo>
                  <a:cubicBezTo>
                    <a:pt x="135" y="44"/>
                    <a:pt x="136" y="42"/>
                    <a:pt x="139" y="42"/>
                  </a:cubicBezTo>
                  <a:close/>
                  <a:moveTo>
                    <a:pt x="101" y="88"/>
                  </a:moveTo>
                  <a:cubicBezTo>
                    <a:pt x="103" y="88"/>
                    <a:pt x="105" y="87"/>
                    <a:pt x="105" y="84"/>
                  </a:cubicBezTo>
                  <a:cubicBezTo>
                    <a:pt x="105" y="82"/>
                    <a:pt x="103" y="80"/>
                    <a:pt x="101" y="80"/>
                  </a:cubicBezTo>
                  <a:cubicBezTo>
                    <a:pt x="98" y="80"/>
                    <a:pt x="97" y="82"/>
                    <a:pt x="97" y="84"/>
                  </a:cubicBezTo>
                  <a:cubicBezTo>
                    <a:pt x="97" y="87"/>
                    <a:pt x="98" y="88"/>
                    <a:pt x="101" y="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2" name="ïṥ1îḍé"/>
            <p:cNvSpPr txBox="1"/>
            <p:nvPr/>
          </p:nvSpPr>
          <p:spPr>
            <a:xfrm>
              <a:off x="761617" y="4831431"/>
              <a:ext cx="2073722" cy="613793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rgbClr val="5E72BB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  <a:b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</a:br>
              <a:endParaRPr lang="zh-CN" altLang="en-US" sz="1600" b="1" dirty="0">
                <a:solidFill>
                  <a:schemeClr val="accent1">
                    <a:lumMod val="10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0" name="iṥľíḓè"/>
            <p:cNvSpPr txBox="1"/>
            <p:nvPr/>
          </p:nvSpPr>
          <p:spPr>
            <a:xfrm>
              <a:off x="3648704" y="4831431"/>
              <a:ext cx="2073722" cy="613793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rgbClr val="5E72BB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  <a:br>
                <a:rPr lang="zh-CN" altLang="en-US" sz="1600" b="1" dirty="0">
                  <a:solidFill>
                    <a:schemeClr val="accent2">
                      <a:lumMod val="10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</a:br>
              <a:endParaRPr lang="zh-CN" altLang="en-US" sz="1600" b="1" dirty="0">
                <a:solidFill>
                  <a:schemeClr val="accent2">
                    <a:lumMod val="10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8" name="iS1íḓe"/>
            <p:cNvSpPr txBox="1"/>
            <p:nvPr/>
          </p:nvSpPr>
          <p:spPr>
            <a:xfrm>
              <a:off x="6436731" y="4831431"/>
              <a:ext cx="2073722" cy="613793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rgbClr val="5E72BB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  <a:b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</a:br>
              <a:endParaRPr lang="zh-CN" altLang="en-US" sz="1600" b="1" dirty="0">
                <a:solidFill>
                  <a:schemeClr val="accent3">
                    <a:lumMod val="10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6" name="îṧḷíḍê"/>
            <p:cNvSpPr txBox="1"/>
            <p:nvPr/>
          </p:nvSpPr>
          <p:spPr>
            <a:xfrm>
              <a:off x="9202533" y="4831431"/>
              <a:ext cx="2073722" cy="613793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1600" b="1">
                  <a:solidFill>
                    <a:srgbClr val="5E72BB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  <a:br>
                <a:rPr lang="zh-CN" altLang="en-US" sz="1600" b="1">
                  <a:solidFill>
                    <a:schemeClr val="accent4">
                      <a:lumMod val="100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</a:br>
              <a:endParaRPr lang="zh-CN" altLang="en-US" sz="1600" b="1">
                <a:solidFill>
                  <a:schemeClr val="accent4">
                    <a:lumMod val="10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442460" y="231140"/>
            <a:ext cx="3276600" cy="738505"/>
            <a:chOff x="6996" y="364"/>
            <a:chExt cx="5160" cy="1163"/>
          </a:xfrm>
        </p:grpSpPr>
        <p:sp>
          <p:nvSpPr>
            <p:cNvPr id="12" name="TextBox 8"/>
            <p:cNvSpPr txBox="1"/>
            <p:nvPr/>
          </p:nvSpPr>
          <p:spPr>
            <a:xfrm>
              <a:off x="6996" y="364"/>
              <a:ext cx="5161" cy="82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zh-CN" altLang="en-US" sz="341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点击输入标题</a:t>
              </a:r>
            </a:p>
          </p:txBody>
        </p:sp>
        <p:sp>
          <p:nvSpPr>
            <p:cNvPr id="13" name="TextBox 8"/>
            <p:cNvSpPr txBox="1"/>
            <p:nvPr/>
          </p:nvSpPr>
          <p:spPr>
            <a:xfrm>
              <a:off x="7875" y="1275"/>
              <a:ext cx="3451" cy="2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104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3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34925" y="-635"/>
            <a:ext cx="12273280" cy="6858635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2999952" y="2255923"/>
            <a:ext cx="6521238" cy="2646048"/>
            <a:chOff x="4222" y="3264"/>
            <a:chExt cx="10270" cy="4167"/>
          </a:xfrm>
        </p:grpSpPr>
        <p:sp>
          <p:nvSpPr>
            <p:cNvPr id="4" name="文本框 9"/>
            <p:cNvSpPr txBox="1"/>
            <p:nvPr/>
          </p:nvSpPr>
          <p:spPr>
            <a:xfrm>
              <a:off x="7353" y="5219"/>
              <a:ext cx="2452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sp>
          <p:nvSpPr>
            <p:cNvPr id="5" name="文本框 9"/>
            <p:cNvSpPr txBox="1"/>
            <p:nvPr/>
          </p:nvSpPr>
          <p:spPr>
            <a:xfrm>
              <a:off x="9517" y="5228"/>
              <a:ext cx="2452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sp>
          <p:nvSpPr>
            <p:cNvPr id="6" name="文本框 9"/>
            <p:cNvSpPr txBox="1"/>
            <p:nvPr/>
          </p:nvSpPr>
          <p:spPr>
            <a:xfrm>
              <a:off x="7353" y="5802"/>
              <a:ext cx="3024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sp>
          <p:nvSpPr>
            <p:cNvPr id="7" name="文本框 9"/>
            <p:cNvSpPr txBox="1"/>
            <p:nvPr/>
          </p:nvSpPr>
          <p:spPr>
            <a:xfrm>
              <a:off x="9517" y="5802"/>
              <a:ext cx="2452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sp>
          <p:nvSpPr>
            <p:cNvPr id="8" name="文本框 9"/>
            <p:cNvSpPr txBox="1"/>
            <p:nvPr/>
          </p:nvSpPr>
          <p:spPr>
            <a:xfrm>
              <a:off x="12040" y="5228"/>
              <a:ext cx="2452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4222" y="3264"/>
              <a:ext cx="2752" cy="4167"/>
              <a:chOff x="2681182" y="2072408"/>
              <a:chExt cx="1747567" cy="2646048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2681182" y="2323689"/>
                <a:ext cx="1649322" cy="1791111"/>
              </a:xfrm>
              <a:prstGeom prst="rect">
                <a:avLst/>
              </a:prstGeom>
              <a:solidFill>
                <a:srgbClr val="7377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2772579" y="2072408"/>
                <a:ext cx="1656170" cy="2646048"/>
                <a:chOff x="1591733" y="3562185"/>
                <a:chExt cx="270934" cy="432869"/>
              </a:xfrm>
            </p:grpSpPr>
            <p:sp>
              <p:nvSpPr>
                <p:cNvPr id="12" name="矩形 11"/>
                <p:cNvSpPr/>
                <p:nvPr/>
              </p:nvSpPr>
              <p:spPr>
                <a:xfrm>
                  <a:off x="1591733" y="3615267"/>
                  <a:ext cx="270934" cy="300034"/>
                </a:xfrm>
                <a:prstGeom prst="rect">
                  <a:avLst/>
                </a:prstGeom>
                <a:solidFill>
                  <a:srgbClr val="5E72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800"/>
                </a:p>
              </p:txBody>
            </p:sp>
            <p:sp>
              <p:nvSpPr>
                <p:cNvPr id="13" name="文本框 12"/>
                <p:cNvSpPr txBox="1"/>
                <p:nvPr/>
              </p:nvSpPr>
              <p:spPr>
                <a:xfrm>
                  <a:off x="1616303" y="3562185"/>
                  <a:ext cx="221693" cy="4328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660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charset="-122"/>
                      <a:cs typeface="Arial" panose="020B0604020202020204" pitchFamily="34" charset="0"/>
                    </a:rPr>
                    <a:t>3</a:t>
                  </a:r>
                </a:p>
              </p:txBody>
            </p:sp>
          </p:grpSp>
        </p:grpSp>
        <p:sp>
          <p:nvSpPr>
            <p:cNvPr id="14" name="文本框 13"/>
            <p:cNvSpPr txBox="1"/>
            <p:nvPr/>
          </p:nvSpPr>
          <p:spPr>
            <a:xfrm>
              <a:off x="7353" y="4005"/>
              <a:ext cx="6668" cy="9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 algn="dist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 dirty="0">
                  <a:solidFill>
                    <a:srgbClr val="5E72BB"/>
                  </a:solidFill>
                  <a:latin typeface="微软雅黑" panose="020B0503020204020204" charset="-122"/>
                  <a:ea typeface="微软雅黑" panose="020B0503020204020204" charset="-122"/>
                </a:rPr>
                <a:t>在此输入标题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ïṥḻïḑê"/>
          <p:cNvGrpSpPr>
            <a:grpSpLocks noChangeAspect="1"/>
          </p:cNvGrpSpPr>
          <p:nvPr/>
        </p:nvGrpSpPr>
        <p:grpSpPr bwMode="auto">
          <a:xfrm flipH="1">
            <a:off x="2944520" y="1393182"/>
            <a:ext cx="4133898" cy="4803337"/>
            <a:chOff x="1335" y="0"/>
            <a:chExt cx="2785" cy="3236"/>
          </a:xfrm>
          <a:solidFill>
            <a:schemeClr val="bg1">
              <a:lumMod val="85000"/>
            </a:schemeClr>
          </a:solidFill>
        </p:grpSpPr>
        <p:sp>
          <p:nvSpPr>
            <p:cNvPr id="54" name="íšļïḍè"/>
            <p:cNvSpPr/>
            <p:nvPr/>
          </p:nvSpPr>
          <p:spPr bwMode="auto">
            <a:xfrm>
              <a:off x="1742" y="120"/>
              <a:ext cx="550" cy="550"/>
            </a:xfrm>
            <a:custGeom>
              <a:avLst/>
              <a:gdLst>
                <a:gd name="T0" fmla="*/ 138 w 280"/>
                <a:gd name="T1" fmla="*/ 265 h 280"/>
                <a:gd name="T2" fmla="*/ 13 w 280"/>
                <a:gd name="T3" fmla="*/ 140 h 280"/>
                <a:gd name="T4" fmla="*/ 138 w 280"/>
                <a:gd name="T5" fmla="*/ 15 h 280"/>
                <a:gd name="T6" fmla="*/ 263 w 280"/>
                <a:gd name="T7" fmla="*/ 140 h 280"/>
                <a:gd name="T8" fmla="*/ 138 w 280"/>
                <a:gd name="T9" fmla="*/ 265 h 280"/>
                <a:gd name="T10" fmla="*/ 140 w 280"/>
                <a:gd name="T11" fmla="*/ 0 h 280"/>
                <a:gd name="T12" fmla="*/ 0 w 280"/>
                <a:gd name="T13" fmla="*/ 140 h 280"/>
                <a:gd name="T14" fmla="*/ 140 w 280"/>
                <a:gd name="T15" fmla="*/ 280 h 280"/>
                <a:gd name="T16" fmla="*/ 280 w 280"/>
                <a:gd name="T17" fmla="*/ 140 h 280"/>
                <a:gd name="T18" fmla="*/ 140 w 280"/>
                <a:gd name="T19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0" h="280">
                  <a:moveTo>
                    <a:pt x="138" y="265"/>
                  </a:moveTo>
                  <a:cubicBezTo>
                    <a:pt x="69" y="265"/>
                    <a:pt x="13" y="209"/>
                    <a:pt x="13" y="140"/>
                  </a:cubicBezTo>
                  <a:cubicBezTo>
                    <a:pt x="13" y="71"/>
                    <a:pt x="69" y="15"/>
                    <a:pt x="138" y="15"/>
                  </a:cubicBezTo>
                  <a:cubicBezTo>
                    <a:pt x="207" y="15"/>
                    <a:pt x="263" y="71"/>
                    <a:pt x="263" y="140"/>
                  </a:cubicBezTo>
                  <a:cubicBezTo>
                    <a:pt x="263" y="209"/>
                    <a:pt x="207" y="265"/>
                    <a:pt x="138" y="265"/>
                  </a:cubicBezTo>
                  <a:moveTo>
                    <a:pt x="140" y="0"/>
                  </a:moveTo>
                  <a:cubicBezTo>
                    <a:pt x="63" y="0"/>
                    <a:pt x="0" y="63"/>
                    <a:pt x="0" y="140"/>
                  </a:cubicBezTo>
                  <a:cubicBezTo>
                    <a:pt x="0" y="217"/>
                    <a:pt x="63" y="280"/>
                    <a:pt x="140" y="280"/>
                  </a:cubicBezTo>
                  <a:cubicBezTo>
                    <a:pt x="217" y="280"/>
                    <a:pt x="280" y="217"/>
                    <a:pt x="280" y="140"/>
                  </a:cubicBezTo>
                  <a:cubicBezTo>
                    <a:pt x="280" y="63"/>
                    <a:pt x="217" y="0"/>
                    <a:pt x="14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55" name="iṡļïḋe"/>
            <p:cNvSpPr/>
            <p:nvPr/>
          </p:nvSpPr>
          <p:spPr bwMode="auto">
            <a:xfrm>
              <a:off x="2360" y="104"/>
              <a:ext cx="892" cy="892"/>
            </a:xfrm>
            <a:custGeom>
              <a:avLst/>
              <a:gdLst>
                <a:gd name="T0" fmla="*/ 438 w 454"/>
                <a:gd name="T1" fmla="*/ 165 h 454"/>
                <a:gd name="T2" fmla="*/ 396 w 454"/>
                <a:gd name="T3" fmla="*/ 167 h 454"/>
                <a:gd name="T4" fmla="*/ 378 w 454"/>
                <a:gd name="T5" fmla="*/ 131 h 454"/>
                <a:gd name="T6" fmla="*/ 348 w 454"/>
                <a:gd name="T7" fmla="*/ 96 h 454"/>
                <a:gd name="T8" fmla="*/ 366 w 454"/>
                <a:gd name="T9" fmla="*/ 58 h 454"/>
                <a:gd name="T10" fmla="*/ 363 w 454"/>
                <a:gd name="T11" fmla="*/ 47 h 454"/>
                <a:gd name="T12" fmla="*/ 339 w 454"/>
                <a:gd name="T13" fmla="*/ 31 h 454"/>
                <a:gd name="T14" fmla="*/ 328 w 454"/>
                <a:gd name="T15" fmla="*/ 33 h 454"/>
                <a:gd name="T16" fmla="*/ 299 w 454"/>
                <a:gd name="T17" fmla="*/ 66 h 454"/>
                <a:gd name="T18" fmla="*/ 224 w 454"/>
                <a:gd name="T19" fmla="*/ 51 h 454"/>
                <a:gd name="T20" fmla="*/ 212 w 454"/>
                <a:gd name="T21" fmla="*/ 7 h 454"/>
                <a:gd name="T22" fmla="*/ 202 w 454"/>
                <a:gd name="T23" fmla="*/ 1 h 454"/>
                <a:gd name="T24" fmla="*/ 174 w 454"/>
                <a:gd name="T25" fmla="*/ 5 h 454"/>
                <a:gd name="T26" fmla="*/ 166 w 454"/>
                <a:gd name="T27" fmla="*/ 14 h 454"/>
                <a:gd name="T28" fmla="*/ 167 w 454"/>
                <a:gd name="T29" fmla="*/ 62 h 454"/>
                <a:gd name="T30" fmla="*/ 167 w 454"/>
                <a:gd name="T31" fmla="*/ 62 h 454"/>
                <a:gd name="T32" fmla="*/ 132 w 454"/>
                <a:gd name="T33" fmla="*/ 80 h 454"/>
                <a:gd name="T34" fmla="*/ 103 w 454"/>
                <a:gd name="T35" fmla="*/ 104 h 454"/>
                <a:gd name="T36" fmla="*/ 102 w 454"/>
                <a:gd name="T37" fmla="*/ 103 h 454"/>
                <a:gd name="T38" fmla="*/ 59 w 454"/>
                <a:gd name="T39" fmla="*/ 83 h 454"/>
                <a:gd name="T40" fmla="*/ 47 w 454"/>
                <a:gd name="T41" fmla="*/ 86 h 454"/>
                <a:gd name="T42" fmla="*/ 32 w 454"/>
                <a:gd name="T43" fmla="*/ 111 h 454"/>
                <a:gd name="T44" fmla="*/ 34 w 454"/>
                <a:gd name="T45" fmla="*/ 122 h 454"/>
                <a:gd name="T46" fmla="*/ 70 w 454"/>
                <a:gd name="T47" fmla="*/ 151 h 454"/>
                <a:gd name="T48" fmla="*/ 51 w 454"/>
                <a:gd name="T49" fmla="*/ 230 h 454"/>
                <a:gd name="T50" fmla="*/ 7 w 454"/>
                <a:gd name="T51" fmla="*/ 243 h 454"/>
                <a:gd name="T52" fmla="*/ 1 w 454"/>
                <a:gd name="T53" fmla="*/ 253 h 454"/>
                <a:gd name="T54" fmla="*/ 6 w 454"/>
                <a:gd name="T55" fmla="*/ 282 h 454"/>
                <a:gd name="T56" fmla="*/ 15 w 454"/>
                <a:gd name="T57" fmla="*/ 289 h 454"/>
                <a:gd name="T58" fmla="*/ 61 w 454"/>
                <a:gd name="T59" fmla="*/ 287 h 454"/>
                <a:gd name="T60" fmla="*/ 81 w 454"/>
                <a:gd name="T61" fmla="*/ 327 h 454"/>
                <a:gd name="T62" fmla="*/ 105 w 454"/>
                <a:gd name="T63" fmla="*/ 357 h 454"/>
                <a:gd name="T64" fmla="*/ 85 w 454"/>
                <a:gd name="T65" fmla="*/ 397 h 454"/>
                <a:gd name="T66" fmla="*/ 88 w 454"/>
                <a:gd name="T67" fmla="*/ 409 h 454"/>
                <a:gd name="T68" fmla="*/ 112 w 454"/>
                <a:gd name="T69" fmla="*/ 425 h 454"/>
                <a:gd name="T70" fmla="*/ 124 w 454"/>
                <a:gd name="T71" fmla="*/ 423 h 454"/>
                <a:gd name="T72" fmla="*/ 152 w 454"/>
                <a:gd name="T73" fmla="*/ 390 h 454"/>
                <a:gd name="T74" fmla="*/ 234 w 454"/>
                <a:gd name="T75" fmla="*/ 407 h 454"/>
                <a:gd name="T76" fmla="*/ 246 w 454"/>
                <a:gd name="T77" fmla="*/ 447 h 454"/>
                <a:gd name="T78" fmla="*/ 257 w 454"/>
                <a:gd name="T79" fmla="*/ 453 h 454"/>
                <a:gd name="T80" fmla="*/ 285 w 454"/>
                <a:gd name="T81" fmla="*/ 448 h 454"/>
                <a:gd name="T82" fmla="*/ 292 w 454"/>
                <a:gd name="T83" fmla="*/ 438 h 454"/>
                <a:gd name="T84" fmla="*/ 290 w 454"/>
                <a:gd name="T85" fmla="*/ 397 h 454"/>
                <a:gd name="T86" fmla="*/ 327 w 454"/>
                <a:gd name="T87" fmla="*/ 378 h 454"/>
                <a:gd name="T88" fmla="*/ 357 w 454"/>
                <a:gd name="T89" fmla="*/ 353 h 454"/>
                <a:gd name="T90" fmla="*/ 394 w 454"/>
                <a:gd name="T91" fmla="*/ 372 h 454"/>
                <a:gd name="T92" fmla="*/ 405 w 454"/>
                <a:gd name="T93" fmla="*/ 369 h 454"/>
                <a:gd name="T94" fmla="*/ 421 w 454"/>
                <a:gd name="T95" fmla="*/ 345 h 454"/>
                <a:gd name="T96" fmla="*/ 419 w 454"/>
                <a:gd name="T97" fmla="*/ 333 h 454"/>
                <a:gd name="T98" fmla="*/ 389 w 454"/>
                <a:gd name="T99" fmla="*/ 307 h 454"/>
                <a:gd name="T100" fmla="*/ 407 w 454"/>
                <a:gd name="T101" fmla="*/ 223 h 454"/>
                <a:gd name="T102" fmla="*/ 446 w 454"/>
                <a:gd name="T103" fmla="*/ 211 h 454"/>
                <a:gd name="T104" fmla="*/ 453 w 454"/>
                <a:gd name="T105" fmla="*/ 201 h 454"/>
                <a:gd name="T106" fmla="*/ 447 w 454"/>
                <a:gd name="T107" fmla="*/ 173 h 454"/>
                <a:gd name="T108" fmla="*/ 438 w 454"/>
                <a:gd name="T109" fmla="*/ 165 h 454"/>
                <a:gd name="T110" fmla="*/ 299 w 454"/>
                <a:gd name="T111" fmla="*/ 334 h 454"/>
                <a:gd name="T112" fmla="*/ 124 w 454"/>
                <a:gd name="T113" fmla="*/ 298 h 454"/>
                <a:gd name="T114" fmla="*/ 160 w 454"/>
                <a:gd name="T115" fmla="*/ 124 h 454"/>
                <a:gd name="T116" fmla="*/ 335 w 454"/>
                <a:gd name="T117" fmla="*/ 160 h 454"/>
                <a:gd name="T118" fmla="*/ 299 w 454"/>
                <a:gd name="T119" fmla="*/ 33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4" h="454">
                  <a:moveTo>
                    <a:pt x="438" y="165"/>
                  </a:moveTo>
                  <a:cubicBezTo>
                    <a:pt x="396" y="167"/>
                    <a:pt x="396" y="167"/>
                    <a:pt x="396" y="167"/>
                  </a:cubicBezTo>
                  <a:cubicBezTo>
                    <a:pt x="392" y="155"/>
                    <a:pt x="386" y="143"/>
                    <a:pt x="378" y="131"/>
                  </a:cubicBezTo>
                  <a:cubicBezTo>
                    <a:pt x="369" y="118"/>
                    <a:pt x="359" y="106"/>
                    <a:pt x="348" y="96"/>
                  </a:cubicBezTo>
                  <a:cubicBezTo>
                    <a:pt x="366" y="58"/>
                    <a:pt x="366" y="58"/>
                    <a:pt x="366" y="58"/>
                  </a:cubicBezTo>
                  <a:cubicBezTo>
                    <a:pt x="368" y="54"/>
                    <a:pt x="367" y="49"/>
                    <a:pt x="363" y="47"/>
                  </a:cubicBezTo>
                  <a:cubicBezTo>
                    <a:pt x="339" y="31"/>
                    <a:pt x="339" y="31"/>
                    <a:pt x="339" y="31"/>
                  </a:cubicBezTo>
                  <a:cubicBezTo>
                    <a:pt x="336" y="28"/>
                    <a:pt x="331" y="29"/>
                    <a:pt x="328" y="33"/>
                  </a:cubicBezTo>
                  <a:cubicBezTo>
                    <a:pt x="299" y="66"/>
                    <a:pt x="299" y="66"/>
                    <a:pt x="299" y="66"/>
                  </a:cubicBezTo>
                  <a:cubicBezTo>
                    <a:pt x="276" y="55"/>
                    <a:pt x="250" y="51"/>
                    <a:pt x="224" y="51"/>
                  </a:cubicBezTo>
                  <a:cubicBezTo>
                    <a:pt x="212" y="7"/>
                    <a:pt x="212" y="7"/>
                    <a:pt x="212" y="7"/>
                  </a:cubicBezTo>
                  <a:cubicBezTo>
                    <a:pt x="211" y="3"/>
                    <a:pt x="206" y="0"/>
                    <a:pt x="202" y="1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69" y="5"/>
                    <a:pt x="166" y="9"/>
                    <a:pt x="166" y="14"/>
                  </a:cubicBezTo>
                  <a:cubicBezTo>
                    <a:pt x="167" y="62"/>
                    <a:pt x="167" y="62"/>
                    <a:pt x="167" y="62"/>
                  </a:cubicBezTo>
                  <a:cubicBezTo>
                    <a:pt x="167" y="62"/>
                    <a:pt x="167" y="62"/>
                    <a:pt x="167" y="62"/>
                  </a:cubicBezTo>
                  <a:cubicBezTo>
                    <a:pt x="155" y="67"/>
                    <a:pt x="143" y="73"/>
                    <a:pt x="132" y="80"/>
                  </a:cubicBezTo>
                  <a:cubicBezTo>
                    <a:pt x="121" y="87"/>
                    <a:pt x="112" y="95"/>
                    <a:pt x="103" y="104"/>
                  </a:cubicBezTo>
                  <a:cubicBezTo>
                    <a:pt x="102" y="103"/>
                    <a:pt x="102" y="103"/>
                    <a:pt x="102" y="10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5" y="81"/>
                    <a:pt x="49" y="82"/>
                    <a:pt x="47" y="86"/>
                  </a:cubicBezTo>
                  <a:cubicBezTo>
                    <a:pt x="32" y="111"/>
                    <a:pt x="32" y="111"/>
                    <a:pt x="32" y="111"/>
                  </a:cubicBezTo>
                  <a:cubicBezTo>
                    <a:pt x="30" y="114"/>
                    <a:pt x="31" y="119"/>
                    <a:pt x="34" y="122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58" y="175"/>
                    <a:pt x="51" y="202"/>
                    <a:pt x="51" y="230"/>
                  </a:cubicBezTo>
                  <a:cubicBezTo>
                    <a:pt x="7" y="243"/>
                    <a:pt x="7" y="243"/>
                    <a:pt x="7" y="243"/>
                  </a:cubicBezTo>
                  <a:cubicBezTo>
                    <a:pt x="3" y="245"/>
                    <a:pt x="0" y="249"/>
                    <a:pt x="1" y="253"/>
                  </a:cubicBezTo>
                  <a:cubicBezTo>
                    <a:pt x="6" y="282"/>
                    <a:pt x="6" y="282"/>
                    <a:pt x="6" y="282"/>
                  </a:cubicBezTo>
                  <a:cubicBezTo>
                    <a:pt x="6" y="286"/>
                    <a:pt x="11" y="289"/>
                    <a:pt x="15" y="289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6" y="301"/>
                    <a:pt x="72" y="314"/>
                    <a:pt x="81" y="327"/>
                  </a:cubicBezTo>
                  <a:cubicBezTo>
                    <a:pt x="88" y="338"/>
                    <a:pt x="96" y="348"/>
                    <a:pt x="105" y="357"/>
                  </a:cubicBezTo>
                  <a:cubicBezTo>
                    <a:pt x="85" y="397"/>
                    <a:pt x="85" y="397"/>
                    <a:pt x="85" y="397"/>
                  </a:cubicBezTo>
                  <a:cubicBezTo>
                    <a:pt x="83" y="402"/>
                    <a:pt x="84" y="407"/>
                    <a:pt x="88" y="409"/>
                  </a:cubicBezTo>
                  <a:cubicBezTo>
                    <a:pt x="112" y="425"/>
                    <a:pt x="112" y="425"/>
                    <a:pt x="112" y="425"/>
                  </a:cubicBezTo>
                  <a:cubicBezTo>
                    <a:pt x="116" y="427"/>
                    <a:pt x="121" y="426"/>
                    <a:pt x="124" y="423"/>
                  </a:cubicBezTo>
                  <a:cubicBezTo>
                    <a:pt x="152" y="390"/>
                    <a:pt x="152" y="390"/>
                    <a:pt x="152" y="390"/>
                  </a:cubicBezTo>
                  <a:cubicBezTo>
                    <a:pt x="178" y="402"/>
                    <a:pt x="206" y="408"/>
                    <a:pt x="234" y="407"/>
                  </a:cubicBezTo>
                  <a:cubicBezTo>
                    <a:pt x="246" y="447"/>
                    <a:pt x="246" y="447"/>
                    <a:pt x="246" y="447"/>
                  </a:cubicBezTo>
                  <a:cubicBezTo>
                    <a:pt x="248" y="451"/>
                    <a:pt x="252" y="454"/>
                    <a:pt x="257" y="453"/>
                  </a:cubicBezTo>
                  <a:cubicBezTo>
                    <a:pt x="285" y="448"/>
                    <a:pt x="285" y="448"/>
                    <a:pt x="285" y="448"/>
                  </a:cubicBezTo>
                  <a:cubicBezTo>
                    <a:pt x="289" y="447"/>
                    <a:pt x="292" y="443"/>
                    <a:pt x="292" y="438"/>
                  </a:cubicBezTo>
                  <a:cubicBezTo>
                    <a:pt x="290" y="397"/>
                    <a:pt x="290" y="397"/>
                    <a:pt x="290" y="397"/>
                  </a:cubicBezTo>
                  <a:cubicBezTo>
                    <a:pt x="303" y="392"/>
                    <a:pt x="315" y="386"/>
                    <a:pt x="327" y="378"/>
                  </a:cubicBezTo>
                  <a:cubicBezTo>
                    <a:pt x="338" y="371"/>
                    <a:pt x="348" y="362"/>
                    <a:pt x="357" y="353"/>
                  </a:cubicBezTo>
                  <a:cubicBezTo>
                    <a:pt x="394" y="372"/>
                    <a:pt x="394" y="372"/>
                    <a:pt x="394" y="372"/>
                  </a:cubicBezTo>
                  <a:cubicBezTo>
                    <a:pt x="398" y="374"/>
                    <a:pt x="403" y="372"/>
                    <a:pt x="405" y="369"/>
                  </a:cubicBezTo>
                  <a:cubicBezTo>
                    <a:pt x="421" y="345"/>
                    <a:pt x="421" y="345"/>
                    <a:pt x="421" y="345"/>
                  </a:cubicBezTo>
                  <a:cubicBezTo>
                    <a:pt x="424" y="341"/>
                    <a:pt x="423" y="336"/>
                    <a:pt x="419" y="333"/>
                  </a:cubicBezTo>
                  <a:cubicBezTo>
                    <a:pt x="389" y="307"/>
                    <a:pt x="389" y="307"/>
                    <a:pt x="389" y="307"/>
                  </a:cubicBezTo>
                  <a:cubicBezTo>
                    <a:pt x="402" y="281"/>
                    <a:pt x="408" y="252"/>
                    <a:pt x="407" y="223"/>
                  </a:cubicBezTo>
                  <a:cubicBezTo>
                    <a:pt x="446" y="211"/>
                    <a:pt x="446" y="211"/>
                    <a:pt x="446" y="211"/>
                  </a:cubicBezTo>
                  <a:cubicBezTo>
                    <a:pt x="451" y="210"/>
                    <a:pt x="454" y="205"/>
                    <a:pt x="453" y="201"/>
                  </a:cubicBezTo>
                  <a:cubicBezTo>
                    <a:pt x="447" y="173"/>
                    <a:pt x="447" y="173"/>
                    <a:pt x="447" y="173"/>
                  </a:cubicBezTo>
                  <a:cubicBezTo>
                    <a:pt x="447" y="168"/>
                    <a:pt x="443" y="165"/>
                    <a:pt x="438" y="165"/>
                  </a:cubicBezTo>
                  <a:close/>
                  <a:moveTo>
                    <a:pt x="299" y="334"/>
                  </a:moveTo>
                  <a:cubicBezTo>
                    <a:pt x="240" y="373"/>
                    <a:pt x="162" y="357"/>
                    <a:pt x="124" y="298"/>
                  </a:cubicBezTo>
                  <a:cubicBezTo>
                    <a:pt x="86" y="240"/>
                    <a:pt x="102" y="162"/>
                    <a:pt x="160" y="124"/>
                  </a:cubicBezTo>
                  <a:cubicBezTo>
                    <a:pt x="218" y="86"/>
                    <a:pt x="297" y="102"/>
                    <a:pt x="335" y="160"/>
                  </a:cubicBezTo>
                  <a:cubicBezTo>
                    <a:pt x="373" y="218"/>
                    <a:pt x="357" y="296"/>
                    <a:pt x="299" y="3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56" name="îṡlîďe"/>
            <p:cNvSpPr/>
            <p:nvPr/>
          </p:nvSpPr>
          <p:spPr bwMode="auto">
            <a:xfrm>
              <a:off x="1795" y="677"/>
              <a:ext cx="840" cy="843"/>
            </a:xfrm>
            <a:custGeom>
              <a:avLst/>
              <a:gdLst>
                <a:gd name="T0" fmla="*/ 413 w 428"/>
                <a:gd name="T1" fmla="*/ 157 h 429"/>
                <a:gd name="T2" fmla="*/ 374 w 428"/>
                <a:gd name="T3" fmla="*/ 159 h 429"/>
                <a:gd name="T4" fmla="*/ 357 w 428"/>
                <a:gd name="T5" fmla="*/ 125 h 429"/>
                <a:gd name="T6" fmla="*/ 328 w 428"/>
                <a:gd name="T7" fmla="*/ 91 h 429"/>
                <a:gd name="T8" fmla="*/ 346 w 428"/>
                <a:gd name="T9" fmla="*/ 56 h 429"/>
                <a:gd name="T10" fmla="*/ 343 w 428"/>
                <a:gd name="T11" fmla="*/ 45 h 429"/>
                <a:gd name="T12" fmla="*/ 320 w 428"/>
                <a:gd name="T13" fmla="*/ 30 h 429"/>
                <a:gd name="T14" fmla="*/ 309 w 428"/>
                <a:gd name="T15" fmla="*/ 32 h 429"/>
                <a:gd name="T16" fmla="*/ 282 w 428"/>
                <a:gd name="T17" fmla="*/ 63 h 429"/>
                <a:gd name="T18" fmla="*/ 212 w 428"/>
                <a:gd name="T19" fmla="*/ 49 h 429"/>
                <a:gd name="T20" fmla="*/ 200 w 428"/>
                <a:gd name="T21" fmla="*/ 7 h 429"/>
                <a:gd name="T22" fmla="*/ 191 w 428"/>
                <a:gd name="T23" fmla="*/ 1 h 429"/>
                <a:gd name="T24" fmla="*/ 164 w 428"/>
                <a:gd name="T25" fmla="*/ 5 h 429"/>
                <a:gd name="T26" fmla="*/ 157 w 428"/>
                <a:gd name="T27" fmla="*/ 14 h 429"/>
                <a:gd name="T28" fmla="*/ 158 w 428"/>
                <a:gd name="T29" fmla="*/ 59 h 429"/>
                <a:gd name="T30" fmla="*/ 158 w 428"/>
                <a:gd name="T31" fmla="*/ 60 h 429"/>
                <a:gd name="T32" fmla="*/ 124 w 428"/>
                <a:gd name="T33" fmla="*/ 77 h 429"/>
                <a:gd name="T34" fmla="*/ 97 w 428"/>
                <a:gd name="T35" fmla="*/ 99 h 429"/>
                <a:gd name="T36" fmla="*/ 97 w 428"/>
                <a:gd name="T37" fmla="*/ 98 h 429"/>
                <a:gd name="T38" fmla="*/ 56 w 428"/>
                <a:gd name="T39" fmla="*/ 79 h 429"/>
                <a:gd name="T40" fmla="*/ 45 w 428"/>
                <a:gd name="T41" fmla="*/ 82 h 429"/>
                <a:gd name="T42" fmla="*/ 30 w 428"/>
                <a:gd name="T43" fmla="*/ 105 h 429"/>
                <a:gd name="T44" fmla="*/ 32 w 428"/>
                <a:gd name="T45" fmla="*/ 116 h 429"/>
                <a:gd name="T46" fmla="*/ 66 w 428"/>
                <a:gd name="T47" fmla="*/ 143 h 429"/>
                <a:gd name="T48" fmla="*/ 48 w 428"/>
                <a:gd name="T49" fmla="*/ 217 h 429"/>
                <a:gd name="T50" fmla="*/ 7 w 428"/>
                <a:gd name="T51" fmla="*/ 230 h 429"/>
                <a:gd name="T52" fmla="*/ 1 w 428"/>
                <a:gd name="T53" fmla="*/ 240 h 429"/>
                <a:gd name="T54" fmla="*/ 6 w 428"/>
                <a:gd name="T55" fmla="*/ 266 h 429"/>
                <a:gd name="T56" fmla="*/ 14 w 428"/>
                <a:gd name="T57" fmla="*/ 273 h 429"/>
                <a:gd name="T58" fmla="*/ 57 w 428"/>
                <a:gd name="T59" fmla="*/ 271 h 429"/>
                <a:gd name="T60" fmla="*/ 76 w 428"/>
                <a:gd name="T61" fmla="*/ 309 h 429"/>
                <a:gd name="T62" fmla="*/ 99 w 428"/>
                <a:gd name="T63" fmla="*/ 337 h 429"/>
                <a:gd name="T64" fmla="*/ 80 w 428"/>
                <a:gd name="T65" fmla="*/ 375 h 429"/>
                <a:gd name="T66" fmla="*/ 83 w 428"/>
                <a:gd name="T67" fmla="*/ 386 h 429"/>
                <a:gd name="T68" fmla="*/ 106 w 428"/>
                <a:gd name="T69" fmla="*/ 401 h 429"/>
                <a:gd name="T70" fmla="*/ 117 w 428"/>
                <a:gd name="T71" fmla="*/ 400 h 429"/>
                <a:gd name="T72" fmla="*/ 144 w 428"/>
                <a:gd name="T73" fmla="*/ 368 h 429"/>
                <a:gd name="T74" fmla="*/ 221 w 428"/>
                <a:gd name="T75" fmla="*/ 385 h 429"/>
                <a:gd name="T76" fmla="*/ 232 w 428"/>
                <a:gd name="T77" fmla="*/ 422 h 429"/>
                <a:gd name="T78" fmla="*/ 242 w 428"/>
                <a:gd name="T79" fmla="*/ 428 h 429"/>
                <a:gd name="T80" fmla="*/ 269 w 428"/>
                <a:gd name="T81" fmla="*/ 423 h 429"/>
                <a:gd name="T82" fmla="*/ 276 w 428"/>
                <a:gd name="T83" fmla="*/ 414 h 429"/>
                <a:gd name="T84" fmla="*/ 273 w 428"/>
                <a:gd name="T85" fmla="*/ 375 h 429"/>
                <a:gd name="T86" fmla="*/ 309 w 428"/>
                <a:gd name="T87" fmla="*/ 357 h 429"/>
                <a:gd name="T88" fmla="*/ 337 w 428"/>
                <a:gd name="T89" fmla="*/ 334 h 429"/>
                <a:gd name="T90" fmla="*/ 371 w 428"/>
                <a:gd name="T91" fmla="*/ 351 h 429"/>
                <a:gd name="T92" fmla="*/ 382 w 428"/>
                <a:gd name="T93" fmla="*/ 349 h 429"/>
                <a:gd name="T94" fmla="*/ 397 w 428"/>
                <a:gd name="T95" fmla="*/ 326 h 429"/>
                <a:gd name="T96" fmla="*/ 396 w 428"/>
                <a:gd name="T97" fmla="*/ 315 h 429"/>
                <a:gd name="T98" fmla="*/ 367 w 428"/>
                <a:gd name="T99" fmla="*/ 290 h 429"/>
                <a:gd name="T100" fmla="*/ 384 w 428"/>
                <a:gd name="T101" fmla="*/ 211 h 429"/>
                <a:gd name="T102" fmla="*/ 421 w 428"/>
                <a:gd name="T103" fmla="*/ 200 h 429"/>
                <a:gd name="T104" fmla="*/ 427 w 428"/>
                <a:gd name="T105" fmla="*/ 190 h 429"/>
                <a:gd name="T106" fmla="*/ 422 w 428"/>
                <a:gd name="T107" fmla="*/ 163 h 429"/>
                <a:gd name="T108" fmla="*/ 413 w 428"/>
                <a:gd name="T109" fmla="*/ 157 h 429"/>
                <a:gd name="T110" fmla="*/ 282 w 428"/>
                <a:gd name="T111" fmla="*/ 316 h 429"/>
                <a:gd name="T112" fmla="*/ 117 w 428"/>
                <a:gd name="T113" fmla="*/ 282 h 429"/>
                <a:gd name="T114" fmla="*/ 151 w 428"/>
                <a:gd name="T115" fmla="*/ 118 h 429"/>
                <a:gd name="T116" fmla="*/ 316 w 428"/>
                <a:gd name="T117" fmla="*/ 152 h 429"/>
                <a:gd name="T118" fmla="*/ 282 w 428"/>
                <a:gd name="T119" fmla="*/ 316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8" h="429">
                  <a:moveTo>
                    <a:pt x="413" y="157"/>
                  </a:moveTo>
                  <a:cubicBezTo>
                    <a:pt x="374" y="159"/>
                    <a:pt x="374" y="159"/>
                    <a:pt x="374" y="159"/>
                  </a:cubicBezTo>
                  <a:cubicBezTo>
                    <a:pt x="370" y="147"/>
                    <a:pt x="364" y="136"/>
                    <a:pt x="357" y="125"/>
                  </a:cubicBezTo>
                  <a:cubicBezTo>
                    <a:pt x="348" y="112"/>
                    <a:pt x="339" y="101"/>
                    <a:pt x="328" y="91"/>
                  </a:cubicBezTo>
                  <a:cubicBezTo>
                    <a:pt x="346" y="56"/>
                    <a:pt x="346" y="56"/>
                    <a:pt x="346" y="56"/>
                  </a:cubicBezTo>
                  <a:cubicBezTo>
                    <a:pt x="348" y="52"/>
                    <a:pt x="346" y="47"/>
                    <a:pt x="343" y="45"/>
                  </a:cubicBezTo>
                  <a:cubicBezTo>
                    <a:pt x="320" y="30"/>
                    <a:pt x="320" y="30"/>
                    <a:pt x="320" y="30"/>
                  </a:cubicBezTo>
                  <a:cubicBezTo>
                    <a:pt x="317" y="27"/>
                    <a:pt x="312" y="28"/>
                    <a:pt x="309" y="32"/>
                  </a:cubicBezTo>
                  <a:cubicBezTo>
                    <a:pt x="282" y="63"/>
                    <a:pt x="282" y="63"/>
                    <a:pt x="282" y="63"/>
                  </a:cubicBezTo>
                  <a:cubicBezTo>
                    <a:pt x="260" y="53"/>
                    <a:pt x="236" y="48"/>
                    <a:pt x="212" y="49"/>
                  </a:cubicBezTo>
                  <a:cubicBezTo>
                    <a:pt x="200" y="7"/>
                    <a:pt x="200" y="7"/>
                    <a:pt x="200" y="7"/>
                  </a:cubicBezTo>
                  <a:cubicBezTo>
                    <a:pt x="199" y="3"/>
                    <a:pt x="195" y="0"/>
                    <a:pt x="191" y="1"/>
                  </a:cubicBezTo>
                  <a:cubicBezTo>
                    <a:pt x="164" y="5"/>
                    <a:pt x="164" y="5"/>
                    <a:pt x="164" y="5"/>
                  </a:cubicBezTo>
                  <a:cubicBezTo>
                    <a:pt x="160" y="6"/>
                    <a:pt x="156" y="10"/>
                    <a:pt x="157" y="14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60"/>
                    <a:pt x="158" y="60"/>
                    <a:pt x="158" y="60"/>
                  </a:cubicBezTo>
                  <a:cubicBezTo>
                    <a:pt x="146" y="64"/>
                    <a:pt x="135" y="70"/>
                    <a:pt x="124" y="77"/>
                  </a:cubicBezTo>
                  <a:cubicBezTo>
                    <a:pt x="114" y="83"/>
                    <a:pt x="105" y="90"/>
                    <a:pt x="97" y="99"/>
                  </a:cubicBezTo>
                  <a:cubicBezTo>
                    <a:pt x="97" y="98"/>
                    <a:pt x="97" y="98"/>
                    <a:pt x="97" y="98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1" y="77"/>
                    <a:pt x="47" y="79"/>
                    <a:pt x="45" y="82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28" y="108"/>
                    <a:pt x="29" y="113"/>
                    <a:pt x="32" y="116"/>
                  </a:cubicBezTo>
                  <a:cubicBezTo>
                    <a:pt x="66" y="143"/>
                    <a:pt x="66" y="143"/>
                    <a:pt x="66" y="143"/>
                  </a:cubicBezTo>
                  <a:cubicBezTo>
                    <a:pt x="54" y="166"/>
                    <a:pt x="48" y="192"/>
                    <a:pt x="48" y="217"/>
                  </a:cubicBezTo>
                  <a:cubicBezTo>
                    <a:pt x="7" y="230"/>
                    <a:pt x="7" y="230"/>
                    <a:pt x="7" y="230"/>
                  </a:cubicBezTo>
                  <a:cubicBezTo>
                    <a:pt x="3" y="232"/>
                    <a:pt x="0" y="236"/>
                    <a:pt x="1" y="240"/>
                  </a:cubicBezTo>
                  <a:cubicBezTo>
                    <a:pt x="6" y="266"/>
                    <a:pt x="6" y="266"/>
                    <a:pt x="6" y="266"/>
                  </a:cubicBezTo>
                  <a:cubicBezTo>
                    <a:pt x="6" y="270"/>
                    <a:pt x="10" y="274"/>
                    <a:pt x="14" y="273"/>
                  </a:cubicBezTo>
                  <a:cubicBezTo>
                    <a:pt x="57" y="271"/>
                    <a:pt x="57" y="271"/>
                    <a:pt x="57" y="271"/>
                  </a:cubicBezTo>
                  <a:cubicBezTo>
                    <a:pt x="62" y="284"/>
                    <a:pt x="68" y="297"/>
                    <a:pt x="76" y="309"/>
                  </a:cubicBezTo>
                  <a:cubicBezTo>
                    <a:pt x="83" y="320"/>
                    <a:pt x="91" y="329"/>
                    <a:pt x="99" y="337"/>
                  </a:cubicBezTo>
                  <a:cubicBezTo>
                    <a:pt x="80" y="375"/>
                    <a:pt x="80" y="375"/>
                    <a:pt x="80" y="375"/>
                  </a:cubicBezTo>
                  <a:cubicBezTo>
                    <a:pt x="78" y="380"/>
                    <a:pt x="80" y="384"/>
                    <a:pt x="83" y="386"/>
                  </a:cubicBezTo>
                  <a:cubicBezTo>
                    <a:pt x="106" y="401"/>
                    <a:pt x="106" y="401"/>
                    <a:pt x="106" y="401"/>
                  </a:cubicBezTo>
                  <a:cubicBezTo>
                    <a:pt x="109" y="404"/>
                    <a:pt x="114" y="403"/>
                    <a:pt x="117" y="400"/>
                  </a:cubicBezTo>
                  <a:cubicBezTo>
                    <a:pt x="144" y="368"/>
                    <a:pt x="144" y="368"/>
                    <a:pt x="144" y="368"/>
                  </a:cubicBezTo>
                  <a:cubicBezTo>
                    <a:pt x="168" y="380"/>
                    <a:pt x="194" y="386"/>
                    <a:pt x="221" y="385"/>
                  </a:cubicBezTo>
                  <a:cubicBezTo>
                    <a:pt x="232" y="422"/>
                    <a:pt x="232" y="422"/>
                    <a:pt x="232" y="422"/>
                  </a:cubicBezTo>
                  <a:cubicBezTo>
                    <a:pt x="234" y="426"/>
                    <a:pt x="238" y="429"/>
                    <a:pt x="242" y="428"/>
                  </a:cubicBezTo>
                  <a:cubicBezTo>
                    <a:pt x="269" y="423"/>
                    <a:pt x="269" y="423"/>
                    <a:pt x="269" y="423"/>
                  </a:cubicBezTo>
                  <a:cubicBezTo>
                    <a:pt x="273" y="423"/>
                    <a:pt x="276" y="419"/>
                    <a:pt x="276" y="414"/>
                  </a:cubicBezTo>
                  <a:cubicBezTo>
                    <a:pt x="273" y="375"/>
                    <a:pt x="273" y="375"/>
                    <a:pt x="273" y="375"/>
                  </a:cubicBezTo>
                  <a:cubicBezTo>
                    <a:pt x="286" y="371"/>
                    <a:pt x="297" y="365"/>
                    <a:pt x="309" y="357"/>
                  </a:cubicBezTo>
                  <a:cubicBezTo>
                    <a:pt x="319" y="350"/>
                    <a:pt x="328" y="343"/>
                    <a:pt x="337" y="334"/>
                  </a:cubicBezTo>
                  <a:cubicBezTo>
                    <a:pt x="371" y="351"/>
                    <a:pt x="371" y="351"/>
                    <a:pt x="371" y="351"/>
                  </a:cubicBezTo>
                  <a:cubicBezTo>
                    <a:pt x="375" y="353"/>
                    <a:pt x="380" y="352"/>
                    <a:pt x="382" y="349"/>
                  </a:cubicBezTo>
                  <a:cubicBezTo>
                    <a:pt x="397" y="326"/>
                    <a:pt x="397" y="326"/>
                    <a:pt x="397" y="326"/>
                  </a:cubicBezTo>
                  <a:cubicBezTo>
                    <a:pt x="400" y="323"/>
                    <a:pt x="399" y="318"/>
                    <a:pt x="396" y="315"/>
                  </a:cubicBezTo>
                  <a:cubicBezTo>
                    <a:pt x="367" y="290"/>
                    <a:pt x="367" y="290"/>
                    <a:pt x="367" y="290"/>
                  </a:cubicBezTo>
                  <a:cubicBezTo>
                    <a:pt x="379" y="266"/>
                    <a:pt x="385" y="239"/>
                    <a:pt x="384" y="211"/>
                  </a:cubicBezTo>
                  <a:cubicBezTo>
                    <a:pt x="421" y="200"/>
                    <a:pt x="421" y="200"/>
                    <a:pt x="421" y="200"/>
                  </a:cubicBezTo>
                  <a:cubicBezTo>
                    <a:pt x="425" y="199"/>
                    <a:pt x="428" y="194"/>
                    <a:pt x="427" y="190"/>
                  </a:cubicBezTo>
                  <a:cubicBezTo>
                    <a:pt x="422" y="163"/>
                    <a:pt x="422" y="163"/>
                    <a:pt x="422" y="163"/>
                  </a:cubicBezTo>
                  <a:cubicBezTo>
                    <a:pt x="422" y="160"/>
                    <a:pt x="418" y="156"/>
                    <a:pt x="413" y="157"/>
                  </a:cubicBezTo>
                  <a:close/>
                  <a:moveTo>
                    <a:pt x="282" y="316"/>
                  </a:moveTo>
                  <a:cubicBezTo>
                    <a:pt x="227" y="352"/>
                    <a:pt x="153" y="337"/>
                    <a:pt x="117" y="282"/>
                  </a:cubicBezTo>
                  <a:cubicBezTo>
                    <a:pt x="81" y="227"/>
                    <a:pt x="96" y="154"/>
                    <a:pt x="151" y="118"/>
                  </a:cubicBezTo>
                  <a:cubicBezTo>
                    <a:pt x="206" y="82"/>
                    <a:pt x="280" y="97"/>
                    <a:pt x="316" y="152"/>
                  </a:cubicBezTo>
                  <a:cubicBezTo>
                    <a:pt x="352" y="207"/>
                    <a:pt x="337" y="280"/>
                    <a:pt x="282" y="316"/>
                  </a:cubicBezTo>
                  <a:close/>
                </a:path>
              </a:pathLst>
            </a:custGeom>
            <a:solidFill>
              <a:srgbClr val="5E7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anchor="ctr" anchorCtr="0" compatLnSpc="1">
              <a:normAutofit/>
            </a:bodyPr>
            <a:lstStyle/>
            <a:p>
              <a:pPr algn="ctr"/>
              <a:r>
                <a:rPr lang="en-US" altLang="zh-CN" sz="38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3</a:t>
              </a:r>
              <a:endParaRPr lang="en-US" altLang="zh-CN" sz="3800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57" name="íslíḋè"/>
            <p:cNvSpPr/>
            <p:nvPr/>
          </p:nvSpPr>
          <p:spPr bwMode="auto">
            <a:xfrm>
              <a:off x="1771" y="1545"/>
              <a:ext cx="859" cy="860"/>
            </a:xfrm>
            <a:custGeom>
              <a:avLst/>
              <a:gdLst>
                <a:gd name="T0" fmla="*/ 428 w 437"/>
                <a:gd name="T1" fmla="*/ 197 h 438"/>
                <a:gd name="T2" fmla="*/ 385 w 437"/>
                <a:gd name="T3" fmla="*/ 178 h 438"/>
                <a:gd name="T4" fmla="*/ 424 w 437"/>
                <a:gd name="T5" fmla="*/ 146 h 438"/>
                <a:gd name="T6" fmla="*/ 402 w 437"/>
                <a:gd name="T7" fmla="*/ 116 h 438"/>
                <a:gd name="T8" fmla="*/ 355 w 437"/>
                <a:gd name="T9" fmla="*/ 116 h 438"/>
                <a:gd name="T10" fmla="*/ 380 w 437"/>
                <a:gd name="T11" fmla="*/ 73 h 438"/>
                <a:gd name="T12" fmla="*/ 349 w 437"/>
                <a:gd name="T13" fmla="*/ 53 h 438"/>
                <a:gd name="T14" fmla="*/ 305 w 437"/>
                <a:gd name="T15" fmla="*/ 73 h 438"/>
                <a:gd name="T16" fmla="*/ 313 w 437"/>
                <a:gd name="T17" fmla="*/ 23 h 438"/>
                <a:gd name="T18" fmla="*/ 277 w 437"/>
                <a:gd name="T19" fmla="*/ 15 h 438"/>
                <a:gd name="T20" fmla="*/ 252 w 437"/>
                <a:gd name="T21" fmla="*/ 54 h 438"/>
                <a:gd name="T22" fmla="*/ 244 w 437"/>
                <a:gd name="T23" fmla="*/ 8 h 438"/>
                <a:gd name="T24" fmla="*/ 208 w 437"/>
                <a:gd name="T25" fmla="*/ 0 h 438"/>
                <a:gd name="T26" fmla="*/ 194 w 437"/>
                <a:gd name="T27" fmla="*/ 54 h 438"/>
                <a:gd name="T28" fmla="*/ 185 w 437"/>
                <a:gd name="T29" fmla="*/ 54 h 438"/>
                <a:gd name="T30" fmla="*/ 150 w 437"/>
                <a:gd name="T31" fmla="*/ 11 h 438"/>
                <a:gd name="T32" fmla="*/ 120 w 437"/>
                <a:gd name="T33" fmla="*/ 33 h 438"/>
                <a:gd name="T34" fmla="*/ 126 w 437"/>
                <a:gd name="T35" fmla="*/ 81 h 438"/>
                <a:gd name="T36" fmla="*/ 88 w 437"/>
                <a:gd name="T37" fmla="*/ 53 h 438"/>
                <a:gd name="T38" fmla="*/ 57 w 437"/>
                <a:gd name="T39" fmla="*/ 73 h 438"/>
                <a:gd name="T40" fmla="*/ 85 w 437"/>
                <a:gd name="T41" fmla="*/ 120 h 438"/>
                <a:gd name="T42" fmla="*/ 79 w 437"/>
                <a:gd name="T43" fmla="*/ 128 h 438"/>
                <a:gd name="T44" fmla="*/ 24 w 437"/>
                <a:gd name="T45" fmla="*/ 120 h 438"/>
                <a:gd name="T46" fmla="*/ 17 w 437"/>
                <a:gd name="T47" fmla="*/ 157 h 438"/>
                <a:gd name="T48" fmla="*/ 57 w 437"/>
                <a:gd name="T49" fmla="*/ 180 h 438"/>
                <a:gd name="T50" fmla="*/ 54 w 437"/>
                <a:gd name="T51" fmla="*/ 191 h 438"/>
                <a:gd name="T52" fmla="*/ 1 w 437"/>
                <a:gd name="T53" fmla="*/ 205 h 438"/>
                <a:gd name="T54" fmla="*/ 8 w 437"/>
                <a:gd name="T55" fmla="*/ 241 h 438"/>
                <a:gd name="T56" fmla="*/ 54 w 437"/>
                <a:gd name="T57" fmla="*/ 247 h 438"/>
                <a:gd name="T58" fmla="*/ 55 w 437"/>
                <a:gd name="T59" fmla="*/ 257 h 438"/>
                <a:gd name="T60" fmla="*/ 12 w 437"/>
                <a:gd name="T61" fmla="*/ 291 h 438"/>
                <a:gd name="T62" fmla="*/ 33 w 437"/>
                <a:gd name="T63" fmla="*/ 321 h 438"/>
                <a:gd name="T64" fmla="*/ 83 w 437"/>
                <a:gd name="T65" fmla="*/ 318 h 438"/>
                <a:gd name="T66" fmla="*/ 56 w 437"/>
                <a:gd name="T67" fmla="*/ 364 h 438"/>
                <a:gd name="T68" fmla="*/ 87 w 437"/>
                <a:gd name="T69" fmla="*/ 384 h 438"/>
                <a:gd name="T70" fmla="*/ 131 w 437"/>
                <a:gd name="T71" fmla="*/ 363 h 438"/>
                <a:gd name="T72" fmla="*/ 124 w 437"/>
                <a:gd name="T73" fmla="*/ 415 h 438"/>
                <a:gd name="T74" fmla="*/ 160 w 437"/>
                <a:gd name="T75" fmla="*/ 422 h 438"/>
                <a:gd name="T76" fmla="*/ 194 w 437"/>
                <a:gd name="T77" fmla="*/ 387 h 438"/>
                <a:gd name="T78" fmla="*/ 207 w 437"/>
                <a:gd name="T79" fmla="*/ 438 h 438"/>
                <a:gd name="T80" fmla="*/ 244 w 437"/>
                <a:gd name="T81" fmla="*/ 430 h 438"/>
                <a:gd name="T82" fmla="*/ 255 w 437"/>
                <a:gd name="T83" fmla="*/ 386 h 438"/>
                <a:gd name="T84" fmla="*/ 287 w 437"/>
                <a:gd name="T85" fmla="*/ 426 h 438"/>
                <a:gd name="T86" fmla="*/ 318 w 437"/>
                <a:gd name="T87" fmla="*/ 405 h 438"/>
                <a:gd name="T88" fmla="*/ 317 w 437"/>
                <a:gd name="T89" fmla="*/ 359 h 438"/>
                <a:gd name="T90" fmla="*/ 361 w 437"/>
                <a:gd name="T91" fmla="*/ 384 h 438"/>
                <a:gd name="T92" fmla="*/ 381 w 437"/>
                <a:gd name="T93" fmla="*/ 353 h 438"/>
                <a:gd name="T94" fmla="*/ 364 w 437"/>
                <a:gd name="T95" fmla="*/ 310 h 438"/>
                <a:gd name="T96" fmla="*/ 414 w 437"/>
                <a:gd name="T97" fmla="*/ 317 h 438"/>
                <a:gd name="T98" fmla="*/ 421 w 437"/>
                <a:gd name="T99" fmla="*/ 281 h 438"/>
                <a:gd name="T100" fmla="*/ 388 w 437"/>
                <a:gd name="T101" fmla="*/ 247 h 438"/>
                <a:gd name="T102" fmla="*/ 436 w 437"/>
                <a:gd name="T103" fmla="*/ 233 h 438"/>
                <a:gd name="T104" fmla="*/ 218 w 437"/>
                <a:gd name="T105" fmla="*/ 340 h 438"/>
                <a:gd name="T106" fmla="*/ 219 w 437"/>
                <a:gd name="T107" fmla="*/ 99 h 438"/>
                <a:gd name="T108" fmla="*/ 218 w 437"/>
                <a:gd name="T109" fmla="*/ 34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7" h="438">
                  <a:moveTo>
                    <a:pt x="436" y="205"/>
                  </a:moveTo>
                  <a:cubicBezTo>
                    <a:pt x="436" y="201"/>
                    <a:pt x="433" y="197"/>
                    <a:pt x="428" y="197"/>
                  </a:cubicBezTo>
                  <a:cubicBezTo>
                    <a:pt x="388" y="192"/>
                    <a:pt x="388" y="192"/>
                    <a:pt x="388" y="192"/>
                  </a:cubicBezTo>
                  <a:cubicBezTo>
                    <a:pt x="387" y="187"/>
                    <a:pt x="386" y="182"/>
                    <a:pt x="385" y="178"/>
                  </a:cubicBezTo>
                  <a:cubicBezTo>
                    <a:pt x="420" y="157"/>
                    <a:pt x="420" y="157"/>
                    <a:pt x="420" y="157"/>
                  </a:cubicBezTo>
                  <a:cubicBezTo>
                    <a:pt x="424" y="155"/>
                    <a:pt x="426" y="150"/>
                    <a:pt x="424" y="146"/>
                  </a:cubicBezTo>
                  <a:cubicBezTo>
                    <a:pt x="413" y="121"/>
                    <a:pt x="413" y="121"/>
                    <a:pt x="413" y="121"/>
                  </a:cubicBezTo>
                  <a:cubicBezTo>
                    <a:pt x="412" y="117"/>
                    <a:pt x="407" y="115"/>
                    <a:pt x="402" y="116"/>
                  </a:cubicBezTo>
                  <a:cubicBezTo>
                    <a:pt x="362" y="128"/>
                    <a:pt x="362" y="128"/>
                    <a:pt x="362" y="128"/>
                  </a:cubicBezTo>
                  <a:cubicBezTo>
                    <a:pt x="360" y="124"/>
                    <a:pt x="357" y="120"/>
                    <a:pt x="355" y="116"/>
                  </a:cubicBezTo>
                  <a:cubicBezTo>
                    <a:pt x="380" y="85"/>
                    <a:pt x="380" y="85"/>
                    <a:pt x="380" y="85"/>
                  </a:cubicBezTo>
                  <a:cubicBezTo>
                    <a:pt x="383" y="81"/>
                    <a:pt x="383" y="76"/>
                    <a:pt x="380" y="73"/>
                  </a:cubicBezTo>
                  <a:cubicBezTo>
                    <a:pt x="360" y="53"/>
                    <a:pt x="360" y="53"/>
                    <a:pt x="360" y="53"/>
                  </a:cubicBezTo>
                  <a:cubicBezTo>
                    <a:pt x="358" y="50"/>
                    <a:pt x="353" y="50"/>
                    <a:pt x="349" y="53"/>
                  </a:cubicBezTo>
                  <a:cubicBezTo>
                    <a:pt x="314" y="79"/>
                    <a:pt x="314" y="79"/>
                    <a:pt x="314" y="79"/>
                  </a:cubicBezTo>
                  <a:cubicBezTo>
                    <a:pt x="311" y="77"/>
                    <a:pt x="308" y="75"/>
                    <a:pt x="305" y="73"/>
                  </a:cubicBezTo>
                  <a:cubicBezTo>
                    <a:pt x="317" y="33"/>
                    <a:pt x="317" y="33"/>
                    <a:pt x="317" y="33"/>
                  </a:cubicBezTo>
                  <a:cubicBezTo>
                    <a:pt x="319" y="29"/>
                    <a:pt x="317" y="24"/>
                    <a:pt x="313" y="23"/>
                  </a:cubicBezTo>
                  <a:cubicBezTo>
                    <a:pt x="288" y="11"/>
                    <a:pt x="288" y="11"/>
                    <a:pt x="288" y="11"/>
                  </a:cubicBezTo>
                  <a:cubicBezTo>
                    <a:pt x="284" y="9"/>
                    <a:pt x="279" y="11"/>
                    <a:pt x="277" y="15"/>
                  </a:cubicBezTo>
                  <a:cubicBezTo>
                    <a:pt x="252" y="54"/>
                    <a:pt x="252" y="54"/>
                    <a:pt x="252" y="54"/>
                  </a:cubicBezTo>
                  <a:cubicBezTo>
                    <a:pt x="252" y="54"/>
                    <a:pt x="252" y="54"/>
                    <a:pt x="252" y="54"/>
                  </a:cubicBezTo>
                  <a:cubicBezTo>
                    <a:pt x="251" y="54"/>
                    <a:pt x="250" y="54"/>
                    <a:pt x="250" y="54"/>
                  </a:cubicBezTo>
                  <a:cubicBezTo>
                    <a:pt x="244" y="8"/>
                    <a:pt x="244" y="8"/>
                    <a:pt x="244" y="8"/>
                  </a:cubicBezTo>
                  <a:cubicBezTo>
                    <a:pt x="243" y="4"/>
                    <a:pt x="240" y="0"/>
                    <a:pt x="236" y="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4" y="0"/>
                    <a:pt x="200" y="4"/>
                    <a:pt x="199" y="8"/>
                  </a:cubicBezTo>
                  <a:cubicBezTo>
                    <a:pt x="194" y="54"/>
                    <a:pt x="194" y="54"/>
                    <a:pt x="194" y="54"/>
                  </a:cubicBezTo>
                  <a:cubicBezTo>
                    <a:pt x="191" y="54"/>
                    <a:pt x="188" y="54"/>
                    <a:pt x="185" y="55"/>
                  </a:cubicBezTo>
                  <a:cubicBezTo>
                    <a:pt x="185" y="55"/>
                    <a:pt x="185" y="54"/>
                    <a:pt x="185" y="54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58" y="11"/>
                    <a:pt x="153" y="9"/>
                    <a:pt x="150" y="11"/>
                  </a:cubicBezTo>
                  <a:cubicBezTo>
                    <a:pt x="124" y="23"/>
                    <a:pt x="124" y="23"/>
                    <a:pt x="124" y="23"/>
                  </a:cubicBezTo>
                  <a:cubicBezTo>
                    <a:pt x="121" y="24"/>
                    <a:pt x="119" y="29"/>
                    <a:pt x="120" y="33"/>
                  </a:cubicBezTo>
                  <a:cubicBezTo>
                    <a:pt x="133" y="76"/>
                    <a:pt x="133" y="76"/>
                    <a:pt x="133" y="76"/>
                  </a:cubicBezTo>
                  <a:cubicBezTo>
                    <a:pt x="131" y="77"/>
                    <a:pt x="128" y="79"/>
                    <a:pt x="126" y="81"/>
                  </a:cubicBezTo>
                  <a:cubicBezTo>
                    <a:pt x="125" y="80"/>
                    <a:pt x="125" y="80"/>
                    <a:pt x="125" y="80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84" y="50"/>
                    <a:pt x="79" y="50"/>
                    <a:pt x="77" y="5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4" y="76"/>
                    <a:pt x="54" y="81"/>
                    <a:pt x="57" y="84"/>
                  </a:cubicBezTo>
                  <a:cubicBezTo>
                    <a:pt x="85" y="120"/>
                    <a:pt x="85" y="120"/>
                    <a:pt x="85" y="120"/>
                  </a:cubicBezTo>
                  <a:cubicBezTo>
                    <a:pt x="83" y="123"/>
                    <a:pt x="81" y="126"/>
                    <a:pt x="79" y="129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35" y="116"/>
                    <a:pt x="35" y="116"/>
                    <a:pt x="35" y="116"/>
                  </a:cubicBezTo>
                  <a:cubicBezTo>
                    <a:pt x="30" y="114"/>
                    <a:pt x="26" y="116"/>
                    <a:pt x="24" y="120"/>
                  </a:cubicBezTo>
                  <a:cubicBezTo>
                    <a:pt x="13" y="146"/>
                    <a:pt x="13" y="146"/>
                    <a:pt x="13" y="146"/>
                  </a:cubicBezTo>
                  <a:cubicBezTo>
                    <a:pt x="11" y="149"/>
                    <a:pt x="13" y="154"/>
                    <a:pt x="17" y="157"/>
                  </a:cubicBezTo>
                  <a:cubicBezTo>
                    <a:pt x="57" y="180"/>
                    <a:pt x="57" y="180"/>
                    <a:pt x="57" y="180"/>
                  </a:cubicBezTo>
                  <a:cubicBezTo>
                    <a:pt x="57" y="180"/>
                    <a:pt x="57" y="180"/>
                    <a:pt x="57" y="180"/>
                  </a:cubicBezTo>
                  <a:cubicBezTo>
                    <a:pt x="56" y="184"/>
                    <a:pt x="55" y="187"/>
                    <a:pt x="55" y="191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9" y="196"/>
                    <a:pt x="9" y="196"/>
                    <a:pt x="9" y="196"/>
                  </a:cubicBezTo>
                  <a:cubicBezTo>
                    <a:pt x="4" y="197"/>
                    <a:pt x="1" y="201"/>
                    <a:pt x="1" y="205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0" y="237"/>
                    <a:pt x="4" y="240"/>
                    <a:pt x="8" y="241"/>
                  </a:cubicBezTo>
                  <a:cubicBezTo>
                    <a:pt x="54" y="247"/>
                    <a:pt x="54" y="247"/>
                    <a:pt x="54" y="247"/>
                  </a:cubicBezTo>
                  <a:cubicBezTo>
                    <a:pt x="54" y="247"/>
                    <a:pt x="54" y="247"/>
                    <a:pt x="54" y="247"/>
                  </a:cubicBezTo>
                  <a:cubicBezTo>
                    <a:pt x="55" y="250"/>
                    <a:pt x="55" y="254"/>
                    <a:pt x="56" y="257"/>
                  </a:cubicBezTo>
                  <a:cubicBezTo>
                    <a:pt x="55" y="257"/>
                    <a:pt x="55" y="257"/>
                    <a:pt x="55" y="257"/>
                  </a:cubicBezTo>
                  <a:cubicBezTo>
                    <a:pt x="16" y="280"/>
                    <a:pt x="16" y="280"/>
                    <a:pt x="16" y="280"/>
                  </a:cubicBezTo>
                  <a:cubicBezTo>
                    <a:pt x="12" y="283"/>
                    <a:pt x="10" y="287"/>
                    <a:pt x="12" y="291"/>
                  </a:cubicBezTo>
                  <a:cubicBezTo>
                    <a:pt x="23" y="317"/>
                    <a:pt x="23" y="317"/>
                    <a:pt x="23" y="317"/>
                  </a:cubicBezTo>
                  <a:cubicBezTo>
                    <a:pt x="24" y="320"/>
                    <a:pt x="29" y="322"/>
                    <a:pt x="33" y="321"/>
                  </a:cubicBezTo>
                  <a:cubicBezTo>
                    <a:pt x="77" y="309"/>
                    <a:pt x="77" y="309"/>
                    <a:pt x="77" y="309"/>
                  </a:cubicBezTo>
                  <a:cubicBezTo>
                    <a:pt x="79" y="312"/>
                    <a:pt x="81" y="315"/>
                    <a:pt x="83" y="318"/>
                  </a:cubicBezTo>
                  <a:cubicBezTo>
                    <a:pt x="55" y="352"/>
                    <a:pt x="55" y="352"/>
                    <a:pt x="55" y="352"/>
                  </a:cubicBezTo>
                  <a:cubicBezTo>
                    <a:pt x="53" y="356"/>
                    <a:pt x="53" y="361"/>
                    <a:pt x="56" y="364"/>
                  </a:cubicBezTo>
                  <a:cubicBezTo>
                    <a:pt x="75" y="384"/>
                    <a:pt x="75" y="384"/>
                    <a:pt x="75" y="384"/>
                  </a:cubicBezTo>
                  <a:cubicBezTo>
                    <a:pt x="78" y="387"/>
                    <a:pt x="83" y="387"/>
                    <a:pt x="87" y="384"/>
                  </a:cubicBezTo>
                  <a:cubicBezTo>
                    <a:pt x="122" y="357"/>
                    <a:pt x="122" y="357"/>
                    <a:pt x="122" y="357"/>
                  </a:cubicBezTo>
                  <a:cubicBezTo>
                    <a:pt x="125" y="359"/>
                    <a:pt x="128" y="361"/>
                    <a:pt x="131" y="363"/>
                  </a:cubicBezTo>
                  <a:cubicBezTo>
                    <a:pt x="119" y="405"/>
                    <a:pt x="119" y="405"/>
                    <a:pt x="119" y="405"/>
                  </a:cubicBezTo>
                  <a:cubicBezTo>
                    <a:pt x="118" y="409"/>
                    <a:pt x="120" y="414"/>
                    <a:pt x="124" y="415"/>
                  </a:cubicBezTo>
                  <a:cubicBezTo>
                    <a:pt x="149" y="426"/>
                    <a:pt x="149" y="426"/>
                    <a:pt x="149" y="426"/>
                  </a:cubicBezTo>
                  <a:cubicBezTo>
                    <a:pt x="153" y="428"/>
                    <a:pt x="158" y="426"/>
                    <a:pt x="160" y="422"/>
                  </a:cubicBezTo>
                  <a:cubicBezTo>
                    <a:pt x="182" y="385"/>
                    <a:pt x="182" y="385"/>
                    <a:pt x="182" y="385"/>
                  </a:cubicBezTo>
                  <a:cubicBezTo>
                    <a:pt x="186" y="386"/>
                    <a:pt x="190" y="386"/>
                    <a:pt x="194" y="387"/>
                  </a:cubicBezTo>
                  <a:cubicBezTo>
                    <a:pt x="199" y="430"/>
                    <a:pt x="199" y="430"/>
                    <a:pt x="199" y="430"/>
                  </a:cubicBezTo>
                  <a:cubicBezTo>
                    <a:pt x="200" y="435"/>
                    <a:pt x="203" y="438"/>
                    <a:pt x="207" y="438"/>
                  </a:cubicBezTo>
                  <a:cubicBezTo>
                    <a:pt x="235" y="438"/>
                    <a:pt x="235" y="438"/>
                    <a:pt x="235" y="438"/>
                  </a:cubicBezTo>
                  <a:cubicBezTo>
                    <a:pt x="239" y="438"/>
                    <a:pt x="243" y="435"/>
                    <a:pt x="244" y="430"/>
                  </a:cubicBezTo>
                  <a:cubicBezTo>
                    <a:pt x="249" y="387"/>
                    <a:pt x="249" y="387"/>
                    <a:pt x="249" y="387"/>
                  </a:cubicBezTo>
                  <a:cubicBezTo>
                    <a:pt x="251" y="387"/>
                    <a:pt x="253" y="386"/>
                    <a:pt x="255" y="386"/>
                  </a:cubicBezTo>
                  <a:cubicBezTo>
                    <a:pt x="277" y="422"/>
                    <a:pt x="277" y="422"/>
                    <a:pt x="277" y="422"/>
                  </a:cubicBezTo>
                  <a:cubicBezTo>
                    <a:pt x="279" y="426"/>
                    <a:pt x="284" y="428"/>
                    <a:pt x="287" y="426"/>
                  </a:cubicBezTo>
                  <a:cubicBezTo>
                    <a:pt x="313" y="415"/>
                    <a:pt x="313" y="415"/>
                    <a:pt x="313" y="415"/>
                  </a:cubicBezTo>
                  <a:cubicBezTo>
                    <a:pt x="317" y="414"/>
                    <a:pt x="319" y="410"/>
                    <a:pt x="318" y="405"/>
                  </a:cubicBezTo>
                  <a:cubicBezTo>
                    <a:pt x="307" y="366"/>
                    <a:pt x="307" y="366"/>
                    <a:pt x="307" y="366"/>
                  </a:cubicBezTo>
                  <a:cubicBezTo>
                    <a:pt x="310" y="364"/>
                    <a:pt x="314" y="362"/>
                    <a:pt x="317" y="359"/>
                  </a:cubicBezTo>
                  <a:cubicBezTo>
                    <a:pt x="350" y="385"/>
                    <a:pt x="350" y="385"/>
                    <a:pt x="350" y="385"/>
                  </a:cubicBezTo>
                  <a:cubicBezTo>
                    <a:pt x="354" y="387"/>
                    <a:pt x="359" y="387"/>
                    <a:pt x="361" y="384"/>
                  </a:cubicBezTo>
                  <a:cubicBezTo>
                    <a:pt x="381" y="364"/>
                    <a:pt x="381" y="364"/>
                    <a:pt x="381" y="364"/>
                  </a:cubicBezTo>
                  <a:cubicBezTo>
                    <a:pt x="384" y="362"/>
                    <a:pt x="384" y="356"/>
                    <a:pt x="381" y="353"/>
                  </a:cubicBezTo>
                  <a:cubicBezTo>
                    <a:pt x="357" y="322"/>
                    <a:pt x="357" y="322"/>
                    <a:pt x="357" y="322"/>
                  </a:cubicBezTo>
                  <a:cubicBezTo>
                    <a:pt x="359" y="318"/>
                    <a:pt x="362" y="314"/>
                    <a:pt x="364" y="310"/>
                  </a:cubicBezTo>
                  <a:cubicBezTo>
                    <a:pt x="403" y="321"/>
                    <a:pt x="403" y="321"/>
                    <a:pt x="403" y="321"/>
                  </a:cubicBezTo>
                  <a:cubicBezTo>
                    <a:pt x="408" y="323"/>
                    <a:pt x="412" y="321"/>
                    <a:pt x="414" y="317"/>
                  </a:cubicBezTo>
                  <a:cubicBezTo>
                    <a:pt x="425" y="291"/>
                    <a:pt x="425" y="291"/>
                    <a:pt x="425" y="291"/>
                  </a:cubicBezTo>
                  <a:cubicBezTo>
                    <a:pt x="427" y="288"/>
                    <a:pt x="425" y="283"/>
                    <a:pt x="421" y="281"/>
                  </a:cubicBezTo>
                  <a:cubicBezTo>
                    <a:pt x="386" y="260"/>
                    <a:pt x="386" y="260"/>
                    <a:pt x="386" y="260"/>
                  </a:cubicBezTo>
                  <a:cubicBezTo>
                    <a:pt x="387" y="255"/>
                    <a:pt x="387" y="251"/>
                    <a:pt x="388" y="247"/>
                  </a:cubicBezTo>
                  <a:cubicBezTo>
                    <a:pt x="429" y="241"/>
                    <a:pt x="429" y="241"/>
                    <a:pt x="429" y="241"/>
                  </a:cubicBezTo>
                  <a:cubicBezTo>
                    <a:pt x="433" y="241"/>
                    <a:pt x="437" y="237"/>
                    <a:pt x="436" y="233"/>
                  </a:cubicBezTo>
                  <a:lnTo>
                    <a:pt x="436" y="205"/>
                  </a:lnTo>
                  <a:close/>
                  <a:moveTo>
                    <a:pt x="218" y="340"/>
                  </a:moveTo>
                  <a:cubicBezTo>
                    <a:pt x="152" y="340"/>
                    <a:pt x="98" y="286"/>
                    <a:pt x="98" y="219"/>
                  </a:cubicBezTo>
                  <a:cubicBezTo>
                    <a:pt x="98" y="153"/>
                    <a:pt x="152" y="99"/>
                    <a:pt x="219" y="99"/>
                  </a:cubicBezTo>
                  <a:cubicBezTo>
                    <a:pt x="285" y="99"/>
                    <a:pt x="339" y="153"/>
                    <a:pt x="339" y="219"/>
                  </a:cubicBezTo>
                  <a:cubicBezTo>
                    <a:pt x="339" y="286"/>
                    <a:pt x="285" y="340"/>
                    <a:pt x="218" y="34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anchor="ctr" anchorCtr="0" compatLnSpc="1">
              <a:normAutofit/>
            </a:bodyPr>
            <a:lstStyle/>
            <a:p>
              <a:pPr algn="ctr"/>
              <a:r>
                <a:rPr lang="en-US" altLang="zh-CN" sz="3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2</a:t>
              </a:r>
              <a:endParaRPr lang="en-US" altLang="zh-CN" sz="3600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58" name="íšḷïďê"/>
            <p:cNvSpPr/>
            <p:nvPr/>
          </p:nvSpPr>
          <p:spPr bwMode="auto">
            <a:xfrm>
              <a:off x="3311" y="1860"/>
              <a:ext cx="809" cy="809"/>
            </a:xfrm>
            <a:custGeom>
              <a:avLst/>
              <a:gdLst>
                <a:gd name="T0" fmla="*/ 361 w 412"/>
                <a:gd name="T1" fmla="*/ 332 h 412"/>
                <a:gd name="T2" fmla="*/ 338 w 412"/>
                <a:gd name="T3" fmla="*/ 302 h 412"/>
                <a:gd name="T4" fmla="*/ 356 w 412"/>
                <a:gd name="T5" fmla="*/ 270 h 412"/>
                <a:gd name="T6" fmla="*/ 366 w 412"/>
                <a:gd name="T7" fmla="*/ 229 h 412"/>
                <a:gd name="T8" fmla="*/ 404 w 412"/>
                <a:gd name="T9" fmla="*/ 224 h 412"/>
                <a:gd name="T10" fmla="*/ 411 w 412"/>
                <a:gd name="T11" fmla="*/ 216 h 412"/>
                <a:gd name="T12" fmla="*/ 411 w 412"/>
                <a:gd name="T13" fmla="*/ 190 h 412"/>
                <a:gd name="T14" fmla="*/ 403 w 412"/>
                <a:gd name="T15" fmla="*/ 182 h 412"/>
                <a:gd name="T16" fmla="*/ 364 w 412"/>
                <a:gd name="T17" fmla="*/ 178 h 412"/>
                <a:gd name="T18" fmla="*/ 337 w 412"/>
                <a:gd name="T19" fmla="*/ 115 h 412"/>
                <a:gd name="T20" fmla="*/ 363 w 412"/>
                <a:gd name="T21" fmla="*/ 83 h 412"/>
                <a:gd name="T22" fmla="*/ 363 w 412"/>
                <a:gd name="T23" fmla="*/ 72 h 412"/>
                <a:gd name="T24" fmla="*/ 345 w 412"/>
                <a:gd name="T25" fmla="*/ 53 h 412"/>
                <a:gd name="T26" fmla="*/ 334 w 412"/>
                <a:gd name="T27" fmla="*/ 52 h 412"/>
                <a:gd name="T28" fmla="*/ 299 w 412"/>
                <a:gd name="T29" fmla="*/ 78 h 412"/>
                <a:gd name="T30" fmla="*/ 299 w 412"/>
                <a:gd name="T31" fmla="*/ 78 h 412"/>
                <a:gd name="T32" fmla="*/ 267 w 412"/>
                <a:gd name="T33" fmla="*/ 61 h 412"/>
                <a:gd name="T34" fmla="*/ 235 w 412"/>
                <a:gd name="T35" fmla="*/ 51 h 412"/>
                <a:gd name="T36" fmla="*/ 235 w 412"/>
                <a:gd name="T37" fmla="*/ 51 h 412"/>
                <a:gd name="T38" fmla="*/ 228 w 412"/>
                <a:gd name="T39" fmla="*/ 8 h 412"/>
                <a:gd name="T40" fmla="*/ 220 w 412"/>
                <a:gd name="T41" fmla="*/ 1 h 412"/>
                <a:gd name="T42" fmla="*/ 194 w 412"/>
                <a:gd name="T43" fmla="*/ 2 h 412"/>
                <a:gd name="T44" fmla="*/ 186 w 412"/>
                <a:gd name="T45" fmla="*/ 10 h 412"/>
                <a:gd name="T46" fmla="*/ 183 w 412"/>
                <a:gd name="T47" fmla="*/ 51 h 412"/>
                <a:gd name="T48" fmla="*/ 115 w 412"/>
                <a:gd name="T49" fmla="*/ 77 h 412"/>
                <a:gd name="T50" fmla="*/ 82 w 412"/>
                <a:gd name="T51" fmla="*/ 52 h 412"/>
                <a:gd name="T52" fmla="*/ 72 w 412"/>
                <a:gd name="T53" fmla="*/ 52 h 412"/>
                <a:gd name="T54" fmla="*/ 53 w 412"/>
                <a:gd name="T55" fmla="*/ 70 h 412"/>
                <a:gd name="T56" fmla="*/ 53 w 412"/>
                <a:gd name="T57" fmla="*/ 81 h 412"/>
                <a:gd name="T58" fmla="*/ 78 w 412"/>
                <a:gd name="T59" fmla="*/ 114 h 412"/>
                <a:gd name="T60" fmla="*/ 58 w 412"/>
                <a:gd name="T61" fmla="*/ 149 h 412"/>
                <a:gd name="T62" fmla="*/ 48 w 412"/>
                <a:gd name="T63" fmla="*/ 183 h 412"/>
                <a:gd name="T64" fmla="*/ 8 w 412"/>
                <a:gd name="T65" fmla="*/ 189 h 412"/>
                <a:gd name="T66" fmla="*/ 1 w 412"/>
                <a:gd name="T67" fmla="*/ 197 h 412"/>
                <a:gd name="T68" fmla="*/ 1 w 412"/>
                <a:gd name="T69" fmla="*/ 223 h 412"/>
                <a:gd name="T70" fmla="*/ 9 w 412"/>
                <a:gd name="T71" fmla="*/ 230 h 412"/>
                <a:gd name="T72" fmla="*/ 48 w 412"/>
                <a:gd name="T73" fmla="*/ 235 h 412"/>
                <a:gd name="T74" fmla="*/ 77 w 412"/>
                <a:gd name="T75" fmla="*/ 304 h 412"/>
                <a:gd name="T76" fmla="*/ 54 w 412"/>
                <a:gd name="T77" fmla="*/ 334 h 412"/>
                <a:gd name="T78" fmla="*/ 54 w 412"/>
                <a:gd name="T79" fmla="*/ 345 h 412"/>
                <a:gd name="T80" fmla="*/ 73 w 412"/>
                <a:gd name="T81" fmla="*/ 363 h 412"/>
                <a:gd name="T82" fmla="*/ 83 w 412"/>
                <a:gd name="T83" fmla="*/ 364 h 412"/>
                <a:gd name="T84" fmla="*/ 113 w 412"/>
                <a:gd name="T85" fmla="*/ 341 h 412"/>
                <a:gd name="T86" fmla="*/ 146 w 412"/>
                <a:gd name="T87" fmla="*/ 359 h 412"/>
                <a:gd name="T88" fmla="*/ 180 w 412"/>
                <a:gd name="T89" fmla="*/ 368 h 412"/>
                <a:gd name="T90" fmla="*/ 185 w 412"/>
                <a:gd name="T91" fmla="*/ 405 h 412"/>
                <a:gd name="T92" fmla="*/ 193 w 412"/>
                <a:gd name="T93" fmla="*/ 412 h 412"/>
                <a:gd name="T94" fmla="*/ 219 w 412"/>
                <a:gd name="T95" fmla="*/ 412 h 412"/>
                <a:gd name="T96" fmla="*/ 227 w 412"/>
                <a:gd name="T97" fmla="*/ 404 h 412"/>
                <a:gd name="T98" fmla="*/ 231 w 412"/>
                <a:gd name="T99" fmla="*/ 369 h 412"/>
                <a:gd name="T100" fmla="*/ 303 w 412"/>
                <a:gd name="T101" fmla="*/ 339 h 412"/>
                <a:gd name="T102" fmla="*/ 331 w 412"/>
                <a:gd name="T103" fmla="*/ 362 h 412"/>
                <a:gd name="T104" fmla="*/ 342 w 412"/>
                <a:gd name="T105" fmla="*/ 361 h 412"/>
                <a:gd name="T106" fmla="*/ 361 w 412"/>
                <a:gd name="T107" fmla="*/ 343 h 412"/>
                <a:gd name="T108" fmla="*/ 361 w 412"/>
                <a:gd name="T109" fmla="*/ 332 h 412"/>
                <a:gd name="T110" fmla="*/ 164 w 412"/>
                <a:gd name="T111" fmla="*/ 315 h 412"/>
                <a:gd name="T112" fmla="*/ 101 w 412"/>
                <a:gd name="T113" fmla="*/ 167 h 412"/>
                <a:gd name="T114" fmla="*/ 250 w 412"/>
                <a:gd name="T115" fmla="*/ 104 h 412"/>
                <a:gd name="T116" fmla="*/ 312 w 412"/>
                <a:gd name="T117" fmla="*/ 253 h 412"/>
                <a:gd name="T118" fmla="*/ 164 w 412"/>
                <a:gd name="T119" fmla="*/ 315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2" h="412">
                  <a:moveTo>
                    <a:pt x="361" y="332"/>
                  </a:moveTo>
                  <a:cubicBezTo>
                    <a:pt x="338" y="302"/>
                    <a:pt x="338" y="302"/>
                    <a:pt x="338" y="302"/>
                  </a:cubicBezTo>
                  <a:cubicBezTo>
                    <a:pt x="345" y="292"/>
                    <a:pt x="351" y="282"/>
                    <a:pt x="356" y="270"/>
                  </a:cubicBezTo>
                  <a:cubicBezTo>
                    <a:pt x="361" y="257"/>
                    <a:pt x="365" y="243"/>
                    <a:pt x="366" y="229"/>
                  </a:cubicBezTo>
                  <a:cubicBezTo>
                    <a:pt x="404" y="224"/>
                    <a:pt x="404" y="224"/>
                    <a:pt x="404" y="224"/>
                  </a:cubicBezTo>
                  <a:cubicBezTo>
                    <a:pt x="408" y="223"/>
                    <a:pt x="412" y="220"/>
                    <a:pt x="411" y="216"/>
                  </a:cubicBezTo>
                  <a:cubicBezTo>
                    <a:pt x="411" y="190"/>
                    <a:pt x="411" y="190"/>
                    <a:pt x="411" y="190"/>
                  </a:cubicBezTo>
                  <a:cubicBezTo>
                    <a:pt x="411" y="186"/>
                    <a:pt x="408" y="182"/>
                    <a:pt x="403" y="182"/>
                  </a:cubicBezTo>
                  <a:cubicBezTo>
                    <a:pt x="364" y="178"/>
                    <a:pt x="364" y="178"/>
                    <a:pt x="364" y="178"/>
                  </a:cubicBezTo>
                  <a:cubicBezTo>
                    <a:pt x="360" y="155"/>
                    <a:pt x="350" y="133"/>
                    <a:pt x="337" y="115"/>
                  </a:cubicBezTo>
                  <a:cubicBezTo>
                    <a:pt x="363" y="83"/>
                    <a:pt x="363" y="83"/>
                    <a:pt x="363" y="83"/>
                  </a:cubicBezTo>
                  <a:cubicBezTo>
                    <a:pt x="366" y="80"/>
                    <a:pt x="366" y="75"/>
                    <a:pt x="363" y="72"/>
                  </a:cubicBezTo>
                  <a:cubicBezTo>
                    <a:pt x="345" y="53"/>
                    <a:pt x="345" y="53"/>
                    <a:pt x="345" y="53"/>
                  </a:cubicBezTo>
                  <a:cubicBezTo>
                    <a:pt x="343" y="50"/>
                    <a:pt x="338" y="50"/>
                    <a:pt x="334" y="52"/>
                  </a:cubicBezTo>
                  <a:cubicBezTo>
                    <a:pt x="299" y="78"/>
                    <a:pt x="299" y="78"/>
                    <a:pt x="299" y="78"/>
                  </a:cubicBezTo>
                  <a:cubicBezTo>
                    <a:pt x="299" y="78"/>
                    <a:pt x="299" y="78"/>
                    <a:pt x="299" y="78"/>
                  </a:cubicBezTo>
                  <a:cubicBezTo>
                    <a:pt x="289" y="71"/>
                    <a:pt x="279" y="65"/>
                    <a:pt x="267" y="61"/>
                  </a:cubicBezTo>
                  <a:cubicBezTo>
                    <a:pt x="257" y="56"/>
                    <a:pt x="246" y="53"/>
                    <a:pt x="235" y="51"/>
                  </a:cubicBezTo>
                  <a:cubicBezTo>
                    <a:pt x="235" y="51"/>
                    <a:pt x="235" y="51"/>
                    <a:pt x="235" y="51"/>
                  </a:cubicBezTo>
                  <a:cubicBezTo>
                    <a:pt x="228" y="8"/>
                    <a:pt x="228" y="8"/>
                    <a:pt x="228" y="8"/>
                  </a:cubicBezTo>
                  <a:cubicBezTo>
                    <a:pt x="227" y="4"/>
                    <a:pt x="224" y="0"/>
                    <a:pt x="220" y="1"/>
                  </a:cubicBezTo>
                  <a:cubicBezTo>
                    <a:pt x="194" y="2"/>
                    <a:pt x="194" y="2"/>
                    <a:pt x="194" y="2"/>
                  </a:cubicBezTo>
                  <a:cubicBezTo>
                    <a:pt x="190" y="2"/>
                    <a:pt x="186" y="5"/>
                    <a:pt x="186" y="10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59" y="54"/>
                    <a:pt x="135" y="63"/>
                    <a:pt x="115" y="77"/>
                  </a:cubicBezTo>
                  <a:cubicBezTo>
                    <a:pt x="82" y="52"/>
                    <a:pt x="82" y="52"/>
                    <a:pt x="82" y="52"/>
                  </a:cubicBezTo>
                  <a:cubicBezTo>
                    <a:pt x="79" y="49"/>
                    <a:pt x="74" y="49"/>
                    <a:pt x="72" y="52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0" y="73"/>
                    <a:pt x="50" y="78"/>
                    <a:pt x="53" y="81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0" y="124"/>
                    <a:pt x="63" y="136"/>
                    <a:pt x="58" y="149"/>
                  </a:cubicBezTo>
                  <a:cubicBezTo>
                    <a:pt x="53" y="160"/>
                    <a:pt x="50" y="171"/>
                    <a:pt x="48" y="183"/>
                  </a:cubicBezTo>
                  <a:cubicBezTo>
                    <a:pt x="8" y="189"/>
                    <a:pt x="8" y="189"/>
                    <a:pt x="8" y="189"/>
                  </a:cubicBezTo>
                  <a:cubicBezTo>
                    <a:pt x="3" y="189"/>
                    <a:pt x="0" y="193"/>
                    <a:pt x="1" y="197"/>
                  </a:cubicBezTo>
                  <a:cubicBezTo>
                    <a:pt x="1" y="223"/>
                    <a:pt x="1" y="223"/>
                    <a:pt x="1" y="223"/>
                  </a:cubicBezTo>
                  <a:cubicBezTo>
                    <a:pt x="1" y="227"/>
                    <a:pt x="4" y="230"/>
                    <a:pt x="9" y="230"/>
                  </a:cubicBezTo>
                  <a:cubicBezTo>
                    <a:pt x="48" y="235"/>
                    <a:pt x="48" y="235"/>
                    <a:pt x="48" y="235"/>
                  </a:cubicBezTo>
                  <a:cubicBezTo>
                    <a:pt x="52" y="260"/>
                    <a:pt x="62" y="284"/>
                    <a:pt x="77" y="304"/>
                  </a:cubicBezTo>
                  <a:cubicBezTo>
                    <a:pt x="54" y="334"/>
                    <a:pt x="54" y="334"/>
                    <a:pt x="54" y="334"/>
                  </a:cubicBezTo>
                  <a:cubicBezTo>
                    <a:pt x="51" y="337"/>
                    <a:pt x="51" y="342"/>
                    <a:pt x="54" y="345"/>
                  </a:cubicBezTo>
                  <a:cubicBezTo>
                    <a:pt x="73" y="363"/>
                    <a:pt x="73" y="363"/>
                    <a:pt x="73" y="363"/>
                  </a:cubicBezTo>
                  <a:cubicBezTo>
                    <a:pt x="75" y="366"/>
                    <a:pt x="80" y="366"/>
                    <a:pt x="83" y="364"/>
                  </a:cubicBezTo>
                  <a:cubicBezTo>
                    <a:pt x="113" y="341"/>
                    <a:pt x="113" y="341"/>
                    <a:pt x="113" y="341"/>
                  </a:cubicBezTo>
                  <a:cubicBezTo>
                    <a:pt x="123" y="348"/>
                    <a:pt x="134" y="354"/>
                    <a:pt x="146" y="359"/>
                  </a:cubicBezTo>
                  <a:cubicBezTo>
                    <a:pt x="157" y="363"/>
                    <a:pt x="169" y="366"/>
                    <a:pt x="180" y="368"/>
                  </a:cubicBezTo>
                  <a:cubicBezTo>
                    <a:pt x="185" y="405"/>
                    <a:pt x="185" y="405"/>
                    <a:pt x="185" y="405"/>
                  </a:cubicBezTo>
                  <a:cubicBezTo>
                    <a:pt x="186" y="409"/>
                    <a:pt x="189" y="412"/>
                    <a:pt x="193" y="412"/>
                  </a:cubicBezTo>
                  <a:cubicBezTo>
                    <a:pt x="219" y="412"/>
                    <a:pt x="219" y="412"/>
                    <a:pt x="219" y="412"/>
                  </a:cubicBezTo>
                  <a:cubicBezTo>
                    <a:pt x="223" y="412"/>
                    <a:pt x="227" y="408"/>
                    <a:pt x="227" y="404"/>
                  </a:cubicBezTo>
                  <a:cubicBezTo>
                    <a:pt x="231" y="369"/>
                    <a:pt x="231" y="369"/>
                    <a:pt x="231" y="369"/>
                  </a:cubicBezTo>
                  <a:cubicBezTo>
                    <a:pt x="257" y="365"/>
                    <a:pt x="281" y="354"/>
                    <a:pt x="303" y="339"/>
                  </a:cubicBezTo>
                  <a:cubicBezTo>
                    <a:pt x="331" y="362"/>
                    <a:pt x="331" y="362"/>
                    <a:pt x="331" y="362"/>
                  </a:cubicBezTo>
                  <a:cubicBezTo>
                    <a:pt x="335" y="364"/>
                    <a:pt x="340" y="364"/>
                    <a:pt x="342" y="361"/>
                  </a:cubicBezTo>
                  <a:cubicBezTo>
                    <a:pt x="361" y="343"/>
                    <a:pt x="361" y="343"/>
                    <a:pt x="361" y="343"/>
                  </a:cubicBezTo>
                  <a:cubicBezTo>
                    <a:pt x="364" y="340"/>
                    <a:pt x="364" y="336"/>
                    <a:pt x="361" y="332"/>
                  </a:cubicBezTo>
                  <a:close/>
                  <a:moveTo>
                    <a:pt x="164" y="315"/>
                  </a:moveTo>
                  <a:cubicBezTo>
                    <a:pt x="106" y="291"/>
                    <a:pt x="78" y="225"/>
                    <a:pt x="101" y="167"/>
                  </a:cubicBezTo>
                  <a:cubicBezTo>
                    <a:pt x="125" y="109"/>
                    <a:pt x="191" y="81"/>
                    <a:pt x="250" y="104"/>
                  </a:cubicBezTo>
                  <a:cubicBezTo>
                    <a:pt x="308" y="128"/>
                    <a:pt x="336" y="194"/>
                    <a:pt x="312" y="253"/>
                  </a:cubicBezTo>
                  <a:cubicBezTo>
                    <a:pt x="288" y="311"/>
                    <a:pt x="222" y="339"/>
                    <a:pt x="164" y="3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59" name="îṣļiḓe"/>
            <p:cNvSpPr/>
            <p:nvPr/>
          </p:nvSpPr>
          <p:spPr bwMode="auto">
            <a:xfrm>
              <a:off x="2402" y="2103"/>
              <a:ext cx="1013" cy="1017"/>
            </a:xfrm>
            <a:custGeom>
              <a:avLst/>
              <a:gdLst>
                <a:gd name="T0" fmla="*/ 506 w 516"/>
                <a:gd name="T1" fmla="*/ 232 h 518"/>
                <a:gd name="T2" fmla="*/ 455 w 516"/>
                <a:gd name="T3" fmla="*/ 209 h 518"/>
                <a:gd name="T4" fmla="*/ 501 w 516"/>
                <a:gd name="T5" fmla="*/ 172 h 518"/>
                <a:gd name="T6" fmla="*/ 476 w 516"/>
                <a:gd name="T7" fmla="*/ 136 h 518"/>
                <a:gd name="T8" fmla="*/ 419 w 516"/>
                <a:gd name="T9" fmla="*/ 137 h 518"/>
                <a:gd name="T10" fmla="*/ 449 w 516"/>
                <a:gd name="T11" fmla="*/ 86 h 518"/>
                <a:gd name="T12" fmla="*/ 412 w 516"/>
                <a:gd name="T13" fmla="*/ 62 h 518"/>
                <a:gd name="T14" fmla="*/ 360 w 516"/>
                <a:gd name="T15" fmla="*/ 86 h 518"/>
                <a:gd name="T16" fmla="*/ 370 w 516"/>
                <a:gd name="T17" fmla="*/ 26 h 518"/>
                <a:gd name="T18" fmla="*/ 327 w 516"/>
                <a:gd name="T19" fmla="*/ 17 h 518"/>
                <a:gd name="T20" fmla="*/ 298 w 516"/>
                <a:gd name="T21" fmla="*/ 63 h 518"/>
                <a:gd name="T22" fmla="*/ 288 w 516"/>
                <a:gd name="T23" fmla="*/ 9 h 518"/>
                <a:gd name="T24" fmla="*/ 245 w 516"/>
                <a:gd name="T25" fmla="*/ 0 h 518"/>
                <a:gd name="T26" fmla="*/ 229 w 516"/>
                <a:gd name="T27" fmla="*/ 63 h 518"/>
                <a:gd name="T28" fmla="*/ 218 w 516"/>
                <a:gd name="T29" fmla="*/ 63 h 518"/>
                <a:gd name="T30" fmla="*/ 177 w 516"/>
                <a:gd name="T31" fmla="*/ 13 h 518"/>
                <a:gd name="T32" fmla="*/ 142 w 516"/>
                <a:gd name="T33" fmla="*/ 39 h 518"/>
                <a:gd name="T34" fmla="*/ 148 w 516"/>
                <a:gd name="T35" fmla="*/ 95 h 518"/>
                <a:gd name="T36" fmla="*/ 104 w 516"/>
                <a:gd name="T37" fmla="*/ 62 h 518"/>
                <a:gd name="T38" fmla="*/ 68 w 516"/>
                <a:gd name="T39" fmla="*/ 86 h 518"/>
                <a:gd name="T40" fmla="*/ 101 w 516"/>
                <a:gd name="T41" fmla="*/ 141 h 518"/>
                <a:gd name="T42" fmla="*/ 93 w 516"/>
                <a:gd name="T43" fmla="*/ 152 h 518"/>
                <a:gd name="T44" fmla="*/ 28 w 516"/>
                <a:gd name="T45" fmla="*/ 142 h 518"/>
                <a:gd name="T46" fmla="*/ 20 w 516"/>
                <a:gd name="T47" fmla="*/ 185 h 518"/>
                <a:gd name="T48" fmla="*/ 67 w 516"/>
                <a:gd name="T49" fmla="*/ 213 h 518"/>
                <a:gd name="T50" fmla="*/ 64 w 516"/>
                <a:gd name="T51" fmla="*/ 226 h 518"/>
                <a:gd name="T52" fmla="*/ 1 w 516"/>
                <a:gd name="T53" fmla="*/ 242 h 518"/>
                <a:gd name="T54" fmla="*/ 10 w 516"/>
                <a:gd name="T55" fmla="*/ 285 h 518"/>
                <a:gd name="T56" fmla="*/ 64 w 516"/>
                <a:gd name="T57" fmla="*/ 292 h 518"/>
                <a:gd name="T58" fmla="*/ 65 w 516"/>
                <a:gd name="T59" fmla="*/ 303 h 518"/>
                <a:gd name="T60" fmla="*/ 14 w 516"/>
                <a:gd name="T61" fmla="*/ 344 h 518"/>
                <a:gd name="T62" fmla="*/ 39 w 516"/>
                <a:gd name="T63" fmla="*/ 379 h 518"/>
                <a:gd name="T64" fmla="*/ 98 w 516"/>
                <a:gd name="T65" fmla="*/ 375 h 518"/>
                <a:gd name="T66" fmla="*/ 66 w 516"/>
                <a:gd name="T67" fmla="*/ 430 h 518"/>
                <a:gd name="T68" fmla="*/ 102 w 516"/>
                <a:gd name="T69" fmla="*/ 454 h 518"/>
                <a:gd name="T70" fmla="*/ 155 w 516"/>
                <a:gd name="T71" fmla="*/ 429 h 518"/>
                <a:gd name="T72" fmla="*/ 146 w 516"/>
                <a:gd name="T73" fmla="*/ 491 h 518"/>
                <a:gd name="T74" fmla="*/ 189 w 516"/>
                <a:gd name="T75" fmla="*/ 499 h 518"/>
                <a:gd name="T76" fmla="*/ 229 w 516"/>
                <a:gd name="T77" fmla="*/ 457 h 518"/>
                <a:gd name="T78" fmla="*/ 245 w 516"/>
                <a:gd name="T79" fmla="*/ 517 h 518"/>
                <a:gd name="T80" fmla="*/ 288 w 516"/>
                <a:gd name="T81" fmla="*/ 508 h 518"/>
                <a:gd name="T82" fmla="*/ 302 w 516"/>
                <a:gd name="T83" fmla="*/ 456 h 518"/>
                <a:gd name="T84" fmla="*/ 340 w 516"/>
                <a:gd name="T85" fmla="*/ 503 h 518"/>
                <a:gd name="T86" fmla="*/ 376 w 516"/>
                <a:gd name="T87" fmla="*/ 478 h 518"/>
                <a:gd name="T88" fmla="*/ 375 w 516"/>
                <a:gd name="T89" fmla="*/ 424 h 518"/>
                <a:gd name="T90" fmla="*/ 427 w 516"/>
                <a:gd name="T91" fmla="*/ 453 h 518"/>
                <a:gd name="T92" fmla="*/ 451 w 516"/>
                <a:gd name="T93" fmla="*/ 416 h 518"/>
                <a:gd name="T94" fmla="*/ 431 w 516"/>
                <a:gd name="T95" fmla="*/ 366 h 518"/>
                <a:gd name="T96" fmla="*/ 489 w 516"/>
                <a:gd name="T97" fmla="*/ 374 h 518"/>
                <a:gd name="T98" fmla="*/ 498 w 516"/>
                <a:gd name="T99" fmla="*/ 331 h 518"/>
                <a:gd name="T100" fmla="*/ 459 w 516"/>
                <a:gd name="T101" fmla="*/ 291 h 518"/>
                <a:gd name="T102" fmla="*/ 516 w 516"/>
                <a:gd name="T103" fmla="*/ 275 h 518"/>
                <a:gd name="T104" fmla="*/ 258 w 516"/>
                <a:gd name="T105" fmla="*/ 431 h 518"/>
                <a:gd name="T106" fmla="*/ 258 w 516"/>
                <a:gd name="T107" fmla="*/ 87 h 518"/>
                <a:gd name="T108" fmla="*/ 258 w 516"/>
                <a:gd name="T109" fmla="*/ 431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16" h="518">
                  <a:moveTo>
                    <a:pt x="515" y="242"/>
                  </a:moveTo>
                  <a:cubicBezTo>
                    <a:pt x="516" y="237"/>
                    <a:pt x="512" y="233"/>
                    <a:pt x="506" y="232"/>
                  </a:cubicBezTo>
                  <a:cubicBezTo>
                    <a:pt x="458" y="226"/>
                    <a:pt x="458" y="226"/>
                    <a:pt x="458" y="226"/>
                  </a:cubicBezTo>
                  <a:cubicBezTo>
                    <a:pt x="457" y="221"/>
                    <a:pt x="456" y="215"/>
                    <a:pt x="455" y="209"/>
                  </a:cubicBezTo>
                  <a:cubicBezTo>
                    <a:pt x="496" y="185"/>
                    <a:pt x="496" y="185"/>
                    <a:pt x="496" y="185"/>
                  </a:cubicBezTo>
                  <a:cubicBezTo>
                    <a:pt x="501" y="182"/>
                    <a:pt x="503" y="176"/>
                    <a:pt x="501" y="172"/>
                  </a:cubicBezTo>
                  <a:cubicBezTo>
                    <a:pt x="488" y="142"/>
                    <a:pt x="488" y="142"/>
                    <a:pt x="488" y="142"/>
                  </a:cubicBezTo>
                  <a:cubicBezTo>
                    <a:pt x="486" y="137"/>
                    <a:pt x="481" y="135"/>
                    <a:pt x="476" y="136"/>
                  </a:cubicBezTo>
                  <a:cubicBezTo>
                    <a:pt x="428" y="150"/>
                    <a:pt x="428" y="150"/>
                    <a:pt x="428" y="150"/>
                  </a:cubicBezTo>
                  <a:cubicBezTo>
                    <a:pt x="425" y="146"/>
                    <a:pt x="422" y="141"/>
                    <a:pt x="419" y="137"/>
                  </a:cubicBezTo>
                  <a:cubicBezTo>
                    <a:pt x="449" y="100"/>
                    <a:pt x="449" y="100"/>
                    <a:pt x="449" y="100"/>
                  </a:cubicBezTo>
                  <a:cubicBezTo>
                    <a:pt x="452" y="95"/>
                    <a:pt x="452" y="89"/>
                    <a:pt x="449" y="86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23" y="59"/>
                    <a:pt x="417" y="58"/>
                    <a:pt x="412" y="62"/>
                  </a:cubicBezTo>
                  <a:cubicBezTo>
                    <a:pt x="371" y="93"/>
                    <a:pt x="371" y="93"/>
                    <a:pt x="371" y="93"/>
                  </a:cubicBezTo>
                  <a:cubicBezTo>
                    <a:pt x="367" y="90"/>
                    <a:pt x="364" y="88"/>
                    <a:pt x="360" y="86"/>
                  </a:cubicBezTo>
                  <a:cubicBezTo>
                    <a:pt x="375" y="39"/>
                    <a:pt x="375" y="39"/>
                    <a:pt x="375" y="39"/>
                  </a:cubicBezTo>
                  <a:cubicBezTo>
                    <a:pt x="376" y="34"/>
                    <a:pt x="374" y="28"/>
                    <a:pt x="370" y="26"/>
                  </a:cubicBezTo>
                  <a:cubicBezTo>
                    <a:pt x="340" y="13"/>
                    <a:pt x="340" y="13"/>
                    <a:pt x="340" y="13"/>
                  </a:cubicBezTo>
                  <a:cubicBezTo>
                    <a:pt x="336" y="10"/>
                    <a:pt x="330" y="12"/>
                    <a:pt x="327" y="17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8" y="63"/>
                    <a:pt x="298" y="63"/>
                    <a:pt x="298" y="63"/>
                  </a:cubicBezTo>
                  <a:cubicBezTo>
                    <a:pt x="297" y="63"/>
                    <a:pt x="296" y="63"/>
                    <a:pt x="295" y="63"/>
                  </a:cubicBezTo>
                  <a:cubicBezTo>
                    <a:pt x="288" y="9"/>
                    <a:pt x="288" y="9"/>
                    <a:pt x="288" y="9"/>
                  </a:cubicBezTo>
                  <a:cubicBezTo>
                    <a:pt x="287" y="4"/>
                    <a:pt x="283" y="0"/>
                    <a:pt x="278" y="0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41" y="0"/>
                    <a:pt x="236" y="4"/>
                    <a:pt x="235" y="9"/>
                  </a:cubicBezTo>
                  <a:cubicBezTo>
                    <a:pt x="229" y="63"/>
                    <a:pt x="229" y="63"/>
                    <a:pt x="229" y="63"/>
                  </a:cubicBezTo>
                  <a:cubicBezTo>
                    <a:pt x="225" y="63"/>
                    <a:pt x="222" y="64"/>
                    <a:pt x="219" y="65"/>
                  </a:cubicBezTo>
                  <a:cubicBezTo>
                    <a:pt x="219" y="64"/>
                    <a:pt x="219" y="63"/>
                    <a:pt x="218" y="63"/>
                  </a:cubicBezTo>
                  <a:cubicBezTo>
                    <a:pt x="189" y="17"/>
                    <a:pt x="189" y="17"/>
                    <a:pt x="189" y="17"/>
                  </a:cubicBezTo>
                  <a:cubicBezTo>
                    <a:pt x="187" y="12"/>
                    <a:pt x="181" y="10"/>
                    <a:pt x="177" y="13"/>
                  </a:cubicBezTo>
                  <a:cubicBezTo>
                    <a:pt x="147" y="26"/>
                    <a:pt x="147" y="26"/>
                    <a:pt x="147" y="26"/>
                  </a:cubicBezTo>
                  <a:cubicBezTo>
                    <a:pt x="142" y="28"/>
                    <a:pt x="140" y="34"/>
                    <a:pt x="142" y="39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4" y="91"/>
                    <a:pt x="151" y="93"/>
                    <a:pt x="148" y="95"/>
                  </a:cubicBezTo>
                  <a:cubicBezTo>
                    <a:pt x="147" y="94"/>
                    <a:pt x="147" y="94"/>
                    <a:pt x="147" y="94"/>
                  </a:cubicBezTo>
                  <a:cubicBezTo>
                    <a:pt x="104" y="62"/>
                    <a:pt x="104" y="62"/>
                    <a:pt x="104" y="62"/>
                  </a:cubicBezTo>
                  <a:cubicBezTo>
                    <a:pt x="100" y="58"/>
                    <a:pt x="93" y="59"/>
                    <a:pt x="90" y="63"/>
                  </a:cubicBezTo>
                  <a:cubicBezTo>
                    <a:pt x="68" y="86"/>
                    <a:pt x="68" y="86"/>
                    <a:pt x="68" y="86"/>
                  </a:cubicBezTo>
                  <a:cubicBezTo>
                    <a:pt x="64" y="89"/>
                    <a:pt x="64" y="95"/>
                    <a:pt x="67" y="100"/>
                  </a:cubicBezTo>
                  <a:cubicBezTo>
                    <a:pt x="101" y="141"/>
                    <a:pt x="101" y="141"/>
                    <a:pt x="101" y="141"/>
                  </a:cubicBezTo>
                  <a:cubicBezTo>
                    <a:pt x="98" y="145"/>
                    <a:pt x="96" y="148"/>
                    <a:pt x="93" y="152"/>
                  </a:cubicBezTo>
                  <a:cubicBezTo>
                    <a:pt x="93" y="152"/>
                    <a:pt x="93" y="152"/>
                    <a:pt x="93" y="152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35" y="135"/>
                    <a:pt x="30" y="137"/>
                    <a:pt x="28" y="14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3" y="176"/>
                    <a:pt x="15" y="182"/>
                    <a:pt x="20" y="185"/>
                  </a:cubicBezTo>
                  <a:cubicBezTo>
                    <a:pt x="67" y="212"/>
                    <a:pt x="67" y="212"/>
                    <a:pt x="67" y="212"/>
                  </a:cubicBezTo>
                  <a:cubicBezTo>
                    <a:pt x="67" y="213"/>
                    <a:pt x="67" y="213"/>
                    <a:pt x="67" y="213"/>
                  </a:cubicBezTo>
                  <a:cubicBezTo>
                    <a:pt x="66" y="217"/>
                    <a:pt x="65" y="221"/>
                    <a:pt x="65" y="226"/>
                  </a:cubicBezTo>
                  <a:cubicBezTo>
                    <a:pt x="64" y="226"/>
                    <a:pt x="64" y="226"/>
                    <a:pt x="64" y="226"/>
                  </a:cubicBezTo>
                  <a:cubicBezTo>
                    <a:pt x="10" y="232"/>
                    <a:pt x="10" y="232"/>
                    <a:pt x="10" y="232"/>
                  </a:cubicBezTo>
                  <a:cubicBezTo>
                    <a:pt x="5" y="233"/>
                    <a:pt x="0" y="237"/>
                    <a:pt x="1" y="242"/>
                  </a:cubicBezTo>
                  <a:cubicBezTo>
                    <a:pt x="1" y="275"/>
                    <a:pt x="1" y="275"/>
                    <a:pt x="1" y="275"/>
                  </a:cubicBezTo>
                  <a:cubicBezTo>
                    <a:pt x="0" y="279"/>
                    <a:pt x="4" y="284"/>
                    <a:pt x="10" y="285"/>
                  </a:cubicBezTo>
                  <a:cubicBezTo>
                    <a:pt x="64" y="292"/>
                    <a:pt x="64" y="292"/>
                    <a:pt x="64" y="292"/>
                  </a:cubicBezTo>
                  <a:cubicBezTo>
                    <a:pt x="64" y="292"/>
                    <a:pt x="64" y="292"/>
                    <a:pt x="64" y="292"/>
                  </a:cubicBezTo>
                  <a:cubicBezTo>
                    <a:pt x="65" y="296"/>
                    <a:pt x="65" y="299"/>
                    <a:pt x="66" y="303"/>
                  </a:cubicBezTo>
                  <a:cubicBezTo>
                    <a:pt x="65" y="303"/>
                    <a:pt x="65" y="303"/>
                    <a:pt x="65" y="303"/>
                  </a:cubicBezTo>
                  <a:cubicBezTo>
                    <a:pt x="19" y="331"/>
                    <a:pt x="19" y="331"/>
                    <a:pt x="19" y="331"/>
                  </a:cubicBezTo>
                  <a:cubicBezTo>
                    <a:pt x="14" y="334"/>
                    <a:pt x="12" y="340"/>
                    <a:pt x="14" y="344"/>
                  </a:cubicBezTo>
                  <a:cubicBezTo>
                    <a:pt x="27" y="374"/>
                    <a:pt x="27" y="374"/>
                    <a:pt x="27" y="374"/>
                  </a:cubicBezTo>
                  <a:cubicBezTo>
                    <a:pt x="29" y="378"/>
                    <a:pt x="34" y="381"/>
                    <a:pt x="39" y="379"/>
                  </a:cubicBezTo>
                  <a:cubicBezTo>
                    <a:pt x="91" y="365"/>
                    <a:pt x="91" y="365"/>
                    <a:pt x="91" y="365"/>
                  </a:cubicBezTo>
                  <a:cubicBezTo>
                    <a:pt x="93" y="368"/>
                    <a:pt x="96" y="372"/>
                    <a:pt x="98" y="375"/>
                  </a:cubicBezTo>
                  <a:cubicBezTo>
                    <a:pt x="65" y="416"/>
                    <a:pt x="65" y="416"/>
                    <a:pt x="65" y="416"/>
                  </a:cubicBezTo>
                  <a:cubicBezTo>
                    <a:pt x="62" y="421"/>
                    <a:pt x="62" y="427"/>
                    <a:pt x="66" y="430"/>
                  </a:cubicBezTo>
                  <a:cubicBezTo>
                    <a:pt x="89" y="453"/>
                    <a:pt x="89" y="453"/>
                    <a:pt x="89" y="453"/>
                  </a:cubicBezTo>
                  <a:cubicBezTo>
                    <a:pt x="92" y="457"/>
                    <a:pt x="98" y="457"/>
                    <a:pt x="102" y="454"/>
                  </a:cubicBezTo>
                  <a:cubicBezTo>
                    <a:pt x="144" y="422"/>
                    <a:pt x="144" y="422"/>
                    <a:pt x="144" y="422"/>
                  </a:cubicBezTo>
                  <a:cubicBezTo>
                    <a:pt x="148" y="424"/>
                    <a:pt x="151" y="427"/>
                    <a:pt x="155" y="429"/>
                  </a:cubicBezTo>
                  <a:cubicBezTo>
                    <a:pt x="141" y="478"/>
                    <a:pt x="141" y="478"/>
                    <a:pt x="141" y="478"/>
                  </a:cubicBezTo>
                  <a:cubicBezTo>
                    <a:pt x="139" y="484"/>
                    <a:pt x="142" y="489"/>
                    <a:pt x="146" y="491"/>
                  </a:cubicBezTo>
                  <a:cubicBezTo>
                    <a:pt x="177" y="503"/>
                    <a:pt x="177" y="503"/>
                    <a:pt x="177" y="503"/>
                  </a:cubicBezTo>
                  <a:cubicBezTo>
                    <a:pt x="181" y="506"/>
                    <a:pt x="187" y="504"/>
                    <a:pt x="189" y="499"/>
                  </a:cubicBezTo>
                  <a:cubicBezTo>
                    <a:pt x="215" y="454"/>
                    <a:pt x="215" y="454"/>
                    <a:pt x="215" y="454"/>
                  </a:cubicBezTo>
                  <a:cubicBezTo>
                    <a:pt x="220" y="455"/>
                    <a:pt x="224" y="456"/>
                    <a:pt x="229" y="457"/>
                  </a:cubicBezTo>
                  <a:cubicBezTo>
                    <a:pt x="235" y="508"/>
                    <a:pt x="235" y="508"/>
                    <a:pt x="235" y="508"/>
                  </a:cubicBezTo>
                  <a:cubicBezTo>
                    <a:pt x="236" y="514"/>
                    <a:pt x="241" y="518"/>
                    <a:pt x="245" y="517"/>
                  </a:cubicBezTo>
                  <a:cubicBezTo>
                    <a:pt x="278" y="517"/>
                    <a:pt x="278" y="517"/>
                    <a:pt x="278" y="517"/>
                  </a:cubicBezTo>
                  <a:cubicBezTo>
                    <a:pt x="283" y="518"/>
                    <a:pt x="287" y="514"/>
                    <a:pt x="288" y="508"/>
                  </a:cubicBezTo>
                  <a:cubicBezTo>
                    <a:pt x="295" y="457"/>
                    <a:pt x="295" y="457"/>
                    <a:pt x="295" y="457"/>
                  </a:cubicBezTo>
                  <a:cubicBezTo>
                    <a:pt x="297" y="457"/>
                    <a:pt x="299" y="456"/>
                    <a:pt x="302" y="456"/>
                  </a:cubicBezTo>
                  <a:cubicBezTo>
                    <a:pt x="327" y="499"/>
                    <a:pt x="327" y="499"/>
                    <a:pt x="327" y="499"/>
                  </a:cubicBezTo>
                  <a:cubicBezTo>
                    <a:pt x="330" y="504"/>
                    <a:pt x="335" y="506"/>
                    <a:pt x="340" y="503"/>
                  </a:cubicBezTo>
                  <a:cubicBezTo>
                    <a:pt x="370" y="491"/>
                    <a:pt x="370" y="491"/>
                    <a:pt x="370" y="491"/>
                  </a:cubicBezTo>
                  <a:cubicBezTo>
                    <a:pt x="375" y="489"/>
                    <a:pt x="377" y="484"/>
                    <a:pt x="376" y="478"/>
                  </a:cubicBezTo>
                  <a:cubicBezTo>
                    <a:pt x="362" y="432"/>
                    <a:pt x="362" y="432"/>
                    <a:pt x="362" y="432"/>
                  </a:cubicBezTo>
                  <a:cubicBezTo>
                    <a:pt x="367" y="430"/>
                    <a:pt x="371" y="427"/>
                    <a:pt x="375" y="424"/>
                  </a:cubicBezTo>
                  <a:cubicBezTo>
                    <a:pt x="414" y="454"/>
                    <a:pt x="414" y="454"/>
                    <a:pt x="414" y="454"/>
                  </a:cubicBezTo>
                  <a:cubicBezTo>
                    <a:pt x="418" y="457"/>
                    <a:pt x="424" y="457"/>
                    <a:pt x="427" y="453"/>
                  </a:cubicBezTo>
                  <a:cubicBezTo>
                    <a:pt x="450" y="430"/>
                    <a:pt x="450" y="430"/>
                    <a:pt x="450" y="430"/>
                  </a:cubicBezTo>
                  <a:cubicBezTo>
                    <a:pt x="454" y="427"/>
                    <a:pt x="454" y="421"/>
                    <a:pt x="451" y="416"/>
                  </a:cubicBezTo>
                  <a:cubicBezTo>
                    <a:pt x="422" y="380"/>
                    <a:pt x="422" y="380"/>
                    <a:pt x="422" y="380"/>
                  </a:cubicBezTo>
                  <a:cubicBezTo>
                    <a:pt x="425" y="375"/>
                    <a:pt x="428" y="371"/>
                    <a:pt x="431" y="366"/>
                  </a:cubicBezTo>
                  <a:cubicBezTo>
                    <a:pt x="477" y="379"/>
                    <a:pt x="477" y="379"/>
                    <a:pt x="477" y="379"/>
                  </a:cubicBezTo>
                  <a:cubicBezTo>
                    <a:pt x="482" y="381"/>
                    <a:pt x="488" y="378"/>
                    <a:pt x="489" y="374"/>
                  </a:cubicBezTo>
                  <a:cubicBezTo>
                    <a:pt x="502" y="344"/>
                    <a:pt x="502" y="344"/>
                    <a:pt x="502" y="344"/>
                  </a:cubicBezTo>
                  <a:cubicBezTo>
                    <a:pt x="504" y="340"/>
                    <a:pt x="502" y="334"/>
                    <a:pt x="498" y="331"/>
                  </a:cubicBezTo>
                  <a:cubicBezTo>
                    <a:pt x="456" y="306"/>
                    <a:pt x="456" y="306"/>
                    <a:pt x="456" y="306"/>
                  </a:cubicBezTo>
                  <a:cubicBezTo>
                    <a:pt x="457" y="301"/>
                    <a:pt x="458" y="296"/>
                    <a:pt x="459" y="291"/>
                  </a:cubicBezTo>
                  <a:cubicBezTo>
                    <a:pt x="507" y="285"/>
                    <a:pt x="507" y="285"/>
                    <a:pt x="507" y="285"/>
                  </a:cubicBezTo>
                  <a:cubicBezTo>
                    <a:pt x="512" y="284"/>
                    <a:pt x="516" y="279"/>
                    <a:pt x="516" y="275"/>
                  </a:cubicBezTo>
                  <a:lnTo>
                    <a:pt x="515" y="242"/>
                  </a:lnTo>
                  <a:close/>
                  <a:moveTo>
                    <a:pt x="258" y="431"/>
                  </a:moveTo>
                  <a:cubicBezTo>
                    <a:pt x="163" y="431"/>
                    <a:pt x="86" y="354"/>
                    <a:pt x="86" y="259"/>
                  </a:cubicBezTo>
                  <a:cubicBezTo>
                    <a:pt x="86" y="164"/>
                    <a:pt x="163" y="87"/>
                    <a:pt x="258" y="87"/>
                  </a:cubicBezTo>
                  <a:cubicBezTo>
                    <a:pt x="353" y="87"/>
                    <a:pt x="430" y="164"/>
                    <a:pt x="430" y="259"/>
                  </a:cubicBezTo>
                  <a:cubicBezTo>
                    <a:pt x="430" y="354"/>
                    <a:pt x="353" y="431"/>
                    <a:pt x="258" y="431"/>
                  </a:cubicBezTo>
                  <a:close/>
                </a:path>
              </a:pathLst>
            </a:custGeom>
            <a:solidFill>
              <a:srgbClr val="5467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60" name="iṡlïḋê"/>
            <p:cNvSpPr/>
            <p:nvPr/>
          </p:nvSpPr>
          <p:spPr bwMode="auto">
            <a:xfrm>
              <a:off x="2614" y="2317"/>
              <a:ext cx="589" cy="589"/>
            </a:xfrm>
            <a:custGeom>
              <a:avLst/>
              <a:gdLst>
                <a:gd name="T0" fmla="*/ 150 w 300"/>
                <a:gd name="T1" fmla="*/ 0 h 300"/>
                <a:gd name="T2" fmla="*/ 0 w 300"/>
                <a:gd name="T3" fmla="*/ 150 h 300"/>
                <a:gd name="T4" fmla="*/ 150 w 300"/>
                <a:gd name="T5" fmla="*/ 300 h 300"/>
                <a:gd name="T6" fmla="*/ 300 w 300"/>
                <a:gd name="T7" fmla="*/ 150 h 300"/>
                <a:gd name="T8" fmla="*/ 150 w 300"/>
                <a:gd name="T9" fmla="*/ 0 h 300"/>
                <a:gd name="T10" fmla="*/ 150 w 300"/>
                <a:gd name="T11" fmla="*/ 278 h 300"/>
                <a:gd name="T12" fmla="*/ 22 w 300"/>
                <a:gd name="T13" fmla="*/ 150 h 300"/>
                <a:gd name="T14" fmla="*/ 150 w 300"/>
                <a:gd name="T15" fmla="*/ 22 h 300"/>
                <a:gd name="T16" fmla="*/ 278 w 300"/>
                <a:gd name="T17" fmla="*/ 150 h 300"/>
                <a:gd name="T18" fmla="*/ 150 w 300"/>
                <a:gd name="T19" fmla="*/ 278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0" h="300">
                  <a:moveTo>
                    <a:pt x="150" y="0"/>
                  </a:moveTo>
                  <a:cubicBezTo>
                    <a:pt x="67" y="0"/>
                    <a:pt x="0" y="67"/>
                    <a:pt x="0" y="150"/>
                  </a:cubicBezTo>
                  <a:cubicBezTo>
                    <a:pt x="0" y="233"/>
                    <a:pt x="67" y="300"/>
                    <a:pt x="150" y="300"/>
                  </a:cubicBezTo>
                  <a:cubicBezTo>
                    <a:pt x="233" y="300"/>
                    <a:pt x="300" y="233"/>
                    <a:pt x="300" y="150"/>
                  </a:cubicBezTo>
                  <a:cubicBezTo>
                    <a:pt x="300" y="67"/>
                    <a:pt x="233" y="0"/>
                    <a:pt x="150" y="0"/>
                  </a:cubicBezTo>
                  <a:close/>
                  <a:moveTo>
                    <a:pt x="150" y="278"/>
                  </a:moveTo>
                  <a:cubicBezTo>
                    <a:pt x="79" y="278"/>
                    <a:pt x="22" y="221"/>
                    <a:pt x="22" y="150"/>
                  </a:cubicBezTo>
                  <a:cubicBezTo>
                    <a:pt x="22" y="79"/>
                    <a:pt x="79" y="22"/>
                    <a:pt x="150" y="22"/>
                  </a:cubicBezTo>
                  <a:cubicBezTo>
                    <a:pt x="221" y="22"/>
                    <a:pt x="278" y="79"/>
                    <a:pt x="278" y="150"/>
                  </a:cubicBezTo>
                  <a:cubicBezTo>
                    <a:pt x="278" y="221"/>
                    <a:pt x="221" y="278"/>
                    <a:pt x="150" y="2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61" name="îṥ1iḓé"/>
            <p:cNvSpPr/>
            <p:nvPr/>
          </p:nvSpPr>
          <p:spPr bwMode="auto">
            <a:xfrm>
              <a:off x="2614" y="2325"/>
              <a:ext cx="589" cy="589"/>
            </a:xfrm>
            <a:custGeom>
              <a:avLst/>
              <a:gdLst>
                <a:gd name="T0" fmla="*/ 150 w 300"/>
                <a:gd name="T1" fmla="*/ 0 h 300"/>
                <a:gd name="T2" fmla="*/ 0 w 300"/>
                <a:gd name="T3" fmla="*/ 150 h 300"/>
                <a:gd name="T4" fmla="*/ 150 w 300"/>
                <a:gd name="T5" fmla="*/ 300 h 300"/>
                <a:gd name="T6" fmla="*/ 300 w 300"/>
                <a:gd name="T7" fmla="*/ 150 h 300"/>
                <a:gd name="T8" fmla="*/ 150 w 300"/>
                <a:gd name="T9" fmla="*/ 0 h 300"/>
                <a:gd name="T10" fmla="*/ 150 w 300"/>
                <a:gd name="T11" fmla="*/ 278 h 300"/>
                <a:gd name="T12" fmla="*/ 22 w 300"/>
                <a:gd name="T13" fmla="*/ 150 h 300"/>
                <a:gd name="T14" fmla="*/ 150 w 300"/>
                <a:gd name="T15" fmla="*/ 22 h 300"/>
                <a:gd name="T16" fmla="*/ 278 w 300"/>
                <a:gd name="T17" fmla="*/ 150 h 300"/>
                <a:gd name="T18" fmla="*/ 150 w 300"/>
                <a:gd name="T19" fmla="*/ 278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0" h="300">
                  <a:moveTo>
                    <a:pt x="150" y="0"/>
                  </a:moveTo>
                  <a:cubicBezTo>
                    <a:pt x="67" y="0"/>
                    <a:pt x="0" y="67"/>
                    <a:pt x="0" y="150"/>
                  </a:cubicBezTo>
                  <a:cubicBezTo>
                    <a:pt x="0" y="233"/>
                    <a:pt x="67" y="300"/>
                    <a:pt x="150" y="300"/>
                  </a:cubicBezTo>
                  <a:cubicBezTo>
                    <a:pt x="233" y="300"/>
                    <a:pt x="300" y="233"/>
                    <a:pt x="300" y="150"/>
                  </a:cubicBezTo>
                  <a:cubicBezTo>
                    <a:pt x="300" y="67"/>
                    <a:pt x="233" y="0"/>
                    <a:pt x="150" y="0"/>
                  </a:cubicBezTo>
                  <a:close/>
                  <a:moveTo>
                    <a:pt x="150" y="278"/>
                  </a:moveTo>
                  <a:cubicBezTo>
                    <a:pt x="79" y="278"/>
                    <a:pt x="22" y="221"/>
                    <a:pt x="22" y="150"/>
                  </a:cubicBezTo>
                  <a:cubicBezTo>
                    <a:pt x="22" y="79"/>
                    <a:pt x="79" y="22"/>
                    <a:pt x="150" y="22"/>
                  </a:cubicBezTo>
                  <a:cubicBezTo>
                    <a:pt x="221" y="22"/>
                    <a:pt x="278" y="79"/>
                    <a:pt x="278" y="150"/>
                  </a:cubicBezTo>
                  <a:cubicBezTo>
                    <a:pt x="278" y="221"/>
                    <a:pt x="221" y="278"/>
                    <a:pt x="150" y="278"/>
                  </a:cubicBezTo>
                  <a:close/>
                </a:path>
              </a:pathLst>
            </a:custGeom>
            <a:solidFill>
              <a:srgbClr val="5467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anchor="ctr" anchorCtr="0" compatLnSpc="1">
              <a:normAutofit/>
            </a:bodyPr>
            <a:lstStyle/>
            <a:p>
              <a:pPr algn="ctr"/>
              <a:r>
                <a:rPr lang="en-US" sz="40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1</a:t>
              </a:r>
              <a:endParaRPr lang="en-US" sz="4000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62" name="îŝ1iďè"/>
            <p:cNvSpPr/>
            <p:nvPr/>
          </p:nvSpPr>
          <p:spPr bwMode="auto">
            <a:xfrm>
              <a:off x="1657" y="0"/>
              <a:ext cx="739" cy="738"/>
            </a:xfrm>
            <a:custGeom>
              <a:avLst/>
              <a:gdLst>
                <a:gd name="T0" fmla="*/ 330 w 376"/>
                <a:gd name="T1" fmla="*/ 303 h 376"/>
                <a:gd name="T2" fmla="*/ 309 w 376"/>
                <a:gd name="T3" fmla="*/ 276 h 376"/>
                <a:gd name="T4" fmla="*/ 325 w 376"/>
                <a:gd name="T5" fmla="*/ 246 h 376"/>
                <a:gd name="T6" fmla="*/ 335 w 376"/>
                <a:gd name="T7" fmla="*/ 209 h 376"/>
                <a:gd name="T8" fmla="*/ 369 w 376"/>
                <a:gd name="T9" fmla="*/ 204 h 376"/>
                <a:gd name="T10" fmla="*/ 376 w 376"/>
                <a:gd name="T11" fmla="*/ 197 h 376"/>
                <a:gd name="T12" fmla="*/ 375 w 376"/>
                <a:gd name="T13" fmla="*/ 173 h 376"/>
                <a:gd name="T14" fmla="*/ 368 w 376"/>
                <a:gd name="T15" fmla="*/ 166 h 376"/>
                <a:gd name="T16" fmla="*/ 333 w 376"/>
                <a:gd name="T17" fmla="*/ 162 h 376"/>
                <a:gd name="T18" fmla="*/ 307 w 376"/>
                <a:gd name="T19" fmla="*/ 104 h 376"/>
                <a:gd name="T20" fmla="*/ 332 w 376"/>
                <a:gd name="T21" fmla="*/ 75 h 376"/>
                <a:gd name="T22" fmla="*/ 332 w 376"/>
                <a:gd name="T23" fmla="*/ 65 h 376"/>
                <a:gd name="T24" fmla="*/ 315 w 376"/>
                <a:gd name="T25" fmla="*/ 48 h 376"/>
                <a:gd name="T26" fmla="*/ 305 w 376"/>
                <a:gd name="T27" fmla="*/ 47 h 376"/>
                <a:gd name="T28" fmla="*/ 273 w 376"/>
                <a:gd name="T29" fmla="*/ 71 h 376"/>
                <a:gd name="T30" fmla="*/ 273 w 376"/>
                <a:gd name="T31" fmla="*/ 71 h 376"/>
                <a:gd name="T32" fmla="*/ 244 w 376"/>
                <a:gd name="T33" fmla="*/ 55 h 376"/>
                <a:gd name="T34" fmla="*/ 215 w 376"/>
                <a:gd name="T35" fmla="*/ 47 h 376"/>
                <a:gd name="T36" fmla="*/ 215 w 376"/>
                <a:gd name="T37" fmla="*/ 46 h 376"/>
                <a:gd name="T38" fmla="*/ 208 w 376"/>
                <a:gd name="T39" fmla="*/ 7 h 376"/>
                <a:gd name="T40" fmla="*/ 201 w 376"/>
                <a:gd name="T41" fmla="*/ 0 h 376"/>
                <a:gd name="T42" fmla="*/ 177 w 376"/>
                <a:gd name="T43" fmla="*/ 2 h 376"/>
                <a:gd name="T44" fmla="*/ 170 w 376"/>
                <a:gd name="T45" fmla="*/ 9 h 376"/>
                <a:gd name="T46" fmla="*/ 167 w 376"/>
                <a:gd name="T47" fmla="*/ 46 h 376"/>
                <a:gd name="T48" fmla="*/ 105 w 376"/>
                <a:gd name="T49" fmla="*/ 70 h 376"/>
                <a:gd name="T50" fmla="*/ 75 w 376"/>
                <a:gd name="T51" fmla="*/ 47 h 376"/>
                <a:gd name="T52" fmla="*/ 65 w 376"/>
                <a:gd name="T53" fmla="*/ 47 h 376"/>
                <a:gd name="T54" fmla="*/ 49 w 376"/>
                <a:gd name="T55" fmla="*/ 64 h 376"/>
                <a:gd name="T56" fmla="*/ 48 w 376"/>
                <a:gd name="T57" fmla="*/ 74 h 376"/>
                <a:gd name="T58" fmla="*/ 71 w 376"/>
                <a:gd name="T59" fmla="*/ 103 h 376"/>
                <a:gd name="T60" fmla="*/ 53 w 376"/>
                <a:gd name="T61" fmla="*/ 136 h 376"/>
                <a:gd name="T62" fmla="*/ 44 w 376"/>
                <a:gd name="T63" fmla="*/ 166 h 376"/>
                <a:gd name="T64" fmla="*/ 7 w 376"/>
                <a:gd name="T65" fmla="*/ 172 h 376"/>
                <a:gd name="T66" fmla="*/ 1 w 376"/>
                <a:gd name="T67" fmla="*/ 179 h 376"/>
                <a:gd name="T68" fmla="*/ 1 w 376"/>
                <a:gd name="T69" fmla="*/ 203 h 376"/>
                <a:gd name="T70" fmla="*/ 8 w 376"/>
                <a:gd name="T71" fmla="*/ 210 h 376"/>
                <a:gd name="T72" fmla="*/ 44 w 376"/>
                <a:gd name="T73" fmla="*/ 214 h 376"/>
                <a:gd name="T74" fmla="*/ 70 w 376"/>
                <a:gd name="T75" fmla="*/ 278 h 376"/>
                <a:gd name="T76" fmla="*/ 49 w 376"/>
                <a:gd name="T77" fmla="*/ 305 h 376"/>
                <a:gd name="T78" fmla="*/ 50 w 376"/>
                <a:gd name="T79" fmla="*/ 314 h 376"/>
                <a:gd name="T80" fmla="*/ 66 w 376"/>
                <a:gd name="T81" fmla="*/ 331 h 376"/>
                <a:gd name="T82" fmla="*/ 76 w 376"/>
                <a:gd name="T83" fmla="*/ 332 h 376"/>
                <a:gd name="T84" fmla="*/ 103 w 376"/>
                <a:gd name="T85" fmla="*/ 311 h 376"/>
                <a:gd name="T86" fmla="*/ 134 w 376"/>
                <a:gd name="T87" fmla="*/ 327 h 376"/>
                <a:gd name="T88" fmla="*/ 164 w 376"/>
                <a:gd name="T89" fmla="*/ 336 h 376"/>
                <a:gd name="T90" fmla="*/ 169 w 376"/>
                <a:gd name="T91" fmla="*/ 369 h 376"/>
                <a:gd name="T92" fmla="*/ 176 w 376"/>
                <a:gd name="T93" fmla="*/ 376 h 376"/>
                <a:gd name="T94" fmla="*/ 200 w 376"/>
                <a:gd name="T95" fmla="*/ 376 h 376"/>
                <a:gd name="T96" fmla="*/ 207 w 376"/>
                <a:gd name="T97" fmla="*/ 369 h 376"/>
                <a:gd name="T98" fmla="*/ 211 w 376"/>
                <a:gd name="T99" fmla="*/ 336 h 376"/>
                <a:gd name="T100" fmla="*/ 276 w 376"/>
                <a:gd name="T101" fmla="*/ 309 h 376"/>
                <a:gd name="T102" fmla="*/ 303 w 376"/>
                <a:gd name="T103" fmla="*/ 330 h 376"/>
                <a:gd name="T104" fmla="*/ 313 w 376"/>
                <a:gd name="T105" fmla="*/ 330 h 376"/>
                <a:gd name="T106" fmla="*/ 330 w 376"/>
                <a:gd name="T107" fmla="*/ 313 h 376"/>
                <a:gd name="T108" fmla="*/ 330 w 376"/>
                <a:gd name="T109" fmla="*/ 303 h 376"/>
                <a:gd name="T110" fmla="*/ 144 w 376"/>
                <a:gd name="T111" fmla="*/ 300 h 376"/>
                <a:gd name="T112" fmla="*/ 80 w 376"/>
                <a:gd name="T113" fmla="*/ 147 h 376"/>
                <a:gd name="T114" fmla="*/ 233 w 376"/>
                <a:gd name="T115" fmla="*/ 82 h 376"/>
                <a:gd name="T116" fmla="*/ 298 w 376"/>
                <a:gd name="T117" fmla="*/ 236 h 376"/>
                <a:gd name="T118" fmla="*/ 144 w 376"/>
                <a:gd name="T119" fmla="*/ 30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6" h="376">
                  <a:moveTo>
                    <a:pt x="330" y="303"/>
                  </a:moveTo>
                  <a:cubicBezTo>
                    <a:pt x="309" y="276"/>
                    <a:pt x="309" y="276"/>
                    <a:pt x="309" y="276"/>
                  </a:cubicBezTo>
                  <a:cubicBezTo>
                    <a:pt x="315" y="267"/>
                    <a:pt x="321" y="257"/>
                    <a:pt x="325" y="246"/>
                  </a:cubicBezTo>
                  <a:cubicBezTo>
                    <a:pt x="330" y="234"/>
                    <a:pt x="333" y="222"/>
                    <a:pt x="335" y="209"/>
                  </a:cubicBezTo>
                  <a:cubicBezTo>
                    <a:pt x="369" y="204"/>
                    <a:pt x="369" y="204"/>
                    <a:pt x="369" y="204"/>
                  </a:cubicBezTo>
                  <a:cubicBezTo>
                    <a:pt x="373" y="203"/>
                    <a:pt x="376" y="200"/>
                    <a:pt x="376" y="197"/>
                  </a:cubicBezTo>
                  <a:cubicBezTo>
                    <a:pt x="375" y="173"/>
                    <a:pt x="375" y="173"/>
                    <a:pt x="375" y="173"/>
                  </a:cubicBezTo>
                  <a:cubicBezTo>
                    <a:pt x="375" y="169"/>
                    <a:pt x="372" y="166"/>
                    <a:pt x="368" y="166"/>
                  </a:cubicBezTo>
                  <a:cubicBezTo>
                    <a:pt x="333" y="162"/>
                    <a:pt x="333" y="162"/>
                    <a:pt x="333" y="162"/>
                  </a:cubicBezTo>
                  <a:cubicBezTo>
                    <a:pt x="329" y="141"/>
                    <a:pt x="320" y="121"/>
                    <a:pt x="307" y="104"/>
                  </a:cubicBezTo>
                  <a:cubicBezTo>
                    <a:pt x="332" y="75"/>
                    <a:pt x="332" y="75"/>
                    <a:pt x="332" y="75"/>
                  </a:cubicBezTo>
                  <a:cubicBezTo>
                    <a:pt x="334" y="72"/>
                    <a:pt x="334" y="68"/>
                    <a:pt x="332" y="65"/>
                  </a:cubicBezTo>
                  <a:cubicBezTo>
                    <a:pt x="315" y="48"/>
                    <a:pt x="315" y="48"/>
                    <a:pt x="315" y="48"/>
                  </a:cubicBezTo>
                  <a:cubicBezTo>
                    <a:pt x="313" y="45"/>
                    <a:pt x="309" y="45"/>
                    <a:pt x="305" y="47"/>
                  </a:cubicBezTo>
                  <a:cubicBezTo>
                    <a:pt x="273" y="71"/>
                    <a:pt x="273" y="71"/>
                    <a:pt x="273" y="71"/>
                  </a:cubicBezTo>
                  <a:cubicBezTo>
                    <a:pt x="273" y="71"/>
                    <a:pt x="273" y="71"/>
                    <a:pt x="273" y="71"/>
                  </a:cubicBezTo>
                  <a:cubicBezTo>
                    <a:pt x="264" y="65"/>
                    <a:pt x="255" y="59"/>
                    <a:pt x="244" y="55"/>
                  </a:cubicBezTo>
                  <a:cubicBezTo>
                    <a:pt x="235" y="51"/>
                    <a:pt x="225" y="48"/>
                    <a:pt x="215" y="47"/>
                  </a:cubicBezTo>
                  <a:cubicBezTo>
                    <a:pt x="215" y="46"/>
                    <a:pt x="215" y="46"/>
                    <a:pt x="215" y="46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208" y="3"/>
                    <a:pt x="204" y="0"/>
                    <a:pt x="201" y="0"/>
                  </a:cubicBezTo>
                  <a:cubicBezTo>
                    <a:pt x="177" y="2"/>
                    <a:pt x="177" y="2"/>
                    <a:pt x="177" y="2"/>
                  </a:cubicBezTo>
                  <a:cubicBezTo>
                    <a:pt x="173" y="1"/>
                    <a:pt x="170" y="5"/>
                    <a:pt x="170" y="9"/>
                  </a:cubicBezTo>
                  <a:cubicBezTo>
                    <a:pt x="167" y="46"/>
                    <a:pt x="167" y="46"/>
                    <a:pt x="167" y="46"/>
                  </a:cubicBezTo>
                  <a:cubicBezTo>
                    <a:pt x="145" y="49"/>
                    <a:pt x="124" y="57"/>
                    <a:pt x="105" y="70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2" y="44"/>
                    <a:pt x="68" y="44"/>
                    <a:pt x="65" y="47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46" y="66"/>
                    <a:pt x="46" y="71"/>
                    <a:pt x="48" y="74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64" y="113"/>
                    <a:pt x="58" y="124"/>
                    <a:pt x="53" y="136"/>
                  </a:cubicBezTo>
                  <a:cubicBezTo>
                    <a:pt x="49" y="146"/>
                    <a:pt x="46" y="156"/>
                    <a:pt x="44" y="166"/>
                  </a:cubicBezTo>
                  <a:cubicBezTo>
                    <a:pt x="7" y="172"/>
                    <a:pt x="7" y="172"/>
                    <a:pt x="7" y="172"/>
                  </a:cubicBezTo>
                  <a:cubicBezTo>
                    <a:pt x="3" y="172"/>
                    <a:pt x="0" y="176"/>
                    <a:pt x="1" y="17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1" y="206"/>
                    <a:pt x="4" y="210"/>
                    <a:pt x="8" y="210"/>
                  </a:cubicBezTo>
                  <a:cubicBezTo>
                    <a:pt x="44" y="214"/>
                    <a:pt x="44" y="214"/>
                    <a:pt x="44" y="214"/>
                  </a:cubicBezTo>
                  <a:cubicBezTo>
                    <a:pt x="47" y="237"/>
                    <a:pt x="56" y="259"/>
                    <a:pt x="70" y="278"/>
                  </a:cubicBezTo>
                  <a:cubicBezTo>
                    <a:pt x="49" y="305"/>
                    <a:pt x="49" y="305"/>
                    <a:pt x="49" y="305"/>
                  </a:cubicBezTo>
                  <a:cubicBezTo>
                    <a:pt x="47" y="308"/>
                    <a:pt x="47" y="312"/>
                    <a:pt x="50" y="314"/>
                  </a:cubicBezTo>
                  <a:cubicBezTo>
                    <a:pt x="66" y="331"/>
                    <a:pt x="66" y="331"/>
                    <a:pt x="66" y="331"/>
                  </a:cubicBezTo>
                  <a:cubicBezTo>
                    <a:pt x="69" y="334"/>
                    <a:pt x="73" y="334"/>
                    <a:pt x="76" y="332"/>
                  </a:cubicBezTo>
                  <a:cubicBezTo>
                    <a:pt x="103" y="311"/>
                    <a:pt x="103" y="311"/>
                    <a:pt x="103" y="311"/>
                  </a:cubicBezTo>
                  <a:cubicBezTo>
                    <a:pt x="113" y="317"/>
                    <a:pt x="123" y="323"/>
                    <a:pt x="134" y="327"/>
                  </a:cubicBezTo>
                  <a:cubicBezTo>
                    <a:pt x="144" y="331"/>
                    <a:pt x="154" y="334"/>
                    <a:pt x="164" y="336"/>
                  </a:cubicBezTo>
                  <a:cubicBezTo>
                    <a:pt x="169" y="369"/>
                    <a:pt x="169" y="369"/>
                    <a:pt x="169" y="369"/>
                  </a:cubicBezTo>
                  <a:cubicBezTo>
                    <a:pt x="170" y="373"/>
                    <a:pt x="173" y="376"/>
                    <a:pt x="176" y="376"/>
                  </a:cubicBezTo>
                  <a:cubicBezTo>
                    <a:pt x="200" y="376"/>
                    <a:pt x="200" y="376"/>
                    <a:pt x="200" y="376"/>
                  </a:cubicBezTo>
                  <a:cubicBezTo>
                    <a:pt x="204" y="376"/>
                    <a:pt x="207" y="373"/>
                    <a:pt x="207" y="369"/>
                  </a:cubicBezTo>
                  <a:cubicBezTo>
                    <a:pt x="211" y="336"/>
                    <a:pt x="211" y="336"/>
                    <a:pt x="211" y="336"/>
                  </a:cubicBezTo>
                  <a:cubicBezTo>
                    <a:pt x="235" y="333"/>
                    <a:pt x="257" y="323"/>
                    <a:pt x="276" y="309"/>
                  </a:cubicBezTo>
                  <a:cubicBezTo>
                    <a:pt x="303" y="330"/>
                    <a:pt x="303" y="330"/>
                    <a:pt x="303" y="330"/>
                  </a:cubicBezTo>
                  <a:cubicBezTo>
                    <a:pt x="306" y="332"/>
                    <a:pt x="310" y="332"/>
                    <a:pt x="313" y="330"/>
                  </a:cubicBezTo>
                  <a:cubicBezTo>
                    <a:pt x="330" y="313"/>
                    <a:pt x="330" y="313"/>
                    <a:pt x="330" y="313"/>
                  </a:cubicBezTo>
                  <a:cubicBezTo>
                    <a:pt x="332" y="310"/>
                    <a:pt x="332" y="306"/>
                    <a:pt x="330" y="303"/>
                  </a:cubicBezTo>
                  <a:close/>
                  <a:moveTo>
                    <a:pt x="144" y="300"/>
                  </a:moveTo>
                  <a:cubicBezTo>
                    <a:pt x="84" y="276"/>
                    <a:pt x="55" y="207"/>
                    <a:pt x="80" y="147"/>
                  </a:cubicBezTo>
                  <a:cubicBezTo>
                    <a:pt x="104" y="86"/>
                    <a:pt x="173" y="57"/>
                    <a:pt x="233" y="82"/>
                  </a:cubicBezTo>
                  <a:cubicBezTo>
                    <a:pt x="294" y="106"/>
                    <a:pt x="323" y="175"/>
                    <a:pt x="298" y="236"/>
                  </a:cubicBezTo>
                  <a:cubicBezTo>
                    <a:pt x="274" y="296"/>
                    <a:pt x="205" y="325"/>
                    <a:pt x="144" y="300"/>
                  </a:cubicBez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63" name="íSļiḑé"/>
            <p:cNvSpPr/>
            <p:nvPr/>
          </p:nvSpPr>
          <p:spPr bwMode="auto">
            <a:xfrm>
              <a:off x="1353" y="24"/>
              <a:ext cx="349" cy="353"/>
            </a:xfrm>
            <a:custGeom>
              <a:avLst/>
              <a:gdLst>
                <a:gd name="T0" fmla="*/ 160 w 178"/>
                <a:gd name="T1" fmla="*/ 99 h 180"/>
                <a:gd name="T2" fmla="*/ 156 w 178"/>
                <a:gd name="T3" fmla="*/ 65 h 180"/>
                <a:gd name="T4" fmla="*/ 171 w 178"/>
                <a:gd name="T5" fmla="*/ 50 h 180"/>
                <a:gd name="T6" fmla="*/ 161 w 178"/>
                <a:gd name="T7" fmla="*/ 39 h 180"/>
                <a:gd name="T8" fmla="*/ 120 w 178"/>
                <a:gd name="T9" fmla="*/ 27 h 180"/>
                <a:gd name="T10" fmla="*/ 122 w 178"/>
                <a:gd name="T11" fmla="*/ 4 h 180"/>
                <a:gd name="T12" fmla="*/ 106 w 178"/>
                <a:gd name="T13" fmla="*/ 3 h 180"/>
                <a:gd name="T14" fmla="*/ 98 w 178"/>
                <a:gd name="T15" fmla="*/ 20 h 180"/>
                <a:gd name="T16" fmla="*/ 68 w 178"/>
                <a:gd name="T17" fmla="*/ 23 h 180"/>
                <a:gd name="T18" fmla="*/ 56 w 178"/>
                <a:gd name="T19" fmla="*/ 8 h 180"/>
                <a:gd name="T20" fmla="*/ 41 w 178"/>
                <a:gd name="T21" fmla="*/ 13 h 180"/>
                <a:gd name="T22" fmla="*/ 47 w 178"/>
                <a:gd name="T23" fmla="*/ 34 h 180"/>
                <a:gd name="T24" fmla="*/ 8 w 178"/>
                <a:gd name="T25" fmla="*/ 55 h 180"/>
                <a:gd name="T26" fmla="*/ 0 w 178"/>
                <a:gd name="T27" fmla="*/ 69 h 180"/>
                <a:gd name="T28" fmla="*/ 19 w 178"/>
                <a:gd name="T29" fmla="*/ 81 h 180"/>
                <a:gd name="T30" fmla="*/ 22 w 178"/>
                <a:gd name="T31" fmla="*/ 114 h 180"/>
                <a:gd name="T32" fmla="*/ 6 w 178"/>
                <a:gd name="T33" fmla="*/ 129 h 180"/>
                <a:gd name="T34" fmla="*/ 16 w 178"/>
                <a:gd name="T35" fmla="*/ 141 h 180"/>
                <a:gd name="T36" fmla="*/ 59 w 178"/>
                <a:gd name="T37" fmla="*/ 155 h 180"/>
                <a:gd name="T38" fmla="*/ 58 w 178"/>
                <a:gd name="T39" fmla="*/ 176 h 180"/>
                <a:gd name="T40" fmla="*/ 74 w 178"/>
                <a:gd name="T41" fmla="*/ 177 h 180"/>
                <a:gd name="T42" fmla="*/ 97 w 178"/>
                <a:gd name="T43" fmla="*/ 162 h 180"/>
                <a:gd name="T44" fmla="*/ 122 w 178"/>
                <a:gd name="T45" fmla="*/ 172 h 180"/>
                <a:gd name="T46" fmla="*/ 137 w 178"/>
                <a:gd name="T47" fmla="*/ 167 h 180"/>
                <a:gd name="T48" fmla="*/ 132 w 178"/>
                <a:gd name="T49" fmla="*/ 148 h 180"/>
                <a:gd name="T50" fmla="*/ 170 w 178"/>
                <a:gd name="T51" fmla="*/ 124 h 180"/>
                <a:gd name="T52" fmla="*/ 178 w 178"/>
                <a:gd name="T53" fmla="*/ 111 h 180"/>
                <a:gd name="T54" fmla="*/ 95 w 178"/>
                <a:gd name="T55" fmla="*/ 141 h 180"/>
                <a:gd name="T56" fmla="*/ 84 w 178"/>
                <a:gd name="T57" fmla="*/ 41 h 180"/>
                <a:gd name="T58" fmla="*/ 95 w 178"/>
                <a:gd name="T59" fmla="*/ 141 h 180"/>
                <a:gd name="T60" fmla="*/ 75 w 178"/>
                <a:gd name="T61" fmla="*/ 93 h 180"/>
                <a:gd name="T62" fmla="*/ 104 w 178"/>
                <a:gd name="T63" fmla="*/ 8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8" h="180">
                  <a:moveTo>
                    <a:pt x="176" y="106"/>
                  </a:moveTo>
                  <a:cubicBezTo>
                    <a:pt x="160" y="99"/>
                    <a:pt x="160" y="99"/>
                    <a:pt x="160" y="99"/>
                  </a:cubicBezTo>
                  <a:cubicBezTo>
                    <a:pt x="161" y="94"/>
                    <a:pt x="161" y="89"/>
                    <a:pt x="161" y="83"/>
                  </a:cubicBezTo>
                  <a:cubicBezTo>
                    <a:pt x="160" y="77"/>
                    <a:pt x="158" y="71"/>
                    <a:pt x="156" y="65"/>
                  </a:cubicBezTo>
                  <a:cubicBezTo>
                    <a:pt x="170" y="55"/>
                    <a:pt x="170" y="55"/>
                    <a:pt x="170" y="55"/>
                  </a:cubicBezTo>
                  <a:cubicBezTo>
                    <a:pt x="171" y="54"/>
                    <a:pt x="172" y="52"/>
                    <a:pt x="171" y="50"/>
                  </a:cubicBezTo>
                  <a:cubicBezTo>
                    <a:pt x="165" y="40"/>
                    <a:pt x="165" y="40"/>
                    <a:pt x="165" y="40"/>
                  </a:cubicBezTo>
                  <a:cubicBezTo>
                    <a:pt x="164" y="39"/>
                    <a:pt x="162" y="38"/>
                    <a:pt x="161" y="39"/>
                  </a:cubicBezTo>
                  <a:cubicBezTo>
                    <a:pt x="145" y="45"/>
                    <a:pt x="145" y="45"/>
                    <a:pt x="145" y="45"/>
                  </a:cubicBezTo>
                  <a:cubicBezTo>
                    <a:pt x="138" y="37"/>
                    <a:pt x="130" y="31"/>
                    <a:pt x="120" y="27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7"/>
                    <a:pt x="123" y="5"/>
                    <a:pt x="122" y="4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09" y="0"/>
                    <a:pt x="107" y="1"/>
                    <a:pt x="106" y="3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3" y="19"/>
                    <a:pt x="87" y="19"/>
                    <a:pt x="82" y="20"/>
                  </a:cubicBezTo>
                  <a:cubicBezTo>
                    <a:pt x="77" y="21"/>
                    <a:pt x="72" y="22"/>
                    <a:pt x="68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4" y="6"/>
                    <a:pt x="52" y="6"/>
                    <a:pt x="51" y="7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39" y="13"/>
                    <a:pt x="39" y="15"/>
                    <a:pt x="40" y="17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38" y="40"/>
                    <a:pt x="31" y="49"/>
                    <a:pt x="26" y="58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6" y="55"/>
                    <a:pt x="4" y="56"/>
                    <a:pt x="4" y="58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1" y="72"/>
                    <a:pt x="2" y="73"/>
                  </a:cubicBezTo>
                  <a:cubicBezTo>
                    <a:pt x="19" y="81"/>
                    <a:pt x="19" y="81"/>
                    <a:pt x="19" y="81"/>
                  </a:cubicBezTo>
                  <a:cubicBezTo>
                    <a:pt x="18" y="86"/>
                    <a:pt x="18" y="92"/>
                    <a:pt x="19" y="99"/>
                  </a:cubicBezTo>
                  <a:cubicBezTo>
                    <a:pt x="19" y="104"/>
                    <a:pt x="20" y="109"/>
                    <a:pt x="22" y="11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6" y="126"/>
                    <a:pt x="5" y="128"/>
                    <a:pt x="6" y="129"/>
                  </a:cubicBezTo>
                  <a:cubicBezTo>
                    <a:pt x="12" y="139"/>
                    <a:pt x="12" y="139"/>
                    <a:pt x="12" y="139"/>
                  </a:cubicBezTo>
                  <a:cubicBezTo>
                    <a:pt x="13" y="141"/>
                    <a:pt x="15" y="141"/>
                    <a:pt x="16" y="141"/>
                  </a:cubicBezTo>
                  <a:cubicBezTo>
                    <a:pt x="33" y="134"/>
                    <a:pt x="33" y="134"/>
                    <a:pt x="33" y="134"/>
                  </a:cubicBezTo>
                  <a:cubicBezTo>
                    <a:pt x="40" y="143"/>
                    <a:pt x="48" y="150"/>
                    <a:pt x="59" y="155"/>
                  </a:cubicBezTo>
                  <a:cubicBezTo>
                    <a:pt x="56" y="172"/>
                    <a:pt x="56" y="172"/>
                    <a:pt x="56" y="172"/>
                  </a:cubicBezTo>
                  <a:cubicBezTo>
                    <a:pt x="56" y="173"/>
                    <a:pt x="57" y="175"/>
                    <a:pt x="58" y="176"/>
                  </a:cubicBezTo>
                  <a:cubicBezTo>
                    <a:pt x="69" y="179"/>
                    <a:pt x="69" y="179"/>
                    <a:pt x="69" y="179"/>
                  </a:cubicBezTo>
                  <a:cubicBezTo>
                    <a:pt x="71" y="180"/>
                    <a:pt x="73" y="179"/>
                    <a:pt x="74" y="177"/>
                  </a:cubicBezTo>
                  <a:cubicBezTo>
                    <a:pt x="80" y="162"/>
                    <a:pt x="80" y="162"/>
                    <a:pt x="80" y="162"/>
                  </a:cubicBezTo>
                  <a:cubicBezTo>
                    <a:pt x="86" y="162"/>
                    <a:pt x="92" y="163"/>
                    <a:pt x="97" y="162"/>
                  </a:cubicBezTo>
                  <a:cubicBezTo>
                    <a:pt x="102" y="161"/>
                    <a:pt x="108" y="160"/>
                    <a:pt x="112" y="159"/>
                  </a:cubicBezTo>
                  <a:cubicBezTo>
                    <a:pt x="122" y="172"/>
                    <a:pt x="122" y="172"/>
                    <a:pt x="122" y="172"/>
                  </a:cubicBezTo>
                  <a:cubicBezTo>
                    <a:pt x="123" y="173"/>
                    <a:pt x="125" y="174"/>
                    <a:pt x="127" y="173"/>
                  </a:cubicBezTo>
                  <a:cubicBezTo>
                    <a:pt x="137" y="167"/>
                    <a:pt x="137" y="167"/>
                    <a:pt x="137" y="167"/>
                  </a:cubicBezTo>
                  <a:cubicBezTo>
                    <a:pt x="138" y="167"/>
                    <a:pt x="139" y="165"/>
                    <a:pt x="138" y="163"/>
                  </a:cubicBezTo>
                  <a:cubicBezTo>
                    <a:pt x="132" y="148"/>
                    <a:pt x="132" y="148"/>
                    <a:pt x="132" y="148"/>
                  </a:cubicBezTo>
                  <a:cubicBezTo>
                    <a:pt x="142" y="141"/>
                    <a:pt x="149" y="132"/>
                    <a:pt x="154" y="121"/>
                  </a:cubicBezTo>
                  <a:cubicBezTo>
                    <a:pt x="170" y="124"/>
                    <a:pt x="170" y="124"/>
                    <a:pt x="170" y="124"/>
                  </a:cubicBezTo>
                  <a:cubicBezTo>
                    <a:pt x="172" y="124"/>
                    <a:pt x="174" y="123"/>
                    <a:pt x="174" y="122"/>
                  </a:cubicBezTo>
                  <a:cubicBezTo>
                    <a:pt x="178" y="111"/>
                    <a:pt x="178" y="111"/>
                    <a:pt x="178" y="111"/>
                  </a:cubicBezTo>
                  <a:cubicBezTo>
                    <a:pt x="178" y="109"/>
                    <a:pt x="177" y="107"/>
                    <a:pt x="176" y="106"/>
                  </a:cubicBezTo>
                  <a:close/>
                  <a:moveTo>
                    <a:pt x="95" y="141"/>
                  </a:moveTo>
                  <a:cubicBezTo>
                    <a:pt x="67" y="144"/>
                    <a:pt x="42" y="124"/>
                    <a:pt x="39" y="96"/>
                  </a:cubicBezTo>
                  <a:cubicBezTo>
                    <a:pt x="36" y="69"/>
                    <a:pt x="56" y="44"/>
                    <a:pt x="84" y="41"/>
                  </a:cubicBezTo>
                  <a:cubicBezTo>
                    <a:pt x="112" y="38"/>
                    <a:pt x="137" y="58"/>
                    <a:pt x="140" y="86"/>
                  </a:cubicBezTo>
                  <a:cubicBezTo>
                    <a:pt x="143" y="113"/>
                    <a:pt x="123" y="138"/>
                    <a:pt x="95" y="141"/>
                  </a:cubicBezTo>
                  <a:close/>
                  <a:moveTo>
                    <a:pt x="91" y="106"/>
                  </a:moveTo>
                  <a:cubicBezTo>
                    <a:pt x="83" y="107"/>
                    <a:pt x="76" y="101"/>
                    <a:pt x="75" y="93"/>
                  </a:cubicBezTo>
                  <a:cubicBezTo>
                    <a:pt x="74" y="84"/>
                    <a:pt x="80" y="77"/>
                    <a:pt x="88" y="76"/>
                  </a:cubicBezTo>
                  <a:cubicBezTo>
                    <a:pt x="96" y="75"/>
                    <a:pt x="103" y="81"/>
                    <a:pt x="104" y="89"/>
                  </a:cubicBezTo>
                  <a:cubicBezTo>
                    <a:pt x="105" y="97"/>
                    <a:pt x="99" y="105"/>
                    <a:pt x="91" y="106"/>
                  </a:cubicBez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64" name="îśľîḋé"/>
            <p:cNvSpPr/>
            <p:nvPr/>
          </p:nvSpPr>
          <p:spPr bwMode="auto">
            <a:xfrm>
              <a:off x="3378" y="2698"/>
              <a:ext cx="536" cy="538"/>
            </a:xfrm>
            <a:custGeom>
              <a:avLst/>
              <a:gdLst>
                <a:gd name="T0" fmla="*/ 245 w 273"/>
                <a:gd name="T1" fmla="*/ 152 h 274"/>
                <a:gd name="T2" fmla="*/ 239 w 273"/>
                <a:gd name="T3" fmla="*/ 99 h 274"/>
                <a:gd name="T4" fmla="*/ 261 w 273"/>
                <a:gd name="T5" fmla="*/ 77 h 274"/>
                <a:gd name="T6" fmla="*/ 246 w 273"/>
                <a:gd name="T7" fmla="*/ 59 h 274"/>
                <a:gd name="T8" fmla="*/ 184 w 273"/>
                <a:gd name="T9" fmla="*/ 41 h 274"/>
                <a:gd name="T10" fmla="*/ 186 w 273"/>
                <a:gd name="T11" fmla="*/ 7 h 274"/>
                <a:gd name="T12" fmla="*/ 163 w 273"/>
                <a:gd name="T13" fmla="*/ 4 h 274"/>
                <a:gd name="T14" fmla="*/ 150 w 273"/>
                <a:gd name="T15" fmla="*/ 31 h 274"/>
                <a:gd name="T16" fmla="*/ 104 w 273"/>
                <a:gd name="T17" fmla="*/ 35 h 274"/>
                <a:gd name="T18" fmla="*/ 86 w 273"/>
                <a:gd name="T19" fmla="*/ 12 h 274"/>
                <a:gd name="T20" fmla="*/ 63 w 273"/>
                <a:gd name="T21" fmla="*/ 19 h 274"/>
                <a:gd name="T22" fmla="*/ 72 w 273"/>
                <a:gd name="T23" fmla="*/ 51 h 274"/>
                <a:gd name="T24" fmla="*/ 13 w 273"/>
                <a:gd name="T25" fmla="*/ 84 h 274"/>
                <a:gd name="T26" fmla="*/ 1 w 273"/>
                <a:gd name="T27" fmla="*/ 105 h 274"/>
                <a:gd name="T28" fmla="*/ 30 w 273"/>
                <a:gd name="T29" fmla="*/ 123 h 274"/>
                <a:gd name="T30" fmla="*/ 34 w 273"/>
                <a:gd name="T31" fmla="*/ 173 h 274"/>
                <a:gd name="T32" fmla="*/ 11 w 273"/>
                <a:gd name="T33" fmla="*/ 197 h 274"/>
                <a:gd name="T34" fmla="*/ 26 w 273"/>
                <a:gd name="T35" fmla="*/ 214 h 274"/>
                <a:gd name="T36" fmla="*/ 90 w 273"/>
                <a:gd name="T37" fmla="*/ 237 h 274"/>
                <a:gd name="T38" fmla="*/ 90 w 273"/>
                <a:gd name="T39" fmla="*/ 268 h 274"/>
                <a:gd name="T40" fmla="*/ 113 w 273"/>
                <a:gd name="T41" fmla="*/ 270 h 274"/>
                <a:gd name="T42" fmla="*/ 149 w 273"/>
                <a:gd name="T43" fmla="*/ 247 h 274"/>
                <a:gd name="T44" fmla="*/ 187 w 273"/>
                <a:gd name="T45" fmla="*/ 262 h 274"/>
                <a:gd name="T46" fmla="*/ 209 w 273"/>
                <a:gd name="T47" fmla="*/ 255 h 274"/>
                <a:gd name="T48" fmla="*/ 203 w 273"/>
                <a:gd name="T49" fmla="*/ 226 h 274"/>
                <a:gd name="T50" fmla="*/ 260 w 273"/>
                <a:gd name="T51" fmla="*/ 189 h 274"/>
                <a:gd name="T52" fmla="*/ 272 w 273"/>
                <a:gd name="T53" fmla="*/ 169 h 274"/>
                <a:gd name="T54" fmla="*/ 146 w 273"/>
                <a:gd name="T55" fmla="*/ 215 h 274"/>
                <a:gd name="T56" fmla="*/ 129 w 273"/>
                <a:gd name="T57" fmla="*/ 62 h 274"/>
                <a:gd name="T58" fmla="*/ 146 w 273"/>
                <a:gd name="T59" fmla="*/ 215 h 274"/>
                <a:gd name="T60" fmla="*/ 115 w 273"/>
                <a:gd name="T61" fmla="*/ 141 h 274"/>
                <a:gd name="T62" fmla="*/ 160 w 273"/>
                <a:gd name="T63" fmla="*/ 136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3" h="274">
                  <a:moveTo>
                    <a:pt x="269" y="162"/>
                  </a:moveTo>
                  <a:cubicBezTo>
                    <a:pt x="245" y="152"/>
                    <a:pt x="245" y="152"/>
                    <a:pt x="245" y="152"/>
                  </a:cubicBezTo>
                  <a:cubicBezTo>
                    <a:pt x="246" y="144"/>
                    <a:pt x="246" y="135"/>
                    <a:pt x="245" y="127"/>
                  </a:cubicBezTo>
                  <a:cubicBezTo>
                    <a:pt x="244" y="117"/>
                    <a:pt x="242" y="108"/>
                    <a:pt x="239" y="99"/>
                  </a:cubicBezTo>
                  <a:cubicBezTo>
                    <a:pt x="259" y="84"/>
                    <a:pt x="259" y="84"/>
                    <a:pt x="259" y="84"/>
                  </a:cubicBezTo>
                  <a:cubicBezTo>
                    <a:pt x="262" y="82"/>
                    <a:pt x="262" y="79"/>
                    <a:pt x="261" y="77"/>
                  </a:cubicBezTo>
                  <a:cubicBezTo>
                    <a:pt x="252" y="61"/>
                    <a:pt x="252" y="61"/>
                    <a:pt x="252" y="61"/>
                  </a:cubicBezTo>
                  <a:cubicBezTo>
                    <a:pt x="251" y="59"/>
                    <a:pt x="248" y="58"/>
                    <a:pt x="246" y="59"/>
                  </a:cubicBezTo>
                  <a:cubicBezTo>
                    <a:pt x="221" y="69"/>
                    <a:pt x="221" y="69"/>
                    <a:pt x="221" y="69"/>
                  </a:cubicBezTo>
                  <a:cubicBezTo>
                    <a:pt x="211" y="57"/>
                    <a:pt x="198" y="47"/>
                    <a:pt x="184" y="41"/>
                  </a:cubicBezTo>
                  <a:cubicBezTo>
                    <a:pt x="190" y="13"/>
                    <a:pt x="190" y="13"/>
                    <a:pt x="190" y="13"/>
                  </a:cubicBezTo>
                  <a:cubicBezTo>
                    <a:pt x="190" y="10"/>
                    <a:pt x="189" y="7"/>
                    <a:pt x="186" y="7"/>
                  </a:cubicBezTo>
                  <a:cubicBezTo>
                    <a:pt x="170" y="1"/>
                    <a:pt x="170" y="1"/>
                    <a:pt x="170" y="1"/>
                  </a:cubicBezTo>
                  <a:cubicBezTo>
                    <a:pt x="167" y="0"/>
                    <a:pt x="164" y="1"/>
                    <a:pt x="163" y="4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50" y="31"/>
                    <a:pt x="150" y="31"/>
                    <a:pt x="150" y="31"/>
                  </a:cubicBezTo>
                  <a:cubicBezTo>
                    <a:pt x="142" y="30"/>
                    <a:pt x="134" y="30"/>
                    <a:pt x="126" y="30"/>
                  </a:cubicBezTo>
                  <a:cubicBezTo>
                    <a:pt x="118" y="31"/>
                    <a:pt x="111" y="33"/>
                    <a:pt x="104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86" y="12"/>
                    <a:pt x="86" y="12"/>
                    <a:pt x="86" y="12"/>
                  </a:cubicBezTo>
                  <a:cubicBezTo>
                    <a:pt x="84" y="9"/>
                    <a:pt x="81" y="9"/>
                    <a:pt x="78" y="10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1" y="20"/>
                    <a:pt x="60" y="23"/>
                    <a:pt x="61" y="26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59" y="61"/>
                    <a:pt x="48" y="74"/>
                    <a:pt x="41" y="89"/>
                  </a:cubicBezTo>
                  <a:cubicBezTo>
                    <a:pt x="13" y="84"/>
                    <a:pt x="13" y="84"/>
                    <a:pt x="13" y="84"/>
                  </a:cubicBezTo>
                  <a:cubicBezTo>
                    <a:pt x="10" y="84"/>
                    <a:pt x="7" y="85"/>
                    <a:pt x="7" y="88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0" y="107"/>
                    <a:pt x="2" y="110"/>
                    <a:pt x="4" y="111"/>
                  </a:cubicBezTo>
                  <a:cubicBezTo>
                    <a:pt x="30" y="123"/>
                    <a:pt x="30" y="123"/>
                    <a:pt x="30" y="123"/>
                  </a:cubicBezTo>
                  <a:cubicBezTo>
                    <a:pt x="29" y="132"/>
                    <a:pt x="28" y="141"/>
                    <a:pt x="29" y="150"/>
                  </a:cubicBezTo>
                  <a:cubicBezTo>
                    <a:pt x="30" y="158"/>
                    <a:pt x="32" y="166"/>
                    <a:pt x="34" y="173"/>
                  </a:cubicBezTo>
                  <a:cubicBezTo>
                    <a:pt x="12" y="190"/>
                    <a:pt x="12" y="190"/>
                    <a:pt x="12" y="190"/>
                  </a:cubicBezTo>
                  <a:cubicBezTo>
                    <a:pt x="10" y="191"/>
                    <a:pt x="9" y="194"/>
                    <a:pt x="11" y="197"/>
                  </a:cubicBezTo>
                  <a:cubicBezTo>
                    <a:pt x="19" y="212"/>
                    <a:pt x="19" y="212"/>
                    <a:pt x="19" y="212"/>
                  </a:cubicBezTo>
                  <a:cubicBezTo>
                    <a:pt x="20" y="214"/>
                    <a:pt x="23" y="215"/>
                    <a:pt x="26" y="214"/>
                  </a:cubicBezTo>
                  <a:cubicBezTo>
                    <a:pt x="51" y="204"/>
                    <a:pt x="51" y="204"/>
                    <a:pt x="51" y="204"/>
                  </a:cubicBezTo>
                  <a:cubicBezTo>
                    <a:pt x="61" y="218"/>
                    <a:pt x="75" y="229"/>
                    <a:pt x="90" y="237"/>
                  </a:cubicBezTo>
                  <a:cubicBezTo>
                    <a:pt x="86" y="261"/>
                    <a:pt x="86" y="261"/>
                    <a:pt x="86" y="261"/>
                  </a:cubicBezTo>
                  <a:cubicBezTo>
                    <a:pt x="85" y="264"/>
                    <a:pt x="87" y="267"/>
                    <a:pt x="90" y="268"/>
                  </a:cubicBezTo>
                  <a:cubicBezTo>
                    <a:pt x="107" y="273"/>
                    <a:pt x="107" y="273"/>
                    <a:pt x="107" y="273"/>
                  </a:cubicBezTo>
                  <a:cubicBezTo>
                    <a:pt x="109" y="274"/>
                    <a:pt x="112" y="272"/>
                    <a:pt x="113" y="270"/>
                  </a:cubicBezTo>
                  <a:cubicBezTo>
                    <a:pt x="123" y="246"/>
                    <a:pt x="123" y="246"/>
                    <a:pt x="123" y="246"/>
                  </a:cubicBezTo>
                  <a:cubicBezTo>
                    <a:pt x="132" y="247"/>
                    <a:pt x="140" y="248"/>
                    <a:pt x="149" y="247"/>
                  </a:cubicBezTo>
                  <a:cubicBezTo>
                    <a:pt x="157" y="246"/>
                    <a:pt x="165" y="244"/>
                    <a:pt x="172" y="242"/>
                  </a:cubicBezTo>
                  <a:cubicBezTo>
                    <a:pt x="187" y="262"/>
                    <a:pt x="187" y="262"/>
                    <a:pt x="187" y="262"/>
                  </a:cubicBezTo>
                  <a:cubicBezTo>
                    <a:pt x="189" y="264"/>
                    <a:pt x="192" y="265"/>
                    <a:pt x="194" y="263"/>
                  </a:cubicBezTo>
                  <a:cubicBezTo>
                    <a:pt x="209" y="255"/>
                    <a:pt x="209" y="255"/>
                    <a:pt x="209" y="255"/>
                  </a:cubicBezTo>
                  <a:cubicBezTo>
                    <a:pt x="212" y="254"/>
                    <a:pt x="213" y="251"/>
                    <a:pt x="212" y="248"/>
                  </a:cubicBezTo>
                  <a:cubicBezTo>
                    <a:pt x="203" y="226"/>
                    <a:pt x="203" y="226"/>
                    <a:pt x="203" y="226"/>
                  </a:cubicBezTo>
                  <a:cubicBezTo>
                    <a:pt x="217" y="215"/>
                    <a:pt x="228" y="201"/>
                    <a:pt x="236" y="185"/>
                  </a:cubicBezTo>
                  <a:cubicBezTo>
                    <a:pt x="260" y="189"/>
                    <a:pt x="260" y="189"/>
                    <a:pt x="260" y="189"/>
                  </a:cubicBezTo>
                  <a:cubicBezTo>
                    <a:pt x="263" y="190"/>
                    <a:pt x="266" y="188"/>
                    <a:pt x="266" y="185"/>
                  </a:cubicBezTo>
                  <a:cubicBezTo>
                    <a:pt x="272" y="169"/>
                    <a:pt x="272" y="169"/>
                    <a:pt x="272" y="169"/>
                  </a:cubicBezTo>
                  <a:cubicBezTo>
                    <a:pt x="273" y="166"/>
                    <a:pt x="271" y="163"/>
                    <a:pt x="269" y="162"/>
                  </a:cubicBezTo>
                  <a:close/>
                  <a:moveTo>
                    <a:pt x="146" y="215"/>
                  </a:moveTo>
                  <a:cubicBezTo>
                    <a:pt x="103" y="220"/>
                    <a:pt x="65" y="189"/>
                    <a:pt x="61" y="147"/>
                  </a:cubicBezTo>
                  <a:cubicBezTo>
                    <a:pt x="56" y="105"/>
                    <a:pt x="87" y="67"/>
                    <a:pt x="129" y="62"/>
                  </a:cubicBezTo>
                  <a:cubicBezTo>
                    <a:pt x="171" y="58"/>
                    <a:pt x="209" y="88"/>
                    <a:pt x="214" y="130"/>
                  </a:cubicBezTo>
                  <a:cubicBezTo>
                    <a:pt x="218" y="173"/>
                    <a:pt x="188" y="210"/>
                    <a:pt x="146" y="215"/>
                  </a:cubicBezTo>
                  <a:close/>
                  <a:moveTo>
                    <a:pt x="140" y="161"/>
                  </a:moveTo>
                  <a:cubicBezTo>
                    <a:pt x="127" y="162"/>
                    <a:pt x="116" y="153"/>
                    <a:pt x="115" y="141"/>
                  </a:cubicBezTo>
                  <a:cubicBezTo>
                    <a:pt x="114" y="129"/>
                    <a:pt x="123" y="117"/>
                    <a:pt x="135" y="116"/>
                  </a:cubicBezTo>
                  <a:cubicBezTo>
                    <a:pt x="147" y="115"/>
                    <a:pt x="159" y="124"/>
                    <a:pt x="160" y="136"/>
                  </a:cubicBezTo>
                  <a:cubicBezTo>
                    <a:pt x="161" y="149"/>
                    <a:pt x="152" y="160"/>
                    <a:pt x="140" y="1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65" name="íṡļiḑé"/>
            <p:cNvSpPr/>
            <p:nvPr/>
          </p:nvSpPr>
          <p:spPr bwMode="auto">
            <a:xfrm>
              <a:off x="1335" y="642"/>
              <a:ext cx="530" cy="534"/>
            </a:xfrm>
            <a:custGeom>
              <a:avLst/>
              <a:gdLst>
                <a:gd name="T0" fmla="*/ 244 w 270"/>
                <a:gd name="T1" fmla="*/ 160 h 272"/>
                <a:gd name="T2" fmla="*/ 242 w 270"/>
                <a:gd name="T3" fmla="*/ 106 h 272"/>
                <a:gd name="T4" fmla="*/ 266 w 270"/>
                <a:gd name="T5" fmla="*/ 85 h 272"/>
                <a:gd name="T6" fmla="*/ 252 w 270"/>
                <a:gd name="T7" fmla="*/ 66 h 272"/>
                <a:gd name="T8" fmla="*/ 192 w 270"/>
                <a:gd name="T9" fmla="*/ 42 h 272"/>
                <a:gd name="T10" fmla="*/ 197 w 270"/>
                <a:gd name="T11" fmla="*/ 8 h 272"/>
                <a:gd name="T12" fmla="*/ 173 w 270"/>
                <a:gd name="T13" fmla="*/ 4 h 272"/>
                <a:gd name="T14" fmla="*/ 158 w 270"/>
                <a:gd name="T15" fmla="*/ 29 h 272"/>
                <a:gd name="T16" fmla="*/ 111 w 270"/>
                <a:gd name="T17" fmla="*/ 30 h 272"/>
                <a:gd name="T18" fmla="*/ 94 w 270"/>
                <a:gd name="T19" fmla="*/ 5 h 272"/>
                <a:gd name="T20" fmla="*/ 71 w 270"/>
                <a:gd name="T21" fmla="*/ 10 h 272"/>
                <a:gd name="T22" fmla="*/ 78 w 270"/>
                <a:gd name="T23" fmla="*/ 44 h 272"/>
                <a:gd name="T24" fmla="*/ 15 w 270"/>
                <a:gd name="T25" fmla="*/ 72 h 272"/>
                <a:gd name="T26" fmla="*/ 1 w 270"/>
                <a:gd name="T27" fmla="*/ 92 h 272"/>
                <a:gd name="T28" fmla="*/ 28 w 270"/>
                <a:gd name="T29" fmla="*/ 112 h 272"/>
                <a:gd name="T30" fmla="*/ 29 w 270"/>
                <a:gd name="T31" fmla="*/ 164 h 272"/>
                <a:gd name="T32" fmla="*/ 3 w 270"/>
                <a:gd name="T33" fmla="*/ 185 h 272"/>
                <a:gd name="T34" fmla="*/ 17 w 270"/>
                <a:gd name="T35" fmla="*/ 204 h 272"/>
                <a:gd name="T36" fmla="*/ 80 w 270"/>
                <a:gd name="T37" fmla="*/ 232 h 272"/>
                <a:gd name="T38" fmla="*/ 77 w 270"/>
                <a:gd name="T39" fmla="*/ 264 h 272"/>
                <a:gd name="T40" fmla="*/ 100 w 270"/>
                <a:gd name="T41" fmla="*/ 268 h 272"/>
                <a:gd name="T42" fmla="*/ 138 w 270"/>
                <a:gd name="T43" fmla="*/ 248 h 272"/>
                <a:gd name="T44" fmla="*/ 175 w 270"/>
                <a:gd name="T45" fmla="*/ 266 h 272"/>
                <a:gd name="T46" fmla="*/ 199 w 270"/>
                <a:gd name="T47" fmla="*/ 261 h 272"/>
                <a:gd name="T48" fmla="*/ 194 w 270"/>
                <a:gd name="T49" fmla="*/ 231 h 272"/>
                <a:gd name="T50" fmla="*/ 256 w 270"/>
                <a:gd name="T51" fmla="*/ 199 h 272"/>
                <a:gd name="T52" fmla="*/ 269 w 270"/>
                <a:gd name="T53" fmla="*/ 179 h 272"/>
                <a:gd name="T54" fmla="*/ 138 w 270"/>
                <a:gd name="T55" fmla="*/ 215 h 272"/>
                <a:gd name="T56" fmla="*/ 134 w 270"/>
                <a:gd name="T57" fmla="*/ 59 h 272"/>
                <a:gd name="T58" fmla="*/ 138 w 270"/>
                <a:gd name="T59" fmla="*/ 215 h 272"/>
                <a:gd name="T60" fmla="*/ 97 w 270"/>
                <a:gd name="T61" fmla="*/ 138 h 272"/>
                <a:gd name="T62" fmla="*/ 174 w 270"/>
                <a:gd name="T63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0" h="272">
                  <a:moveTo>
                    <a:pt x="267" y="172"/>
                  </a:moveTo>
                  <a:cubicBezTo>
                    <a:pt x="244" y="160"/>
                    <a:pt x="244" y="160"/>
                    <a:pt x="244" y="160"/>
                  </a:cubicBezTo>
                  <a:cubicBezTo>
                    <a:pt x="246" y="152"/>
                    <a:pt x="246" y="143"/>
                    <a:pt x="246" y="135"/>
                  </a:cubicBezTo>
                  <a:cubicBezTo>
                    <a:pt x="246" y="125"/>
                    <a:pt x="244" y="115"/>
                    <a:pt x="242" y="106"/>
                  </a:cubicBezTo>
                  <a:cubicBezTo>
                    <a:pt x="264" y="92"/>
                    <a:pt x="264" y="92"/>
                    <a:pt x="264" y="92"/>
                  </a:cubicBezTo>
                  <a:cubicBezTo>
                    <a:pt x="266" y="91"/>
                    <a:pt x="267" y="88"/>
                    <a:pt x="266" y="85"/>
                  </a:cubicBezTo>
                  <a:cubicBezTo>
                    <a:pt x="259" y="69"/>
                    <a:pt x="259" y="69"/>
                    <a:pt x="259" y="69"/>
                  </a:cubicBezTo>
                  <a:cubicBezTo>
                    <a:pt x="258" y="67"/>
                    <a:pt x="255" y="65"/>
                    <a:pt x="252" y="66"/>
                  </a:cubicBezTo>
                  <a:cubicBezTo>
                    <a:pt x="226" y="74"/>
                    <a:pt x="226" y="74"/>
                    <a:pt x="226" y="74"/>
                  </a:cubicBezTo>
                  <a:cubicBezTo>
                    <a:pt x="217" y="61"/>
                    <a:pt x="205" y="50"/>
                    <a:pt x="192" y="42"/>
                  </a:cubicBezTo>
                  <a:cubicBezTo>
                    <a:pt x="200" y="15"/>
                    <a:pt x="200" y="15"/>
                    <a:pt x="200" y="15"/>
                  </a:cubicBezTo>
                  <a:cubicBezTo>
                    <a:pt x="200" y="12"/>
                    <a:pt x="199" y="9"/>
                    <a:pt x="197" y="8"/>
                  </a:cubicBezTo>
                  <a:cubicBezTo>
                    <a:pt x="180" y="1"/>
                    <a:pt x="180" y="1"/>
                    <a:pt x="180" y="1"/>
                  </a:cubicBezTo>
                  <a:cubicBezTo>
                    <a:pt x="178" y="0"/>
                    <a:pt x="175" y="1"/>
                    <a:pt x="173" y="4"/>
                  </a:cubicBezTo>
                  <a:cubicBezTo>
                    <a:pt x="158" y="29"/>
                    <a:pt x="158" y="29"/>
                    <a:pt x="158" y="29"/>
                  </a:cubicBezTo>
                  <a:cubicBezTo>
                    <a:pt x="158" y="29"/>
                    <a:pt x="158" y="29"/>
                    <a:pt x="158" y="29"/>
                  </a:cubicBezTo>
                  <a:cubicBezTo>
                    <a:pt x="150" y="28"/>
                    <a:pt x="142" y="27"/>
                    <a:pt x="133" y="27"/>
                  </a:cubicBezTo>
                  <a:cubicBezTo>
                    <a:pt x="126" y="27"/>
                    <a:pt x="118" y="28"/>
                    <a:pt x="111" y="30"/>
                  </a:cubicBezTo>
                  <a:cubicBezTo>
                    <a:pt x="111" y="29"/>
                    <a:pt x="111" y="29"/>
                    <a:pt x="111" y="29"/>
                  </a:cubicBezTo>
                  <a:cubicBezTo>
                    <a:pt x="94" y="5"/>
                    <a:pt x="94" y="5"/>
                    <a:pt x="94" y="5"/>
                  </a:cubicBezTo>
                  <a:cubicBezTo>
                    <a:pt x="93" y="2"/>
                    <a:pt x="89" y="1"/>
                    <a:pt x="87" y="3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69" y="11"/>
                    <a:pt x="67" y="14"/>
                    <a:pt x="68" y="17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63" y="53"/>
                    <a:pt x="51" y="65"/>
                    <a:pt x="42" y="79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2" y="71"/>
                    <a:pt x="9" y="73"/>
                    <a:pt x="8" y="75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0" y="94"/>
                    <a:pt x="1" y="97"/>
                    <a:pt x="4" y="99"/>
                  </a:cubicBezTo>
                  <a:cubicBezTo>
                    <a:pt x="28" y="112"/>
                    <a:pt x="28" y="112"/>
                    <a:pt x="28" y="112"/>
                  </a:cubicBezTo>
                  <a:cubicBezTo>
                    <a:pt x="26" y="121"/>
                    <a:pt x="25" y="130"/>
                    <a:pt x="26" y="140"/>
                  </a:cubicBezTo>
                  <a:cubicBezTo>
                    <a:pt x="26" y="148"/>
                    <a:pt x="27" y="156"/>
                    <a:pt x="29" y="164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2" y="180"/>
                    <a:pt x="1" y="183"/>
                    <a:pt x="3" y="185"/>
                  </a:cubicBezTo>
                  <a:cubicBezTo>
                    <a:pt x="10" y="202"/>
                    <a:pt x="10" y="202"/>
                    <a:pt x="10" y="202"/>
                  </a:cubicBezTo>
                  <a:cubicBezTo>
                    <a:pt x="11" y="204"/>
                    <a:pt x="14" y="205"/>
                    <a:pt x="17" y="204"/>
                  </a:cubicBezTo>
                  <a:cubicBezTo>
                    <a:pt x="43" y="196"/>
                    <a:pt x="43" y="196"/>
                    <a:pt x="43" y="196"/>
                  </a:cubicBezTo>
                  <a:cubicBezTo>
                    <a:pt x="52" y="211"/>
                    <a:pt x="65" y="224"/>
                    <a:pt x="80" y="232"/>
                  </a:cubicBezTo>
                  <a:cubicBezTo>
                    <a:pt x="74" y="257"/>
                    <a:pt x="74" y="257"/>
                    <a:pt x="74" y="257"/>
                  </a:cubicBezTo>
                  <a:cubicBezTo>
                    <a:pt x="73" y="260"/>
                    <a:pt x="74" y="263"/>
                    <a:pt x="77" y="264"/>
                  </a:cubicBezTo>
                  <a:cubicBezTo>
                    <a:pt x="93" y="270"/>
                    <a:pt x="93" y="270"/>
                    <a:pt x="93" y="270"/>
                  </a:cubicBezTo>
                  <a:cubicBezTo>
                    <a:pt x="96" y="272"/>
                    <a:pt x="99" y="270"/>
                    <a:pt x="100" y="268"/>
                  </a:cubicBezTo>
                  <a:cubicBezTo>
                    <a:pt x="113" y="245"/>
                    <a:pt x="113" y="245"/>
                    <a:pt x="113" y="245"/>
                  </a:cubicBezTo>
                  <a:cubicBezTo>
                    <a:pt x="121" y="247"/>
                    <a:pt x="130" y="248"/>
                    <a:pt x="138" y="248"/>
                  </a:cubicBezTo>
                  <a:cubicBezTo>
                    <a:pt x="147" y="247"/>
                    <a:pt x="155" y="246"/>
                    <a:pt x="162" y="244"/>
                  </a:cubicBezTo>
                  <a:cubicBezTo>
                    <a:pt x="175" y="266"/>
                    <a:pt x="175" y="266"/>
                    <a:pt x="175" y="266"/>
                  </a:cubicBezTo>
                  <a:cubicBezTo>
                    <a:pt x="177" y="269"/>
                    <a:pt x="180" y="270"/>
                    <a:pt x="182" y="268"/>
                  </a:cubicBezTo>
                  <a:cubicBezTo>
                    <a:pt x="199" y="261"/>
                    <a:pt x="199" y="261"/>
                    <a:pt x="199" y="261"/>
                  </a:cubicBezTo>
                  <a:cubicBezTo>
                    <a:pt x="201" y="260"/>
                    <a:pt x="203" y="257"/>
                    <a:pt x="202" y="254"/>
                  </a:cubicBezTo>
                  <a:cubicBezTo>
                    <a:pt x="194" y="231"/>
                    <a:pt x="194" y="231"/>
                    <a:pt x="194" y="231"/>
                  </a:cubicBezTo>
                  <a:cubicBezTo>
                    <a:pt x="210" y="221"/>
                    <a:pt x="222" y="208"/>
                    <a:pt x="231" y="193"/>
                  </a:cubicBezTo>
                  <a:cubicBezTo>
                    <a:pt x="256" y="199"/>
                    <a:pt x="256" y="199"/>
                    <a:pt x="256" y="199"/>
                  </a:cubicBezTo>
                  <a:cubicBezTo>
                    <a:pt x="259" y="200"/>
                    <a:pt x="262" y="198"/>
                    <a:pt x="262" y="196"/>
                  </a:cubicBezTo>
                  <a:cubicBezTo>
                    <a:pt x="269" y="179"/>
                    <a:pt x="269" y="179"/>
                    <a:pt x="269" y="179"/>
                  </a:cubicBezTo>
                  <a:cubicBezTo>
                    <a:pt x="270" y="177"/>
                    <a:pt x="269" y="174"/>
                    <a:pt x="267" y="172"/>
                  </a:cubicBezTo>
                  <a:close/>
                  <a:moveTo>
                    <a:pt x="138" y="215"/>
                  </a:moveTo>
                  <a:cubicBezTo>
                    <a:pt x="95" y="216"/>
                    <a:pt x="59" y="182"/>
                    <a:pt x="58" y="139"/>
                  </a:cubicBezTo>
                  <a:cubicBezTo>
                    <a:pt x="57" y="96"/>
                    <a:pt x="91" y="60"/>
                    <a:pt x="134" y="59"/>
                  </a:cubicBezTo>
                  <a:cubicBezTo>
                    <a:pt x="177" y="58"/>
                    <a:pt x="213" y="92"/>
                    <a:pt x="214" y="136"/>
                  </a:cubicBezTo>
                  <a:cubicBezTo>
                    <a:pt x="215" y="179"/>
                    <a:pt x="181" y="214"/>
                    <a:pt x="138" y="215"/>
                  </a:cubicBezTo>
                  <a:close/>
                  <a:moveTo>
                    <a:pt x="137" y="176"/>
                  </a:moveTo>
                  <a:cubicBezTo>
                    <a:pt x="116" y="176"/>
                    <a:pt x="98" y="160"/>
                    <a:pt x="97" y="138"/>
                  </a:cubicBezTo>
                  <a:cubicBezTo>
                    <a:pt x="97" y="117"/>
                    <a:pt x="114" y="99"/>
                    <a:pt x="135" y="99"/>
                  </a:cubicBezTo>
                  <a:cubicBezTo>
                    <a:pt x="156" y="98"/>
                    <a:pt x="174" y="115"/>
                    <a:pt x="174" y="136"/>
                  </a:cubicBezTo>
                  <a:cubicBezTo>
                    <a:pt x="175" y="158"/>
                    <a:pt x="158" y="175"/>
                    <a:pt x="137" y="1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69" name="íşḷîḋê"/>
            <p:cNvSpPr/>
            <p:nvPr/>
          </p:nvSpPr>
          <p:spPr bwMode="auto">
            <a:xfrm>
              <a:off x="2531" y="986"/>
              <a:ext cx="1104" cy="1105"/>
            </a:xfrm>
            <a:custGeom>
              <a:avLst/>
              <a:gdLst>
                <a:gd name="T0" fmla="*/ 500 w 562"/>
                <a:gd name="T1" fmla="*/ 309 h 563"/>
                <a:gd name="T2" fmla="*/ 561 w 562"/>
                <a:gd name="T3" fmla="*/ 265 h 563"/>
                <a:gd name="T4" fmla="*/ 491 w 562"/>
                <a:gd name="T5" fmla="*/ 220 h 563"/>
                <a:gd name="T6" fmla="*/ 532 w 562"/>
                <a:gd name="T7" fmla="*/ 159 h 563"/>
                <a:gd name="T8" fmla="*/ 449 w 562"/>
                <a:gd name="T9" fmla="*/ 143 h 563"/>
                <a:gd name="T10" fmla="*/ 467 w 562"/>
                <a:gd name="T11" fmla="*/ 73 h 563"/>
                <a:gd name="T12" fmla="*/ 382 w 562"/>
                <a:gd name="T13" fmla="*/ 90 h 563"/>
                <a:gd name="T14" fmla="*/ 388 w 562"/>
                <a:gd name="T15" fmla="*/ 31 h 563"/>
                <a:gd name="T16" fmla="*/ 333 w 562"/>
                <a:gd name="T17" fmla="*/ 15 h 563"/>
                <a:gd name="T18" fmla="*/ 299 w 562"/>
                <a:gd name="T19" fmla="*/ 66 h 563"/>
                <a:gd name="T20" fmla="*/ 235 w 562"/>
                <a:gd name="T21" fmla="*/ 6 h 563"/>
                <a:gd name="T22" fmla="*/ 216 w 562"/>
                <a:gd name="T23" fmla="*/ 79 h 563"/>
                <a:gd name="T24" fmla="*/ 165 w 562"/>
                <a:gd name="T25" fmla="*/ 27 h 563"/>
                <a:gd name="T26" fmla="*/ 152 w 562"/>
                <a:gd name="T27" fmla="*/ 112 h 563"/>
                <a:gd name="T28" fmla="*/ 91 w 562"/>
                <a:gd name="T29" fmla="*/ 89 h 563"/>
                <a:gd name="T30" fmla="*/ 55 w 562"/>
                <a:gd name="T31" fmla="*/ 134 h 563"/>
                <a:gd name="T32" fmla="*/ 89 w 562"/>
                <a:gd name="T33" fmla="*/ 190 h 563"/>
                <a:gd name="T34" fmla="*/ 18 w 562"/>
                <a:gd name="T35" fmla="*/ 187 h 563"/>
                <a:gd name="T36" fmla="*/ 68 w 562"/>
                <a:gd name="T37" fmla="*/ 258 h 563"/>
                <a:gd name="T38" fmla="*/ 67 w 562"/>
                <a:gd name="T39" fmla="*/ 271 h 563"/>
                <a:gd name="T40" fmla="*/ 6 w 562"/>
                <a:gd name="T41" fmla="*/ 333 h 563"/>
                <a:gd name="T42" fmla="*/ 80 w 562"/>
                <a:gd name="T43" fmla="*/ 356 h 563"/>
                <a:gd name="T44" fmla="*/ 47 w 562"/>
                <a:gd name="T45" fmla="*/ 434 h 563"/>
                <a:gd name="T46" fmla="*/ 122 w 562"/>
                <a:gd name="T47" fmla="*/ 429 h 563"/>
                <a:gd name="T48" fmla="*/ 123 w 562"/>
                <a:gd name="T49" fmla="*/ 513 h 563"/>
                <a:gd name="T50" fmla="*/ 191 w 562"/>
                <a:gd name="T51" fmla="*/ 480 h 563"/>
                <a:gd name="T52" fmla="*/ 225 w 562"/>
                <a:gd name="T53" fmla="*/ 558 h 563"/>
                <a:gd name="T54" fmla="*/ 268 w 562"/>
                <a:gd name="T55" fmla="*/ 501 h 563"/>
                <a:gd name="T56" fmla="*/ 328 w 562"/>
                <a:gd name="T57" fmla="*/ 558 h 563"/>
                <a:gd name="T58" fmla="*/ 353 w 562"/>
                <a:gd name="T59" fmla="*/ 490 h 563"/>
                <a:gd name="T60" fmla="*/ 430 w 562"/>
                <a:gd name="T61" fmla="*/ 519 h 563"/>
                <a:gd name="T62" fmla="*/ 429 w 562"/>
                <a:gd name="T63" fmla="*/ 446 h 563"/>
                <a:gd name="T64" fmla="*/ 510 w 562"/>
                <a:gd name="T65" fmla="*/ 444 h 563"/>
                <a:gd name="T66" fmla="*/ 481 w 562"/>
                <a:gd name="T67" fmla="*/ 376 h 563"/>
                <a:gd name="T68" fmla="*/ 555 w 562"/>
                <a:gd name="T69" fmla="*/ 342 h 563"/>
                <a:gd name="T70" fmla="*/ 329 w 562"/>
                <a:gd name="T71" fmla="*/ 372 h 563"/>
                <a:gd name="T72" fmla="*/ 135 w 562"/>
                <a:gd name="T73" fmla="*/ 350 h 563"/>
                <a:gd name="T74" fmla="*/ 224 w 562"/>
                <a:gd name="T75" fmla="*/ 436 h 563"/>
                <a:gd name="T76" fmla="*/ 295 w 562"/>
                <a:gd name="T77" fmla="*/ 187 h 563"/>
                <a:gd name="T78" fmla="*/ 313 w 562"/>
                <a:gd name="T79" fmla="*/ 124 h 563"/>
                <a:gd name="T80" fmla="*/ 327 w 562"/>
                <a:gd name="T81" fmla="*/ 196 h 563"/>
                <a:gd name="T82" fmla="*/ 382 w 562"/>
                <a:gd name="T83" fmla="*/ 271 h 563"/>
                <a:gd name="T84" fmla="*/ 401 w 562"/>
                <a:gd name="T85" fmla="*/ 399 h 563"/>
                <a:gd name="T86" fmla="*/ 382 w 562"/>
                <a:gd name="T87" fmla="*/ 271 h 563"/>
                <a:gd name="T88" fmla="*/ 243 w 562"/>
                <a:gd name="T89" fmla="*/ 273 h 563"/>
                <a:gd name="T90" fmla="*/ 188 w 562"/>
                <a:gd name="T91" fmla="*/ 302 h 563"/>
                <a:gd name="T92" fmla="*/ 163 w 562"/>
                <a:gd name="T93" fmla="*/ 175 h 563"/>
                <a:gd name="T94" fmla="*/ 188 w 562"/>
                <a:gd name="T95" fmla="*/ 302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2" h="563">
                  <a:moveTo>
                    <a:pt x="555" y="342"/>
                  </a:moveTo>
                  <a:cubicBezTo>
                    <a:pt x="557" y="337"/>
                    <a:pt x="554" y="331"/>
                    <a:pt x="548" y="329"/>
                  </a:cubicBezTo>
                  <a:cubicBezTo>
                    <a:pt x="500" y="309"/>
                    <a:pt x="500" y="309"/>
                    <a:pt x="500" y="309"/>
                  </a:cubicBezTo>
                  <a:cubicBezTo>
                    <a:pt x="501" y="302"/>
                    <a:pt x="501" y="296"/>
                    <a:pt x="501" y="290"/>
                  </a:cubicBezTo>
                  <a:cubicBezTo>
                    <a:pt x="552" y="277"/>
                    <a:pt x="552" y="277"/>
                    <a:pt x="552" y="277"/>
                  </a:cubicBezTo>
                  <a:cubicBezTo>
                    <a:pt x="558" y="275"/>
                    <a:pt x="562" y="270"/>
                    <a:pt x="561" y="265"/>
                  </a:cubicBezTo>
                  <a:cubicBezTo>
                    <a:pt x="556" y="230"/>
                    <a:pt x="556" y="230"/>
                    <a:pt x="556" y="230"/>
                  </a:cubicBezTo>
                  <a:cubicBezTo>
                    <a:pt x="556" y="224"/>
                    <a:pt x="551" y="220"/>
                    <a:pt x="545" y="220"/>
                  </a:cubicBezTo>
                  <a:cubicBezTo>
                    <a:pt x="491" y="220"/>
                    <a:pt x="491" y="220"/>
                    <a:pt x="491" y="220"/>
                  </a:cubicBezTo>
                  <a:cubicBezTo>
                    <a:pt x="490" y="215"/>
                    <a:pt x="488" y="209"/>
                    <a:pt x="486" y="204"/>
                  </a:cubicBezTo>
                  <a:cubicBezTo>
                    <a:pt x="528" y="174"/>
                    <a:pt x="528" y="174"/>
                    <a:pt x="528" y="174"/>
                  </a:cubicBezTo>
                  <a:cubicBezTo>
                    <a:pt x="533" y="170"/>
                    <a:pt x="535" y="164"/>
                    <a:pt x="532" y="159"/>
                  </a:cubicBezTo>
                  <a:cubicBezTo>
                    <a:pt x="515" y="128"/>
                    <a:pt x="515" y="128"/>
                    <a:pt x="515" y="128"/>
                  </a:cubicBezTo>
                  <a:cubicBezTo>
                    <a:pt x="513" y="123"/>
                    <a:pt x="507" y="121"/>
                    <a:pt x="502" y="123"/>
                  </a:cubicBezTo>
                  <a:cubicBezTo>
                    <a:pt x="449" y="143"/>
                    <a:pt x="449" y="143"/>
                    <a:pt x="449" y="143"/>
                  </a:cubicBezTo>
                  <a:cubicBezTo>
                    <a:pt x="446" y="140"/>
                    <a:pt x="443" y="136"/>
                    <a:pt x="439" y="133"/>
                  </a:cubicBezTo>
                  <a:cubicBezTo>
                    <a:pt x="469" y="88"/>
                    <a:pt x="469" y="88"/>
                    <a:pt x="469" y="88"/>
                  </a:cubicBezTo>
                  <a:cubicBezTo>
                    <a:pt x="472" y="83"/>
                    <a:pt x="472" y="76"/>
                    <a:pt x="467" y="73"/>
                  </a:cubicBezTo>
                  <a:cubicBezTo>
                    <a:pt x="440" y="50"/>
                    <a:pt x="440" y="50"/>
                    <a:pt x="440" y="50"/>
                  </a:cubicBezTo>
                  <a:cubicBezTo>
                    <a:pt x="437" y="46"/>
                    <a:pt x="430" y="47"/>
                    <a:pt x="426" y="51"/>
                  </a:cubicBezTo>
                  <a:cubicBezTo>
                    <a:pt x="382" y="90"/>
                    <a:pt x="382" y="90"/>
                    <a:pt x="382" y="90"/>
                  </a:cubicBezTo>
                  <a:cubicBezTo>
                    <a:pt x="382" y="91"/>
                    <a:pt x="382" y="91"/>
                    <a:pt x="382" y="91"/>
                  </a:cubicBezTo>
                  <a:cubicBezTo>
                    <a:pt x="380" y="90"/>
                    <a:pt x="379" y="90"/>
                    <a:pt x="378" y="89"/>
                  </a:cubicBezTo>
                  <a:cubicBezTo>
                    <a:pt x="388" y="31"/>
                    <a:pt x="388" y="31"/>
                    <a:pt x="388" y="31"/>
                  </a:cubicBezTo>
                  <a:cubicBezTo>
                    <a:pt x="389" y="25"/>
                    <a:pt x="385" y="20"/>
                    <a:pt x="380" y="18"/>
                  </a:cubicBezTo>
                  <a:cubicBezTo>
                    <a:pt x="346" y="9"/>
                    <a:pt x="346" y="9"/>
                    <a:pt x="346" y="9"/>
                  </a:cubicBezTo>
                  <a:cubicBezTo>
                    <a:pt x="341" y="7"/>
                    <a:pt x="335" y="10"/>
                    <a:pt x="333" y="15"/>
                  </a:cubicBezTo>
                  <a:cubicBezTo>
                    <a:pt x="309" y="69"/>
                    <a:pt x="309" y="69"/>
                    <a:pt x="309" y="69"/>
                  </a:cubicBezTo>
                  <a:cubicBezTo>
                    <a:pt x="306" y="69"/>
                    <a:pt x="302" y="68"/>
                    <a:pt x="299" y="68"/>
                  </a:cubicBezTo>
                  <a:cubicBezTo>
                    <a:pt x="299" y="67"/>
                    <a:pt x="299" y="67"/>
                    <a:pt x="299" y="66"/>
                  </a:cubicBezTo>
                  <a:cubicBezTo>
                    <a:pt x="282" y="9"/>
                    <a:pt x="282" y="9"/>
                    <a:pt x="282" y="9"/>
                  </a:cubicBezTo>
                  <a:cubicBezTo>
                    <a:pt x="281" y="4"/>
                    <a:pt x="275" y="0"/>
                    <a:pt x="270" y="1"/>
                  </a:cubicBezTo>
                  <a:cubicBezTo>
                    <a:pt x="235" y="6"/>
                    <a:pt x="235" y="6"/>
                    <a:pt x="235" y="6"/>
                  </a:cubicBezTo>
                  <a:cubicBezTo>
                    <a:pt x="230" y="7"/>
                    <a:pt x="226" y="12"/>
                    <a:pt x="226" y="18"/>
                  </a:cubicBezTo>
                  <a:cubicBezTo>
                    <a:pt x="227" y="75"/>
                    <a:pt x="227" y="75"/>
                    <a:pt x="227" y="75"/>
                  </a:cubicBezTo>
                  <a:cubicBezTo>
                    <a:pt x="224" y="76"/>
                    <a:pt x="220" y="77"/>
                    <a:pt x="216" y="79"/>
                  </a:cubicBezTo>
                  <a:cubicBezTo>
                    <a:pt x="215" y="78"/>
                    <a:pt x="215" y="78"/>
                    <a:pt x="215" y="78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76" y="26"/>
                    <a:pt x="170" y="24"/>
                    <a:pt x="165" y="27"/>
                  </a:cubicBezTo>
                  <a:cubicBezTo>
                    <a:pt x="135" y="45"/>
                    <a:pt x="135" y="45"/>
                    <a:pt x="135" y="45"/>
                  </a:cubicBezTo>
                  <a:cubicBezTo>
                    <a:pt x="130" y="47"/>
                    <a:pt x="128" y="53"/>
                    <a:pt x="130" y="59"/>
                  </a:cubicBezTo>
                  <a:cubicBezTo>
                    <a:pt x="152" y="112"/>
                    <a:pt x="152" y="112"/>
                    <a:pt x="152" y="112"/>
                  </a:cubicBezTo>
                  <a:cubicBezTo>
                    <a:pt x="149" y="115"/>
                    <a:pt x="145" y="118"/>
                    <a:pt x="142" y="121"/>
                  </a:cubicBezTo>
                  <a:cubicBezTo>
                    <a:pt x="141" y="121"/>
                    <a:pt x="141" y="121"/>
                    <a:pt x="141" y="121"/>
                  </a:cubicBezTo>
                  <a:cubicBezTo>
                    <a:pt x="91" y="89"/>
                    <a:pt x="91" y="89"/>
                    <a:pt x="91" y="89"/>
                  </a:cubicBezTo>
                  <a:cubicBezTo>
                    <a:pt x="86" y="86"/>
                    <a:pt x="80" y="87"/>
                    <a:pt x="77" y="91"/>
                  </a:cubicBezTo>
                  <a:cubicBezTo>
                    <a:pt x="54" y="119"/>
                    <a:pt x="54" y="119"/>
                    <a:pt x="54" y="119"/>
                  </a:cubicBezTo>
                  <a:cubicBezTo>
                    <a:pt x="51" y="123"/>
                    <a:pt x="51" y="129"/>
                    <a:pt x="55" y="134"/>
                  </a:cubicBezTo>
                  <a:cubicBezTo>
                    <a:pt x="96" y="176"/>
                    <a:pt x="96" y="176"/>
                    <a:pt x="96" y="176"/>
                  </a:cubicBezTo>
                  <a:cubicBezTo>
                    <a:pt x="96" y="177"/>
                    <a:pt x="96" y="177"/>
                    <a:pt x="96" y="177"/>
                  </a:cubicBezTo>
                  <a:cubicBezTo>
                    <a:pt x="94" y="181"/>
                    <a:pt x="92" y="185"/>
                    <a:pt x="89" y="190"/>
                  </a:cubicBezTo>
                  <a:cubicBezTo>
                    <a:pt x="89" y="189"/>
                    <a:pt x="89" y="189"/>
                    <a:pt x="89" y="189"/>
                  </a:cubicBezTo>
                  <a:cubicBezTo>
                    <a:pt x="31" y="180"/>
                    <a:pt x="31" y="180"/>
                    <a:pt x="31" y="180"/>
                  </a:cubicBezTo>
                  <a:cubicBezTo>
                    <a:pt x="25" y="179"/>
                    <a:pt x="19" y="182"/>
                    <a:pt x="18" y="187"/>
                  </a:cubicBezTo>
                  <a:cubicBezTo>
                    <a:pt x="8" y="222"/>
                    <a:pt x="8" y="222"/>
                    <a:pt x="8" y="222"/>
                  </a:cubicBezTo>
                  <a:cubicBezTo>
                    <a:pt x="6" y="226"/>
                    <a:pt x="9" y="232"/>
                    <a:pt x="14" y="235"/>
                  </a:cubicBezTo>
                  <a:cubicBezTo>
                    <a:pt x="68" y="258"/>
                    <a:pt x="68" y="258"/>
                    <a:pt x="68" y="258"/>
                  </a:cubicBezTo>
                  <a:cubicBezTo>
                    <a:pt x="69" y="259"/>
                    <a:pt x="69" y="259"/>
                    <a:pt x="69" y="259"/>
                  </a:cubicBezTo>
                  <a:cubicBezTo>
                    <a:pt x="69" y="263"/>
                    <a:pt x="68" y="267"/>
                    <a:pt x="68" y="271"/>
                  </a:cubicBezTo>
                  <a:cubicBezTo>
                    <a:pt x="67" y="271"/>
                    <a:pt x="67" y="271"/>
                    <a:pt x="67" y="271"/>
                  </a:cubicBezTo>
                  <a:cubicBezTo>
                    <a:pt x="10" y="286"/>
                    <a:pt x="10" y="286"/>
                    <a:pt x="10" y="286"/>
                  </a:cubicBezTo>
                  <a:cubicBezTo>
                    <a:pt x="4" y="287"/>
                    <a:pt x="0" y="293"/>
                    <a:pt x="1" y="298"/>
                  </a:cubicBezTo>
                  <a:cubicBezTo>
                    <a:pt x="6" y="333"/>
                    <a:pt x="6" y="333"/>
                    <a:pt x="6" y="333"/>
                  </a:cubicBezTo>
                  <a:cubicBezTo>
                    <a:pt x="6" y="338"/>
                    <a:pt x="11" y="342"/>
                    <a:pt x="17" y="342"/>
                  </a:cubicBezTo>
                  <a:cubicBezTo>
                    <a:pt x="75" y="342"/>
                    <a:pt x="75" y="342"/>
                    <a:pt x="75" y="342"/>
                  </a:cubicBezTo>
                  <a:cubicBezTo>
                    <a:pt x="77" y="347"/>
                    <a:pt x="78" y="351"/>
                    <a:pt x="80" y="356"/>
                  </a:cubicBezTo>
                  <a:cubicBezTo>
                    <a:pt x="33" y="389"/>
                    <a:pt x="33" y="389"/>
                    <a:pt x="33" y="389"/>
                  </a:cubicBezTo>
                  <a:cubicBezTo>
                    <a:pt x="28" y="392"/>
                    <a:pt x="27" y="399"/>
                    <a:pt x="30" y="403"/>
                  </a:cubicBezTo>
                  <a:cubicBezTo>
                    <a:pt x="47" y="434"/>
                    <a:pt x="47" y="434"/>
                    <a:pt x="47" y="434"/>
                  </a:cubicBezTo>
                  <a:cubicBezTo>
                    <a:pt x="49" y="439"/>
                    <a:pt x="55" y="441"/>
                    <a:pt x="60" y="439"/>
                  </a:cubicBezTo>
                  <a:cubicBezTo>
                    <a:pt x="114" y="418"/>
                    <a:pt x="114" y="418"/>
                    <a:pt x="114" y="418"/>
                  </a:cubicBezTo>
                  <a:cubicBezTo>
                    <a:pt x="117" y="422"/>
                    <a:pt x="119" y="425"/>
                    <a:pt x="122" y="429"/>
                  </a:cubicBezTo>
                  <a:cubicBezTo>
                    <a:pt x="93" y="476"/>
                    <a:pt x="93" y="476"/>
                    <a:pt x="93" y="476"/>
                  </a:cubicBezTo>
                  <a:cubicBezTo>
                    <a:pt x="90" y="481"/>
                    <a:pt x="91" y="488"/>
                    <a:pt x="95" y="491"/>
                  </a:cubicBezTo>
                  <a:cubicBezTo>
                    <a:pt x="123" y="513"/>
                    <a:pt x="123" y="513"/>
                    <a:pt x="123" y="513"/>
                  </a:cubicBezTo>
                  <a:cubicBezTo>
                    <a:pt x="127" y="517"/>
                    <a:pt x="133" y="516"/>
                    <a:pt x="137" y="512"/>
                  </a:cubicBezTo>
                  <a:cubicBezTo>
                    <a:pt x="178" y="473"/>
                    <a:pt x="178" y="473"/>
                    <a:pt x="178" y="473"/>
                  </a:cubicBezTo>
                  <a:cubicBezTo>
                    <a:pt x="182" y="476"/>
                    <a:pt x="187" y="478"/>
                    <a:pt x="191" y="480"/>
                  </a:cubicBezTo>
                  <a:cubicBezTo>
                    <a:pt x="183" y="536"/>
                    <a:pt x="183" y="536"/>
                    <a:pt x="183" y="536"/>
                  </a:cubicBezTo>
                  <a:cubicBezTo>
                    <a:pt x="182" y="542"/>
                    <a:pt x="185" y="547"/>
                    <a:pt x="190" y="548"/>
                  </a:cubicBezTo>
                  <a:cubicBezTo>
                    <a:pt x="225" y="558"/>
                    <a:pt x="225" y="558"/>
                    <a:pt x="225" y="558"/>
                  </a:cubicBezTo>
                  <a:cubicBezTo>
                    <a:pt x="229" y="560"/>
                    <a:pt x="235" y="557"/>
                    <a:pt x="238" y="552"/>
                  </a:cubicBezTo>
                  <a:cubicBezTo>
                    <a:pt x="260" y="500"/>
                    <a:pt x="260" y="500"/>
                    <a:pt x="260" y="500"/>
                  </a:cubicBezTo>
                  <a:cubicBezTo>
                    <a:pt x="262" y="500"/>
                    <a:pt x="265" y="501"/>
                    <a:pt x="268" y="501"/>
                  </a:cubicBezTo>
                  <a:cubicBezTo>
                    <a:pt x="281" y="554"/>
                    <a:pt x="281" y="554"/>
                    <a:pt x="281" y="554"/>
                  </a:cubicBezTo>
                  <a:cubicBezTo>
                    <a:pt x="282" y="559"/>
                    <a:pt x="288" y="563"/>
                    <a:pt x="293" y="562"/>
                  </a:cubicBezTo>
                  <a:cubicBezTo>
                    <a:pt x="328" y="558"/>
                    <a:pt x="328" y="558"/>
                    <a:pt x="328" y="558"/>
                  </a:cubicBezTo>
                  <a:cubicBezTo>
                    <a:pt x="334" y="558"/>
                    <a:pt x="338" y="553"/>
                    <a:pt x="338" y="547"/>
                  </a:cubicBezTo>
                  <a:cubicBezTo>
                    <a:pt x="338" y="495"/>
                    <a:pt x="338" y="495"/>
                    <a:pt x="338" y="495"/>
                  </a:cubicBezTo>
                  <a:cubicBezTo>
                    <a:pt x="343" y="493"/>
                    <a:pt x="348" y="492"/>
                    <a:pt x="353" y="490"/>
                  </a:cubicBezTo>
                  <a:cubicBezTo>
                    <a:pt x="385" y="533"/>
                    <a:pt x="385" y="533"/>
                    <a:pt x="385" y="533"/>
                  </a:cubicBezTo>
                  <a:cubicBezTo>
                    <a:pt x="389" y="538"/>
                    <a:pt x="395" y="539"/>
                    <a:pt x="399" y="536"/>
                  </a:cubicBezTo>
                  <a:cubicBezTo>
                    <a:pt x="430" y="519"/>
                    <a:pt x="430" y="519"/>
                    <a:pt x="430" y="519"/>
                  </a:cubicBezTo>
                  <a:cubicBezTo>
                    <a:pt x="435" y="516"/>
                    <a:pt x="437" y="510"/>
                    <a:pt x="435" y="505"/>
                  </a:cubicBezTo>
                  <a:cubicBezTo>
                    <a:pt x="416" y="457"/>
                    <a:pt x="416" y="457"/>
                    <a:pt x="416" y="457"/>
                  </a:cubicBezTo>
                  <a:cubicBezTo>
                    <a:pt x="420" y="454"/>
                    <a:pt x="425" y="450"/>
                    <a:pt x="429" y="446"/>
                  </a:cubicBezTo>
                  <a:cubicBezTo>
                    <a:pt x="473" y="474"/>
                    <a:pt x="473" y="474"/>
                    <a:pt x="473" y="474"/>
                  </a:cubicBezTo>
                  <a:cubicBezTo>
                    <a:pt x="478" y="477"/>
                    <a:pt x="485" y="476"/>
                    <a:pt x="488" y="472"/>
                  </a:cubicBezTo>
                  <a:cubicBezTo>
                    <a:pt x="510" y="444"/>
                    <a:pt x="510" y="444"/>
                    <a:pt x="510" y="444"/>
                  </a:cubicBezTo>
                  <a:cubicBezTo>
                    <a:pt x="514" y="441"/>
                    <a:pt x="514" y="434"/>
                    <a:pt x="510" y="430"/>
                  </a:cubicBezTo>
                  <a:cubicBezTo>
                    <a:pt x="473" y="391"/>
                    <a:pt x="473" y="391"/>
                    <a:pt x="473" y="391"/>
                  </a:cubicBezTo>
                  <a:cubicBezTo>
                    <a:pt x="476" y="386"/>
                    <a:pt x="479" y="381"/>
                    <a:pt x="481" y="376"/>
                  </a:cubicBezTo>
                  <a:cubicBezTo>
                    <a:pt x="533" y="384"/>
                    <a:pt x="533" y="384"/>
                    <a:pt x="533" y="384"/>
                  </a:cubicBezTo>
                  <a:cubicBezTo>
                    <a:pt x="539" y="385"/>
                    <a:pt x="544" y="381"/>
                    <a:pt x="545" y="376"/>
                  </a:cubicBezTo>
                  <a:lnTo>
                    <a:pt x="555" y="342"/>
                  </a:lnTo>
                  <a:close/>
                  <a:moveTo>
                    <a:pt x="255" y="445"/>
                  </a:moveTo>
                  <a:cubicBezTo>
                    <a:pt x="274" y="382"/>
                    <a:pt x="274" y="382"/>
                    <a:pt x="274" y="382"/>
                  </a:cubicBezTo>
                  <a:cubicBezTo>
                    <a:pt x="293" y="384"/>
                    <a:pt x="313" y="381"/>
                    <a:pt x="329" y="372"/>
                  </a:cubicBezTo>
                  <a:cubicBezTo>
                    <a:pt x="376" y="420"/>
                    <a:pt x="376" y="420"/>
                    <a:pt x="376" y="420"/>
                  </a:cubicBezTo>
                  <a:cubicBezTo>
                    <a:pt x="341" y="443"/>
                    <a:pt x="298" y="453"/>
                    <a:pt x="255" y="445"/>
                  </a:cubicBezTo>
                  <a:close/>
                  <a:moveTo>
                    <a:pt x="135" y="350"/>
                  </a:moveTo>
                  <a:cubicBezTo>
                    <a:pt x="199" y="334"/>
                    <a:pt x="199" y="334"/>
                    <a:pt x="199" y="334"/>
                  </a:cubicBezTo>
                  <a:cubicBezTo>
                    <a:pt x="209" y="351"/>
                    <a:pt x="224" y="364"/>
                    <a:pt x="242" y="373"/>
                  </a:cubicBezTo>
                  <a:cubicBezTo>
                    <a:pt x="224" y="436"/>
                    <a:pt x="224" y="436"/>
                    <a:pt x="224" y="436"/>
                  </a:cubicBezTo>
                  <a:cubicBezTo>
                    <a:pt x="183" y="420"/>
                    <a:pt x="152" y="388"/>
                    <a:pt x="135" y="350"/>
                  </a:cubicBezTo>
                  <a:close/>
                  <a:moveTo>
                    <a:pt x="313" y="124"/>
                  </a:moveTo>
                  <a:cubicBezTo>
                    <a:pt x="295" y="187"/>
                    <a:pt x="295" y="187"/>
                    <a:pt x="295" y="187"/>
                  </a:cubicBezTo>
                  <a:cubicBezTo>
                    <a:pt x="273" y="184"/>
                    <a:pt x="252" y="189"/>
                    <a:pt x="234" y="200"/>
                  </a:cubicBezTo>
                  <a:cubicBezTo>
                    <a:pt x="188" y="153"/>
                    <a:pt x="188" y="153"/>
                    <a:pt x="188" y="153"/>
                  </a:cubicBezTo>
                  <a:cubicBezTo>
                    <a:pt x="223" y="127"/>
                    <a:pt x="268" y="116"/>
                    <a:pt x="313" y="124"/>
                  </a:cubicBezTo>
                  <a:close/>
                  <a:moveTo>
                    <a:pt x="436" y="223"/>
                  </a:moveTo>
                  <a:cubicBezTo>
                    <a:pt x="372" y="239"/>
                    <a:pt x="372" y="239"/>
                    <a:pt x="372" y="239"/>
                  </a:cubicBezTo>
                  <a:cubicBezTo>
                    <a:pt x="362" y="221"/>
                    <a:pt x="347" y="205"/>
                    <a:pt x="327" y="196"/>
                  </a:cubicBezTo>
                  <a:cubicBezTo>
                    <a:pt x="345" y="133"/>
                    <a:pt x="345" y="133"/>
                    <a:pt x="345" y="133"/>
                  </a:cubicBezTo>
                  <a:cubicBezTo>
                    <a:pt x="388" y="150"/>
                    <a:pt x="419" y="183"/>
                    <a:pt x="436" y="223"/>
                  </a:cubicBezTo>
                  <a:close/>
                  <a:moveTo>
                    <a:pt x="382" y="271"/>
                  </a:moveTo>
                  <a:cubicBezTo>
                    <a:pt x="445" y="255"/>
                    <a:pt x="445" y="255"/>
                    <a:pt x="445" y="255"/>
                  </a:cubicBezTo>
                  <a:cubicBezTo>
                    <a:pt x="449" y="279"/>
                    <a:pt x="448" y="305"/>
                    <a:pt x="441" y="330"/>
                  </a:cubicBezTo>
                  <a:cubicBezTo>
                    <a:pt x="433" y="357"/>
                    <a:pt x="419" y="380"/>
                    <a:pt x="401" y="399"/>
                  </a:cubicBezTo>
                  <a:cubicBezTo>
                    <a:pt x="356" y="352"/>
                    <a:pt x="356" y="352"/>
                    <a:pt x="356" y="352"/>
                  </a:cubicBezTo>
                  <a:cubicBezTo>
                    <a:pt x="366" y="341"/>
                    <a:pt x="374" y="327"/>
                    <a:pt x="379" y="312"/>
                  </a:cubicBezTo>
                  <a:cubicBezTo>
                    <a:pt x="383" y="298"/>
                    <a:pt x="384" y="284"/>
                    <a:pt x="382" y="271"/>
                  </a:cubicBezTo>
                  <a:close/>
                  <a:moveTo>
                    <a:pt x="325" y="296"/>
                  </a:moveTo>
                  <a:cubicBezTo>
                    <a:pt x="319" y="319"/>
                    <a:pt x="295" y="332"/>
                    <a:pt x="273" y="325"/>
                  </a:cubicBezTo>
                  <a:cubicBezTo>
                    <a:pt x="250" y="319"/>
                    <a:pt x="237" y="295"/>
                    <a:pt x="243" y="273"/>
                  </a:cubicBezTo>
                  <a:cubicBezTo>
                    <a:pt x="250" y="250"/>
                    <a:pt x="274" y="237"/>
                    <a:pt x="296" y="244"/>
                  </a:cubicBezTo>
                  <a:cubicBezTo>
                    <a:pt x="319" y="250"/>
                    <a:pt x="332" y="274"/>
                    <a:pt x="325" y="296"/>
                  </a:cubicBezTo>
                  <a:close/>
                  <a:moveTo>
                    <a:pt x="188" y="302"/>
                  </a:moveTo>
                  <a:cubicBezTo>
                    <a:pt x="125" y="318"/>
                    <a:pt x="125" y="318"/>
                    <a:pt x="125" y="318"/>
                  </a:cubicBezTo>
                  <a:cubicBezTo>
                    <a:pt x="119" y="293"/>
                    <a:pt x="120" y="266"/>
                    <a:pt x="128" y="239"/>
                  </a:cubicBezTo>
                  <a:cubicBezTo>
                    <a:pt x="135" y="215"/>
                    <a:pt x="147" y="193"/>
                    <a:pt x="163" y="175"/>
                  </a:cubicBezTo>
                  <a:cubicBezTo>
                    <a:pt x="209" y="222"/>
                    <a:pt x="209" y="222"/>
                    <a:pt x="209" y="222"/>
                  </a:cubicBezTo>
                  <a:cubicBezTo>
                    <a:pt x="200" y="232"/>
                    <a:pt x="194" y="244"/>
                    <a:pt x="190" y="257"/>
                  </a:cubicBezTo>
                  <a:cubicBezTo>
                    <a:pt x="186" y="273"/>
                    <a:pt x="185" y="288"/>
                    <a:pt x="188" y="302"/>
                  </a:cubicBez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43" name="îśľîḑè"/>
          <p:cNvSpPr/>
          <p:nvPr/>
        </p:nvSpPr>
        <p:spPr>
          <a:xfrm>
            <a:off x="581673" y="1456278"/>
            <a:ext cx="3895114" cy="761742"/>
          </a:xfrm>
          <a:prstGeom prst="rect">
            <a:avLst/>
          </a:prstGeom>
        </p:spPr>
        <p:txBody>
          <a:bodyPr wrap="square" lIns="90000" tIns="46800" rIns="90000" bIns="46800"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</a:rPr>
              <a:t>此部分内容作为文字排版占位显示</a:t>
            </a:r>
            <a:b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</a:rPr>
            </a:b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</a:rPr>
              <a:t>（建议使用主题字体）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224343" y="1698544"/>
            <a:ext cx="4362610" cy="3840395"/>
            <a:chOff x="6224343" y="1698544"/>
            <a:chExt cx="4362610" cy="3840395"/>
          </a:xfrm>
        </p:grpSpPr>
        <p:sp>
          <p:nvSpPr>
            <p:cNvPr id="50" name="ï$ļïḑé"/>
            <p:cNvSpPr/>
            <p:nvPr/>
          </p:nvSpPr>
          <p:spPr>
            <a:xfrm>
              <a:off x="8226278" y="3356669"/>
              <a:ext cx="2327954" cy="320994"/>
            </a:xfrm>
            <a:prstGeom prst="rect">
              <a:avLst/>
            </a:prstGeom>
          </p:spPr>
          <p:txBody>
            <a:bodyPr wrap="none" lIns="90000" tIns="46800" rIns="90000" bIns="46800" anchor="b">
              <a:normAutofit lnSpcReduction="10000"/>
            </a:bodyPr>
            <a:lstStyle/>
            <a:p>
              <a:pPr lvl="0" defTabSz="913765">
                <a:spcBef>
                  <a:spcPct val="0"/>
                </a:spcBef>
                <a:defRPr/>
              </a:pPr>
              <a:r>
                <a:rPr lang="zh-CN" altLang="en-US" sz="1600" b="1">
                  <a:solidFill>
                    <a:srgbClr val="5E72BB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  <a:endParaRPr lang="zh-CN" altLang="en-US" sz="1600" b="1" dirty="0">
                <a:solidFill>
                  <a:srgbClr val="5E72BB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8" name="íšļïḍè"/>
            <p:cNvSpPr/>
            <p:nvPr/>
          </p:nvSpPr>
          <p:spPr>
            <a:xfrm>
              <a:off x="8226278" y="5014794"/>
              <a:ext cx="2327954" cy="320994"/>
            </a:xfrm>
            <a:prstGeom prst="rect">
              <a:avLst/>
            </a:prstGeom>
          </p:spPr>
          <p:txBody>
            <a:bodyPr wrap="none" lIns="90000" tIns="46800" rIns="90000" bIns="46800" anchor="b">
              <a:normAutofit lnSpcReduction="10000"/>
            </a:bodyPr>
            <a:lstStyle/>
            <a:p>
              <a:pPr lvl="0" defTabSz="913765">
                <a:spcBef>
                  <a:spcPct val="0"/>
                </a:spcBef>
                <a:defRPr/>
              </a:pPr>
              <a:r>
                <a:rPr lang="zh-CN" altLang="en-US" sz="1600" b="1">
                  <a:solidFill>
                    <a:srgbClr val="5E72BB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  <a:endParaRPr lang="zh-CN" altLang="en-US" sz="1600" b="1" dirty="0">
                <a:solidFill>
                  <a:srgbClr val="5E72BB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6" name="íṩ1íḋê"/>
            <p:cNvSpPr/>
            <p:nvPr/>
          </p:nvSpPr>
          <p:spPr>
            <a:xfrm>
              <a:off x="8226278" y="1698544"/>
              <a:ext cx="2360675" cy="320994"/>
            </a:xfrm>
            <a:prstGeom prst="rect">
              <a:avLst/>
            </a:prstGeom>
          </p:spPr>
          <p:txBody>
            <a:bodyPr wrap="none" lIns="90000" tIns="46800" rIns="90000" bIns="46800" anchor="b">
              <a:normAutofit lnSpcReduction="10000"/>
            </a:bodyPr>
            <a:lstStyle/>
            <a:p>
              <a:pPr lvl="0" defTabSz="913765">
                <a:spcBef>
                  <a:spcPct val="0"/>
                </a:spcBef>
                <a:defRPr/>
              </a:pPr>
              <a:r>
                <a:rPr lang="zh-CN" altLang="en-US" sz="1600" b="1">
                  <a:solidFill>
                    <a:srgbClr val="5E72BB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标题文本预设</a:t>
              </a:r>
              <a:endParaRPr lang="zh-CN" altLang="en-US" sz="1600" b="1" dirty="0">
                <a:solidFill>
                  <a:srgbClr val="5E72BB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>
            <a:xfrm>
              <a:off x="6224343" y="5538939"/>
              <a:ext cx="1845053" cy="0"/>
            </a:xfrm>
            <a:prstGeom prst="line">
              <a:avLst/>
            </a:prstGeom>
            <a:ln>
              <a:solidFill>
                <a:schemeClr val="tx1">
                  <a:lumMod val="40000"/>
                  <a:lumOff val="6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7191305" y="3878413"/>
              <a:ext cx="878091" cy="0"/>
            </a:xfrm>
            <a:prstGeom prst="line">
              <a:avLst/>
            </a:prstGeom>
            <a:ln>
              <a:solidFill>
                <a:schemeClr val="tx1">
                  <a:lumMod val="40000"/>
                  <a:lumOff val="6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7542735" y="2193472"/>
              <a:ext cx="526661" cy="0"/>
            </a:xfrm>
            <a:prstGeom prst="line">
              <a:avLst/>
            </a:prstGeom>
            <a:ln>
              <a:solidFill>
                <a:schemeClr val="tx1">
                  <a:lumMod val="40000"/>
                  <a:lumOff val="6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组合 4"/>
          <p:cNvGrpSpPr/>
          <p:nvPr/>
        </p:nvGrpSpPr>
        <p:grpSpPr>
          <a:xfrm>
            <a:off x="4442460" y="231140"/>
            <a:ext cx="3276600" cy="738505"/>
            <a:chOff x="6996" y="364"/>
            <a:chExt cx="5160" cy="1163"/>
          </a:xfrm>
        </p:grpSpPr>
        <p:sp>
          <p:nvSpPr>
            <p:cNvPr id="6" name="TextBox 8"/>
            <p:cNvSpPr txBox="1"/>
            <p:nvPr/>
          </p:nvSpPr>
          <p:spPr>
            <a:xfrm>
              <a:off x="6996" y="364"/>
              <a:ext cx="5161" cy="82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zh-CN" altLang="en-US" sz="341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点击输入标题</a:t>
              </a:r>
            </a:p>
          </p:txBody>
        </p:sp>
        <p:sp>
          <p:nvSpPr>
            <p:cNvPr id="7" name="TextBox 8"/>
            <p:cNvSpPr txBox="1"/>
            <p:nvPr/>
          </p:nvSpPr>
          <p:spPr>
            <a:xfrm>
              <a:off x="7875" y="1275"/>
              <a:ext cx="3451" cy="2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104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3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51257" y="2065720"/>
            <a:ext cx="9695508" cy="3444877"/>
            <a:chOff x="1261417" y="2065720"/>
            <a:chExt cx="9695508" cy="3444877"/>
          </a:xfrm>
        </p:grpSpPr>
        <p:cxnSp>
          <p:nvCxnSpPr>
            <p:cNvPr id="3" name="直接箭头连接符 2"/>
            <p:cNvCxnSpPr/>
            <p:nvPr/>
          </p:nvCxnSpPr>
          <p:spPr>
            <a:xfrm>
              <a:off x="1261417" y="3814763"/>
              <a:ext cx="9695508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 rot="16200000">
              <a:off x="1530237" y="3489269"/>
              <a:ext cx="650988" cy="650988"/>
            </a:xfrm>
            <a:prstGeom prst="ellipse">
              <a:avLst/>
            </a:prstGeom>
            <a:solidFill>
              <a:srgbClr val="546762"/>
            </a:solidFill>
            <a:ln w="38100">
              <a:solidFill>
                <a:schemeClr val="bg1"/>
              </a:solidFill>
            </a:ln>
            <a:effectLst>
              <a:outerShdw blurRad="368300" sx="102000" sy="102000" algn="ctr" rotWithShape="0">
                <a:prstClr val="black">
                  <a:alpha val="5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椭圆 7"/>
            <p:cNvSpPr/>
            <p:nvPr/>
          </p:nvSpPr>
          <p:spPr>
            <a:xfrm rot="16200000">
              <a:off x="3214257" y="3489269"/>
              <a:ext cx="650988" cy="650988"/>
            </a:xfrm>
            <a:prstGeom prst="ellipse">
              <a:avLst/>
            </a:prstGeom>
            <a:solidFill>
              <a:srgbClr val="5E72BB"/>
            </a:solidFill>
            <a:ln w="38100">
              <a:solidFill>
                <a:schemeClr val="bg1"/>
              </a:solidFill>
            </a:ln>
            <a:effectLst>
              <a:outerShdw blurRad="368300" sx="102000" sy="102000" algn="ctr" rotWithShape="0">
                <a:prstClr val="black">
                  <a:alpha val="5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椭圆 8"/>
            <p:cNvSpPr/>
            <p:nvPr/>
          </p:nvSpPr>
          <p:spPr>
            <a:xfrm rot="16200000">
              <a:off x="4892562" y="3489904"/>
              <a:ext cx="650988" cy="650988"/>
            </a:xfrm>
            <a:prstGeom prst="ellipse">
              <a:avLst/>
            </a:prstGeom>
            <a:solidFill>
              <a:srgbClr val="546762"/>
            </a:solidFill>
            <a:ln w="38100">
              <a:solidFill>
                <a:schemeClr val="bg1"/>
              </a:solidFill>
            </a:ln>
            <a:effectLst>
              <a:outerShdw blurRad="368300" sx="102000" sy="102000" algn="ctr" rotWithShape="0">
                <a:prstClr val="black">
                  <a:alpha val="5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椭圆 9"/>
            <p:cNvSpPr/>
            <p:nvPr/>
          </p:nvSpPr>
          <p:spPr>
            <a:xfrm rot="16200000">
              <a:off x="6582297" y="3489269"/>
              <a:ext cx="650988" cy="650988"/>
            </a:xfrm>
            <a:prstGeom prst="ellipse">
              <a:avLst/>
            </a:prstGeom>
            <a:solidFill>
              <a:srgbClr val="5E72BB"/>
            </a:solidFill>
            <a:ln w="38100">
              <a:solidFill>
                <a:schemeClr val="bg1"/>
              </a:solidFill>
            </a:ln>
            <a:effectLst>
              <a:outerShdw blurRad="368300" sx="102000" sy="102000" algn="ctr" rotWithShape="0">
                <a:prstClr val="black">
                  <a:alpha val="5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椭圆 10"/>
            <p:cNvSpPr/>
            <p:nvPr/>
          </p:nvSpPr>
          <p:spPr>
            <a:xfrm rot="16200000">
              <a:off x="8266317" y="3489269"/>
              <a:ext cx="650988" cy="650988"/>
            </a:xfrm>
            <a:prstGeom prst="ellipse">
              <a:avLst/>
            </a:prstGeom>
            <a:solidFill>
              <a:srgbClr val="546762"/>
            </a:solidFill>
            <a:ln w="38100">
              <a:solidFill>
                <a:schemeClr val="bg1"/>
              </a:solidFill>
            </a:ln>
            <a:effectLst>
              <a:outerShdw blurRad="368300" sx="102000" sy="102000" algn="ctr" rotWithShape="0">
                <a:prstClr val="black">
                  <a:alpha val="5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" name="椭圆 11"/>
            <p:cNvSpPr/>
            <p:nvPr/>
          </p:nvSpPr>
          <p:spPr>
            <a:xfrm rot="16200000">
              <a:off x="9950337" y="3489269"/>
              <a:ext cx="650988" cy="650988"/>
            </a:xfrm>
            <a:prstGeom prst="ellipse">
              <a:avLst/>
            </a:prstGeom>
            <a:solidFill>
              <a:srgbClr val="5E72BB"/>
            </a:solidFill>
            <a:ln w="38100">
              <a:solidFill>
                <a:schemeClr val="bg1"/>
              </a:solidFill>
            </a:ln>
            <a:effectLst>
              <a:outerShdw blurRad="368300" sx="102000" sy="102000" algn="ctr" rotWithShape="0">
                <a:prstClr val="black">
                  <a:alpha val="5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" name="等腰三角形 3"/>
            <p:cNvSpPr/>
            <p:nvPr/>
          </p:nvSpPr>
          <p:spPr>
            <a:xfrm>
              <a:off x="1789437" y="3174122"/>
              <a:ext cx="132588" cy="114300"/>
            </a:xfrm>
            <a:prstGeom prst="triangle">
              <a:avLst/>
            </a:prstGeom>
            <a:solidFill>
              <a:srgbClr val="5467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/>
          </p:nvSpPr>
          <p:spPr>
            <a:xfrm>
              <a:off x="5151433" y="3174122"/>
              <a:ext cx="132588" cy="114300"/>
            </a:xfrm>
            <a:prstGeom prst="triangle">
              <a:avLst/>
            </a:prstGeom>
            <a:solidFill>
              <a:srgbClr val="5467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/>
          </p:nvSpPr>
          <p:spPr>
            <a:xfrm>
              <a:off x="8513429" y="3174122"/>
              <a:ext cx="132588" cy="114300"/>
            </a:xfrm>
            <a:prstGeom prst="triangle">
              <a:avLst/>
            </a:prstGeom>
            <a:solidFill>
              <a:srgbClr val="5467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等腰三角形 18"/>
            <p:cNvSpPr/>
            <p:nvPr/>
          </p:nvSpPr>
          <p:spPr>
            <a:xfrm flipV="1">
              <a:off x="10209537" y="4322876"/>
              <a:ext cx="132588" cy="114300"/>
            </a:xfrm>
            <a:prstGeom prst="triangle">
              <a:avLst/>
            </a:prstGeom>
            <a:solidFill>
              <a:srgbClr val="5E72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/>
            <p:cNvSpPr/>
            <p:nvPr/>
          </p:nvSpPr>
          <p:spPr>
            <a:xfrm flipV="1">
              <a:off x="6841497" y="4322876"/>
              <a:ext cx="132588" cy="114300"/>
            </a:xfrm>
            <a:prstGeom prst="triangle">
              <a:avLst/>
            </a:prstGeom>
            <a:solidFill>
              <a:srgbClr val="5E72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0"/>
            <p:cNvSpPr/>
            <p:nvPr/>
          </p:nvSpPr>
          <p:spPr>
            <a:xfrm flipV="1">
              <a:off x="3473457" y="4322876"/>
              <a:ext cx="132588" cy="114300"/>
            </a:xfrm>
            <a:prstGeom prst="triangle">
              <a:avLst/>
            </a:prstGeom>
            <a:solidFill>
              <a:srgbClr val="5E72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: 圆角 4"/>
            <p:cNvSpPr/>
            <p:nvPr/>
          </p:nvSpPr>
          <p:spPr>
            <a:xfrm>
              <a:off x="1423557" y="2065720"/>
              <a:ext cx="2289168" cy="924354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: 圆角 21"/>
            <p:cNvSpPr/>
            <p:nvPr/>
          </p:nvSpPr>
          <p:spPr>
            <a:xfrm>
              <a:off x="4791597" y="2065720"/>
              <a:ext cx="2289168" cy="924354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: 圆角 22"/>
            <p:cNvSpPr/>
            <p:nvPr/>
          </p:nvSpPr>
          <p:spPr>
            <a:xfrm>
              <a:off x="8159637" y="2065720"/>
              <a:ext cx="2289168" cy="924354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: 圆角 23"/>
            <p:cNvSpPr/>
            <p:nvPr/>
          </p:nvSpPr>
          <p:spPr>
            <a:xfrm>
              <a:off x="8418837" y="4586243"/>
              <a:ext cx="2289168" cy="924354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: 圆角 24"/>
            <p:cNvSpPr/>
            <p:nvPr/>
          </p:nvSpPr>
          <p:spPr>
            <a:xfrm>
              <a:off x="5050797" y="4586243"/>
              <a:ext cx="2289168" cy="924354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: 圆角 25"/>
            <p:cNvSpPr/>
            <p:nvPr/>
          </p:nvSpPr>
          <p:spPr>
            <a:xfrm>
              <a:off x="1682757" y="4573543"/>
              <a:ext cx="2289168" cy="924354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635158" y="363009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01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3319178" y="3630096"/>
              <a:ext cx="4411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02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4997154" y="3630096"/>
              <a:ext cx="4411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03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6675130" y="3630096"/>
              <a:ext cx="4411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04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353106" y="3630096"/>
              <a:ext cx="4411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05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0031082" y="3630096"/>
              <a:ext cx="4411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06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442460" y="231140"/>
            <a:ext cx="3276600" cy="738505"/>
            <a:chOff x="6996" y="364"/>
            <a:chExt cx="5160" cy="1163"/>
          </a:xfrm>
        </p:grpSpPr>
        <p:sp>
          <p:nvSpPr>
            <p:cNvPr id="13" name="TextBox 8"/>
            <p:cNvSpPr txBox="1"/>
            <p:nvPr/>
          </p:nvSpPr>
          <p:spPr>
            <a:xfrm>
              <a:off x="6996" y="364"/>
              <a:ext cx="5161" cy="82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zh-CN" altLang="en-US" sz="341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点击输入标题</a:t>
              </a:r>
            </a:p>
          </p:txBody>
        </p:sp>
        <p:sp>
          <p:nvSpPr>
            <p:cNvPr id="15" name="TextBox 8"/>
            <p:cNvSpPr txBox="1"/>
            <p:nvPr/>
          </p:nvSpPr>
          <p:spPr>
            <a:xfrm>
              <a:off x="7875" y="1275"/>
              <a:ext cx="3451" cy="2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104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3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1402045" y="1738543"/>
            <a:ext cx="2413178" cy="2413178"/>
            <a:chOff x="1505599" y="1967143"/>
            <a:chExt cx="2413178" cy="2413178"/>
          </a:xfrm>
        </p:grpSpPr>
        <p:sp>
          <p:nvSpPr>
            <p:cNvPr id="31" name="椭圆 30"/>
            <p:cNvSpPr/>
            <p:nvPr/>
          </p:nvSpPr>
          <p:spPr>
            <a:xfrm>
              <a:off x="1633390" y="2094934"/>
              <a:ext cx="2157594" cy="2157594"/>
            </a:xfrm>
            <a:prstGeom prst="ellipse">
              <a:avLst/>
            </a:prstGeom>
            <a:solidFill>
              <a:srgbClr val="5E72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1505599" y="1967143"/>
              <a:ext cx="2413178" cy="2413178"/>
            </a:xfrm>
            <a:prstGeom prst="ellipse">
              <a:avLst/>
            </a:prstGeom>
            <a:noFill/>
            <a:ln>
              <a:solidFill>
                <a:srgbClr val="5E72BB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3" name="Freeform 109"/>
            <p:cNvSpPr>
              <a:spLocks noEditPoints="1"/>
            </p:cNvSpPr>
            <p:nvPr/>
          </p:nvSpPr>
          <p:spPr bwMode="auto">
            <a:xfrm>
              <a:off x="2324838" y="2759131"/>
              <a:ext cx="774699" cy="829201"/>
            </a:xfrm>
            <a:custGeom>
              <a:avLst/>
              <a:gdLst>
                <a:gd name="connsiteX0" fmla="*/ 270013 w 315913"/>
                <a:gd name="connsiteY0" fmla="*/ 244475 h 338138"/>
                <a:gd name="connsiteX1" fmla="*/ 315913 w 315913"/>
                <a:gd name="connsiteY1" fmla="*/ 290647 h 338138"/>
                <a:gd name="connsiteX2" fmla="*/ 315913 w 315913"/>
                <a:gd name="connsiteY2" fmla="*/ 331542 h 338138"/>
                <a:gd name="connsiteX3" fmla="*/ 313290 w 315913"/>
                <a:gd name="connsiteY3" fmla="*/ 335500 h 338138"/>
                <a:gd name="connsiteX4" fmla="*/ 309356 w 315913"/>
                <a:gd name="connsiteY4" fmla="*/ 338138 h 338138"/>
                <a:gd name="connsiteX5" fmla="*/ 231982 w 315913"/>
                <a:gd name="connsiteY5" fmla="*/ 338138 h 338138"/>
                <a:gd name="connsiteX6" fmla="*/ 225425 w 315913"/>
                <a:gd name="connsiteY6" fmla="*/ 331542 h 338138"/>
                <a:gd name="connsiteX7" fmla="*/ 225425 w 315913"/>
                <a:gd name="connsiteY7" fmla="*/ 290647 h 338138"/>
                <a:gd name="connsiteX8" fmla="*/ 270013 w 315913"/>
                <a:gd name="connsiteY8" fmla="*/ 244475 h 338138"/>
                <a:gd name="connsiteX9" fmla="*/ 157956 w 315913"/>
                <a:gd name="connsiteY9" fmla="*/ 244475 h 338138"/>
                <a:gd name="connsiteX10" fmla="*/ 203200 w 315913"/>
                <a:gd name="connsiteY10" fmla="*/ 290647 h 338138"/>
                <a:gd name="connsiteX11" fmla="*/ 203200 w 315913"/>
                <a:gd name="connsiteY11" fmla="*/ 331542 h 338138"/>
                <a:gd name="connsiteX12" fmla="*/ 201869 w 315913"/>
                <a:gd name="connsiteY12" fmla="*/ 335500 h 338138"/>
                <a:gd name="connsiteX13" fmla="*/ 196546 w 315913"/>
                <a:gd name="connsiteY13" fmla="*/ 338138 h 338138"/>
                <a:gd name="connsiteX14" fmla="*/ 119365 w 315913"/>
                <a:gd name="connsiteY14" fmla="*/ 338138 h 338138"/>
                <a:gd name="connsiteX15" fmla="*/ 112712 w 315913"/>
                <a:gd name="connsiteY15" fmla="*/ 331542 h 338138"/>
                <a:gd name="connsiteX16" fmla="*/ 112712 w 315913"/>
                <a:gd name="connsiteY16" fmla="*/ 290647 h 338138"/>
                <a:gd name="connsiteX17" fmla="*/ 157956 w 315913"/>
                <a:gd name="connsiteY17" fmla="*/ 244475 h 338138"/>
                <a:gd name="connsiteX18" fmla="*/ 45900 w 315913"/>
                <a:gd name="connsiteY18" fmla="*/ 244475 h 338138"/>
                <a:gd name="connsiteX19" fmla="*/ 90488 w 315913"/>
                <a:gd name="connsiteY19" fmla="*/ 290647 h 338138"/>
                <a:gd name="connsiteX20" fmla="*/ 90488 w 315913"/>
                <a:gd name="connsiteY20" fmla="*/ 331542 h 338138"/>
                <a:gd name="connsiteX21" fmla="*/ 89176 w 315913"/>
                <a:gd name="connsiteY21" fmla="*/ 335500 h 338138"/>
                <a:gd name="connsiteX22" fmla="*/ 83931 w 315913"/>
                <a:gd name="connsiteY22" fmla="*/ 338138 h 338138"/>
                <a:gd name="connsiteX23" fmla="*/ 6557 w 315913"/>
                <a:gd name="connsiteY23" fmla="*/ 338138 h 338138"/>
                <a:gd name="connsiteX24" fmla="*/ 0 w 315913"/>
                <a:gd name="connsiteY24" fmla="*/ 331542 h 338138"/>
                <a:gd name="connsiteX25" fmla="*/ 0 w 315913"/>
                <a:gd name="connsiteY25" fmla="*/ 290647 h 338138"/>
                <a:gd name="connsiteX26" fmla="*/ 45900 w 315913"/>
                <a:gd name="connsiteY26" fmla="*/ 244475 h 338138"/>
                <a:gd name="connsiteX27" fmla="*/ 271463 w 315913"/>
                <a:gd name="connsiteY27" fmla="*/ 180975 h 338138"/>
                <a:gd name="connsiteX28" fmla="*/ 301625 w 315913"/>
                <a:gd name="connsiteY28" fmla="*/ 211138 h 338138"/>
                <a:gd name="connsiteX29" fmla="*/ 271463 w 315913"/>
                <a:gd name="connsiteY29" fmla="*/ 241300 h 338138"/>
                <a:gd name="connsiteX30" fmla="*/ 241300 w 315913"/>
                <a:gd name="connsiteY30" fmla="*/ 211138 h 338138"/>
                <a:gd name="connsiteX31" fmla="*/ 271463 w 315913"/>
                <a:gd name="connsiteY31" fmla="*/ 180975 h 338138"/>
                <a:gd name="connsiteX32" fmla="*/ 159420 w 315913"/>
                <a:gd name="connsiteY32" fmla="*/ 180975 h 338138"/>
                <a:gd name="connsiteX33" fmla="*/ 188912 w 315913"/>
                <a:gd name="connsiteY33" fmla="*/ 211138 h 338138"/>
                <a:gd name="connsiteX34" fmla="*/ 159420 w 315913"/>
                <a:gd name="connsiteY34" fmla="*/ 241300 h 338138"/>
                <a:gd name="connsiteX35" fmla="*/ 128587 w 315913"/>
                <a:gd name="connsiteY35" fmla="*/ 211138 h 338138"/>
                <a:gd name="connsiteX36" fmla="*/ 159420 w 315913"/>
                <a:gd name="connsiteY36" fmla="*/ 180975 h 338138"/>
                <a:gd name="connsiteX37" fmla="*/ 46038 w 315913"/>
                <a:gd name="connsiteY37" fmla="*/ 180975 h 338138"/>
                <a:gd name="connsiteX38" fmla="*/ 76201 w 315913"/>
                <a:gd name="connsiteY38" fmla="*/ 211138 h 338138"/>
                <a:gd name="connsiteX39" fmla="*/ 46038 w 315913"/>
                <a:gd name="connsiteY39" fmla="*/ 241301 h 338138"/>
                <a:gd name="connsiteX40" fmla="*/ 15875 w 315913"/>
                <a:gd name="connsiteY40" fmla="*/ 211138 h 338138"/>
                <a:gd name="connsiteX41" fmla="*/ 46038 w 315913"/>
                <a:gd name="connsiteY41" fmla="*/ 180975 h 338138"/>
                <a:gd name="connsiteX42" fmla="*/ 270005 w 315913"/>
                <a:gd name="connsiteY42" fmla="*/ 77788 h 338138"/>
                <a:gd name="connsiteX43" fmla="*/ 238125 w 315913"/>
                <a:gd name="connsiteY43" fmla="*/ 109792 h 338138"/>
                <a:gd name="connsiteX44" fmla="*/ 238125 w 315913"/>
                <a:gd name="connsiteY44" fmla="*/ 144463 h 338138"/>
                <a:gd name="connsiteX45" fmla="*/ 303213 w 315913"/>
                <a:gd name="connsiteY45" fmla="*/ 144463 h 338138"/>
                <a:gd name="connsiteX46" fmla="*/ 303213 w 315913"/>
                <a:gd name="connsiteY46" fmla="*/ 109792 h 338138"/>
                <a:gd name="connsiteX47" fmla="*/ 270005 w 315913"/>
                <a:gd name="connsiteY47" fmla="*/ 77788 h 338138"/>
                <a:gd name="connsiteX48" fmla="*/ 270013 w 315913"/>
                <a:gd name="connsiteY48" fmla="*/ 65088 h 338138"/>
                <a:gd name="connsiteX49" fmla="*/ 315913 w 315913"/>
                <a:gd name="connsiteY49" fmla="*/ 109941 h 338138"/>
                <a:gd name="connsiteX50" fmla="*/ 315913 w 315913"/>
                <a:gd name="connsiteY50" fmla="*/ 150836 h 338138"/>
                <a:gd name="connsiteX51" fmla="*/ 313290 w 315913"/>
                <a:gd name="connsiteY51" fmla="*/ 156113 h 338138"/>
                <a:gd name="connsiteX52" fmla="*/ 309356 w 315913"/>
                <a:gd name="connsiteY52" fmla="*/ 158751 h 338138"/>
                <a:gd name="connsiteX53" fmla="*/ 231982 w 315913"/>
                <a:gd name="connsiteY53" fmla="*/ 158751 h 338138"/>
                <a:gd name="connsiteX54" fmla="*/ 225425 w 315913"/>
                <a:gd name="connsiteY54" fmla="*/ 150836 h 338138"/>
                <a:gd name="connsiteX55" fmla="*/ 225425 w 315913"/>
                <a:gd name="connsiteY55" fmla="*/ 109941 h 338138"/>
                <a:gd name="connsiteX56" fmla="*/ 270013 w 315913"/>
                <a:gd name="connsiteY56" fmla="*/ 65088 h 338138"/>
                <a:gd name="connsiteX57" fmla="*/ 157956 w 315913"/>
                <a:gd name="connsiteY57" fmla="*/ 65088 h 338138"/>
                <a:gd name="connsiteX58" fmla="*/ 203200 w 315913"/>
                <a:gd name="connsiteY58" fmla="*/ 109941 h 338138"/>
                <a:gd name="connsiteX59" fmla="*/ 203200 w 315913"/>
                <a:gd name="connsiteY59" fmla="*/ 150836 h 338138"/>
                <a:gd name="connsiteX60" fmla="*/ 201869 w 315913"/>
                <a:gd name="connsiteY60" fmla="*/ 156113 h 338138"/>
                <a:gd name="connsiteX61" fmla="*/ 196546 w 315913"/>
                <a:gd name="connsiteY61" fmla="*/ 158751 h 338138"/>
                <a:gd name="connsiteX62" fmla="*/ 119365 w 315913"/>
                <a:gd name="connsiteY62" fmla="*/ 158751 h 338138"/>
                <a:gd name="connsiteX63" fmla="*/ 112712 w 315913"/>
                <a:gd name="connsiteY63" fmla="*/ 150836 h 338138"/>
                <a:gd name="connsiteX64" fmla="*/ 112712 w 315913"/>
                <a:gd name="connsiteY64" fmla="*/ 109941 h 338138"/>
                <a:gd name="connsiteX65" fmla="*/ 157956 w 315913"/>
                <a:gd name="connsiteY65" fmla="*/ 65088 h 338138"/>
                <a:gd name="connsiteX66" fmla="*/ 45900 w 315913"/>
                <a:gd name="connsiteY66" fmla="*/ 65088 h 338138"/>
                <a:gd name="connsiteX67" fmla="*/ 90488 w 315913"/>
                <a:gd name="connsiteY67" fmla="*/ 109941 h 338138"/>
                <a:gd name="connsiteX68" fmla="*/ 90488 w 315913"/>
                <a:gd name="connsiteY68" fmla="*/ 150836 h 338138"/>
                <a:gd name="connsiteX69" fmla="*/ 89176 w 315913"/>
                <a:gd name="connsiteY69" fmla="*/ 156113 h 338138"/>
                <a:gd name="connsiteX70" fmla="*/ 83931 w 315913"/>
                <a:gd name="connsiteY70" fmla="*/ 158751 h 338138"/>
                <a:gd name="connsiteX71" fmla="*/ 6557 w 315913"/>
                <a:gd name="connsiteY71" fmla="*/ 158751 h 338138"/>
                <a:gd name="connsiteX72" fmla="*/ 0 w 315913"/>
                <a:gd name="connsiteY72" fmla="*/ 150836 h 338138"/>
                <a:gd name="connsiteX73" fmla="*/ 0 w 315913"/>
                <a:gd name="connsiteY73" fmla="*/ 109941 h 338138"/>
                <a:gd name="connsiteX74" fmla="*/ 45900 w 315913"/>
                <a:gd name="connsiteY74" fmla="*/ 65088 h 338138"/>
                <a:gd name="connsiteX75" fmla="*/ 270669 w 315913"/>
                <a:gd name="connsiteY75" fmla="*/ 14288 h 338138"/>
                <a:gd name="connsiteX76" fmla="*/ 254000 w 315913"/>
                <a:gd name="connsiteY76" fmla="*/ 30957 h 338138"/>
                <a:gd name="connsiteX77" fmla="*/ 270669 w 315913"/>
                <a:gd name="connsiteY77" fmla="*/ 47626 h 338138"/>
                <a:gd name="connsiteX78" fmla="*/ 287338 w 315913"/>
                <a:gd name="connsiteY78" fmla="*/ 30957 h 338138"/>
                <a:gd name="connsiteX79" fmla="*/ 270669 w 315913"/>
                <a:gd name="connsiteY79" fmla="*/ 14288 h 338138"/>
                <a:gd name="connsiteX80" fmla="*/ 271463 w 315913"/>
                <a:gd name="connsiteY80" fmla="*/ 0 h 338138"/>
                <a:gd name="connsiteX81" fmla="*/ 301625 w 315913"/>
                <a:gd name="connsiteY81" fmla="*/ 30957 h 338138"/>
                <a:gd name="connsiteX82" fmla="*/ 271463 w 315913"/>
                <a:gd name="connsiteY82" fmla="*/ 61913 h 338138"/>
                <a:gd name="connsiteX83" fmla="*/ 241300 w 315913"/>
                <a:gd name="connsiteY83" fmla="*/ 30957 h 338138"/>
                <a:gd name="connsiteX84" fmla="*/ 271463 w 315913"/>
                <a:gd name="connsiteY84" fmla="*/ 0 h 338138"/>
                <a:gd name="connsiteX85" fmla="*/ 159420 w 315913"/>
                <a:gd name="connsiteY85" fmla="*/ 0 h 338138"/>
                <a:gd name="connsiteX86" fmla="*/ 188912 w 315913"/>
                <a:gd name="connsiteY86" fmla="*/ 30957 h 338138"/>
                <a:gd name="connsiteX87" fmla="*/ 159420 w 315913"/>
                <a:gd name="connsiteY87" fmla="*/ 61913 h 338138"/>
                <a:gd name="connsiteX88" fmla="*/ 128587 w 315913"/>
                <a:gd name="connsiteY88" fmla="*/ 30957 h 338138"/>
                <a:gd name="connsiteX89" fmla="*/ 159420 w 315913"/>
                <a:gd name="connsiteY89" fmla="*/ 0 h 338138"/>
                <a:gd name="connsiteX90" fmla="*/ 46037 w 315913"/>
                <a:gd name="connsiteY90" fmla="*/ 0 h 338138"/>
                <a:gd name="connsiteX91" fmla="*/ 76200 w 315913"/>
                <a:gd name="connsiteY91" fmla="*/ 30957 h 338138"/>
                <a:gd name="connsiteX92" fmla="*/ 46037 w 315913"/>
                <a:gd name="connsiteY92" fmla="*/ 61913 h 338138"/>
                <a:gd name="connsiteX93" fmla="*/ 15875 w 315913"/>
                <a:gd name="connsiteY93" fmla="*/ 30957 h 338138"/>
                <a:gd name="connsiteX94" fmla="*/ 46037 w 315913"/>
                <a:gd name="connsiteY9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5913" h="338138">
                  <a:moveTo>
                    <a:pt x="270013" y="244475"/>
                  </a:moveTo>
                  <a:cubicBezTo>
                    <a:pt x="294930" y="244475"/>
                    <a:pt x="315913" y="265582"/>
                    <a:pt x="315913" y="290647"/>
                  </a:cubicBezTo>
                  <a:cubicBezTo>
                    <a:pt x="315913" y="290647"/>
                    <a:pt x="315913" y="290647"/>
                    <a:pt x="315913" y="331542"/>
                  </a:cubicBezTo>
                  <a:cubicBezTo>
                    <a:pt x="315913" y="332861"/>
                    <a:pt x="314602" y="335500"/>
                    <a:pt x="313290" y="335500"/>
                  </a:cubicBezTo>
                  <a:cubicBezTo>
                    <a:pt x="313290" y="336819"/>
                    <a:pt x="310667" y="338138"/>
                    <a:pt x="309356" y="338138"/>
                  </a:cubicBezTo>
                  <a:cubicBezTo>
                    <a:pt x="309356" y="338138"/>
                    <a:pt x="309356" y="338138"/>
                    <a:pt x="231982" y="338138"/>
                  </a:cubicBezTo>
                  <a:cubicBezTo>
                    <a:pt x="228048" y="338138"/>
                    <a:pt x="225425" y="335500"/>
                    <a:pt x="225425" y="331542"/>
                  </a:cubicBezTo>
                  <a:cubicBezTo>
                    <a:pt x="225425" y="331542"/>
                    <a:pt x="225425" y="331542"/>
                    <a:pt x="225425" y="290647"/>
                  </a:cubicBezTo>
                  <a:cubicBezTo>
                    <a:pt x="225425" y="265582"/>
                    <a:pt x="246408" y="244475"/>
                    <a:pt x="270013" y="244475"/>
                  </a:cubicBezTo>
                  <a:close/>
                  <a:moveTo>
                    <a:pt x="157956" y="244475"/>
                  </a:moveTo>
                  <a:cubicBezTo>
                    <a:pt x="183239" y="244475"/>
                    <a:pt x="203200" y="265582"/>
                    <a:pt x="203200" y="290647"/>
                  </a:cubicBezTo>
                  <a:cubicBezTo>
                    <a:pt x="203200" y="290647"/>
                    <a:pt x="203200" y="290647"/>
                    <a:pt x="203200" y="331542"/>
                  </a:cubicBezTo>
                  <a:cubicBezTo>
                    <a:pt x="203200" y="332861"/>
                    <a:pt x="203200" y="335500"/>
                    <a:pt x="201869" y="335500"/>
                  </a:cubicBezTo>
                  <a:cubicBezTo>
                    <a:pt x="200538" y="336819"/>
                    <a:pt x="199208" y="338138"/>
                    <a:pt x="196546" y="338138"/>
                  </a:cubicBezTo>
                  <a:cubicBezTo>
                    <a:pt x="196546" y="338138"/>
                    <a:pt x="196546" y="338138"/>
                    <a:pt x="119365" y="338138"/>
                  </a:cubicBezTo>
                  <a:cubicBezTo>
                    <a:pt x="115373" y="338138"/>
                    <a:pt x="112712" y="335500"/>
                    <a:pt x="112712" y="331542"/>
                  </a:cubicBezTo>
                  <a:cubicBezTo>
                    <a:pt x="112712" y="331542"/>
                    <a:pt x="112712" y="331542"/>
                    <a:pt x="112712" y="290647"/>
                  </a:cubicBezTo>
                  <a:cubicBezTo>
                    <a:pt x="112712" y="265582"/>
                    <a:pt x="132672" y="244475"/>
                    <a:pt x="157956" y="244475"/>
                  </a:cubicBezTo>
                  <a:close/>
                  <a:moveTo>
                    <a:pt x="45900" y="244475"/>
                  </a:moveTo>
                  <a:cubicBezTo>
                    <a:pt x="69505" y="244475"/>
                    <a:pt x="90488" y="265582"/>
                    <a:pt x="90488" y="290647"/>
                  </a:cubicBezTo>
                  <a:cubicBezTo>
                    <a:pt x="90488" y="290647"/>
                    <a:pt x="90488" y="290647"/>
                    <a:pt x="90488" y="331542"/>
                  </a:cubicBezTo>
                  <a:cubicBezTo>
                    <a:pt x="90488" y="332861"/>
                    <a:pt x="90488" y="335500"/>
                    <a:pt x="89176" y="335500"/>
                  </a:cubicBezTo>
                  <a:cubicBezTo>
                    <a:pt x="87865" y="336819"/>
                    <a:pt x="85242" y="338138"/>
                    <a:pt x="83931" y="338138"/>
                  </a:cubicBezTo>
                  <a:cubicBezTo>
                    <a:pt x="83931" y="338138"/>
                    <a:pt x="83931" y="338138"/>
                    <a:pt x="6557" y="338138"/>
                  </a:cubicBezTo>
                  <a:cubicBezTo>
                    <a:pt x="3934" y="338138"/>
                    <a:pt x="0" y="335500"/>
                    <a:pt x="0" y="331542"/>
                  </a:cubicBezTo>
                  <a:cubicBezTo>
                    <a:pt x="0" y="331542"/>
                    <a:pt x="0" y="331542"/>
                    <a:pt x="0" y="290647"/>
                  </a:cubicBezTo>
                  <a:cubicBezTo>
                    <a:pt x="0" y="265582"/>
                    <a:pt x="20983" y="244475"/>
                    <a:pt x="45900" y="244475"/>
                  </a:cubicBezTo>
                  <a:close/>
                  <a:moveTo>
                    <a:pt x="271463" y="180975"/>
                  </a:moveTo>
                  <a:cubicBezTo>
                    <a:pt x="287200" y="180975"/>
                    <a:pt x="301625" y="194089"/>
                    <a:pt x="301625" y="211138"/>
                  </a:cubicBezTo>
                  <a:cubicBezTo>
                    <a:pt x="301625" y="228186"/>
                    <a:pt x="287200" y="241300"/>
                    <a:pt x="271463" y="241300"/>
                  </a:cubicBezTo>
                  <a:cubicBezTo>
                    <a:pt x="254414" y="241300"/>
                    <a:pt x="241300" y="228186"/>
                    <a:pt x="241300" y="211138"/>
                  </a:cubicBezTo>
                  <a:cubicBezTo>
                    <a:pt x="241300" y="194089"/>
                    <a:pt x="254414" y="180975"/>
                    <a:pt x="271463" y="180975"/>
                  </a:cubicBezTo>
                  <a:close/>
                  <a:moveTo>
                    <a:pt x="159420" y="180975"/>
                  </a:moveTo>
                  <a:cubicBezTo>
                    <a:pt x="175506" y="180975"/>
                    <a:pt x="188912" y="194089"/>
                    <a:pt x="188912" y="211138"/>
                  </a:cubicBezTo>
                  <a:cubicBezTo>
                    <a:pt x="188912" y="228186"/>
                    <a:pt x="175506" y="241300"/>
                    <a:pt x="159420" y="241300"/>
                  </a:cubicBezTo>
                  <a:cubicBezTo>
                    <a:pt x="141992" y="241300"/>
                    <a:pt x="128587" y="228186"/>
                    <a:pt x="128587" y="211138"/>
                  </a:cubicBezTo>
                  <a:cubicBezTo>
                    <a:pt x="128587" y="194089"/>
                    <a:pt x="141992" y="180975"/>
                    <a:pt x="159420" y="180975"/>
                  </a:cubicBezTo>
                  <a:close/>
                  <a:moveTo>
                    <a:pt x="46038" y="180975"/>
                  </a:moveTo>
                  <a:cubicBezTo>
                    <a:pt x="62697" y="180975"/>
                    <a:pt x="76201" y="194479"/>
                    <a:pt x="76201" y="211138"/>
                  </a:cubicBezTo>
                  <a:cubicBezTo>
                    <a:pt x="76201" y="227797"/>
                    <a:pt x="62697" y="241301"/>
                    <a:pt x="46038" y="241301"/>
                  </a:cubicBezTo>
                  <a:cubicBezTo>
                    <a:pt x="29379" y="241301"/>
                    <a:pt x="15875" y="227797"/>
                    <a:pt x="15875" y="211138"/>
                  </a:cubicBezTo>
                  <a:cubicBezTo>
                    <a:pt x="15875" y="194479"/>
                    <a:pt x="29379" y="180975"/>
                    <a:pt x="46038" y="180975"/>
                  </a:cubicBezTo>
                  <a:close/>
                  <a:moveTo>
                    <a:pt x="270005" y="77788"/>
                  </a:moveTo>
                  <a:cubicBezTo>
                    <a:pt x="252736" y="77788"/>
                    <a:pt x="238125" y="92457"/>
                    <a:pt x="238125" y="109792"/>
                  </a:cubicBezTo>
                  <a:cubicBezTo>
                    <a:pt x="238125" y="109792"/>
                    <a:pt x="238125" y="109792"/>
                    <a:pt x="238125" y="144463"/>
                  </a:cubicBezTo>
                  <a:cubicBezTo>
                    <a:pt x="238125" y="144463"/>
                    <a:pt x="238125" y="144463"/>
                    <a:pt x="303213" y="144463"/>
                  </a:cubicBezTo>
                  <a:lnTo>
                    <a:pt x="303213" y="109792"/>
                  </a:lnTo>
                  <a:cubicBezTo>
                    <a:pt x="303213" y="92457"/>
                    <a:pt x="288602" y="77788"/>
                    <a:pt x="270005" y="77788"/>
                  </a:cubicBezTo>
                  <a:close/>
                  <a:moveTo>
                    <a:pt x="270013" y="65088"/>
                  </a:moveTo>
                  <a:cubicBezTo>
                    <a:pt x="294930" y="65088"/>
                    <a:pt x="315913" y="84876"/>
                    <a:pt x="315913" y="109941"/>
                  </a:cubicBezTo>
                  <a:cubicBezTo>
                    <a:pt x="315913" y="109941"/>
                    <a:pt x="315913" y="109941"/>
                    <a:pt x="315913" y="150836"/>
                  </a:cubicBezTo>
                  <a:cubicBezTo>
                    <a:pt x="315913" y="153474"/>
                    <a:pt x="314602" y="154794"/>
                    <a:pt x="313290" y="156113"/>
                  </a:cubicBezTo>
                  <a:cubicBezTo>
                    <a:pt x="313290" y="157432"/>
                    <a:pt x="310667" y="158751"/>
                    <a:pt x="309356" y="158751"/>
                  </a:cubicBezTo>
                  <a:cubicBezTo>
                    <a:pt x="309356" y="158751"/>
                    <a:pt x="309356" y="158751"/>
                    <a:pt x="231982" y="158751"/>
                  </a:cubicBezTo>
                  <a:cubicBezTo>
                    <a:pt x="228048" y="158751"/>
                    <a:pt x="225425" y="154794"/>
                    <a:pt x="225425" y="150836"/>
                  </a:cubicBezTo>
                  <a:cubicBezTo>
                    <a:pt x="225425" y="150836"/>
                    <a:pt x="225425" y="150836"/>
                    <a:pt x="225425" y="109941"/>
                  </a:cubicBezTo>
                  <a:cubicBezTo>
                    <a:pt x="225425" y="84876"/>
                    <a:pt x="246408" y="65088"/>
                    <a:pt x="270013" y="65088"/>
                  </a:cubicBezTo>
                  <a:close/>
                  <a:moveTo>
                    <a:pt x="157956" y="65088"/>
                  </a:moveTo>
                  <a:cubicBezTo>
                    <a:pt x="183239" y="65088"/>
                    <a:pt x="203200" y="84876"/>
                    <a:pt x="203200" y="109941"/>
                  </a:cubicBezTo>
                  <a:cubicBezTo>
                    <a:pt x="203200" y="109941"/>
                    <a:pt x="203200" y="109941"/>
                    <a:pt x="203200" y="150836"/>
                  </a:cubicBezTo>
                  <a:cubicBezTo>
                    <a:pt x="203200" y="153474"/>
                    <a:pt x="203200" y="154794"/>
                    <a:pt x="201869" y="156113"/>
                  </a:cubicBezTo>
                  <a:cubicBezTo>
                    <a:pt x="200538" y="157432"/>
                    <a:pt x="199208" y="158751"/>
                    <a:pt x="196546" y="158751"/>
                  </a:cubicBezTo>
                  <a:cubicBezTo>
                    <a:pt x="196546" y="158751"/>
                    <a:pt x="196546" y="158751"/>
                    <a:pt x="119365" y="158751"/>
                  </a:cubicBezTo>
                  <a:cubicBezTo>
                    <a:pt x="115373" y="158751"/>
                    <a:pt x="112712" y="154794"/>
                    <a:pt x="112712" y="150836"/>
                  </a:cubicBezTo>
                  <a:cubicBezTo>
                    <a:pt x="112712" y="150836"/>
                    <a:pt x="112712" y="150836"/>
                    <a:pt x="112712" y="109941"/>
                  </a:cubicBezTo>
                  <a:cubicBezTo>
                    <a:pt x="112712" y="84876"/>
                    <a:pt x="132672" y="65088"/>
                    <a:pt x="157956" y="65088"/>
                  </a:cubicBezTo>
                  <a:close/>
                  <a:moveTo>
                    <a:pt x="45900" y="65088"/>
                  </a:moveTo>
                  <a:cubicBezTo>
                    <a:pt x="69505" y="65088"/>
                    <a:pt x="90488" y="84876"/>
                    <a:pt x="90488" y="109941"/>
                  </a:cubicBezTo>
                  <a:cubicBezTo>
                    <a:pt x="90488" y="109941"/>
                    <a:pt x="90488" y="109941"/>
                    <a:pt x="90488" y="150836"/>
                  </a:cubicBezTo>
                  <a:cubicBezTo>
                    <a:pt x="90488" y="153474"/>
                    <a:pt x="90488" y="154794"/>
                    <a:pt x="89176" y="156113"/>
                  </a:cubicBezTo>
                  <a:cubicBezTo>
                    <a:pt x="87865" y="157432"/>
                    <a:pt x="85242" y="158751"/>
                    <a:pt x="83931" y="158751"/>
                  </a:cubicBezTo>
                  <a:cubicBezTo>
                    <a:pt x="83931" y="158751"/>
                    <a:pt x="83931" y="158751"/>
                    <a:pt x="6557" y="158751"/>
                  </a:cubicBezTo>
                  <a:cubicBezTo>
                    <a:pt x="3934" y="158751"/>
                    <a:pt x="0" y="154794"/>
                    <a:pt x="0" y="150836"/>
                  </a:cubicBezTo>
                  <a:cubicBezTo>
                    <a:pt x="0" y="150836"/>
                    <a:pt x="0" y="150836"/>
                    <a:pt x="0" y="109941"/>
                  </a:cubicBezTo>
                  <a:cubicBezTo>
                    <a:pt x="0" y="84876"/>
                    <a:pt x="20983" y="65088"/>
                    <a:pt x="45900" y="65088"/>
                  </a:cubicBezTo>
                  <a:close/>
                  <a:moveTo>
                    <a:pt x="270669" y="14288"/>
                  </a:moveTo>
                  <a:cubicBezTo>
                    <a:pt x="261463" y="14288"/>
                    <a:pt x="254000" y="21751"/>
                    <a:pt x="254000" y="30957"/>
                  </a:cubicBezTo>
                  <a:cubicBezTo>
                    <a:pt x="254000" y="40163"/>
                    <a:pt x="261463" y="47626"/>
                    <a:pt x="270669" y="47626"/>
                  </a:cubicBezTo>
                  <a:cubicBezTo>
                    <a:pt x="279875" y="47626"/>
                    <a:pt x="287338" y="40163"/>
                    <a:pt x="287338" y="30957"/>
                  </a:cubicBezTo>
                  <a:cubicBezTo>
                    <a:pt x="287338" y="21751"/>
                    <a:pt x="279875" y="14288"/>
                    <a:pt x="270669" y="14288"/>
                  </a:cubicBezTo>
                  <a:close/>
                  <a:moveTo>
                    <a:pt x="271463" y="0"/>
                  </a:moveTo>
                  <a:cubicBezTo>
                    <a:pt x="287200" y="0"/>
                    <a:pt x="301625" y="13459"/>
                    <a:pt x="301625" y="30957"/>
                  </a:cubicBezTo>
                  <a:cubicBezTo>
                    <a:pt x="301625" y="48454"/>
                    <a:pt x="287200" y="61913"/>
                    <a:pt x="271463" y="61913"/>
                  </a:cubicBezTo>
                  <a:cubicBezTo>
                    <a:pt x="254414" y="61913"/>
                    <a:pt x="241300" y="48454"/>
                    <a:pt x="241300" y="30957"/>
                  </a:cubicBezTo>
                  <a:cubicBezTo>
                    <a:pt x="241300" y="13459"/>
                    <a:pt x="254414" y="0"/>
                    <a:pt x="271463" y="0"/>
                  </a:cubicBezTo>
                  <a:close/>
                  <a:moveTo>
                    <a:pt x="159420" y="0"/>
                  </a:moveTo>
                  <a:cubicBezTo>
                    <a:pt x="175506" y="0"/>
                    <a:pt x="188912" y="13459"/>
                    <a:pt x="188912" y="30957"/>
                  </a:cubicBezTo>
                  <a:cubicBezTo>
                    <a:pt x="188912" y="48454"/>
                    <a:pt x="175506" y="61913"/>
                    <a:pt x="159420" y="61913"/>
                  </a:cubicBezTo>
                  <a:cubicBezTo>
                    <a:pt x="141992" y="61913"/>
                    <a:pt x="128587" y="48454"/>
                    <a:pt x="128587" y="30957"/>
                  </a:cubicBezTo>
                  <a:cubicBezTo>
                    <a:pt x="128587" y="13459"/>
                    <a:pt x="141992" y="0"/>
                    <a:pt x="159420" y="0"/>
                  </a:cubicBezTo>
                  <a:close/>
                  <a:moveTo>
                    <a:pt x="46037" y="0"/>
                  </a:moveTo>
                  <a:cubicBezTo>
                    <a:pt x="63086" y="0"/>
                    <a:pt x="76200" y="13459"/>
                    <a:pt x="76200" y="30957"/>
                  </a:cubicBezTo>
                  <a:cubicBezTo>
                    <a:pt x="76200" y="48454"/>
                    <a:pt x="63086" y="61913"/>
                    <a:pt x="46037" y="61913"/>
                  </a:cubicBezTo>
                  <a:cubicBezTo>
                    <a:pt x="28989" y="61913"/>
                    <a:pt x="15875" y="48454"/>
                    <a:pt x="15875" y="30957"/>
                  </a:cubicBezTo>
                  <a:cubicBezTo>
                    <a:pt x="15875" y="13459"/>
                    <a:pt x="28989" y="0"/>
                    <a:pt x="460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889410" y="1738543"/>
            <a:ext cx="2413178" cy="2413178"/>
            <a:chOff x="5103909" y="1967143"/>
            <a:chExt cx="2413178" cy="2413178"/>
          </a:xfrm>
        </p:grpSpPr>
        <p:sp>
          <p:nvSpPr>
            <p:cNvPr id="35" name="椭圆 34"/>
            <p:cNvSpPr/>
            <p:nvPr/>
          </p:nvSpPr>
          <p:spPr>
            <a:xfrm>
              <a:off x="5231700" y="2094934"/>
              <a:ext cx="2157594" cy="2157594"/>
            </a:xfrm>
            <a:prstGeom prst="ellipse">
              <a:avLst/>
            </a:prstGeom>
            <a:solidFill>
              <a:srgbClr val="5467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103909" y="1967143"/>
              <a:ext cx="2413178" cy="2413178"/>
            </a:xfrm>
            <a:prstGeom prst="ellipse">
              <a:avLst/>
            </a:prstGeom>
            <a:noFill/>
            <a:ln>
              <a:solidFill>
                <a:srgbClr val="54676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7" name="Freeform 134"/>
            <p:cNvSpPr/>
            <p:nvPr/>
          </p:nvSpPr>
          <p:spPr bwMode="auto">
            <a:xfrm>
              <a:off x="5928666" y="2780502"/>
              <a:ext cx="763663" cy="786459"/>
            </a:xfrm>
            <a:custGeom>
              <a:avLst/>
              <a:gdLst>
                <a:gd name="connsiteX0" fmla="*/ 140277 w 319088"/>
                <a:gd name="connsiteY0" fmla="*/ 225425 h 328613"/>
                <a:gd name="connsiteX1" fmla="*/ 101311 w 319088"/>
                <a:gd name="connsiteY1" fmla="*/ 229351 h 328613"/>
                <a:gd name="connsiteX2" fmla="*/ 100012 w 319088"/>
                <a:gd name="connsiteY2" fmla="*/ 230660 h 328613"/>
                <a:gd name="connsiteX3" fmla="*/ 100012 w 319088"/>
                <a:gd name="connsiteY3" fmla="*/ 319646 h 328613"/>
                <a:gd name="connsiteX4" fmla="*/ 100012 w 319088"/>
                <a:gd name="connsiteY4" fmla="*/ 322263 h 328613"/>
                <a:gd name="connsiteX5" fmla="*/ 101311 w 319088"/>
                <a:gd name="connsiteY5" fmla="*/ 322263 h 328613"/>
                <a:gd name="connsiteX6" fmla="*/ 102610 w 319088"/>
                <a:gd name="connsiteY6" fmla="*/ 322263 h 328613"/>
                <a:gd name="connsiteX7" fmla="*/ 140277 w 319088"/>
                <a:gd name="connsiteY7" fmla="*/ 311794 h 328613"/>
                <a:gd name="connsiteX8" fmla="*/ 142875 w 319088"/>
                <a:gd name="connsiteY8" fmla="*/ 310485 h 328613"/>
                <a:gd name="connsiteX9" fmla="*/ 142875 w 319088"/>
                <a:gd name="connsiteY9" fmla="*/ 228042 h 328613"/>
                <a:gd name="connsiteX10" fmla="*/ 141576 w 319088"/>
                <a:gd name="connsiteY10" fmla="*/ 226734 h 328613"/>
                <a:gd name="connsiteX11" fmla="*/ 140277 w 319088"/>
                <a:gd name="connsiteY11" fmla="*/ 225425 h 328613"/>
                <a:gd name="connsiteX12" fmla="*/ 49212 w 319088"/>
                <a:gd name="connsiteY12" fmla="*/ 223838 h 328613"/>
                <a:gd name="connsiteX13" fmla="*/ 49212 w 319088"/>
                <a:gd name="connsiteY13" fmla="*/ 226378 h 328613"/>
                <a:gd name="connsiteX14" fmla="*/ 49212 w 319088"/>
                <a:gd name="connsiteY14" fmla="*/ 263208 h 328613"/>
                <a:gd name="connsiteX15" fmla="*/ 50497 w 319088"/>
                <a:gd name="connsiteY15" fmla="*/ 265748 h 328613"/>
                <a:gd name="connsiteX16" fmla="*/ 74915 w 319088"/>
                <a:gd name="connsiteY16" fmla="*/ 274638 h 328613"/>
                <a:gd name="connsiteX17" fmla="*/ 76200 w 319088"/>
                <a:gd name="connsiteY17" fmla="*/ 273368 h 328613"/>
                <a:gd name="connsiteX18" fmla="*/ 76200 w 319088"/>
                <a:gd name="connsiteY18" fmla="*/ 272098 h 328613"/>
                <a:gd name="connsiteX19" fmla="*/ 76200 w 319088"/>
                <a:gd name="connsiteY19" fmla="*/ 230188 h 328613"/>
                <a:gd name="connsiteX20" fmla="*/ 74915 w 319088"/>
                <a:gd name="connsiteY20" fmla="*/ 228918 h 328613"/>
                <a:gd name="connsiteX21" fmla="*/ 50497 w 319088"/>
                <a:gd name="connsiteY21" fmla="*/ 223838 h 328613"/>
                <a:gd name="connsiteX22" fmla="*/ 49212 w 319088"/>
                <a:gd name="connsiteY22" fmla="*/ 223838 h 328613"/>
                <a:gd name="connsiteX23" fmla="*/ 189206 w 319088"/>
                <a:gd name="connsiteY23" fmla="*/ 222250 h 328613"/>
                <a:gd name="connsiteX24" fmla="*/ 156868 w 319088"/>
                <a:gd name="connsiteY24" fmla="*/ 224848 h 328613"/>
                <a:gd name="connsiteX25" fmla="*/ 155575 w 319088"/>
                <a:gd name="connsiteY25" fmla="*/ 226147 h 328613"/>
                <a:gd name="connsiteX26" fmla="*/ 155575 w 319088"/>
                <a:gd name="connsiteY26" fmla="*/ 305377 h 328613"/>
                <a:gd name="connsiteX27" fmla="*/ 156868 w 319088"/>
                <a:gd name="connsiteY27" fmla="*/ 307975 h 328613"/>
                <a:gd name="connsiteX28" fmla="*/ 158162 w 319088"/>
                <a:gd name="connsiteY28" fmla="*/ 307975 h 328613"/>
                <a:gd name="connsiteX29" fmla="*/ 189206 w 319088"/>
                <a:gd name="connsiteY29" fmla="*/ 300182 h 328613"/>
                <a:gd name="connsiteX30" fmla="*/ 190500 w 319088"/>
                <a:gd name="connsiteY30" fmla="*/ 297584 h 328613"/>
                <a:gd name="connsiteX31" fmla="*/ 190500 w 319088"/>
                <a:gd name="connsiteY31" fmla="*/ 223549 h 328613"/>
                <a:gd name="connsiteX32" fmla="*/ 190500 w 319088"/>
                <a:gd name="connsiteY32" fmla="*/ 222250 h 328613"/>
                <a:gd name="connsiteX33" fmla="*/ 189206 w 319088"/>
                <a:gd name="connsiteY33" fmla="*/ 222250 h 328613"/>
                <a:gd name="connsiteX34" fmla="*/ 12700 w 319088"/>
                <a:gd name="connsiteY34" fmla="*/ 217488 h 328613"/>
                <a:gd name="connsiteX35" fmla="*/ 12700 w 319088"/>
                <a:gd name="connsiteY35" fmla="*/ 218778 h 328613"/>
                <a:gd name="connsiteX36" fmla="*/ 12700 w 319088"/>
                <a:gd name="connsiteY36" fmla="*/ 251024 h 328613"/>
                <a:gd name="connsiteX37" fmla="*/ 13970 w 319088"/>
                <a:gd name="connsiteY37" fmla="*/ 252314 h 328613"/>
                <a:gd name="connsiteX38" fmla="*/ 29210 w 319088"/>
                <a:gd name="connsiteY38" fmla="*/ 258763 h 328613"/>
                <a:gd name="connsiteX39" fmla="*/ 30480 w 319088"/>
                <a:gd name="connsiteY39" fmla="*/ 258763 h 328613"/>
                <a:gd name="connsiteX40" fmla="*/ 31750 w 319088"/>
                <a:gd name="connsiteY40" fmla="*/ 258763 h 328613"/>
                <a:gd name="connsiteX41" fmla="*/ 31750 w 319088"/>
                <a:gd name="connsiteY41" fmla="*/ 257473 h 328613"/>
                <a:gd name="connsiteX42" fmla="*/ 31750 w 319088"/>
                <a:gd name="connsiteY42" fmla="*/ 222647 h 328613"/>
                <a:gd name="connsiteX43" fmla="*/ 30480 w 319088"/>
                <a:gd name="connsiteY43" fmla="*/ 220068 h 328613"/>
                <a:gd name="connsiteX44" fmla="*/ 13970 w 319088"/>
                <a:gd name="connsiteY44" fmla="*/ 217488 h 328613"/>
                <a:gd name="connsiteX45" fmla="*/ 12700 w 319088"/>
                <a:gd name="connsiteY45" fmla="*/ 217488 h 328613"/>
                <a:gd name="connsiteX46" fmla="*/ 280105 w 319088"/>
                <a:gd name="connsiteY46" fmla="*/ 214313 h 328613"/>
                <a:gd name="connsiteX47" fmla="*/ 261584 w 319088"/>
                <a:gd name="connsiteY47" fmla="*/ 215595 h 328613"/>
                <a:gd name="connsiteX48" fmla="*/ 260350 w 319088"/>
                <a:gd name="connsiteY48" fmla="*/ 216877 h 328613"/>
                <a:gd name="connsiteX49" fmla="*/ 260350 w 319088"/>
                <a:gd name="connsiteY49" fmla="*/ 278424 h 328613"/>
                <a:gd name="connsiteX50" fmla="*/ 260350 w 319088"/>
                <a:gd name="connsiteY50" fmla="*/ 279706 h 328613"/>
                <a:gd name="connsiteX51" fmla="*/ 261584 w 319088"/>
                <a:gd name="connsiteY51" fmla="*/ 280988 h 328613"/>
                <a:gd name="connsiteX52" fmla="*/ 262819 w 319088"/>
                <a:gd name="connsiteY52" fmla="*/ 280988 h 328613"/>
                <a:gd name="connsiteX53" fmla="*/ 280105 w 319088"/>
                <a:gd name="connsiteY53" fmla="*/ 275859 h 328613"/>
                <a:gd name="connsiteX54" fmla="*/ 282575 w 319088"/>
                <a:gd name="connsiteY54" fmla="*/ 273295 h 328613"/>
                <a:gd name="connsiteX55" fmla="*/ 282575 w 319088"/>
                <a:gd name="connsiteY55" fmla="*/ 215595 h 328613"/>
                <a:gd name="connsiteX56" fmla="*/ 281340 w 319088"/>
                <a:gd name="connsiteY56" fmla="*/ 214313 h 328613"/>
                <a:gd name="connsiteX57" fmla="*/ 280105 w 319088"/>
                <a:gd name="connsiteY57" fmla="*/ 214313 h 328613"/>
                <a:gd name="connsiteX58" fmla="*/ 306983 w 319088"/>
                <a:gd name="connsiteY58" fmla="*/ 211138 h 328613"/>
                <a:gd name="connsiteX59" fmla="*/ 290215 w 319088"/>
                <a:gd name="connsiteY59" fmla="*/ 212428 h 328613"/>
                <a:gd name="connsiteX60" fmla="*/ 288925 w 319088"/>
                <a:gd name="connsiteY60" fmla="*/ 215008 h 328613"/>
                <a:gd name="connsiteX61" fmla="*/ 288925 w 319088"/>
                <a:gd name="connsiteY61" fmla="*/ 271761 h 328613"/>
                <a:gd name="connsiteX62" fmla="*/ 288925 w 319088"/>
                <a:gd name="connsiteY62" fmla="*/ 273051 h 328613"/>
                <a:gd name="connsiteX63" fmla="*/ 290215 w 319088"/>
                <a:gd name="connsiteY63" fmla="*/ 273051 h 328613"/>
                <a:gd name="connsiteX64" fmla="*/ 308273 w 319088"/>
                <a:gd name="connsiteY64" fmla="*/ 269181 h 328613"/>
                <a:gd name="connsiteX65" fmla="*/ 309563 w 319088"/>
                <a:gd name="connsiteY65" fmla="*/ 266602 h 328613"/>
                <a:gd name="connsiteX66" fmla="*/ 308273 w 319088"/>
                <a:gd name="connsiteY66" fmla="*/ 212428 h 328613"/>
                <a:gd name="connsiteX67" fmla="*/ 308273 w 319088"/>
                <a:gd name="connsiteY67" fmla="*/ 211138 h 328613"/>
                <a:gd name="connsiteX68" fmla="*/ 306983 w 319088"/>
                <a:gd name="connsiteY68" fmla="*/ 211138 h 328613"/>
                <a:gd name="connsiteX69" fmla="*/ 290195 w 319088"/>
                <a:gd name="connsiteY69" fmla="*/ 169863 h 328613"/>
                <a:gd name="connsiteX70" fmla="*/ 288925 w 319088"/>
                <a:gd name="connsiteY70" fmla="*/ 171196 h 328613"/>
                <a:gd name="connsiteX71" fmla="*/ 288925 w 319088"/>
                <a:gd name="connsiteY71" fmla="*/ 172530 h 328613"/>
                <a:gd name="connsiteX72" fmla="*/ 288925 w 319088"/>
                <a:gd name="connsiteY72" fmla="*/ 201867 h 328613"/>
                <a:gd name="connsiteX73" fmla="*/ 288925 w 319088"/>
                <a:gd name="connsiteY73" fmla="*/ 203201 h 328613"/>
                <a:gd name="connsiteX74" fmla="*/ 290195 w 319088"/>
                <a:gd name="connsiteY74" fmla="*/ 203201 h 328613"/>
                <a:gd name="connsiteX75" fmla="*/ 306705 w 319088"/>
                <a:gd name="connsiteY75" fmla="*/ 201867 h 328613"/>
                <a:gd name="connsiteX76" fmla="*/ 307975 w 319088"/>
                <a:gd name="connsiteY76" fmla="*/ 200534 h 328613"/>
                <a:gd name="connsiteX77" fmla="*/ 307975 w 319088"/>
                <a:gd name="connsiteY77" fmla="*/ 172530 h 328613"/>
                <a:gd name="connsiteX78" fmla="*/ 306705 w 319088"/>
                <a:gd name="connsiteY78" fmla="*/ 171196 h 328613"/>
                <a:gd name="connsiteX79" fmla="*/ 290195 w 319088"/>
                <a:gd name="connsiteY79" fmla="*/ 169863 h 328613"/>
                <a:gd name="connsiteX80" fmla="*/ 261584 w 319088"/>
                <a:gd name="connsiteY80" fmla="*/ 168275 h 328613"/>
                <a:gd name="connsiteX81" fmla="*/ 260350 w 319088"/>
                <a:gd name="connsiteY81" fmla="*/ 169568 h 328613"/>
                <a:gd name="connsiteX82" fmla="*/ 260350 w 319088"/>
                <a:gd name="connsiteY82" fmla="*/ 170862 h 328613"/>
                <a:gd name="connsiteX83" fmla="*/ 260350 w 319088"/>
                <a:gd name="connsiteY83" fmla="*/ 201906 h 328613"/>
                <a:gd name="connsiteX84" fmla="*/ 260350 w 319088"/>
                <a:gd name="connsiteY84" fmla="*/ 203200 h 328613"/>
                <a:gd name="connsiteX85" fmla="*/ 261584 w 319088"/>
                <a:gd name="connsiteY85" fmla="*/ 203200 h 328613"/>
                <a:gd name="connsiteX86" fmla="*/ 280105 w 319088"/>
                <a:gd name="connsiteY86" fmla="*/ 201906 h 328613"/>
                <a:gd name="connsiteX87" fmla="*/ 282575 w 319088"/>
                <a:gd name="connsiteY87" fmla="*/ 200613 h 328613"/>
                <a:gd name="connsiteX88" fmla="*/ 282575 w 319088"/>
                <a:gd name="connsiteY88" fmla="*/ 170862 h 328613"/>
                <a:gd name="connsiteX89" fmla="*/ 280105 w 319088"/>
                <a:gd name="connsiteY89" fmla="*/ 169568 h 328613"/>
                <a:gd name="connsiteX90" fmla="*/ 261584 w 319088"/>
                <a:gd name="connsiteY90" fmla="*/ 168275 h 328613"/>
                <a:gd name="connsiteX91" fmla="*/ 214024 w 319088"/>
                <a:gd name="connsiteY91" fmla="*/ 168275 h 328613"/>
                <a:gd name="connsiteX92" fmla="*/ 212725 w 319088"/>
                <a:gd name="connsiteY92" fmla="*/ 169567 h 328613"/>
                <a:gd name="connsiteX93" fmla="*/ 212725 w 319088"/>
                <a:gd name="connsiteY93" fmla="*/ 222546 h 328613"/>
                <a:gd name="connsiteX94" fmla="*/ 214024 w 319088"/>
                <a:gd name="connsiteY94" fmla="*/ 223838 h 328613"/>
                <a:gd name="connsiteX95" fmla="*/ 215322 w 319088"/>
                <a:gd name="connsiteY95" fmla="*/ 223838 h 328613"/>
                <a:gd name="connsiteX96" fmla="*/ 240001 w 319088"/>
                <a:gd name="connsiteY96" fmla="*/ 221254 h 328613"/>
                <a:gd name="connsiteX97" fmla="*/ 241300 w 319088"/>
                <a:gd name="connsiteY97" fmla="*/ 219962 h 328613"/>
                <a:gd name="connsiteX98" fmla="*/ 241300 w 319088"/>
                <a:gd name="connsiteY98" fmla="*/ 170859 h 328613"/>
                <a:gd name="connsiteX99" fmla="*/ 240001 w 319088"/>
                <a:gd name="connsiteY99" fmla="*/ 169567 h 328613"/>
                <a:gd name="connsiteX100" fmla="*/ 215322 w 319088"/>
                <a:gd name="connsiteY100" fmla="*/ 168275 h 328613"/>
                <a:gd name="connsiteX101" fmla="*/ 214024 w 319088"/>
                <a:gd name="connsiteY101" fmla="*/ 168275 h 328613"/>
                <a:gd name="connsiteX102" fmla="*/ 30480 w 319088"/>
                <a:gd name="connsiteY102" fmla="*/ 168275 h 328613"/>
                <a:gd name="connsiteX103" fmla="*/ 13970 w 319088"/>
                <a:gd name="connsiteY103" fmla="*/ 169545 h 328613"/>
                <a:gd name="connsiteX104" fmla="*/ 12700 w 319088"/>
                <a:gd name="connsiteY104" fmla="*/ 170815 h 328613"/>
                <a:gd name="connsiteX105" fmla="*/ 12700 w 319088"/>
                <a:gd name="connsiteY105" fmla="*/ 202565 h 328613"/>
                <a:gd name="connsiteX106" fmla="*/ 13970 w 319088"/>
                <a:gd name="connsiteY106" fmla="*/ 203835 h 328613"/>
                <a:gd name="connsiteX107" fmla="*/ 30480 w 319088"/>
                <a:gd name="connsiteY107" fmla="*/ 206375 h 328613"/>
                <a:gd name="connsiteX108" fmla="*/ 31750 w 319088"/>
                <a:gd name="connsiteY108" fmla="*/ 205105 h 328613"/>
                <a:gd name="connsiteX109" fmla="*/ 31750 w 319088"/>
                <a:gd name="connsiteY109" fmla="*/ 203835 h 328613"/>
                <a:gd name="connsiteX110" fmla="*/ 31750 w 319088"/>
                <a:gd name="connsiteY110" fmla="*/ 169545 h 328613"/>
                <a:gd name="connsiteX111" fmla="*/ 31750 w 319088"/>
                <a:gd name="connsiteY111" fmla="*/ 168275 h 328613"/>
                <a:gd name="connsiteX112" fmla="*/ 30480 w 319088"/>
                <a:gd name="connsiteY112" fmla="*/ 168275 h 328613"/>
                <a:gd name="connsiteX113" fmla="*/ 158162 w 319088"/>
                <a:gd name="connsiteY113" fmla="*/ 165100 h 328613"/>
                <a:gd name="connsiteX114" fmla="*/ 156868 w 319088"/>
                <a:gd name="connsiteY114" fmla="*/ 166407 h 328613"/>
                <a:gd name="connsiteX115" fmla="*/ 155575 w 319088"/>
                <a:gd name="connsiteY115" fmla="*/ 167715 h 328613"/>
                <a:gd name="connsiteX116" fmla="*/ 155575 w 319088"/>
                <a:gd name="connsiteY116" fmla="*/ 206935 h 328613"/>
                <a:gd name="connsiteX117" fmla="*/ 156868 w 319088"/>
                <a:gd name="connsiteY117" fmla="*/ 208243 h 328613"/>
                <a:gd name="connsiteX118" fmla="*/ 158162 w 319088"/>
                <a:gd name="connsiteY118" fmla="*/ 209550 h 328613"/>
                <a:gd name="connsiteX119" fmla="*/ 189206 w 319088"/>
                <a:gd name="connsiteY119" fmla="*/ 208243 h 328613"/>
                <a:gd name="connsiteX120" fmla="*/ 190500 w 319088"/>
                <a:gd name="connsiteY120" fmla="*/ 205628 h 328613"/>
                <a:gd name="connsiteX121" fmla="*/ 190500 w 319088"/>
                <a:gd name="connsiteY121" fmla="*/ 169022 h 328613"/>
                <a:gd name="connsiteX122" fmla="*/ 189206 w 319088"/>
                <a:gd name="connsiteY122" fmla="*/ 166407 h 328613"/>
                <a:gd name="connsiteX123" fmla="*/ 158162 w 319088"/>
                <a:gd name="connsiteY123" fmla="*/ 165100 h 328613"/>
                <a:gd name="connsiteX124" fmla="*/ 100012 w 319088"/>
                <a:gd name="connsiteY124" fmla="*/ 163513 h 328613"/>
                <a:gd name="connsiteX125" fmla="*/ 100012 w 319088"/>
                <a:gd name="connsiteY125" fmla="*/ 164800 h 328613"/>
                <a:gd name="connsiteX126" fmla="*/ 100012 w 319088"/>
                <a:gd name="connsiteY126" fmla="*/ 208564 h 328613"/>
                <a:gd name="connsiteX127" fmla="*/ 100012 w 319088"/>
                <a:gd name="connsiteY127" fmla="*/ 209851 h 328613"/>
                <a:gd name="connsiteX128" fmla="*/ 101311 w 319088"/>
                <a:gd name="connsiteY128" fmla="*/ 211138 h 328613"/>
                <a:gd name="connsiteX129" fmla="*/ 140277 w 319088"/>
                <a:gd name="connsiteY129" fmla="*/ 208564 h 328613"/>
                <a:gd name="connsiteX130" fmla="*/ 142875 w 319088"/>
                <a:gd name="connsiteY130" fmla="*/ 207276 h 328613"/>
                <a:gd name="connsiteX131" fmla="*/ 142875 w 319088"/>
                <a:gd name="connsiteY131" fmla="*/ 166087 h 328613"/>
                <a:gd name="connsiteX132" fmla="*/ 140277 w 319088"/>
                <a:gd name="connsiteY132" fmla="*/ 164800 h 328613"/>
                <a:gd name="connsiteX133" fmla="*/ 101311 w 319088"/>
                <a:gd name="connsiteY133" fmla="*/ 163513 h 328613"/>
                <a:gd name="connsiteX134" fmla="*/ 100012 w 319088"/>
                <a:gd name="connsiteY134" fmla="*/ 163513 h 328613"/>
                <a:gd name="connsiteX135" fmla="*/ 74915 w 319088"/>
                <a:gd name="connsiteY135" fmla="*/ 163513 h 328613"/>
                <a:gd name="connsiteX136" fmla="*/ 50497 w 319088"/>
                <a:gd name="connsiteY136" fmla="*/ 166159 h 328613"/>
                <a:gd name="connsiteX137" fmla="*/ 49212 w 319088"/>
                <a:gd name="connsiteY137" fmla="*/ 167482 h 328613"/>
                <a:gd name="connsiteX138" fmla="*/ 49212 w 319088"/>
                <a:gd name="connsiteY138" fmla="*/ 207169 h 328613"/>
                <a:gd name="connsiteX139" fmla="*/ 50497 w 319088"/>
                <a:gd name="connsiteY139" fmla="*/ 208492 h 328613"/>
                <a:gd name="connsiteX140" fmla="*/ 74915 w 319088"/>
                <a:gd name="connsiteY140" fmla="*/ 211138 h 328613"/>
                <a:gd name="connsiteX141" fmla="*/ 76200 w 319088"/>
                <a:gd name="connsiteY141" fmla="*/ 211138 h 328613"/>
                <a:gd name="connsiteX142" fmla="*/ 76200 w 319088"/>
                <a:gd name="connsiteY142" fmla="*/ 209815 h 328613"/>
                <a:gd name="connsiteX143" fmla="*/ 76200 w 319088"/>
                <a:gd name="connsiteY143" fmla="*/ 164836 h 328613"/>
                <a:gd name="connsiteX144" fmla="*/ 76200 w 319088"/>
                <a:gd name="connsiteY144" fmla="*/ 163513 h 328613"/>
                <a:gd name="connsiteX145" fmla="*/ 74915 w 319088"/>
                <a:gd name="connsiteY145" fmla="*/ 163513 h 328613"/>
                <a:gd name="connsiteX146" fmla="*/ 288925 w 319088"/>
                <a:gd name="connsiteY146" fmla="*/ 127000 h 328613"/>
                <a:gd name="connsiteX147" fmla="*/ 288925 w 319088"/>
                <a:gd name="connsiteY147" fmla="*/ 129687 h 328613"/>
                <a:gd name="connsiteX148" fmla="*/ 288925 w 319088"/>
                <a:gd name="connsiteY148" fmla="*/ 159238 h 328613"/>
                <a:gd name="connsiteX149" fmla="*/ 290195 w 319088"/>
                <a:gd name="connsiteY149" fmla="*/ 160582 h 328613"/>
                <a:gd name="connsiteX150" fmla="*/ 306705 w 319088"/>
                <a:gd name="connsiteY150" fmla="*/ 161925 h 328613"/>
                <a:gd name="connsiteX151" fmla="*/ 307975 w 319088"/>
                <a:gd name="connsiteY151" fmla="*/ 161925 h 328613"/>
                <a:gd name="connsiteX152" fmla="*/ 307975 w 319088"/>
                <a:gd name="connsiteY152" fmla="*/ 160582 h 328613"/>
                <a:gd name="connsiteX153" fmla="*/ 307975 w 319088"/>
                <a:gd name="connsiteY153" fmla="*/ 132373 h 328613"/>
                <a:gd name="connsiteX154" fmla="*/ 306705 w 319088"/>
                <a:gd name="connsiteY154" fmla="*/ 129687 h 328613"/>
                <a:gd name="connsiteX155" fmla="*/ 290195 w 319088"/>
                <a:gd name="connsiteY155" fmla="*/ 127000 h 328613"/>
                <a:gd name="connsiteX156" fmla="*/ 288925 w 319088"/>
                <a:gd name="connsiteY156" fmla="*/ 127000 h 328613"/>
                <a:gd name="connsiteX157" fmla="*/ 260350 w 319088"/>
                <a:gd name="connsiteY157" fmla="*/ 123542 h 328613"/>
                <a:gd name="connsiteX158" fmla="*/ 260350 w 319088"/>
                <a:gd name="connsiteY158" fmla="*/ 124846 h 328613"/>
                <a:gd name="connsiteX159" fmla="*/ 260350 w 319088"/>
                <a:gd name="connsiteY159" fmla="*/ 156143 h 328613"/>
                <a:gd name="connsiteX160" fmla="*/ 261584 w 319088"/>
                <a:gd name="connsiteY160" fmla="*/ 157447 h 328613"/>
                <a:gd name="connsiteX161" fmla="*/ 280105 w 319088"/>
                <a:gd name="connsiteY161" fmla="*/ 158751 h 328613"/>
                <a:gd name="connsiteX162" fmla="*/ 281340 w 319088"/>
                <a:gd name="connsiteY162" fmla="*/ 158751 h 328613"/>
                <a:gd name="connsiteX163" fmla="*/ 282575 w 319088"/>
                <a:gd name="connsiteY163" fmla="*/ 157447 h 328613"/>
                <a:gd name="connsiteX164" fmla="*/ 282575 w 319088"/>
                <a:gd name="connsiteY164" fmla="*/ 127454 h 328613"/>
                <a:gd name="connsiteX165" fmla="*/ 280105 w 319088"/>
                <a:gd name="connsiteY165" fmla="*/ 126150 h 328613"/>
                <a:gd name="connsiteX166" fmla="*/ 261584 w 319088"/>
                <a:gd name="connsiteY166" fmla="*/ 123542 h 328613"/>
                <a:gd name="connsiteX167" fmla="*/ 260350 w 319088"/>
                <a:gd name="connsiteY167" fmla="*/ 123542 h 328613"/>
                <a:gd name="connsiteX168" fmla="*/ 29210 w 319088"/>
                <a:gd name="connsiteY168" fmla="*/ 115590 h 328613"/>
                <a:gd name="connsiteX169" fmla="*/ 13970 w 319088"/>
                <a:gd name="connsiteY169" fmla="*/ 120749 h 328613"/>
                <a:gd name="connsiteX170" fmla="*/ 12700 w 319088"/>
                <a:gd name="connsiteY170" fmla="*/ 122039 h 328613"/>
                <a:gd name="connsiteX171" fmla="*/ 12700 w 319088"/>
                <a:gd name="connsiteY171" fmla="*/ 154285 h 328613"/>
                <a:gd name="connsiteX172" fmla="*/ 12700 w 319088"/>
                <a:gd name="connsiteY172" fmla="*/ 155575 h 328613"/>
                <a:gd name="connsiteX173" fmla="*/ 13970 w 319088"/>
                <a:gd name="connsiteY173" fmla="*/ 155575 h 328613"/>
                <a:gd name="connsiteX174" fmla="*/ 30480 w 319088"/>
                <a:gd name="connsiteY174" fmla="*/ 152995 h 328613"/>
                <a:gd name="connsiteX175" fmla="*/ 31750 w 319088"/>
                <a:gd name="connsiteY175" fmla="*/ 151705 h 328613"/>
                <a:gd name="connsiteX176" fmla="*/ 31750 w 319088"/>
                <a:gd name="connsiteY176" fmla="*/ 116880 h 328613"/>
                <a:gd name="connsiteX177" fmla="*/ 31750 w 319088"/>
                <a:gd name="connsiteY177" fmla="*/ 115590 h 328613"/>
                <a:gd name="connsiteX178" fmla="*/ 29210 w 319088"/>
                <a:gd name="connsiteY178" fmla="*/ 115590 h 328613"/>
                <a:gd name="connsiteX179" fmla="*/ 158162 w 319088"/>
                <a:gd name="connsiteY179" fmla="*/ 104775 h 328613"/>
                <a:gd name="connsiteX180" fmla="*/ 156868 w 319088"/>
                <a:gd name="connsiteY180" fmla="*/ 106098 h 328613"/>
                <a:gd name="connsiteX181" fmla="*/ 155575 w 319088"/>
                <a:gd name="connsiteY181" fmla="*/ 107421 h 328613"/>
                <a:gd name="connsiteX182" fmla="*/ 155575 w 319088"/>
                <a:gd name="connsiteY182" fmla="*/ 147108 h 328613"/>
                <a:gd name="connsiteX183" fmla="*/ 156868 w 319088"/>
                <a:gd name="connsiteY183" fmla="*/ 149754 h 328613"/>
                <a:gd name="connsiteX184" fmla="*/ 189206 w 319088"/>
                <a:gd name="connsiteY184" fmla="*/ 152400 h 328613"/>
                <a:gd name="connsiteX185" fmla="*/ 190500 w 319088"/>
                <a:gd name="connsiteY185" fmla="*/ 151077 h 328613"/>
                <a:gd name="connsiteX186" fmla="*/ 190500 w 319088"/>
                <a:gd name="connsiteY186" fmla="*/ 149754 h 328613"/>
                <a:gd name="connsiteX187" fmla="*/ 190500 w 319088"/>
                <a:gd name="connsiteY187" fmla="*/ 112712 h 328613"/>
                <a:gd name="connsiteX188" fmla="*/ 189206 w 319088"/>
                <a:gd name="connsiteY188" fmla="*/ 110067 h 328613"/>
                <a:gd name="connsiteX189" fmla="*/ 158162 w 319088"/>
                <a:gd name="connsiteY189" fmla="*/ 104775 h 328613"/>
                <a:gd name="connsiteX190" fmla="*/ 74915 w 319088"/>
                <a:gd name="connsiteY190" fmla="*/ 99735 h 328613"/>
                <a:gd name="connsiteX191" fmla="*/ 50497 w 319088"/>
                <a:gd name="connsiteY191" fmla="*/ 107593 h 328613"/>
                <a:gd name="connsiteX192" fmla="*/ 49212 w 319088"/>
                <a:gd name="connsiteY192" fmla="*/ 110212 h 328613"/>
                <a:gd name="connsiteX193" fmla="*/ 49212 w 319088"/>
                <a:gd name="connsiteY193" fmla="*/ 148194 h 328613"/>
                <a:gd name="connsiteX194" fmla="*/ 49212 w 319088"/>
                <a:gd name="connsiteY194" fmla="*/ 149503 h 328613"/>
                <a:gd name="connsiteX195" fmla="*/ 50497 w 319088"/>
                <a:gd name="connsiteY195" fmla="*/ 150813 h 328613"/>
                <a:gd name="connsiteX196" fmla="*/ 74915 w 319088"/>
                <a:gd name="connsiteY196" fmla="*/ 145574 h 328613"/>
                <a:gd name="connsiteX197" fmla="*/ 76200 w 319088"/>
                <a:gd name="connsiteY197" fmla="*/ 144264 h 328613"/>
                <a:gd name="connsiteX198" fmla="*/ 76200 w 319088"/>
                <a:gd name="connsiteY198" fmla="*/ 101044 h 328613"/>
                <a:gd name="connsiteX199" fmla="*/ 76200 w 319088"/>
                <a:gd name="connsiteY199" fmla="*/ 99735 h 328613"/>
                <a:gd name="connsiteX200" fmla="*/ 74915 w 319088"/>
                <a:gd name="connsiteY200" fmla="*/ 99735 h 328613"/>
                <a:gd name="connsiteX201" fmla="*/ 215322 w 319088"/>
                <a:gd name="connsiteY201" fmla="*/ 98425 h 328613"/>
                <a:gd name="connsiteX202" fmla="*/ 214024 w 319088"/>
                <a:gd name="connsiteY202" fmla="*/ 99695 h 328613"/>
                <a:gd name="connsiteX203" fmla="*/ 212725 w 319088"/>
                <a:gd name="connsiteY203" fmla="*/ 100965 h 328613"/>
                <a:gd name="connsiteX204" fmla="*/ 212725 w 319088"/>
                <a:gd name="connsiteY204" fmla="*/ 151765 h 328613"/>
                <a:gd name="connsiteX205" fmla="*/ 215322 w 319088"/>
                <a:gd name="connsiteY205" fmla="*/ 153035 h 328613"/>
                <a:gd name="connsiteX206" fmla="*/ 238702 w 319088"/>
                <a:gd name="connsiteY206" fmla="*/ 155575 h 328613"/>
                <a:gd name="connsiteX207" fmla="*/ 240001 w 319088"/>
                <a:gd name="connsiteY207" fmla="*/ 155575 h 328613"/>
                <a:gd name="connsiteX208" fmla="*/ 241300 w 319088"/>
                <a:gd name="connsiteY208" fmla="*/ 155575 h 328613"/>
                <a:gd name="connsiteX209" fmla="*/ 241300 w 319088"/>
                <a:gd name="connsiteY209" fmla="*/ 153035 h 328613"/>
                <a:gd name="connsiteX210" fmla="*/ 241300 w 319088"/>
                <a:gd name="connsiteY210" fmla="*/ 106045 h 328613"/>
                <a:gd name="connsiteX211" fmla="*/ 240001 w 319088"/>
                <a:gd name="connsiteY211" fmla="*/ 103505 h 328613"/>
                <a:gd name="connsiteX212" fmla="*/ 215322 w 319088"/>
                <a:gd name="connsiteY212" fmla="*/ 98425 h 328613"/>
                <a:gd name="connsiteX213" fmla="*/ 101311 w 319088"/>
                <a:gd name="connsiteY213" fmla="*/ 96838 h 328613"/>
                <a:gd name="connsiteX214" fmla="*/ 100012 w 319088"/>
                <a:gd name="connsiteY214" fmla="*/ 98108 h 328613"/>
                <a:gd name="connsiteX215" fmla="*/ 100012 w 319088"/>
                <a:gd name="connsiteY215" fmla="*/ 99378 h 328613"/>
                <a:gd name="connsiteX216" fmla="*/ 100012 w 319088"/>
                <a:gd name="connsiteY216" fmla="*/ 142558 h 328613"/>
                <a:gd name="connsiteX217" fmla="*/ 101311 w 319088"/>
                <a:gd name="connsiteY217" fmla="*/ 143828 h 328613"/>
                <a:gd name="connsiteX218" fmla="*/ 140277 w 319088"/>
                <a:gd name="connsiteY218" fmla="*/ 147638 h 328613"/>
                <a:gd name="connsiteX219" fmla="*/ 141576 w 319088"/>
                <a:gd name="connsiteY219" fmla="*/ 146368 h 328613"/>
                <a:gd name="connsiteX220" fmla="*/ 142875 w 319088"/>
                <a:gd name="connsiteY220" fmla="*/ 145098 h 328613"/>
                <a:gd name="connsiteX221" fmla="*/ 142875 w 319088"/>
                <a:gd name="connsiteY221" fmla="*/ 105728 h 328613"/>
                <a:gd name="connsiteX222" fmla="*/ 140277 w 319088"/>
                <a:gd name="connsiteY222" fmla="*/ 103188 h 328613"/>
                <a:gd name="connsiteX223" fmla="*/ 101311 w 319088"/>
                <a:gd name="connsiteY223" fmla="*/ 96838 h 328613"/>
                <a:gd name="connsiteX224" fmla="*/ 288925 w 319088"/>
                <a:gd name="connsiteY224" fmla="*/ 84138 h 328613"/>
                <a:gd name="connsiteX225" fmla="*/ 288925 w 319088"/>
                <a:gd name="connsiteY225" fmla="*/ 85442 h 328613"/>
                <a:gd name="connsiteX226" fmla="*/ 288925 w 319088"/>
                <a:gd name="connsiteY226" fmla="*/ 115435 h 328613"/>
                <a:gd name="connsiteX227" fmla="*/ 290195 w 319088"/>
                <a:gd name="connsiteY227" fmla="*/ 116739 h 328613"/>
                <a:gd name="connsiteX228" fmla="*/ 305435 w 319088"/>
                <a:gd name="connsiteY228" fmla="*/ 120651 h 328613"/>
                <a:gd name="connsiteX229" fmla="*/ 306705 w 319088"/>
                <a:gd name="connsiteY229" fmla="*/ 120651 h 328613"/>
                <a:gd name="connsiteX230" fmla="*/ 307975 w 319088"/>
                <a:gd name="connsiteY230" fmla="*/ 119347 h 328613"/>
                <a:gd name="connsiteX231" fmla="*/ 307975 w 319088"/>
                <a:gd name="connsiteY231" fmla="*/ 118043 h 328613"/>
                <a:gd name="connsiteX232" fmla="*/ 307975 w 319088"/>
                <a:gd name="connsiteY232" fmla="*/ 90658 h 328613"/>
                <a:gd name="connsiteX233" fmla="*/ 306705 w 319088"/>
                <a:gd name="connsiteY233" fmla="*/ 89354 h 328613"/>
                <a:gd name="connsiteX234" fmla="*/ 290195 w 319088"/>
                <a:gd name="connsiteY234" fmla="*/ 84138 h 328613"/>
                <a:gd name="connsiteX235" fmla="*/ 288925 w 319088"/>
                <a:gd name="connsiteY235" fmla="*/ 84138 h 328613"/>
                <a:gd name="connsiteX236" fmla="*/ 260350 w 319088"/>
                <a:gd name="connsiteY236" fmla="*/ 77788 h 328613"/>
                <a:gd name="connsiteX237" fmla="*/ 260350 w 319088"/>
                <a:gd name="connsiteY237" fmla="*/ 79058 h 328613"/>
                <a:gd name="connsiteX238" fmla="*/ 260350 w 319088"/>
                <a:gd name="connsiteY238" fmla="*/ 109538 h 328613"/>
                <a:gd name="connsiteX239" fmla="*/ 261584 w 319088"/>
                <a:gd name="connsiteY239" fmla="*/ 110808 h 328613"/>
                <a:gd name="connsiteX240" fmla="*/ 280105 w 319088"/>
                <a:gd name="connsiteY240" fmla="*/ 115888 h 328613"/>
                <a:gd name="connsiteX241" fmla="*/ 281340 w 319088"/>
                <a:gd name="connsiteY241" fmla="*/ 114618 h 328613"/>
                <a:gd name="connsiteX242" fmla="*/ 282575 w 319088"/>
                <a:gd name="connsiteY242" fmla="*/ 113348 h 328613"/>
                <a:gd name="connsiteX243" fmla="*/ 282575 w 319088"/>
                <a:gd name="connsiteY243" fmla="*/ 85408 h 328613"/>
                <a:gd name="connsiteX244" fmla="*/ 281340 w 319088"/>
                <a:gd name="connsiteY244" fmla="*/ 82868 h 328613"/>
                <a:gd name="connsiteX245" fmla="*/ 262819 w 319088"/>
                <a:gd name="connsiteY245" fmla="*/ 77788 h 328613"/>
                <a:gd name="connsiteX246" fmla="*/ 260350 w 319088"/>
                <a:gd name="connsiteY246" fmla="*/ 77788 h 328613"/>
                <a:gd name="connsiteX247" fmla="*/ 29210 w 319088"/>
                <a:gd name="connsiteY247" fmla="*/ 63500 h 328613"/>
                <a:gd name="connsiteX248" fmla="*/ 12700 w 319088"/>
                <a:gd name="connsiteY248" fmla="*/ 73731 h 328613"/>
                <a:gd name="connsiteX249" fmla="*/ 12700 w 319088"/>
                <a:gd name="connsiteY249" fmla="*/ 75009 h 328613"/>
                <a:gd name="connsiteX250" fmla="*/ 12700 w 319088"/>
                <a:gd name="connsiteY250" fmla="*/ 106980 h 328613"/>
                <a:gd name="connsiteX251" fmla="*/ 12700 w 319088"/>
                <a:gd name="connsiteY251" fmla="*/ 108259 h 328613"/>
                <a:gd name="connsiteX252" fmla="*/ 13970 w 319088"/>
                <a:gd name="connsiteY252" fmla="*/ 109538 h 328613"/>
                <a:gd name="connsiteX253" fmla="*/ 15240 w 319088"/>
                <a:gd name="connsiteY253" fmla="*/ 108259 h 328613"/>
                <a:gd name="connsiteX254" fmla="*/ 31750 w 319088"/>
                <a:gd name="connsiteY254" fmla="*/ 101865 h 328613"/>
                <a:gd name="connsiteX255" fmla="*/ 31750 w 319088"/>
                <a:gd name="connsiteY255" fmla="*/ 99307 h 328613"/>
                <a:gd name="connsiteX256" fmla="*/ 31750 w 319088"/>
                <a:gd name="connsiteY256" fmla="*/ 66058 h 328613"/>
                <a:gd name="connsiteX257" fmla="*/ 31750 w 319088"/>
                <a:gd name="connsiteY257" fmla="*/ 63500 h 328613"/>
                <a:gd name="connsiteX258" fmla="*/ 29210 w 319088"/>
                <a:gd name="connsiteY258" fmla="*/ 63500 h 328613"/>
                <a:gd name="connsiteX259" fmla="*/ 156868 w 319088"/>
                <a:gd name="connsiteY259" fmla="*/ 47625 h 328613"/>
                <a:gd name="connsiteX260" fmla="*/ 155575 w 319088"/>
                <a:gd name="connsiteY260" fmla="*/ 48920 h 328613"/>
                <a:gd name="connsiteX261" fmla="*/ 155575 w 319088"/>
                <a:gd name="connsiteY261" fmla="*/ 89067 h 328613"/>
                <a:gd name="connsiteX262" fmla="*/ 156868 w 319088"/>
                <a:gd name="connsiteY262" fmla="*/ 90363 h 328613"/>
                <a:gd name="connsiteX263" fmla="*/ 187913 w 319088"/>
                <a:gd name="connsiteY263" fmla="*/ 96838 h 328613"/>
                <a:gd name="connsiteX264" fmla="*/ 189206 w 319088"/>
                <a:gd name="connsiteY264" fmla="*/ 96838 h 328613"/>
                <a:gd name="connsiteX265" fmla="*/ 190500 w 319088"/>
                <a:gd name="connsiteY265" fmla="*/ 96838 h 328613"/>
                <a:gd name="connsiteX266" fmla="*/ 190500 w 319088"/>
                <a:gd name="connsiteY266" fmla="*/ 95543 h 328613"/>
                <a:gd name="connsiteX267" fmla="*/ 190500 w 319088"/>
                <a:gd name="connsiteY267" fmla="*/ 57986 h 328613"/>
                <a:gd name="connsiteX268" fmla="*/ 189206 w 319088"/>
                <a:gd name="connsiteY268" fmla="*/ 56691 h 328613"/>
                <a:gd name="connsiteX269" fmla="*/ 158162 w 319088"/>
                <a:gd name="connsiteY269" fmla="*/ 47625 h 328613"/>
                <a:gd name="connsiteX270" fmla="*/ 156868 w 319088"/>
                <a:gd name="connsiteY270" fmla="*/ 47625 h 328613"/>
                <a:gd name="connsiteX271" fmla="*/ 73629 w 319088"/>
                <a:gd name="connsiteY271" fmla="*/ 34925 h 328613"/>
                <a:gd name="connsiteX272" fmla="*/ 49212 w 319088"/>
                <a:gd name="connsiteY272" fmla="*/ 50511 h 328613"/>
                <a:gd name="connsiteX273" fmla="*/ 49212 w 319088"/>
                <a:gd name="connsiteY273" fmla="*/ 51810 h 328613"/>
                <a:gd name="connsiteX274" fmla="*/ 49212 w 319088"/>
                <a:gd name="connsiteY274" fmla="*/ 90776 h 328613"/>
                <a:gd name="connsiteX275" fmla="*/ 49212 w 319088"/>
                <a:gd name="connsiteY275" fmla="*/ 92075 h 328613"/>
                <a:gd name="connsiteX276" fmla="*/ 50497 w 319088"/>
                <a:gd name="connsiteY276" fmla="*/ 92075 h 328613"/>
                <a:gd name="connsiteX277" fmla="*/ 51782 w 319088"/>
                <a:gd name="connsiteY277" fmla="*/ 92075 h 328613"/>
                <a:gd name="connsiteX278" fmla="*/ 76200 w 319088"/>
                <a:gd name="connsiteY278" fmla="*/ 81684 h 328613"/>
                <a:gd name="connsiteX279" fmla="*/ 76200 w 319088"/>
                <a:gd name="connsiteY279" fmla="*/ 79086 h 328613"/>
                <a:gd name="connsiteX280" fmla="*/ 76200 w 319088"/>
                <a:gd name="connsiteY280" fmla="*/ 36224 h 328613"/>
                <a:gd name="connsiteX281" fmla="*/ 76200 w 319088"/>
                <a:gd name="connsiteY281" fmla="*/ 34925 h 328613"/>
                <a:gd name="connsiteX282" fmla="*/ 73629 w 319088"/>
                <a:gd name="connsiteY282" fmla="*/ 34925 h 328613"/>
                <a:gd name="connsiteX283" fmla="*/ 100012 w 319088"/>
                <a:gd name="connsiteY283" fmla="*/ 30163 h 328613"/>
                <a:gd name="connsiteX284" fmla="*/ 100012 w 319088"/>
                <a:gd name="connsiteY284" fmla="*/ 32747 h 328613"/>
                <a:gd name="connsiteX285" fmla="*/ 100012 w 319088"/>
                <a:gd name="connsiteY285" fmla="*/ 76681 h 328613"/>
                <a:gd name="connsiteX286" fmla="*/ 101311 w 319088"/>
                <a:gd name="connsiteY286" fmla="*/ 77973 h 328613"/>
                <a:gd name="connsiteX287" fmla="*/ 140277 w 319088"/>
                <a:gd name="connsiteY287" fmla="*/ 85726 h 328613"/>
                <a:gd name="connsiteX288" fmla="*/ 141576 w 319088"/>
                <a:gd name="connsiteY288" fmla="*/ 85726 h 328613"/>
                <a:gd name="connsiteX289" fmla="*/ 142875 w 319088"/>
                <a:gd name="connsiteY289" fmla="*/ 84434 h 328613"/>
                <a:gd name="connsiteX290" fmla="*/ 142875 w 319088"/>
                <a:gd name="connsiteY290" fmla="*/ 43085 h 328613"/>
                <a:gd name="connsiteX291" fmla="*/ 141576 w 319088"/>
                <a:gd name="connsiteY291" fmla="*/ 41792 h 328613"/>
                <a:gd name="connsiteX292" fmla="*/ 102610 w 319088"/>
                <a:gd name="connsiteY292" fmla="*/ 30163 h 328613"/>
                <a:gd name="connsiteX293" fmla="*/ 100012 w 319088"/>
                <a:gd name="connsiteY293" fmla="*/ 30163 h 328613"/>
                <a:gd name="connsiteX294" fmla="*/ 87846 w 319088"/>
                <a:gd name="connsiteY294" fmla="*/ 0 h 328613"/>
                <a:gd name="connsiteX295" fmla="*/ 90430 w 319088"/>
                <a:gd name="connsiteY295" fmla="*/ 0 h 328613"/>
                <a:gd name="connsiteX296" fmla="*/ 204113 w 319088"/>
                <a:gd name="connsiteY296" fmla="*/ 37667 h 328613"/>
                <a:gd name="connsiteX297" fmla="*/ 207988 w 319088"/>
                <a:gd name="connsiteY297" fmla="*/ 42863 h 328613"/>
                <a:gd name="connsiteX298" fmla="*/ 207988 w 319088"/>
                <a:gd name="connsiteY298" fmla="*/ 70139 h 328613"/>
                <a:gd name="connsiteX299" fmla="*/ 248036 w 319088"/>
                <a:gd name="connsiteY299" fmla="*/ 54552 h 328613"/>
                <a:gd name="connsiteX300" fmla="*/ 250619 w 319088"/>
                <a:gd name="connsiteY300" fmla="*/ 53253 h 328613"/>
                <a:gd name="connsiteX301" fmla="*/ 251911 w 319088"/>
                <a:gd name="connsiteY301" fmla="*/ 53253 h 328613"/>
                <a:gd name="connsiteX302" fmla="*/ 315213 w 319088"/>
                <a:gd name="connsiteY302" fmla="*/ 74035 h 328613"/>
                <a:gd name="connsiteX303" fmla="*/ 319088 w 319088"/>
                <a:gd name="connsiteY303" fmla="*/ 80530 h 328613"/>
                <a:gd name="connsiteX304" fmla="*/ 319088 w 319088"/>
                <a:gd name="connsiteY304" fmla="*/ 266267 h 328613"/>
                <a:gd name="connsiteX305" fmla="*/ 315213 w 319088"/>
                <a:gd name="connsiteY305" fmla="*/ 271463 h 328613"/>
                <a:gd name="connsiteX306" fmla="*/ 251911 w 319088"/>
                <a:gd name="connsiteY306" fmla="*/ 287049 h 328613"/>
                <a:gd name="connsiteX307" fmla="*/ 204113 w 319088"/>
                <a:gd name="connsiteY307" fmla="*/ 300038 h 328613"/>
                <a:gd name="connsiteX308" fmla="*/ 89138 w 319088"/>
                <a:gd name="connsiteY308" fmla="*/ 328613 h 328613"/>
                <a:gd name="connsiteX309" fmla="*/ 87846 w 319088"/>
                <a:gd name="connsiteY309" fmla="*/ 328613 h 328613"/>
                <a:gd name="connsiteX310" fmla="*/ 85262 w 319088"/>
                <a:gd name="connsiteY310" fmla="*/ 328613 h 328613"/>
                <a:gd name="connsiteX311" fmla="*/ 2583 w 319088"/>
                <a:gd name="connsiteY311" fmla="*/ 281854 h 328613"/>
                <a:gd name="connsiteX312" fmla="*/ 0 w 319088"/>
                <a:gd name="connsiteY312" fmla="*/ 277957 h 328613"/>
                <a:gd name="connsiteX313" fmla="*/ 0 w 319088"/>
                <a:gd name="connsiteY313" fmla="*/ 64943 h 328613"/>
                <a:gd name="connsiteX314" fmla="*/ 1292 w 319088"/>
                <a:gd name="connsiteY314" fmla="*/ 61047 h 328613"/>
                <a:gd name="connsiteX315" fmla="*/ 85262 w 319088"/>
                <a:gd name="connsiteY315" fmla="*/ 1299 h 328613"/>
                <a:gd name="connsiteX316" fmla="*/ 87846 w 319088"/>
                <a:gd name="connsiteY316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</a:cxnLst>
              <a:rect l="l" t="t" r="r" b="b"/>
              <a:pathLst>
                <a:path w="319088" h="328613">
                  <a:moveTo>
                    <a:pt x="140277" y="225425"/>
                  </a:moveTo>
                  <a:cubicBezTo>
                    <a:pt x="140277" y="225425"/>
                    <a:pt x="140277" y="225425"/>
                    <a:pt x="101311" y="229351"/>
                  </a:cubicBezTo>
                  <a:cubicBezTo>
                    <a:pt x="100012" y="229351"/>
                    <a:pt x="100012" y="229351"/>
                    <a:pt x="100012" y="230660"/>
                  </a:cubicBezTo>
                  <a:cubicBezTo>
                    <a:pt x="100012" y="230660"/>
                    <a:pt x="100012" y="230660"/>
                    <a:pt x="100012" y="319646"/>
                  </a:cubicBezTo>
                  <a:cubicBezTo>
                    <a:pt x="100012" y="320954"/>
                    <a:pt x="100012" y="320954"/>
                    <a:pt x="100012" y="322263"/>
                  </a:cubicBezTo>
                  <a:cubicBezTo>
                    <a:pt x="101311" y="322263"/>
                    <a:pt x="101311" y="322263"/>
                    <a:pt x="101311" y="322263"/>
                  </a:cubicBezTo>
                  <a:cubicBezTo>
                    <a:pt x="101311" y="322263"/>
                    <a:pt x="101311" y="322263"/>
                    <a:pt x="102610" y="322263"/>
                  </a:cubicBezTo>
                  <a:cubicBezTo>
                    <a:pt x="102610" y="322263"/>
                    <a:pt x="102610" y="322263"/>
                    <a:pt x="140277" y="311794"/>
                  </a:cubicBezTo>
                  <a:cubicBezTo>
                    <a:pt x="141576" y="311794"/>
                    <a:pt x="142875" y="311794"/>
                    <a:pt x="142875" y="310485"/>
                  </a:cubicBezTo>
                  <a:lnTo>
                    <a:pt x="142875" y="228042"/>
                  </a:lnTo>
                  <a:cubicBezTo>
                    <a:pt x="142875" y="226734"/>
                    <a:pt x="141576" y="226734"/>
                    <a:pt x="141576" y="226734"/>
                  </a:cubicBezTo>
                  <a:cubicBezTo>
                    <a:pt x="141576" y="225425"/>
                    <a:pt x="140277" y="225425"/>
                    <a:pt x="140277" y="225425"/>
                  </a:cubicBezTo>
                  <a:close/>
                  <a:moveTo>
                    <a:pt x="49212" y="223838"/>
                  </a:moveTo>
                  <a:cubicBezTo>
                    <a:pt x="49212" y="225108"/>
                    <a:pt x="49212" y="225108"/>
                    <a:pt x="49212" y="226378"/>
                  </a:cubicBezTo>
                  <a:cubicBezTo>
                    <a:pt x="49212" y="226378"/>
                    <a:pt x="49212" y="226378"/>
                    <a:pt x="49212" y="263208"/>
                  </a:cubicBezTo>
                  <a:cubicBezTo>
                    <a:pt x="49212" y="264478"/>
                    <a:pt x="49212" y="264478"/>
                    <a:pt x="50497" y="265748"/>
                  </a:cubicBezTo>
                  <a:cubicBezTo>
                    <a:pt x="50497" y="265748"/>
                    <a:pt x="50497" y="265748"/>
                    <a:pt x="74915" y="274638"/>
                  </a:cubicBezTo>
                  <a:cubicBezTo>
                    <a:pt x="74915" y="274638"/>
                    <a:pt x="76200" y="274638"/>
                    <a:pt x="76200" y="273368"/>
                  </a:cubicBezTo>
                  <a:cubicBezTo>
                    <a:pt x="76200" y="273368"/>
                    <a:pt x="76200" y="273368"/>
                    <a:pt x="76200" y="272098"/>
                  </a:cubicBezTo>
                  <a:lnTo>
                    <a:pt x="76200" y="230188"/>
                  </a:lnTo>
                  <a:cubicBezTo>
                    <a:pt x="76200" y="228918"/>
                    <a:pt x="76200" y="228918"/>
                    <a:pt x="74915" y="228918"/>
                  </a:cubicBezTo>
                  <a:cubicBezTo>
                    <a:pt x="74915" y="228918"/>
                    <a:pt x="74915" y="228918"/>
                    <a:pt x="50497" y="223838"/>
                  </a:cubicBezTo>
                  <a:cubicBezTo>
                    <a:pt x="50497" y="223838"/>
                    <a:pt x="50497" y="223838"/>
                    <a:pt x="49212" y="223838"/>
                  </a:cubicBezTo>
                  <a:close/>
                  <a:moveTo>
                    <a:pt x="189206" y="222250"/>
                  </a:moveTo>
                  <a:cubicBezTo>
                    <a:pt x="189206" y="222250"/>
                    <a:pt x="189206" y="222250"/>
                    <a:pt x="156868" y="224848"/>
                  </a:cubicBezTo>
                  <a:cubicBezTo>
                    <a:pt x="156868" y="224848"/>
                    <a:pt x="155575" y="226147"/>
                    <a:pt x="155575" y="226147"/>
                  </a:cubicBezTo>
                  <a:cubicBezTo>
                    <a:pt x="155575" y="226147"/>
                    <a:pt x="155575" y="226147"/>
                    <a:pt x="155575" y="305377"/>
                  </a:cubicBezTo>
                  <a:cubicBezTo>
                    <a:pt x="155575" y="306676"/>
                    <a:pt x="155575" y="306676"/>
                    <a:pt x="156868" y="307975"/>
                  </a:cubicBezTo>
                  <a:cubicBezTo>
                    <a:pt x="156868" y="307975"/>
                    <a:pt x="156868" y="307975"/>
                    <a:pt x="158162" y="307975"/>
                  </a:cubicBezTo>
                  <a:cubicBezTo>
                    <a:pt x="158162" y="307975"/>
                    <a:pt x="158162" y="307975"/>
                    <a:pt x="189206" y="300182"/>
                  </a:cubicBezTo>
                  <a:cubicBezTo>
                    <a:pt x="190500" y="300182"/>
                    <a:pt x="190500" y="298883"/>
                    <a:pt x="190500" y="297584"/>
                  </a:cubicBezTo>
                  <a:lnTo>
                    <a:pt x="190500" y="223549"/>
                  </a:lnTo>
                  <a:cubicBezTo>
                    <a:pt x="190500" y="223549"/>
                    <a:pt x="190500" y="223549"/>
                    <a:pt x="190500" y="222250"/>
                  </a:cubicBezTo>
                  <a:cubicBezTo>
                    <a:pt x="189206" y="222250"/>
                    <a:pt x="189206" y="222250"/>
                    <a:pt x="189206" y="222250"/>
                  </a:cubicBezTo>
                  <a:close/>
                  <a:moveTo>
                    <a:pt x="12700" y="217488"/>
                  </a:moveTo>
                  <a:cubicBezTo>
                    <a:pt x="12700" y="217488"/>
                    <a:pt x="12700" y="218778"/>
                    <a:pt x="12700" y="218778"/>
                  </a:cubicBezTo>
                  <a:cubicBezTo>
                    <a:pt x="12700" y="218778"/>
                    <a:pt x="12700" y="218778"/>
                    <a:pt x="12700" y="251024"/>
                  </a:cubicBezTo>
                  <a:cubicBezTo>
                    <a:pt x="12700" y="252314"/>
                    <a:pt x="12700" y="252314"/>
                    <a:pt x="13970" y="252314"/>
                  </a:cubicBezTo>
                  <a:cubicBezTo>
                    <a:pt x="13970" y="252314"/>
                    <a:pt x="13970" y="252314"/>
                    <a:pt x="29210" y="258763"/>
                  </a:cubicBezTo>
                  <a:cubicBezTo>
                    <a:pt x="30480" y="258763"/>
                    <a:pt x="30480" y="258763"/>
                    <a:pt x="30480" y="258763"/>
                  </a:cubicBezTo>
                  <a:cubicBezTo>
                    <a:pt x="30480" y="258763"/>
                    <a:pt x="31750" y="258763"/>
                    <a:pt x="31750" y="258763"/>
                  </a:cubicBezTo>
                  <a:cubicBezTo>
                    <a:pt x="31750" y="258763"/>
                    <a:pt x="31750" y="257473"/>
                    <a:pt x="31750" y="257473"/>
                  </a:cubicBezTo>
                  <a:lnTo>
                    <a:pt x="31750" y="222647"/>
                  </a:lnTo>
                  <a:cubicBezTo>
                    <a:pt x="31750" y="221358"/>
                    <a:pt x="31750" y="220068"/>
                    <a:pt x="30480" y="220068"/>
                  </a:cubicBezTo>
                  <a:cubicBezTo>
                    <a:pt x="30480" y="220068"/>
                    <a:pt x="30480" y="220068"/>
                    <a:pt x="13970" y="217488"/>
                  </a:cubicBezTo>
                  <a:cubicBezTo>
                    <a:pt x="13970" y="217488"/>
                    <a:pt x="13970" y="217488"/>
                    <a:pt x="12700" y="217488"/>
                  </a:cubicBezTo>
                  <a:close/>
                  <a:moveTo>
                    <a:pt x="280105" y="214313"/>
                  </a:moveTo>
                  <a:cubicBezTo>
                    <a:pt x="280105" y="214313"/>
                    <a:pt x="280105" y="214313"/>
                    <a:pt x="261584" y="215595"/>
                  </a:cubicBezTo>
                  <a:cubicBezTo>
                    <a:pt x="260350" y="215595"/>
                    <a:pt x="260350" y="216877"/>
                    <a:pt x="260350" y="216877"/>
                  </a:cubicBezTo>
                  <a:cubicBezTo>
                    <a:pt x="260350" y="216877"/>
                    <a:pt x="260350" y="216877"/>
                    <a:pt x="260350" y="278424"/>
                  </a:cubicBezTo>
                  <a:cubicBezTo>
                    <a:pt x="260350" y="279706"/>
                    <a:pt x="260350" y="279706"/>
                    <a:pt x="260350" y="279706"/>
                  </a:cubicBezTo>
                  <a:cubicBezTo>
                    <a:pt x="261584" y="279706"/>
                    <a:pt x="261584" y="280988"/>
                    <a:pt x="261584" y="280988"/>
                  </a:cubicBezTo>
                  <a:cubicBezTo>
                    <a:pt x="261584" y="280988"/>
                    <a:pt x="261584" y="280988"/>
                    <a:pt x="262819" y="280988"/>
                  </a:cubicBezTo>
                  <a:cubicBezTo>
                    <a:pt x="262819" y="280988"/>
                    <a:pt x="262819" y="280988"/>
                    <a:pt x="280105" y="275859"/>
                  </a:cubicBezTo>
                  <a:cubicBezTo>
                    <a:pt x="281340" y="275859"/>
                    <a:pt x="282575" y="274577"/>
                    <a:pt x="282575" y="273295"/>
                  </a:cubicBezTo>
                  <a:lnTo>
                    <a:pt x="282575" y="215595"/>
                  </a:lnTo>
                  <a:cubicBezTo>
                    <a:pt x="282575" y="215595"/>
                    <a:pt x="281340" y="214313"/>
                    <a:pt x="281340" y="214313"/>
                  </a:cubicBezTo>
                  <a:cubicBezTo>
                    <a:pt x="281340" y="214313"/>
                    <a:pt x="280105" y="214313"/>
                    <a:pt x="280105" y="214313"/>
                  </a:cubicBezTo>
                  <a:close/>
                  <a:moveTo>
                    <a:pt x="306983" y="211138"/>
                  </a:moveTo>
                  <a:cubicBezTo>
                    <a:pt x="306983" y="211138"/>
                    <a:pt x="306983" y="211138"/>
                    <a:pt x="290215" y="212428"/>
                  </a:cubicBezTo>
                  <a:cubicBezTo>
                    <a:pt x="288925" y="212428"/>
                    <a:pt x="288925" y="213718"/>
                    <a:pt x="288925" y="215008"/>
                  </a:cubicBezTo>
                  <a:cubicBezTo>
                    <a:pt x="288925" y="215008"/>
                    <a:pt x="288925" y="215008"/>
                    <a:pt x="288925" y="271761"/>
                  </a:cubicBezTo>
                  <a:cubicBezTo>
                    <a:pt x="288925" y="271761"/>
                    <a:pt x="288925" y="273051"/>
                    <a:pt x="288925" y="273051"/>
                  </a:cubicBezTo>
                  <a:cubicBezTo>
                    <a:pt x="288925" y="273051"/>
                    <a:pt x="290215" y="273051"/>
                    <a:pt x="290215" y="273051"/>
                  </a:cubicBezTo>
                  <a:cubicBezTo>
                    <a:pt x="290215" y="273051"/>
                    <a:pt x="290215" y="273051"/>
                    <a:pt x="308273" y="269181"/>
                  </a:cubicBezTo>
                  <a:cubicBezTo>
                    <a:pt x="308273" y="269181"/>
                    <a:pt x="309563" y="267892"/>
                    <a:pt x="309563" y="266602"/>
                  </a:cubicBezTo>
                  <a:cubicBezTo>
                    <a:pt x="309563" y="266602"/>
                    <a:pt x="309563" y="266602"/>
                    <a:pt x="308273" y="212428"/>
                  </a:cubicBezTo>
                  <a:cubicBezTo>
                    <a:pt x="308273" y="212428"/>
                    <a:pt x="308273" y="212428"/>
                    <a:pt x="308273" y="211138"/>
                  </a:cubicBezTo>
                  <a:cubicBezTo>
                    <a:pt x="306983" y="211138"/>
                    <a:pt x="306983" y="211138"/>
                    <a:pt x="306983" y="211138"/>
                  </a:cubicBezTo>
                  <a:close/>
                  <a:moveTo>
                    <a:pt x="290195" y="169863"/>
                  </a:moveTo>
                  <a:cubicBezTo>
                    <a:pt x="290195" y="169863"/>
                    <a:pt x="288925" y="169863"/>
                    <a:pt x="288925" y="171196"/>
                  </a:cubicBezTo>
                  <a:cubicBezTo>
                    <a:pt x="288925" y="171196"/>
                    <a:pt x="288925" y="171196"/>
                    <a:pt x="288925" y="172530"/>
                  </a:cubicBezTo>
                  <a:lnTo>
                    <a:pt x="288925" y="201867"/>
                  </a:lnTo>
                  <a:cubicBezTo>
                    <a:pt x="288925" y="201867"/>
                    <a:pt x="288925" y="201867"/>
                    <a:pt x="288925" y="203201"/>
                  </a:cubicBezTo>
                  <a:cubicBezTo>
                    <a:pt x="288925" y="203201"/>
                    <a:pt x="290195" y="203201"/>
                    <a:pt x="290195" y="203201"/>
                  </a:cubicBezTo>
                  <a:cubicBezTo>
                    <a:pt x="290195" y="203201"/>
                    <a:pt x="290195" y="203201"/>
                    <a:pt x="306705" y="201867"/>
                  </a:cubicBezTo>
                  <a:cubicBezTo>
                    <a:pt x="307975" y="201867"/>
                    <a:pt x="307975" y="201867"/>
                    <a:pt x="307975" y="200534"/>
                  </a:cubicBezTo>
                  <a:cubicBezTo>
                    <a:pt x="307975" y="200534"/>
                    <a:pt x="307975" y="200534"/>
                    <a:pt x="307975" y="172530"/>
                  </a:cubicBezTo>
                  <a:cubicBezTo>
                    <a:pt x="307975" y="171196"/>
                    <a:pt x="307975" y="171196"/>
                    <a:pt x="306705" y="171196"/>
                  </a:cubicBezTo>
                  <a:cubicBezTo>
                    <a:pt x="306705" y="171196"/>
                    <a:pt x="306705" y="171196"/>
                    <a:pt x="290195" y="169863"/>
                  </a:cubicBezTo>
                  <a:close/>
                  <a:moveTo>
                    <a:pt x="261584" y="168275"/>
                  </a:moveTo>
                  <a:cubicBezTo>
                    <a:pt x="261584" y="168275"/>
                    <a:pt x="260350" y="168275"/>
                    <a:pt x="260350" y="169568"/>
                  </a:cubicBezTo>
                  <a:cubicBezTo>
                    <a:pt x="260350" y="169568"/>
                    <a:pt x="260350" y="169568"/>
                    <a:pt x="260350" y="170862"/>
                  </a:cubicBezTo>
                  <a:cubicBezTo>
                    <a:pt x="260350" y="170862"/>
                    <a:pt x="260350" y="170862"/>
                    <a:pt x="260350" y="201906"/>
                  </a:cubicBezTo>
                  <a:cubicBezTo>
                    <a:pt x="260350" y="201906"/>
                    <a:pt x="260350" y="201906"/>
                    <a:pt x="260350" y="203200"/>
                  </a:cubicBezTo>
                  <a:cubicBezTo>
                    <a:pt x="260350" y="203200"/>
                    <a:pt x="261584" y="203200"/>
                    <a:pt x="261584" y="203200"/>
                  </a:cubicBezTo>
                  <a:cubicBezTo>
                    <a:pt x="261584" y="203200"/>
                    <a:pt x="261584" y="203200"/>
                    <a:pt x="280105" y="201906"/>
                  </a:cubicBezTo>
                  <a:cubicBezTo>
                    <a:pt x="281340" y="201906"/>
                    <a:pt x="282575" y="201906"/>
                    <a:pt x="282575" y="200613"/>
                  </a:cubicBezTo>
                  <a:lnTo>
                    <a:pt x="282575" y="170862"/>
                  </a:lnTo>
                  <a:cubicBezTo>
                    <a:pt x="282575" y="170862"/>
                    <a:pt x="281340" y="169568"/>
                    <a:pt x="280105" y="169568"/>
                  </a:cubicBezTo>
                  <a:cubicBezTo>
                    <a:pt x="280105" y="169568"/>
                    <a:pt x="280105" y="169568"/>
                    <a:pt x="261584" y="168275"/>
                  </a:cubicBezTo>
                  <a:close/>
                  <a:moveTo>
                    <a:pt x="214024" y="168275"/>
                  </a:moveTo>
                  <a:cubicBezTo>
                    <a:pt x="214024" y="169567"/>
                    <a:pt x="212725" y="169567"/>
                    <a:pt x="212725" y="169567"/>
                  </a:cubicBezTo>
                  <a:cubicBezTo>
                    <a:pt x="212725" y="169567"/>
                    <a:pt x="212725" y="169567"/>
                    <a:pt x="212725" y="222546"/>
                  </a:cubicBezTo>
                  <a:cubicBezTo>
                    <a:pt x="212725" y="222546"/>
                    <a:pt x="214024" y="222546"/>
                    <a:pt x="214024" y="223838"/>
                  </a:cubicBezTo>
                  <a:cubicBezTo>
                    <a:pt x="214024" y="223838"/>
                    <a:pt x="214024" y="223838"/>
                    <a:pt x="215322" y="223838"/>
                  </a:cubicBezTo>
                  <a:cubicBezTo>
                    <a:pt x="215322" y="223838"/>
                    <a:pt x="215322" y="223838"/>
                    <a:pt x="240001" y="221254"/>
                  </a:cubicBezTo>
                  <a:cubicBezTo>
                    <a:pt x="240001" y="221254"/>
                    <a:pt x="241300" y="221254"/>
                    <a:pt x="241300" y="219962"/>
                  </a:cubicBezTo>
                  <a:lnTo>
                    <a:pt x="241300" y="170859"/>
                  </a:lnTo>
                  <a:cubicBezTo>
                    <a:pt x="241300" y="169567"/>
                    <a:pt x="240001" y="169567"/>
                    <a:pt x="240001" y="169567"/>
                  </a:cubicBezTo>
                  <a:cubicBezTo>
                    <a:pt x="240001" y="169567"/>
                    <a:pt x="240001" y="169567"/>
                    <a:pt x="215322" y="168275"/>
                  </a:cubicBezTo>
                  <a:cubicBezTo>
                    <a:pt x="214024" y="168275"/>
                    <a:pt x="214024" y="168275"/>
                    <a:pt x="214024" y="168275"/>
                  </a:cubicBezTo>
                  <a:close/>
                  <a:moveTo>
                    <a:pt x="30480" y="168275"/>
                  </a:moveTo>
                  <a:cubicBezTo>
                    <a:pt x="30480" y="168275"/>
                    <a:pt x="30480" y="168275"/>
                    <a:pt x="13970" y="169545"/>
                  </a:cubicBezTo>
                  <a:cubicBezTo>
                    <a:pt x="12700" y="169545"/>
                    <a:pt x="12700" y="170815"/>
                    <a:pt x="12700" y="170815"/>
                  </a:cubicBezTo>
                  <a:cubicBezTo>
                    <a:pt x="12700" y="170815"/>
                    <a:pt x="12700" y="170815"/>
                    <a:pt x="12700" y="202565"/>
                  </a:cubicBezTo>
                  <a:cubicBezTo>
                    <a:pt x="12700" y="203835"/>
                    <a:pt x="12700" y="203835"/>
                    <a:pt x="13970" y="203835"/>
                  </a:cubicBezTo>
                  <a:cubicBezTo>
                    <a:pt x="13970" y="203835"/>
                    <a:pt x="13970" y="203835"/>
                    <a:pt x="30480" y="206375"/>
                  </a:cubicBezTo>
                  <a:cubicBezTo>
                    <a:pt x="30480" y="206375"/>
                    <a:pt x="31750" y="206375"/>
                    <a:pt x="31750" y="205105"/>
                  </a:cubicBezTo>
                  <a:cubicBezTo>
                    <a:pt x="31750" y="205105"/>
                    <a:pt x="31750" y="205105"/>
                    <a:pt x="31750" y="203835"/>
                  </a:cubicBezTo>
                  <a:lnTo>
                    <a:pt x="31750" y="169545"/>
                  </a:lnTo>
                  <a:cubicBezTo>
                    <a:pt x="31750" y="169545"/>
                    <a:pt x="31750" y="169545"/>
                    <a:pt x="31750" y="168275"/>
                  </a:cubicBezTo>
                  <a:cubicBezTo>
                    <a:pt x="31750" y="168275"/>
                    <a:pt x="30480" y="168275"/>
                    <a:pt x="30480" y="168275"/>
                  </a:cubicBezTo>
                  <a:close/>
                  <a:moveTo>
                    <a:pt x="158162" y="165100"/>
                  </a:moveTo>
                  <a:cubicBezTo>
                    <a:pt x="156868" y="165100"/>
                    <a:pt x="156868" y="165100"/>
                    <a:pt x="156868" y="166407"/>
                  </a:cubicBezTo>
                  <a:cubicBezTo>
                    <a:pt x="155575" y="166407"/>
                    <a:pt x="155575" y="166407"/>
                    <a:pt x="155575" y="167715"/>
                  </a:cubicBezTo>
                  <a:cubicBezTo>
                    <a:pt x="155575" y="167715"/>
                    <a:pt x="155575" y="167715"/>
                    <a:pt x="155575" y="206935"/>
                  </a:cubicBezTo>
                  <a:cubicBezTo>
                    <a:pt x="155575" y="208243"/>
                    <a:pt x="155575" y="208243"/>
                    <a:pt x="156868" y="208243"/>
                  </a:cubicBezTo>
                  <a:cubicBezTo>
                    <a:pt x="156868" y="208243"/>
                    <a:pt x="156868" y="209550"/>
                    <a:pt x="158162" y="209550"/>
                  </a:cubicBezTo>
                  <a:cubicBezTo>
                    <a:pt x="158162" y="209550"/>
                    <a:pt x="158162" y="209550"/>
                    <a:pt x="189206" y="208243"/>
                  </a:cubicBezTo>
                  <a:cubicBezTo>
                    <a:pt x="190500" y="208243"/>
                    <a:pt x="190500" y="206935"/>
                    <a:pt x="190500" y="205628"/>
                  </a:cubicBezTo>
                  <a:lnTo>
                    <a:pt x="190500" y="169022"/>
                  </a:lnTo>
                  <a:cubicBezTo>
                    <a:pt x="190500" y="167715"/>
                    <a:pt x="189206" y="166407"/>
                    <a:pt x="189206" y="166407"/>
                  </a:cubicBezTo>
                  <a:cubicBezTo>
                    <a:pt x="189206" y="166407"/>
                    <a:pt x="189206" y="166407"/>
                    <a:pt x="158162" y="165100"/>
                  </a:cubicBezTo>
                  <a:close/>
                  <a:moveTo>
                    <a:pt x="100012" y="163513"/>
                  </a:moveTo>
                  <a:cubicBezTo>
                    <a:pt x="100012" y="163513"/>
                    <a:pt x="100012" y="164800"/>
                    <a:pt x="100012" y="164800"/>
                  </a:cubicBezTo>
                  <a:cubicBezTo>
                    <a:pt x="100012" y="164800"/>
                    <a:pt x="100012" y="164800"/>
                    <a:pt x="100012" y="208564"/>
                  </a:cubicBezTo>
                  <a:cubicBezTo>
                    <a:pt x="100012" y="209851"/>
                    <a:pt x="100012" y="209851"/>
                    <a:pt x="100012" y="209851"/>
                  </a:cubicBezTo>
                  <a:cubicBezTo>
                    <a:pt x="100012" y="209851"/>
                    <a:pt x="101311" y="211138"/>
                    <a:pt x="101311" y="211138"/>
                  </a:cubicBezTo>
                  <a:cubicBezTo>
                    <a:pt x="101311" y="211138"/>
                    <a:pt x="101311" y="211138"/>
                    <a:pt x="140277" y="208564"/>
                  </a:cubicBezTo>
                  <a:cubicBezTo>
                    <a:pt x="141576" y="208564"/>
                    <a:pt x="142875" y="208564"/>
                    <a:pt x="142875" y="207276"/>
                  </a:cubicBezTo>
                  <a:lnTo>
                    <a:pt x="142875" y="166087"/>
                  </a:lnTo>
                  <a:cubicBezTo>
                    <a:pt x="142875" y="164800"/>
                    <a:pt x="141576" y="164800"/>
                    <a:pt x="140277" y="164800"/>
                  </a:cubicBezTo>
                  <a:cubicBezTo>
                    <a:pt x="140277" y="164800"/>
                    <a:pt x="140277" y="164800"/>
                    <a:pt x="101311" y="163513"/>
                  </a:cubicBezTo>
                  <a:cubicBezTo>
                    <a:pt x="101311" y="163513"/>
                    <a:pt x="100012" y="163513"/>
                    <a:pt x="100012" y="163513"/>
                  </a:cubicBezTo>
                  <a:close/>
                  <a:moveTo>
                    <a:pt x="74915" y="163513"/>
                  </a:moveTo>
                  <a:cubicBezTo>
                    <a:pt x="74915" y="163513"/>
                    <a:pt x="74915" y="163513"/>
                    <a:pt x="50497" y="166159"/>
                  </a:cubicBezTo>
                  <a:cubicBezTo>
                    <a:pt x="49212" y="166159"/>
                    <a:pt x="49212" y="166159"/>
                    <a:pt x="49212" y="167482"/>
                  </a:cubicBezTo>
                  <a:cubicBezTo>
                    <a:pt x="49212" y="167482"/>
                    <a:pt x="49212" y="167482"/>
                    <a:pt x="49212" y="207169"/>
                  </a:cubicBezTo>
                  <a:cubicBezTo>
                    <a:pt x="49212" y="207169"/>
                    <a:pt x="49212" y="208492"/>
                    <a:pt x="50497" y="208492"/>
                  </a:cubicBezTo>
                  <a:cubicBezTo>
                    <a:pt x="50497" y="208492"/>
                    <a:pt x="50497" y="208492"/>
                    <a:pt x="74915" y="211138"/>
                  </a:cubicBezTo>
                  <a:cubicBezTo>
                    <a:pt x="74915" y="211138"/>
                    <a:pt x="76200" y="211138"/>
                    <a:pt x="76200" y="211138"/>
                  </a:cubicBezTo>
                  <a:cubicBezTo>
                    <a:pt x="76200" y="209815"/>
                    <a:pt x="76200" y="209815"/>
                    <a:pt x="76200" y="209815"/>
                  </a:cubicBezTo>
                  <a:lnTo>
                    <a:pt x="76200" y="164836"/>
                  </a:lnTo>
                  <a:cubicBezTo>
                    <a:pt x="76200" y="164836"/>
                    <a:pt x="76200" y="164836"/>
                    <a:pt x="76200" y="163513"/>
                  </a:cubicBezTo>
                  <a:cubicBezTo>
                    <a:pt x="76200" y="163513"/>
                    <a:pt x="74915" y="163513"/>
                    <a:pt x="74915" y="163513"/>
                  </a:cubicBezTo>
                  <a:close/>
                  <a:moveTo>
                    <a:pt x="288925" y="127000"/>
                  </a:moveTo>
                  <a:cubicBezTo>
                    <a:pt x="288925" y="128343"/>
                    <a:pt x="288925" y="128343"/>
                    <a:pt x="288925" y="129687"/>
                  </a:cubicBezTo>
                  <a:lnTo>
                    <a:pt x="288925" y="159238"/>
                  </a:lnTo>
                  <a:cubicBezTo>
                    <a:pt x="288925" y="159238"/>
                    <a:pt x="288925" y="160582"/>
                    <a:pt x="290195" y="160582"/>
                  </a:cubicBezTo>
                  <a:cubicBezTo>
                    <a:pt x="290195" y="160582"/>
                    <a:pt x="290195" y="160582"/>
                    <a:pt x="306705" y="161925"/>
                  </a:cubicBezTo>
                  <a:cubicBezTo>
                    <a:pt x="306705" y="161925"/>
                    <a:pt x="307975" y="161925"/>
                    <a:pt x="307975" y="161925"/>
                  </a:cubicBezTo>
                  <a:cubicBezTo>
                    <a:pt x="307975" y="160582"/>
                    <a:pt x="307975" y="160582"/>
                    <a:pt x="307975" y="160582"/>
                  </a:cubicBezTo>
                  <a:cubicBezTo>
                    <a:pt x="307975" y="160582"/>
                    <a:pt x="307975" y="160582"/>
                    <a:pt x="307975" y="132373"/>
                  </a:cubicBezTo>
                  <a:cubicBezTo>
                    <a:pt x="307975" y="131030"/>
                    <a:pt x="307975" y="129687"/>
                    <a:pt x="306705" y="129687"/>
                  </a:cubicBezTo>
                  <a:cubicBezTo>
                    <a:pt x="306705" y="129687"/>
                    <a:pt x="306705" y="129687"/>
                    <a:pt x="290195" y="127000"/>
                  </a:cubicBezTo>
                  <a:cubicBezTo>
                    <a:pt x="290195" y="127000"/>
                    <a:pt x="288925" y="127000"/>
                    <a:pt x="288925" y="127000"/>
                  </a:cubicBezTo>
                  <a:close/>
                  <a:moveTo>
                    <a:pt x="260350" y="123542"/>
                  </a:moveTo>
                  <a:cubicBezTo>
                    <a:pt x="260350" y="123542"/>
                    <a:pt x="260350" y="124846"/>
                    <a:pt x="260350" y="124846"/>
                  </a:cubicBezTo>
                  <a:cubicBezTo>
                    <a:pt x="260350" y="124846"/>
                    <a:pt x="260350" y="124846"/>
                    <a:pt x="260350" y="156143"/>
                  </a:cubicBezTo>
                  <a:cubicBezTo>
                    <a:pt x="260350" y="157447"/>
                    <a:pt x="260350" y="157447"/>
                    <a:pt x="261584" y="157447"/>
                  </a:cubicBezTo>
                  <a:cubicBezTo>
                    <a:pt x="261584" y="157447"/>
                    <a:pt x="261584" y="157447"/>
                    <a:pt x="280105" y="158751"/>
                  </a:cubicBezTo>
                  <a:cubicBezTo>
                    <a:pt x="280105" y="158751"/>
                    <a:pt x="281340" y="158751"/>
                    <a:pt x="281340" y="158751"/>
                  </a:cubicBezTo>
                  <a:cubicBezTo>
                    <a:pt x="281340" y="158751"/>
                    <a:pt x="282575" y="157447"/>
                    <a:pt x="282575" y="157447"/>
                  </a:cubicBezTo>
                  <a:lnTo>
                    <a:pt x="282575" y="127454"/>
                  </a:lnTo>
                  <a:cubicBezTo>
                    <a:pt x="282575" y="127454"/>
                    <a:pt x="281340" y="126150"/>
                    <a:pt x="280105" y="126150"/>
                  </a:cubicBezTo>
                  <a:cubicBezTo>
                    <a:pt x="280105" y="126150"/>
                    <a:pt x="280105" y="126150"/>
                    <a:pt x="261584" y="123542"/>
                  </a:cubicBezTo>
                  <a:cubicBezTo>
                    <a:pt x="261584" y="122238"/>
                    <a:pt x="261584" y="123542"/>
                    <a:pt x="260350" y="123542"/>
                  </a:cubicBezTo>
                  <a:close/>
                  <a:moveTo>
                    <a:pt x="29210" y="115590"/>
                  </a:moveTo>
                  <a:cubicBezTo>
                    <a:pt x="29210" y="115590"/>
                    <a:pt x="29210" y="115590"/>
                    <a:pt x="13970" y="120749"/>
                  </a:cubicBezTo>
                  <a:cubicBezTo>
                    <a:pt x="12700" y="120749"/>
                    <a:pt x="12700" y="122039"/>
                    <a:pt x="12700" y="122039"/>
                  </a:cubicBezTo>
                  <a:cubicBezTo>
                    <a:pt x="12700" y="122039"/>
                    <a:pt x="12700" y="122039"/>
                    <a:pt x="12700" y="154285"/>
                  </a:cubicBezTo>
                  <a:cubicBezTo>
                    <a:pt x="12700" y="154285"/>
                    <a:pt x="12700" y="155575"/>
                    <a:pt x="12700" y="155575"/>
                  </a:cubicBezTo>
                  <a:cubicBezTo>
                    <a:pt x="13970" y="155575"/>
                    <a:pt x="13970" y="155575"/>
                    <a:pt x="13970" y="155575"/>
                  </a:cubicBezTo>
                  <a:cubicBezTo>
                    <a:pt x="13970" y="155575"/>
                    <a:pt x="13970" y="155575"/>
                    <a:pt x="30480" y="152995"/>
                  </a:cubicBezTo>
                  <a:cubicBezTo>
                    <a:pt x="31750" y="152995"/>
                    <a:pt x="31750" y="152995"/>
                    <a:pt x="31750" y="151705"/>
                  </a:cubicBezTo>
                  <a:lnTo>
                    <a:pt x="31750" y="116880"/>
                  </a:lnTo>
                  <a:cubicBezTo>
                    <a:pt x="31750" y="115590"/>
                    <a:pt x="31750" y="115590"/>
                    <a:pt x="31750" y="115590"/>
                  </a:cubicBezTo>
                  <a:cubicBezTo>
                    <a:pt x="30480" y="114300"/>
                    <a:pt x="30480" y="114300"/>
                    <a:pt x="29210" y="115590"/>
                  </a:cubicBezTo>
                  <a:close/>
                  <a:moveTo>
                    <a:pt x="158162" y="104775"/>
                  </a:moveTo>
                  <a:cubicBezTo>
                    <a:pt x="156868" y="104775"/>
                    <a:pt x="156868" y="104775"/>
                    <a:pt x="156868" y="106098"/>
                  </a:cubicBezTo>
                  <a:cubicBezTo>
                    <a:pt x="155575" y="106098"/>
                    <a:pt x="155575" y="106098"/>
                    <a:pt x="155575" y="107421"/>
                  </a:cubicBezTo>
                  <a:cubicBezTo>
                    <a:pt x="155575" y="107421"/>
                    <a:pt x="155575" y="107421"/>
                    <a:pt x="155575" y="147108"/>
                  </a:cubicBezTo>
                  <a:cubicBezTo>
                    <a:pt x="155575" y="148431"/>
                    <a:pt x="156868" y="149754"/>
                    <a:pt x="156868" y="149754"/>
                  </a:cubicBezTo>
                  <a:cubicBezTo>
                    <a:pt x="156868" y="149754"/>
                    <a:pt x="156868" y="149754"/>
                    <a:pt x="189206" y="152400"/>
                  </a:cubicBezTo>
                  <a:cubicBezTo>
                    <a:pt x="189206" y="152400"/>
                    <a:pt x="189206" y="152400"/>
                    <a:pt x="190500" y="151077"/>
                  </a:cubicBezTo>
                  <a:cubicBezTo>
                    <a:pt x="190500" y="151077"/>
                    <a:pt x="190500" y="151077"/>
                    <a:pt x="190500" y="149754"/>
                  </a:cubicBezTo>
                  <a:lnTo>
                    <a:pt x="190500" y="112712"/>
                  </a:lnTo>
                  <a:cubicBezTo>
                    <a:pt x="190500" y="111390"/>
                    <a:pt x="190500" y="110067"/>
                    <a:pt x="189206" y="110067"/>
                  </a:cubicBezTo>
                  <a:cubicBezTo>
                    <a:pt x="189206" y="110067"/>
                    <a:pt x="189206" y="110067"/>
                    <a:pt x="158162" y="104775"/>
                  </a:cubicBezTo>
                  <a:close/>
                  <a:moveTo>
                    <a:pt x="74915" y="99735"/>
                  </a:moveTo>
                  <a:cubicBezTo>
                    <a:pt x="74915" y="99735"/>
                    <a:pt x="74915" y="99735"/>
                    <a:pt x="50497" y="107593"/>
                  </a:cubicBezTo>
                  <a:cubicBezTo>
                    <a:pt x="49212" y="107593"/>
                    <a:pt x="49212" y="108903"/>
                    <a:pt x="49212" y="110212"/>
                  </a:cubicBezTo>
                  <a:cubicBezTo>
                    <a:pt x="49212" y="110212"/>
                    <a:pt x="49212" y="110212"/>
                    <a:pt x="49212" y="148194"/>
                  </a:cubicBezTo>
                  <a:cubicBezTo>
                    <a:pt x="49212" y="149503"/>
                    <a:pt x="49212" y="149503"/>
                    <a:pt x="49212" y="149503"/>
                  </a:cubicBezTo>
                  <a:cubicBezTo>
                    <a:pt x="50497" y="150813"/>
                    <a:pt x="50497" y="150813"/>
                    <a:pt x="50497" y="150813"/>
                  </a:cubicBezTo>
                  <a:cubicBezTo>
                    <a:pt x="50497" y="150813"/>
                    <a:pt x="50497" y="150813"/>
                    <a:pt x="74915" y="145574"/>
                  </a:cubicBezTo>
                  <a:cubicBezTo>
                    <a:pt x="76200" y="145574"/>
                    <a:pt x="76200" y="145574"/>
                    <a:pt x="76200" y="144264"/>
                  </a:cubicBezTo>
                  <a:cubicBezTo>
                    <a:pt x="76200" y="144264"/>
                    <a:pt x="76200" y="144264"/>
                    <a:pt x="76200" y="101044"/>
                  </a:cubicBezTo>
                  <a:cubicBezTo>
                    <a:pt x="76200" y="99735"/>
                    <a:pt x="76200" y="99735"/>
                    <a:pt x="76200" y="99735"/>
                  </a:cubicBezTo>
                  <a:cubicBezTo>
                    <a:pt x="74915" y="98425"/>
                    <a:pt x="74915" y="98425"/>
                    <a:pt x="74915" y="99735"/>
                  </a:cubicBezTo>
                  <a:close/>
                  <a:moveTo>
                    <a:pt x="215322" y="98425"/>
                  </a:moveTo>
                  <a:cubicBezTo>
                    <a:pt x="215322" y="98425"/>
                    <a:pt x="214024" y="98425"/>
                    <a:pt x="214024" y="99695"/>
                  </a:cubicBezTo>
                  <a:cubicBezTo>
                    <a:pt x="214024" y="99695"/>
                    <a:pt x="212725" y="99695"/>
                    <a:pt x="212725" y="100965"/>
                  </a:cubicBezTo>
                  <a:cubicBezTo>
                    <a:pt x="212725" y="100965"/>
                    <a:pt x="212725" y="100965"/>
                    <a:pt x="212725" y="151765"/>
                  </a:cubicBezTo>
                  <a:cubicBezTo>
                    <a:pt x="212725" y="153035"/>
                    <a:pt x="214024" y="153035"/>
                    <a:pt x="215322" y="153035"/>
                  </a:cubicBezTo>
                  <a:cubicBezTo>
                    <a:pt x="215322" y="153035"/>
                    <a:pt x="215322" y="153035"/>
                    <a:pt x="238702" y="155575"/>
                  </a:cubicBezTo>
                  <a:cubicBezTo>
                    <a:pt x="238702" y="155575"/>
                    <a:pt x="238702" y="155575"/>
                    <a:pt x="240001" y="155575"/>
                  </a:cubicBezTo>
                  <a:cubicBezTo>
                    <a:pt x="240001" y="155575"/>
                    <a:pt x="240001" y="155575"/>
                    <a:pt x="241300" y="155575"/>
                  </a:cubicBezTo>
                  <a:cubicBezTo>
                    <a:pt x="241300" y="154305"/>
                    <a:pt x="241300" y="154305"/>
                    <a:pt x="241300" y="153035"/>
                  </a:cubicBezTo>
                  <a:lnTo>
                    <a:pt x="241300" y="106045"/>
                  </a:lnTo>
                  <a:cubicBezTo>
                    <a:pt x="241300" y="104775"/>
                    <a:pt x="241300" y="103505"/>
                    <a:pt x="240001" y="103505"/>
                  </a:cubicBezTo>
                  <a:cubicBezTo>
                    <a:pt x="240001" y="103505"/>
                    <a:pt x="240001" y="103505"/>
                    <a:pt x="215322" y="98425"/>
                  </a:cubicBezTo>
                  <a:close/>
                  <a:moveTo>
                    <a:pt x="101311" y="96838"/>
                  </a:moveTo>
                  <a:cubicBezTo>
                    <a:pt x="101311" y="96838"/>
                    <a:pt x="101311" y="96838"/>
                    <a:pt x="100012" y="98108"/>
                  </a:cubicBezTo>
                  <a:cubicBezTo>
                    <a:pt x="100012" y="98108"/>
                    <a:pt x="100012" y="98108"/>
                    <a:pt x="100012" y="99378"/>
                  </a:cubicBezTo>
                  <a:cubicBezTo>
                    <a:pt x="100012" y="99378"/>
                    <a:pt x="100012" y="99378"/>
                    <a:pt x="100012" y="142558"/>
                  </a:cubicBezTo>
                  <a:cubicBezTo>
                    <a:pt x="100012" y="143828"/>
                    <a:pt x="100012" y="143828"/>
                    <a:pt x="101311" y="143828"/>
                  </a:cubicBezTo>
                  <a:cubicBezTo>
                    <a:pt x="101311" y="143828"/>
                    <a:pt x="101311" y="143828"/>
                    <a:pt x="140277" y="147638"/>
                  </a:cubicBezTo>
                  <a:cubicBezTo>
                    <a:pt x="141576" y="147638"/>
                    <a:pt x="141576" y="147638"/>
                    <a:pt x="141576" y="146368"/>
                  </a:cubicBezTo>
                  <a:cubicBezTo>
                    <a:pt x="141576" y="146368"/>
                    <a:pt x="142875" y="146368"/>
                    <a:pt x="142875" y="145098"/>
                  </a:cubicBezTo>
                  <a:lnTo>
                    <a:pt x="142875" y="105728"/>
                  </a:lnTo>
                  <a:cubicBezTo>
                    <a:pt x="142875" y="104458"/>
                    <a:pt x="141576" y="103188"/>
                    <a:pt x="140277" y="103188"/>
                  </a:cubicBezTo>
                  <a:cubicBezTo>
                    <a:pt x="140277" y="103188"/>
                    <a:pt x="140277" y="103188"/>
                    <a:pt x="101311" y="96838"/>
                  </a:cubicBezTo>
                  <a:close/>
                  <a:moveTo>
                    <a:pt x="288925" y="84138"/>
                  </a:moveTo>
                  <a:cubicBezTo>
                    <a:pt x="288925" y="85442"/>
                    <a:pt x="288925" y="85442"/>
                    <a:pt x="288925" y="85442"/>
                  </a:cubicBezTo>
                  <a:lnTo>
                    <a:pt x="288925" y="115435"/>
                  </a:lnTo>
                  <a:cubicBezTo>
                    <a:pt x="288925" y="115435"/>
                    <a:pt x="288925" y="116739"/>
                    <a:pt x="290195" y="116739"/>
                  </a:cubicBezTo>
                  <a:cubicBezTo>
                    <a:pt x="290195" y="116739"/>
                    <a:pt x="290195" y="116739"/>
                    <a:pt x="305435" y="120651"/>
                  </a:cubicBezTo>
                  <a:cubicBezTo>
                    <a:pt x="306705" y="120651"/>
                    <a:pt x="306705" y="120651"/>
                    <a:pt x="306705" y="120651"/>
                  </a:cubicBezTo>
                  <a:cubicBezTo>
                    <a:pt x="306705" y="120651"/>
                    <a:pt x="306705" y="119347"/>
                    <a:pt x="307975" y="119347"/>
                  </a:cubicBezTo>
                  <a:cubicBezTo>
                    <a:pt x="307975" y="119347"/>
                    <a:pt x="307975" y="119347"/>
                    <a:pt x="307975" y="118043"/>
                  </a:cubicBezTo>
                  <a:cubicBezTo>
                    <a:pt x="307975" y="118043"/>
                    <a:pt x="307975" y="118043"/>
                    <a:pt x="307975" y="90658"/>
                  </a:cubicBezTo>
                  <a:cubicBezTo>
                    <a:pt x="307975" y="90658"/>
                    <a:pt x="307975" y="89354"/>
                    <a:pt x="306705" y="89354"/>
                  </a:cubicBezTo>
                  <a:cubicBezTo>
                    <a:pt x="306705" y="89354"/>
                    <a:pt x="306705" y="89354"/>
                    <a:pt x="290195" y="84138"/>
                  </a:cubicBezTo>
                  <a:cubicBezTo>
                    <a:pt x="290195" y="84138"/>
                    <a:pt x="288925" y="84138"/>
                    <a:pt x="288925" y="84138"/>
                  </a:cubicBezTo>
                  <a:close/>
                  <a:moveTo>
                    <a:pt x="260350" y="77788"/>
                  </a:moveTo>
                  <a:cubicBezTo>
                    <a:pt x="260350" y="77788"/>
                    <a:pt x="260350" y="79058"/>
                    <a:pt x="260350" y="79058"/>
                  </a:cubicBezTo>
                  <a:cubicBezTo>
                    <a:pt x="260350" y="79058"/>
                    <a:pt x="260350" y="79058"/>
                    <a:pt x="260350" y="109538"/>
                  </a:cubicBezTo>
                  <a:cubicBezTo>
                    <a:pt x="260350" y="110808"/>
                    <a:pt x="260350" y="110808"/>
                    <a:pt x="261584" y="110808"/>
                  </a:cubicBezTo>
                  <a:cubicBezTo>
                    <a:pt x="261584" y="110808"/>
                    <a:pt x="261584" y="110808"/>
                    <a:pt x="280105" y="115888"/>
                  </a:cubicBezTo>
                  <a:cubicBezTo>
                    <a:pt x="280105" y="115888"/>
                    <a:pt x="281340" y="114618"/>
                    <a:pt x="281340" y="114618"/>
                  </a:cubicBezTo>
                  <a:cubicBezTo>
                    <a:pt x="281340" y="114618"/>
                    <a:pt x="282575" y="114618"/>
                    <a:pt x="282575" y="113348"/>
                  </a:cubicBezTo>
                  <a:cubicBezTo>
                    <a:pt x="282575" y="113348"/>
                    <a:pt x="282575" y="113348"/>
                    <a:pt x="282575" y="85408"/>
                  </a:cubicBezTo>
                  <a:cubicBezTo>
                    <a:pt x="282575" y="84138"/>
                    <a:pt x="281340" y="82868"/>
                    <a:pt x="281340" y="82868"/>
                  </a:cubicBezTo>
                  <a:cubicBezTo>
                    <a:pt x="281340" y="82868"/>
                    <a:pt x="281340" y="82868"/>
                    <a:pt x="262819" y="77788"/>
                  </a:cubicBezTo>
                  <a:cubicBezTo>
                    <a:pt x="261584" y="77788"/>
                    <a:pt x="261584" y="77788"/>
                    <a:pt x="260350" y="77788"/>
                  </a:cubicBezTo>
                  <a:close/>
                  <a:moveTo>
                    <a:pt x="29210" y="63500"/>
                  </a:moveTo>
                  <a:cubicBezTo>
                    <a:pt x="29210" y="63500"/>
                    <a:pt x="29210" y="63500"/>
                    <a:pt x="12700" y="73731"/>
                  </a:cubicBezTo>
                  <a:cubicBezTo>
                    <a:pt x="12700" y="73731"/>
                    <a:pt x="12700" y="75009"/>
                    <a:pt x="12700" y="75009"/>
                  </a:cubicBezTo>
                  <a:cubicBezTo>
                    <a:pt x="12700" y="75009"/>
                    <a:pt x="12700" y="75009"/>
                    <a:pt x="12700" y="106980"/>
                  </a:cubicBezTo>
                  <a:cubicBezTo>
                    <a:pt x="12700" y="108259"/>
                    <a:pt x="12700" y="108259"/>
                    <a:pt x="12700" y="108259"/>
                  </a:cubicBezTo>
                  <a:cubicBezTo>
                    <a:pt x="13970" y="108259"/>
                    <a:pt x="13970" y="109538"/>
                    <a:pt x="13970" y="109538"/>
                  </a:cubicBezTo>
                  <a:cubicBezTo>
                    <a:pt x="13970" y="109538"/>
                    <a:pt x="15240" y="108259"/>
                    <a:pt x="15240" y="108259"/>
                  </a:cubicBezTo>
                  <a:cubicBezTo>
                    <a:pt x="15240" y="108259"/>
                    <a:pt x="15240" y="108259"/>
                    <a:pt x="31750" y="101865"/>
                  </a:cubicBezTo>
                  <a:cubicBezTo>
                    <a:pt x="31750" y="101865"/>
                    <a:pt x="31750" y="100586"/>
                    <a:pt x="31750" y="99307"/>
                  </a:cubicBezTo>
                  <a:lnTo>
                    <a:pt x="31750" y="66058"/>
                  </a:lnTo>
                  <a:cubicBezTo>
                    <a:pt x="31750" y="64779"/>
                    <a:pt x="31750" y="64779"/>
                    <a:pt x="31750" y="63500"/>
                  </a:cubicBezTo>
                  <a:cubicBezTo>
                    <a:pt x="30480" y="63500"/>
                    <a:pt x="30480" y="63500"/>
                    <a:pt x="29210" y="63500"/>
                  </a:cubicBezTo>
                  <a:close/>
                  <a:moveTo>
                    <a:pt x="156868" y="47625"/>
                  </a:moveTo>
                  <a:cubicBezTo>
                    <a:pt x="155575" y="47625"/>
                    <a:pt x="155575" y="48920"/>
                    <a:pt x="155575" y="48920"/>
                  </a:cubicBezTo>
                  <a:cubicBezTo>
                    <a:pt x="155575" y="48920"/>
                    <a:pt x="155575" y="48920"/>
                    <a:pt x="155575" y="89067"/>
                  </a:cubicBezTo>
                  <a:cubicBezTo>
                    <a:pt x="155575" y="89067"/>
                    <a:pt x="156868" y="90363"/>
                    <a:pt x="156868" y="90363"/>
                  </a:cubicBezTo>
                  <a:cubicBezTo>
                    <a:pt x="156868" y="90363"/>
                    <a:pt x="156868" y="90363"/>
                    <a:pt x="187913" y="96838"/>
                  </a:cubicBezTo>
                  <a:cubicBezTo>
                    <a:pt x="187913" y="96838"/>
                    <a:pt x="189206" y="96838"/>
                    <a:pt x="189206" y="96838"/>
                  </a:cubicBezTo>
                  <a:cubicBezTo>
                    <a:pt x="189206" y="96838"/>
                    <a:pt x="189206" y="96838"/>
                    <a:pt x="190500" y="96838"/>
                  </a:cubicBezTo>
                  <a:cubicBezTo>
                    <a:pt x="190500" y="95543"/>
                    <a:pt x="190500" y="95543"/>
                    <a:pt x="190500" y="95543"/>
                  </a:cubicBezTo>
                  <a:cubicBezTo>
                    <a:pt x="190500" y="95543"/>
                    <a:pt x="190500" y="95543"/>
                    <a:pt x="190500" y="57986"/>
                  </a:cubicBezTo>
                  <a:cubicBezTo>
                    <a:pt x="190500" y="56691"/>
                    <a:pt x="190500" y="56691"/>
                    <a:pt x="189206" y="56691"/>
                  </a:cubicBezTo>
                  <a:cubicBezTo>
                    <a:pt x="189206" y="56691"/>
                    <a:pt x="189206" y="56691"/>
                    <a:pt x="158162" y="47625"/>
                  </a:cubicBezTo>
                  <a:cubicBezTo>
                    <a:pt x="156868" y="47625"/>
                    <a:pt x="156868" y="47625"/>
                    <a:pt x="156868" y="47625"/>
                  </a:cubicBezTo>
                  <a:close/>
                  <a:moveTo>
                    <a:pt x="73629" y="34925"/>
                  </a:moveTo>
                  <a:cubicBezTo>
                    <a:pt x="73629" y="34925"/>
                    <a:pt x="73629" y="34925"/>
                    <a:pt x="49212" y="50511"/>
                  </a:cubicBezTo>
                  <a:cubicBezTo>
                    <a:pt x="49212" y="50511"/>
                    <a:pt x="49212" y="50511"/>
                    <a:pt x="49212" y="51810"/>
                  </a:cubicBezTo>
                  <a:cubicBezTo>
                    <a:pt x="49212" y="51810"/>
                    <a:pt x="49212" y="51810"/>
                    <a:pt x="49212" y="90776"/>
                  </a:cubicBezTo>
                  <a:cubicBezTo>
                    <a:pt x="49212" y="90776"/>
                    <a:pt x="49212" y="92075"/>
                    <a:pt x="49212" y="92075"/>
                  </a:cubicBezTo>
                  <a:cubicBezTo>
                    <a:pt x="50497" y="92075"/>
                    <a:pt x="50497" y="92075"/>
                    <a:pt x="50497" y="92075"/>
                  </a:cubicBezTo>
                  <a:cubicBezTo>
                    <a:pt x="50497" y="92075"/>
                    <a:pt x="51782" y="92075"/>
                    <a:pt x="51782" y="92075"/>
                  </a:cubicBezTo>
                  <a:cubicBezTo>
                    <a:pt x="51782" y="92075"/>
                    <a:pt x="51782" y="92075"/>
                    <a:pt x="76200" y="81684"/>
                  </a:cubicBezTo>
                  <a:cubicBezTo>
                    <a:pt x="76200" y="80385"/>
                    <a:pt x="76200" y="80385"/>
                    <a:pt x="76200" y="79086"/>
                  </a:cubicBezTo>
                  <a:lnTo>
                    <a:pt x="76200" y="36224"/>
                  </a:lnTo>
                  <a:cubicBezTo>
                    <a:pt x="76200" y="36224"/>
                    <a:pt x="76200" y="34925"/>
                    <a:pt x="76200" y="34925"/>
                  </a:cubicBezTo>
                  <a:cubicBezTo>
                    <a:pt x="74915" y="34925"/>
                    <a:pt x="74915" y="34925"/>
                    <a:pt x="73629" y="34925"/>
                  </a:cubicBezTo>
                  <a:close/>
                  <a:moveTo>
                    <a:pt x="100012" y="30163"/>
                  </a:moveTo>
                  <a:cubicBezTo>
                    <a:pt x="100012" y="31455"/>
                    <a:pt x="100012" y="31455"/>
                    <a:pt x="100012" y="32747"/>
                  </a:cubicBezTo>
                  <a:cubicBezTo>
                    <a:pt x="100012" y="32747"/>
                    <a:pt x="100012" y="32747"/>
                    <a:pt x="100012" y="76681"/>
                  </a:cubicBezTo>
                  <a:cubicBezTo>
                    <a:pt x="100012" y="76681"/>
                    <a:pt x="100012" y="77973"/>
                    <a:pt x="101311" y="77973"/>
                  </a:cubicBezTo>
                  <a:cubicBezTo>
                    <a:pt x="101311" y="77973"/>
                    <a:pt x="101311" y="77973"/>
                    <a:pt x="140277" y="85726"/>
                  </a:cubicBezTo>
                  <a:cubicBezTo>
                    <a:pt x="140277" y="85726"/>
                    <a:pt x="141576" y="85726"/>
                    <a:pt x="141576" y="85726"/>
                  </a:cubicBezTo>
                  <a:cubicBezTo>
                    <a:pt x="141576" y="85726"/>
                    <a:pt x="142875" y="84434"/>
                    <a:pt x="142875" y="84434"/>
                  </a:cubicBezTo>
                  <a:lnTo>
                    <a:pt x="142875" y="43085"/>
                  </a:lnTo>
                  <a:cubicBezTo>
                    <a:pt x="142875" y="43085"/>
                    <a:pt x="141576" y="41792"/>
                    <a:pt x="141576" y="41792"/>
                  </a:cubicBezTo>
                  <a:cubicBezTo>
                    <a:pt x="141576" y="41792"/>
                    <a:pt x="141576" y="41792"/>
                    <a:pt x="102610" y="30163"/>
                  </a:cubicBezTo>
                  <a:cubicBezTo>
                    <a:pt x="101311" y="30163"/>
                    <a:pt x="101311" y="30163"/>
                    <a:pt x="100012" y="30163"/>
                  </a:cubicBezTo>
                  <a:close/>
                  <a:moveTo>
                    <a:pt x="87846" y="0"/>
                  </a:moveTo>
                  <a:cubicBezTo>
                    <a:pt x="89138" y="0"/>
                    <a:pt x="90430" y="0"/>
                    <a:pt x="90430" y="0"/>
                  </a:cubicBezTo>
                  <a:cubicBezTo>
                    <a:pt x="90430" y="0"/>
                    <a:pt x="90430" y="0"/>
                    <a:pt x="204113" y="37667"/>
                  </a:cubicBezTo>
                  <a:cubicBezTo>
                    <a:pt x="206696" y="38966"/>
                    <a:pt x="207988" y="40265"/>
                    <a:pt x="207988" y="42863"/>
                  </a:cubicBezTo>
                  <a:cubicBezTo>
                    <a:pt x="207988" y="42863"/>
                    <a:pt x="207988" y="42863"/>
                    <a:pt x="207988" y="70139"/>
                  </a:cubicBezTo>
                  <a:cubicBezTo>
                    <a:pt x="207988" y="70139"/>
                    <a:pt x="207988" y="70139"/>
                    <a:pt x="248036" y="54552"/>
                  </a:cubicBezTo>
                  <a:cubicBezTo>
                    <a:pt x="248036" y="54552"/>
                    <a:pt x="249328" y="53253"/>
                    <a:pt x="250619" y="53253"/>
                  </a:cubicBezTo>
                  <a:cubicBezTo>
                    <a:pt x="251911" y="53253"/>
                    <a:pt x="251911" y="53253"/>
                    <a:pt x="251911" y="53253"/>
                  </a:cubicBezTo>
                  <a:cubicBezTo>
                    <a:pt x="251911" y="53253"/>
                    <a:pt x="251911" y="53253"/>
                    <a:pt x="315213" y="74035"/>
                  </a:cubicBezTo>
                  <a:cubicBezTo>
                    <a:pt x="317796" y="75334"/>
                    <a:pt x="319088" y="77932"/>
                    <a:pt x="319088" y="80530"/>
                  </a:cubicBezTo>
                  <a:cubicBezTo>
                    <a:pt x="319088" y="80530"/>
                    <a:pt x="319088" y="80530"/>
                    <a:pt x="319088" y="266267"/>
                  </a:cubicBezTo>
                  <a:cubicBezTo>
                    <a:pt x="319088" y="268865"/>
                    <a:pt x="317796" y="271463"/>
                    <a:pt x="315213" y="271463"/>
                  </a:cubicBezTo>
                  <a:cubicBezTo>
                    <a:pt x="315213" y="271463"/>
                    <a:pt x="315213" y="271463"/>
                    <a:pt x="251911" y="287049"/>
                  </a:cubicBezTo>
                  <a:cubicBezTo>
                    <a:pt x="251911" y="287049"/>
                    <a:pt x="251911" y="287049"/>
                    <a:pt x="204113" y="300038"/>
                  </a:cubicBezTo>
                  <a:cubicBezTo>
                    <a:pt x="204113" y="300038"/>
                    <a:pt x="204113" y="300038"/>
                    <a:pt x="89138" y="328613"/>
                  </a:cubicBezTo>
                  <a:cubicBezTo>
                    <a:pt x="89138" y="328613"/>
                    <a:pt x="89138" y="328613"/>
                    <a:pt x="87846" y="328613"/>
                  </a:cubicBezTo>
                  <a:cubicBezTo>
                    <a:pt x="86554" y="328613"/>
                    <a:pt x="85262" y="328613"/>
                    <a:pt x="85262" y="328613"/>
                  </a:cubicBezTo>
                  <a:cubicBezTo>
                    <a:pt x="85262" y="328613"/>
                    <a:pt x="85262" y="328613"/>
                    <a:pt x="2583" y="281854"/>
                  </a:cubicBezTo>
                  <a:cubicBezTo>
                    <a:pt x="0" y="281854"/>
                    <a:pt x="0" y="279256"/>
                    <a:pt x="0" y="277957"/>
                  </a:cubicBezTo>
                  <a:cubicBezTo>
                    <a:pt x="0" y="277957"/>
                    <a:pt x="0" y="277957"/>
                    <a:pt x="0" y="64943"/>
                  </a:cubicBezTo>
                  <a:cubicBezTo>
                    <a:pt x="0" y="63644"/>
                    <a:pt x="0" y="62346"/>
                    <a:pt x="1292" y="61047"/>
                  </a:cubicBezTo>
                  <a:cubicBezTo>
                    <a:pt x="1292" y="61047"/>
                    <a:pt x="1292" y="61047"/>
                    <a:pt x="85262" y="1299"/>
                  </a:cubicBezTo>
                  <a:cubicBezTo>
                    <a:pt x="85262" y="1299"/>
                    <a:pt x="86554" y="0"/>
                    <a:pt x="878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376776" y="1738543"/>
            <a:ext cx="2413178" cy="2413178"/>
            <a:chOff x="8480330" y="1967143"/>
            <a:chExt cx="2413178" cy="2413178"/>
          </a:xfrm>
        </p:grpSpPr>
        <p:sp>
          <p:nvSpPr>
            <p:cNvPr id="39" name="椭圆 38"/>
            <p:cNvSpPr/>
            <p:nvPr/>
          </p:nvSpPr>
          <p:spPr>
            <a:xfrm>
              <a:off x="8608121" y="2094934"/>
              <a:ext cx="2157594" cy="2157594"/>
            </a:xfrm>
            <a:prstGeom prst="ellipse">
              <a:avLst/>
            </a:prstGeom>
            <a:solidFill>
              <a:srgbClr val="5E72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8480330" y="1967143"/>
              <a:ext cx="2413178" cy="2413178"/>
            </a:xfrm>
            <a:prstGeom prst="ellipse">
              <a:avLst/>
            </a:prstGeom>
            <a:noFill/>
            <a:ln>
              <a:solidFill>
                <a:srgbClr val="5E72BB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1" name="Freeform 135"/>
            <p:cNvSpPr/>
            <p:nvPr/>
          </p:nvSpPr>
          <p:spPr bwMode="auto">
            <a:xfrm>
              <a:off x="9291551" y="2804350"/>
              <a:ext cx="790734" cy="738761"/>
            </a:xfrm>
            <a:custGeom>
              <a:avLst/>
              <a:gdLst>
                <a:gd name="connsiteX0" fmla="*/ 159472 w 338138"/>
                <a:gd name="connsiteY0" fmla="*/ 265112 h 315913"/>
                <a:gd name="connsiteX1" fmla="*/ 155575 w 338138"/>
                <a:gd name="connsiteY1" fmla="*/ 269194 h 315913"/>
                <a:gd name="connsiteX2" fmla="*/ 155575 w 338138"/>
                <a:gd name="connsiteY2" fmla="*/ 289605 h 315913"/>
                <a:gd name="connsiteX3" fmla="*/ 158173 w 338138"/>
                <a:gd name="connsiteY3" fmla="*/ 293687 h 315913"/>
                <a:gd name="connsiteX4" fmla="*/ 181553 w 338138"/>
                <a:gd name="connsiteY4" fmla="*/ 293687 h 315913"/>
                <a:gd name="connsiteX5" fmla="*/ 184150 w 338138"/>
                <a:gd name="connsiteY5" fmla="*/ 290966 h 315913"/>
                <a:gd name="connsiteX6" fmla="*/ 184150 w 338138"/>
                <a:gd name="connsiteY6" fmla="*/ 269194 h 315913"/>
                <a:gd name="connsiteX7" fmla="*/ 181553 w 338138"/>
                <a:gd name="connsiteY7" fmla="*/ 265112 h 315913"/>
                <a:gd name="connsiteX8" fmla="*/ 159472 w 338138"/>
                <a:gd name="connsiteY8" fmla="*/ 265112 h 315913"/>
                <a:gd name="connsiteX9" fmla="*/ 169069 w 338138"/>
                <a:gd name="connsiteY9" fmla="*/ 222250 h 315913"/>
                <a:gd name="connsiteX10" fmla="*/ 155575 w 338138"/>
                <a:gd name="connsiteY10" fmla="*/ 235744 h 315913"/>
                <a:gd name="connsiteX11" fmla="*/ 169069 w 338138"/>
                <a:gd name="connsiteY11" fmla="*/ 249238 h 315913"/>
                <a:gd name="connsiteX12" fmla="*/ 182563 w 338138"/>
                <a:gd name="connsiteY12" fmla="*/ 235744 h 315913"/>
                <a:gd name="connsiteX13" fmla="*/ 169069 w 338138"/>
                <a:gd name="connsiteY13" fmla="*/ 222250 h 315913"/>
                <a:gd name="connsiteX14" fmla="*/ 145852 w 338138"/>
                <a:gd name="connsiteY14" fmla="*/ 55033 h 315913"/>
                <a:gd name="connsiteX15" fmla="*/ 157704 w 338138"/>
                <a:gd name="connsiteY15" fmla="*/ 56356 h 315913"/>
                <a:gd name="connsiteX16" fmla="*/ 156388 w 338138"/>
                <a:gd name="connsiteY16" fmla="*/ 68262 h 315913"/>
                <a:gd name="connsiteX17" fmla="*/ 57619 w 338138"/>
                <a:gd name="connsiteY17" fmla="*/ 137054 h 315913"/>
                <a:gd name="connsiteX18" fmla="*/ 53669 w 338138"/>
                <a:gd name="connsiteY18" fmla="*/ 139700 h 315913"/>
                <a:gd name="connsiteX19" fmla="*/ 47084 w 338138"/>
                <a:gd name="connsiteY19" fmla="*/ 135731 h 315913"/>
                <a:gd name="connsiteX20" fmla="*/ 48401 w 338138"/>
                <a:gd name="connsiteY20" fmla="*/ 123825 h 315913"/>
                <a:gd name="connsiteX21" fmla="*/ 145852 w 338138"/>
                <a:gd name="connsiteY21" fmla="*/ 55033 h 315913"/>
                <a:gd name="connsiteX22" fmla="*/ 88577 w 338138"/>
                <a:gd name="connsiteY22" fmla="*/ 47055 h 315913"/>
                <a:gd name="connsiteX23" fmla="*/ 100532 w 338138"/>
                <a:gd name="connsiteY23" fmla="*/ 48358 h 315913"/>
                <a:gd name="connsiteX24" fmla="*/ 99203 w 338138"/>
                <a:gd name="connsiteY24" fmla="*/ 60081 h 315913"/>
                <a:gd name="connsiteX25" fmla="*/ 52712 w 338138"/>
                <a:gd name="connsiteY25" fmla="*/ 92645 h 315913"/>
                <a:gd name="connsiteX26" fmla="*/ 47399 w 338138"/>
                <a:gd name="connsiteY26" fmla="*/ 95250 h 315913"/>
                <a:gd name="connsiteX27" fmla="*/ 40757 w 338138"/>
                <a:gd name="connsiteY27" fmla="*/ 91342 h 315913"/>
                <a:gd name="connsiteX28" fmla="*/ 43414 w 338138"/>
                <a:gd name="connsiteY28" fmla="*/ 79619 h 315913"/>
                <a:gd name="connsiteX29" fmla="*/ 88577 w 338138"/>
                <a:gd name="connsiteY29" fmla="*/ 47055 h 315913"/>
                <a:gd name="connsiteX30" fmla="*/ 35086 w 338138"/>
                <a:gd name="connsiteY30" fmla="*/ 22225 h 315913"/>
                <a:gd name="connsiteX31" fmla="*/ 20637 w 338138"/>
                <a:gd name="connsiteY31" fmla="*/ 35344 h 315913"/>
                <a:gd name="connsiteX32" fmla="*/ 20637 w 338138"/>
                <a:gd name="connsiteY32" fmla="*/ 196707 h 315913"/>
                <a:gd name="connsiteX33" fmla="*/ 35086 w 338138"/>
                <a:gd name="connsiteY33" fmla="*/ 211138 h 315913"/>
                <a:gd name="connsiteX34" fmla="*/ 303051 w 338138"/>
                <a:gd name="connsiteY34" fmla="*/ 211138 h 315913"/>
                <a:gd name="connsiteX35" fmla="*/ 317500 w 338138"/>
                <a:gd name="connsiteY35" fmla="*/ 196707 h 315913"/>
                <a:gd name="connsiteX36" fmla="*/ 317500 w 338138"/>
                <a:gd name="connsiteY36" fmla="*/ 35344 h 315913"/>
                <a:gd name="connsiteX37" fmla="*/ 303051 w 338138"/>
                <a:gd name="connsiteY37" fmla="*/ 22225 h 315913"/>
                <a:gd name="connsiteX38" fmla="*/ 35086 w 338138"/>
                <a:gd name="connsiteY38" fmla="*/ 22225 h 315913"/>
                <a:gd name="connsiteX39" fmla="*/ 14529 w 338138"/>
                <a:gd name="connsiteY39" fmla="*/ 0 h 315913"/>
                <a:gd name="connsiteX40" fmla="*/ 323609 w 338138"/>
                <a:gd name="connsiteY40" fmla="*/ 0 h 315913"/>
                <a:gd name="connsiteX41" fmla="*/ 338138 w 338138"/>
                <a:gd name="connsiteY41" fmla="*/ 13163 h 315913"/>
                <a:gd name="connsiteX42" fmla="*/ 338138 w 338138"/>
                <a:gd name="connsiteY42" fmla="*/ 251414 h 315913"/>
                <a:gd name="connsiteX43" fmla="*/ 323609 w 338138"/>
                <a:gd name="connsiteY43" fmla="*/ 265893 h 315913"/>
                <a:gd name="connsiteX44" fmla="*/ 210016 w 338138"/>
                <a:gd name="connsiteY44" fmla="*/ 265893 h 315913"/>
                <a:gd name="connsiteX45" fmla="*/ 207374 w 338138"/>
                <a:gd name="connsiteY45" fmla="*/ 268526 h 315913"/>
                <a:gd name="connsiteX46" fmla="*/ 207374 w 338138"/>
                <a:gd name="connsiteY46" fmla="*/ 290903 h 315913"/>
                <a:gd name="connsiteX47" fmla="*/ 208695 w 338138"/>
                <a:gd name="connsiteY47" fmla="*/ 293536 h 315913"/>
                <a:gd name="connsiteX48" fmla="*/ 239074 w 338138"/>
                <a:gd name="connsiteY48" fmla="*/ 293536 h 315913"/>
                <a:gd name="connsiteX49" fmla="*/ 250962 w 338138"/>
                <a:gd name="connsiteY49" fmla="*/ 305383 h 315913"/>
                <a:gd name="connsiteX50" fmla="*/ 239074 w 338138"/>
                <a:gd name="connsiteY50" fmla="*/ 315913 h 315913"/>
                <a:gd name="connsiteX51" fmla="*/ 99064 w 338138"/>
                <a:gd name="connsiteY51" fmla="*/ 315913 h 315913"/>
                <a:gd name="connsiteX52" fmla="*/ 87176 w 338138"/>
                <a:gd name="connsiteY52" fmla="*/ 305383 h 315913"/>
                <a:gd name="connsiteX53" fmla="*/ 99064 w 338138"/>
                <a:gd name="connsiteY53" fmla="*/ 293536 h 315913"/>
                <a:gd name="connsiteX54" fmla="*/ 129444 w 338138"/>
                <a:gd name="connsiteY54" fmla="*/ 293536 h 315913"/>
                <a:gd name="connsiteX55" fmla="*/ 130765 w 338138"/>
                <a:gd name="connsiteY55" fmla="*/ 289587 h 315913"/>
                <a:gd name="connsiteX56" fmla="*/ 130765 w 338138"/>
                <a:gd name="connsiteY56" fmla="*/ 268526 h 315913"/>
                <a:gd name="connsiteX57" fmla="*/ 126802 w 338138"/>
                <a:gd name="connsiteY57" fmla="*/ 265893 h 315913"/>
                <a:gd name="connsiteX58" fmla="*/ 14529 w 338138"/>
                <a:gd name="connsiteY58" fmla="*/ 265893 h 315913"/>
                <a:gd name="connsiteX59" fmla="*/ 0 w 338138"/>
                <a:gd name="connsiteY59" fmla="*/ 251414 h 315913"/>
                <a:gd name="connsiteX60" fmla="*/ 0 w 338138"/>
                <a:gd name="connsiteY60" fmla="*/ 13163 h 315913"/>
                <a:gd name="connsiteX61" fmla="*/ 14529 w 338138"/>
                <a:gd name="connsiteY61" fmla="*/ 0 h 315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38138" h="315913">
                  <a:moveTo>
                    <a:pt x="159472" y="265112"/>
                  </a:moveTo>
                  <a:cubicBezTo>
                    <a:pt x="159472" y="265112"/>
                    <a:pt x="155575" y="265112"/>
                    <a:pt x="155575" y="269194"/>
                  </a:cubicBezTo>
                  <a:cubicBezTo>
                    <a:pt x="155575" y="269194"/>
                    <a:pt x="155575" y="269194"/>
                    <a:pt x="155575" y="289605"/>
                  </a:cubicBezTo>
                  <a:cubicBezTo>
                    <a:pt x="155575" y="292326"/>
                    <a:pt x="155575" y="293687"/>
                    <a:pt x="158173" y="293687"/>
                  </a:cubicBezTo>
                  <a:cubicBezTo>
                    <a:pt x="158173" y="293687"/>
                    <a:pt x="158173" y="293687"/>
                    <a:pt x="181553" y="293687"/>
                  </a:cubicBezTo>
                  <a:cubicBezTo>
                    <a:pt x="182851" y="293687"/>
                    <a:pt x="184150" y="292326"/>
                    <a:pt x="184150" y="290966"/>
                  </a:cubicBezTo>
                  <a:cubicBezTo>
                    <a:pt x="184150" y="290966"/>
                    <a:pt x="184150" y="290966"/>
                    <a:pt x="184150" y="269194"/>
                  </a:cubicBezTo>
                  <a:cubicBezTo>
                    <a:pt x="184150" y="265112"/>
                    <a:pt x="181553" y="265112"/>
                    <a:pt x="181553" y="265112"/>
                  </a:cubicBezTo>
                  <a:cubicBezTo>
                    <a:pt x="181553" y="265112"/>
                    <a:pt x="181553" y="265112"/>
                    <a:pt x="159472" y="265112"/>
                  </a:cubicBezTo>
                  <a:close/>
                  <a:moveTo>
                    <a:pt x="169069" y="222250"/>
                  </a:moveTo>
                  <a:cubicBezTo>
                    <a:pt x="161616" y="222250"/>
                    <a:pt x="155575" y="228291"/>
                    <a:pt x="155575" y="235744"/>
                  </a:cubicBezTo>
                  <a:cubicBezTo>
                    <a:pt x="155575" y="243197"/>
                    <a:pt x="161616" y="249238"/>
                    <a:pt x="169069" y="249238"/>
                  </a:cubicBezTo>
                  <a:cubicBezTo>
                    <a:pt x="176522" y="249238"/>
                    <a:pt x="182563" y="243197"/>
                    <a:pt x="182563" y="235744"/>
                  </a:cubicBezTo>
                  <a:cubicBezTo>
                    <a:pt x="182563" y="228291"/>
                    <a:pt x="176522" y="222250"/>
                    <a:pt x="169069" y="222250"/>
                  </a:cubicBezTo>
                  <a:close/>
                  <a:moveTo>
                    <a:pt x="145852" y="55033"/>
                  </a:moveTo>
                  <a:cubicBezTo>
                    <a:pt x="149803" y="52387"/>
                    <a:pt x="155071" y="52387"/>
                    <a:pt x="157704" y="56356"/>
                  </a:cubicBezTo>
                  <a:cubicBezTo>
                    <a:pt x="160338" y="60325"/>
                    <a:pt x="159021" y="65616"/>
                    <a:pt x="156388" y="68262"/>
                  </a:cubicBezTo>
                  <a:cubicBezTo>
                    <a:pt x="57619" y="137054"/>
                    <a:pt x="57619" y="137054"/>
                    <a:pt x="57619" y="137054"/>
                  </a:cubicBezTo>
                  <a:cubicBezTo>
                    <a:pt x="56302" y="138377"/>
                    <a:pt x="54986" y="139700"/>
                    <a:pt x="53669" y="139700"/>
                  </a:cubicBezTo>
                  <a:cubicBezTo>
                    <a:pt x="51035" y="139700"/>
                    <a:pt x="48401" y="138377"/>
                    <a:pt x="47084" y="135731"/>
                  </a:cubicBezTo>
                  <a:cubicBezTo>
                    <a:pt x="44450" y="131762"/>
                    <a:pt x="44450" y="126471"/>
                    <a:pt x="48401" y="123825"/>
                  </a:cubicBezTo>
                  <a:cubicBezTo>
                    <a:pt x="145852" y="55033"/>
                    <a:pt x="145852" y="55033"/>
                    <a:pt x="145852" y="55033"/>
                  </a:cubicBezTo>
                  <a:close/>
                  <a:moveTo>
                    <a:pt x="88577" y="47055"/>
                  </a:moveTo>
                  <a:cubicBezTo>
                    <a:pt x="92562" y="44450"/>
                    <a:pt x="97875" y="44450"/>
                    <a:pt x="100532" y="48358"/>
                  </a:cubicBezTo>
                  <a:cubicBezTo>
                    <a:pt x="103188" y="52265"/>
                    <a:pt x="101860" y="57476"/>
                    <a:pt x="99203" y="60081"/>
                  </a:cubicBezTo>
                  <a:cubicBezTo>
                    <a:pt x="52712" y="92645"/>
                    <a:pt x="52712" y="92645"/>
                    <a:pt x="52712" y="92645"/>
                  </a:cubicBezTo>
                  <a:cubicBezTo>
                    <a:pt x="51384" y="93947"/>
                    <a:pt x="50055" y="95250"/>
                    <a:pt x="47399" y="95250"/>
                  </a:cubicBezTo>
                  <a:cubicBezTo>
                    <a:pt x="44742" y="95250"/>
                    <a:pt x="42085" y="93947"/>
                    <a:pt x="40757" y="91342"/>
                  </a:cubicBezTo>
                  <a:cubicBezTo>
                    <a:pt x="38100" y="87435"/>
                    <a:pt x="39429" y="82224"/>
                    <a:pt x="43414" y="79619"/>
                  </a:cubicBezTo>
                  <a:cubicBezTo>
                    <a:pt x="88577" y="47055"/>
                    <a:pt x="88577" y="47055"/>
                    <a:pt x="88577" y="47055"/>
                  </a:cubicBezTo>
                  <a:close/>
                  <a:moveTo>
                    <a:pt x="35086" y="22225"/>
                  </a:moveTo>
                  <a:cubicBezTo>
                    <a:pt x="27205" y="22225"/>
                    <a:pt x="20637" y="28785"/>
                    <a:pt x="20637" y="35344"/>
                  </a:cubicBezTo>
                  <a:cubicBezTo>
                    <a:pt x="20637" y="35344"/>
                    <a:pt x="20637" y="35344"/>
                    <a:pt x="20637" y="196707"/>
                  </a:cubicBezTo>
                  <a:cubicBezTo>
                    <a:pt x="20637" y="204579"/>
                    <a:pt x="27205" y="211138"/>
                    <a:pt x="35086" y="211138"/>
                  </a:cubicBezTo>
                  <a:cubicBezTo>
                    <a:pt x="35086" y="211138"/>
                    <a:pt x="35086" y="211138"/>
                    <a:pt x="303051" y="211138"/>
                  </a:cubicBezTo>
                  <a:cubicBezTo>
                    <a:pt x="310932" y="211138"/>
                    <a:pt x="317500" y="204579"/>
                    <a:pt x="317500" y="196707"/>
                  </a:cubicBezTo>
                  <a:lnTo>
                    <a:pt x="317500" y="35344"/>
                  </a:lnTo>
                  <a:cubicBezTo>
                    <a:pt x="317500" y="28785"/>
                    <a:pt x="310932" y="22225"/>
                    <a:pt x="303051" y="22225"/>
                  </a:cubicBezTo>
                  <a:cubicBezTo>
                    <a:pt x="303051" y="22225"/>
                    <a:pt x="303051" y="22225"/>
                    <a:pt x="35086" y="22225"/>
                  </a:cubicBezTo>
                  <a:close/>
                  <a:moveTo>
                    <a:pt x="14529" y="0"/>
                  </a:moveTo>
                  <a:cubicBezTo>
                    <a:pt x="14529" y="0"/>
                    <a:pt x="14529" y="0"/>
                    <a:pt x="323609" y="0"/>
                  </a:cubicBezTo>
                  <a:cubicBezTo>
                    <a:pt x="331534" y="0"/>
                    <a:pt x="338138" y="5265"/>
                    <a:pt x="338138" y="13163"/>
                  </a:cubicBezTo>
                  <a:cubicBezTo>
                    <a:pt x="338138" y="13163"/>
                    <a:pt x="338138" y="13163"/>
                    <a:pt x="338138" y="251414"/>
                  </a:cubicBezTo>
                  <a:cubicBezTo>
                    <a:pt x="338138" y="259312"/>
                    <a:pt x="331534" y="265893"/>
                    <a:pt x="323609" y="265893"/>
                  </a:cubicBezTo>
                  <a:cubicBezTo>
                    <a:pt x="323609" y="265893"/>
                    <a:pt x="323609" y="265893"/>
                    <a:pt x="210016" y="265893"/>
                  </a:cubicBezTo>
                  <a:cubicBezTo>
                    <a:pt x="210016" y="265893"/>
                    <a:pt x="207374" y="265893"/>
                    <a:pt x="207374" y="268526"/>
                  </a:cubicBezTo>
                  <a:cubicBezTo>
                    <a:pt x="207374" y="268526"/>
                    <a:pt x="207374" y="268526"/>
                    <a:pt x="207374" y="290903"/>
                  </a:cubicBezTo>
                  <a:cubicBezTo>
                    <a:pt x="207374" y="292220"/>
                    <a:pt x="207374" y="293536"/>
                    <a:pt x="208695" y="293536"/>
                  </a:cubicBezTo>
                  <a:cubicBezTo>
                    <a:pt x="208695" y="293536"/>
                    <a:pt x="208695" y="293536"/>
                    <a:pt x="239074" y="293536"/>
                  </a:cubicBezTo>
                  <a:cubicBezTo>
                    <a:pt x="245679" y="293536"/>
                    <a:pt x="250962" y="298801"/>
                    <a:pt x="250962" y="305383"/>
                  </a:cubicBezTo>
                  <a:cubicBezTo>
                    <a:pt x="250962" y="310648"/>
                    <a:pt x="245679" y="315913"/>
                    <a:pt x="239074" y="315913"/>
                  </a:cubicBezTo>
                  <a:cubicBezTo>
                    <a:pt x="239074" y="315913"/>
                    <a:pt x="239074" y="315913"/>
                    <a:pt x="99064" y="315913"/>
                  </a:cubicBezTo>
                  <a:cubicBezTo>
                    <a:pt x="92460" y="315913"/>
                    <a:pt x="87176" y="310648"/>
                    <a:pt x="87176" y="305383"/>
                  </a:cubicBezTo>
                  <a:cubicBezTo>
                    <a:pt x="87176" y="298801"/>
                    <a:pt x="92460" y="293536"/>
                    <a:pt x="99064" y="293536"/>
                  </a:cubicBezTo>
                  <a:cubicBezTo>
                    <a:pt x="99064" y="293536"/>
                    <a:pt x="99064" y="293536"/>
                    <a:pt x="129444" y="293536"/>
                  </a:cubicBezTo>
                  <a:cubicBezTo>
                    <a:pt x="130765" y="293536"/>
                    <a:pt x="130765" y="292220"/>
                    <a:pt x="130765" y="289587"/>
                  </a:cubicBezTo>
                  <a:cubicBezTo>
                    <a:pt x="130765" y="289587"/>
                    <a:pt x="130765" y="289587"/>
                    <a:pt x="130765" y="268526"/>
                  </a:cubicBezTo>
                  <a:cubicBezTo>
                    <a:pt x="130765" y="264577"/>
                    <a:pt x="126802" y="265893"/>
                    <a:pt x="126802" y="265893"/>
                  </a:cubicBezTo>
                  <a:cubicBezTo>
                    <a:pt x="126802" y="265893"/>
                    <a:pt x="126802" y="265893"/>
                    <a:pt x="14529" y="265893"/>
                  </a:cubicBezTo>
                  <a:cubicBezTo>
                    <a:pt x="6604" y="265893"/>
                    <a:pt x="0" y="259312"/>
                    <a:pt x="0" y="251414"/>
                  </a:cubicBezTo>
                  <a:cubicBezTo>
                    <a:pt x="0" y="251414"/>
                    <a:pt x="0" y="251414"/>
                    <a:pt x="0" y="13163"/>
                  </a:cubicBezTo>
                  <a:cubicBezTo>
                    <a:pt x="0" y="5265"/>
                    <a:pt x="6604" y="0"/>
                    <a:pt x="145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cxnSp>
        <p:nvCxnSpPr>
          <p:cNvPr id="44" name="直接连接符 43"/>
          <p:cNvCxnSpPr/>
          <p:nvPr/>
        </p:nvCxnSpPr>
        <p:spPr>
          <a:xfrm>
            <a:off x="1402045" y="4418332"/>
            <a:ext cx="2413178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4889411" y="4418332"/>
            <a:ext cx="2413178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8376775" y="4418332"/>
            <a:ext cx="2413178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9" name="矩形 48"/>
          <p:cNvSpPr/>
          <p:nvPr/>
        </p:nvSpPr>
        <p:spPr>
          <a:xfrm>
            <a:off x="1489442" y="4638118"/>
            <a:ext cx="2241974" cy="40126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标题文字添加</a:t>
            </a:r>
          </a:p>
        </p:txBody>
      </p:sp>
      <p:sp>
        <p:nvSpPr>
          <p:cNvPr id="53" name="矩形 52"/>
          <p:cNvSpPr/>
          <p:nvPr/>
        </p:nvSpPr>
        <p:spPr>
          <a:xfrm>
            <a:off x="4975013" y="4638118"/>
            <a:ext cx="2241974" cy="40126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标题文字添加</a:t>
            </a:r>
          </a:p>
        </p:txBody>
      </p:sp>
      <p:sp>
        <p:nvSpPr>
          <p:cNvPr id="56" name="矩形 55"/>
          <p:cNvSpPr/>
          <p:nvPr/>
        </p:nvSpPr>
        <p:spPr>
          <a:xfrm>
            <a:off x="8462377" y="4638118"/>
            <a:ext cx="2241974" cy="40126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标题文字添加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4442460" y="231140"/>
            <a:ext cx="3276600" cy="738505"/>
            <a:chOff x="6996" y="364"/>
            <a:chExt cx="5160" cy="1163"/>
          </a:xfrm>
        </p:grpSpPr>
        <p:sp>
          <p:nvSpPr>
            <p:cNvPr id="6" name="TextBox 8"/>
            <p:cNvSpPr txBox="1"/>
            <p:nvPr/>
          </p:nvSpPr>
          <p:spPr>
            <a:xfrm>
              <a:off x="6996" y="364"/>
              <a:ext cx="5161" cy="82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zh-CN" altLang="en-US" sz="341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点击输入标题</a:t>
              </a:r>
            </a:p>
          </p:txBody>
        </p:sp>
        <p:sp>
          <p:nvSpPr>
            <p:cNvPr id="7" name="TextBox 8"/>
            <p:cNvSpPr txBox="1"/>
            <p:nvPr/>
          </p:nvSpPr>
          <p:spPr>
            <a:xfrm>
              <a:off x="7875" y="1275"/>
              <a:ext cx="3451" cy="2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104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3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2775501" y="1180466"/>
            <a:ext cx="9340299" cy="3504072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83" tIns="43341" rIns="86683" bIns="43341" anchor="ctr"/>
          <a:lstStyle/>
          <a:p>
            <a:pPr algn="ctr" defTabSz="1374775">
              <a:lnSpc>
                <a:spcPct val="150000"/>
              </a:lnSpc>
              <a:defRPr/>
            </a:pPr>
            <a:endParaRPr lang="en-US" sz="24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2" name="Group 9"/>
          <p:cNvGrpSpPr/>
          <p:nvPr/>
        </p:nvGrpSpPr>
        <p:grpSpPr bwMode="auto">
          <a:xfrm>
            <a:off x="-29210" y="1511300"/>
            <a:ext cx="3031490" cy="2842260"/>
            <a:chOff x="-7985" y="901147"/>
            <a:chExt cx="2182716" cy="2131459"/>
          </a:xfrm>
        </p:grpSpPr>
        <p:grpSp>
          <p:nvGrpSpPr>
            <p:cNvPr id="3" name="Group 41"/>
            <p:cNvGrpSpPr/>
            <p:nvPr/>
          </p:nvGrpSpPr>
          <p:grpSpPr>
            <a:xfrm>
              <a:off x="-7985" y="901147"/>
              <a:ext cx="2012646" cy="2131459"/>
              <a:chOff x="3189432" y="1419609"/>
              <a:chExt cx="2765136" cy="2131459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3189432" y="1419609"/>
                <a:ext cx="2765136" cy="2131459"/>
              </a:xfrm>
              <a:prstGeom prst="rect">
                <a:avLst/>
              </a:prstGeom>
              <a:solidFill>
                <a:srgbClr val="5E72BB"/>
              </a:solidFill>
              <a:ln>
                <a:noFill/>
              </a:ln>
              <a:effectLst>
                <a:outerShdw blurRad="317500" sx="1000" sy="1000" rotWithShape="0">
                  <a:prstClr val="black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4775">
                  <a:lnSpc>
                    <a:spcPct val="150000"/>
                  </a:lnSpc>
                  <a:defRPr/>
                </a:pPr>
                <a:endParaRPr lang="en-US" sz="2400" dirty="0"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76627" y="1775621"/>
                <a:ext cx="2190747" cy="476197"/>
              </a:xfrm>
              <a:prstGeom prst="rect">
                <a:avLst/>
              </a:prstGeom>
              <a:noFill/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CN" sz="413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charset="-122"/>
                    <a:sym typeface="Arial" panose="020B0604020202020204" pitchFamily="34" charset="0"/>
                  </a:rPr>
                  <a:t>$350</a:t>
                </a:r>
                <a:r>
                  <a:rPr lang="en-US" altLang="zh-CN" sz="3065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charset="-122"/>
                    <a:sym typeface="Arial" panose="020B0604020202020204" pitchFamily="34" charset="0"/>
                  </a:rPr>
                  <a:t>.00</a:t>
                </a:r>
                <a:endParaRPr lang="en-US" altLang="zh-CN" sz="413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2" name="Isosceles Triangle 11"/>
            <p:cNvSpPr/>
            <p:nvPr/>
          </p:nvSpPr>
          <p:spPr>
            <a:xfrm rot="5400000">
              <a:off x="1846183" y="1869250"/>
              <a:ext cx="461843" cy="195253"/>
            </a:xfrm>
            <a:prstGeom prst="triangle">
              <a:avLst/>
            </a:prstGeom>
            <a:solidFill>
              <a:srgbClr val="5E72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4775">
                <a:lnSpc>
                  <a:spcPct val="150000"/>
                </a:lnSpc>
                <a:defRPr/>
              </a:pPr>
              <a:endParaRPr lang="en-US" sz="24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21" name="Straight Connector 20"/>
          <p:cNvCxnSpPr/>
          <p:nvPr/>
        </p:nvCxnSpPr>
        <p:spPr>
          <a:xfrm>
            <a:off x="1044756" y="5118007"/>
            <a:ext cx="1010249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3995085" y="3896759"/>
            <a:ext cx="914177" cy="914351"/>
          </a:xfrm>
          <a:prstGeom prst="roundRect">
            <a:avLst/>
          </a:prstGeom>
          <a:solidFill>
            <a:srgbClr val="546762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83" tIns="43341" rIns="86683" bIns="43341" anchor="ctr"/>
          <a:lstStyle/>
          <a:p>
            <a:pPr algn="ctr" defTabSz="1374775">
              <a:lnSpc>
                <a:spcPct val="150000"/>
              </a:lnSpc>
              <a:defRPr/>
            </a:pPr>
            <a:r>
              <a:rPr lang="zh-CN" altLang="en-US" sz="186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文字</a:t>
            </a:r>
            <a:endParaRPr lang="en-US" sz="186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114107" y="3896759"/>
            <a:ext cx="914177" cy="914351"/>
          </a:xfrm>
          <a:prstGeom prst="roundRect">
            <a:avLst/>
          </a:prstGeom>
          <a:solidFill>
            <a:srgbClr val="5E72BB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83" tIns="43341" rIns="86683" bIns="121884" anchor="ctr"/>
          <a:lstStyle/>
          <a:p>
            <a:pPr algn="ctr" defTabSz="1374775">
              <a:lnSpc>
                <a:spcPct val="150000"/>
              </a:lnSpc>
              <a:defRPr/>
            </a:pPr>
            <a:r>
              <a:rPr lang="zh-CN" altLang="en-US" sz="186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文字</a:t>
            </a:r>
            <a:endParaRPr lang="en-US" altLang="zh-CN" sz="186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222969" y="3896759"/>
            <a:ext cx="914177" cy="914351"/>
          </a:xfrm>
          <a:prstGeom prst="roundRect">
            <a:avLst/>
          </a:prstGeom>
          <a:solidFill>
            <a:srgbClr val="546762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83" tIns="43341" rIns="86683" bIns="43341" anchor="ctr"/>
          <a:lstStyle/>
          <a:p>
            <a:pPr algn="ctr" defTabSz="1374775">
              <a:lnSpc>
                <a:spcPct val="150000"/>
              </a:lnSpc>
              <a:defRPr/>
            </a:pPr>
            <a:r>
              <a:rPr lang="zh-CN" altLang="en-US" sz="186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文字</a:t>
            </a:r>
            <a:endParaRPr lang="en-US" altLang="zh-CN" sz="186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329717" y="3896759"/>
            <a:ext cx="916292" cy="914351"/>
          </a:xfrm>
          <a:prstGeom prst="roundRect">
            <a:avLst/>
          </a:prstGeom>
          <a:solidFill>
            <a:srgbClr val="5E72BB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41" tIns="0" rIns="0" bIns="43341" anchor="ctr"/>
          <a:lstStyle/>
          <a:p>
            <a:pPr algn="ctr" defTabSz="1374775">
              <a:lnSpc>
                <a:spcPct val="150000"/>
              </a:lnSpc>
              <a:defRPr/>
            </a:pPr>
            <a:r>
              <a:rPr lang="zh-CN" altLang="en-US" sz="186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文字</a:t>
            </a:r>
            <a:endParaRPr lang="en-US" altLang="zh-CN" sz="186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4442510" y="230969"/>
            <a:ext cx="3277238" cy="5252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341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点击输入标题</a:t>
            </a:r>
          </a:p>
        </p:txBody>
      </p:sp>
      <p:sp>
        <p:nvSpPr>
          <p:cNvPr id="18" name="TextBox 8"/>
          <p:cNvSpPr txBox="1"/>
          <p:nvPr/>
        </p:nvSpPr>
        <p:spPr>
          <a:xfrm>
            <a:off x="5000333" y="809622"/>
            <a:ext cx="2191337" cy="16049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04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CLICK TO ADD CAPTION TEXT</a:t>
            </a:r>
            <a:endParaRPr lang="zh-CN" altLang="en-US" sz="133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fallOve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32" grpId="0" bldLvl="0" animBg="1"/>
      <p:bldP spid="33" grpId="0" bldLvl="0" animBg="1"/>
      <p:bldP spid="34" grpId="0" bldLvl="0" animBg="1"/>
      <p:bldP spid="35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34925" y="-635"/>
            <a:ext cx="12273280" cy="6858635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2999952" y="2255923"/>
            <a:ext cx="6521238" cy="2646048"/>
            <a:chOff x="4222" y="3264"/>
            <a:chExt cx="10270" cy="4167"/>
          </a:xfrm>
        </p:grpSpPr>
        <p:sp>
          <p:nvSpPr>
            <p:cNvPr id="4" name="文本框 9"/>
            <p:cNvSpPr txBox="1"/>
            <p:nvPr/>
          </p:nvSpPr>
          <p:spPr>
            <a:xfrm>
              <a:off x="7353" y="5219"/>
              <a:ext cx="2452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sp>
          <p:nvSpPr>
            <p:cNvPr id="5" name="文本框 9"/>
            <p:cNvSpPr txBox="1"/>
            <p:nvPr/>
          </p:nvSpPr>
          <p:spPr>
            <a:xfrm>
              <a:off x="9517" y="5228"/>
              <a:ext cx="2452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sp>
          <p:nvSpPr>
            <p:cNvPr id="6" name="文本框 9"/>
            <p:cNvSpPr txBox="1"/>
            <p:nvPr/>
          </p:nvSpPr>
          <p:spPr>
            <a:xfrm>
              <a:off x="7353" y="5802"/>
              <a:ext cx="3024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sp>
          <p:nvSpPr>
            <p:cNvPr id="7" name="文本框 9"/>
            <p:cNvSpPr txBox="1"/>
            <p:nvPr/>
          </p:nvSpPr>
          <p:spPr>
            <a:xfrm>
              <a:off x="9517" y="5802"/>
              <a:ext cx="2452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sp>
          <p:nvSpPr>
            <p:cNvPr id="8" name="文本框 9"/>
            <p:cNvSpPr txBox="1"/>
            <p:nvPr/>
          </p:nvSpPr>
          <p:spPr>
            <a:xfrm>
              <a:off x="12040" y="5228"/>
              <a:ext cx="2452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4222" y="3264"/>
              <a:ext cx="2752" cy="4167"/>
              <a:chOff x="2681182" y="2072408"/>
              <a:chExt cx="1747567" cy="2646048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2681182" y="2323689"/>
                <a:ext cx="1649322" cy="1791111"/>
              </a:xfrm>
              <a:prstGeom prst="rect">
                <a:avLst/>
              </a:prstGeom>
              <a:solidFill>
                <a:srgbClr val="7377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2772579" y="2072408"/>
                <a:ext cx="1656170" cy="2646048"/>
                <a:chOff x="1591733" y="3562185"/>
                <a:chExt cx="270934" cy="432869"/>
              </a:xfrm>
            </p:grpSpPr>
            <p:sp>
              <p:nvSpPr>
                <p:cNvPr id="12" name="矩形 11"/>
                <p:cNvSpPr/>
                <p:nvPr/>
              </p:nvSpPr>
              <p:spPr>
                <a:xfrm>
                  <a:off x="1591733" y="3615267"/>
                  <a:ext cx="270934" cy="300034"/>
                </a:xfrm>
                <a:prstGeom prst="rect">
                  <a:avLst/>
                </a:prstGeom>
                <a:solidFill>
                  <a:srgbClr val="5E72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800"/>
                </a:p>
              </p:txBody>
            </p:sp>
            <p:sp>
              <p:nvSpPr>
                <p:cNvPr id="13" name="文本框 12"/>
                <p:cNvSpPr txBox="1"/>
                <p:nvPr/>
              </p:nvSpPr>
              <p:spPr>
                <a:xfrm>
                  <a:off x="1616303" y="3562185"/>
                  <a:ext cx="221693" cy="4328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660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charset="-122"/>
                      <a:cs typeface="Arial" panose="020B0604020202020204" pitchFamily="34" charset="0"/>
                    </a:rPr>
                    <a:t>4</a:t>
                  </a:r>
                </a:p>
              </p:txBody>
            </p:sp>
          </p:grpSp>
        </p:grpSp>
        <p:sp>
          <p:nvSpPr>
            <p:cNvPr id="14" name="文本框 13"/>
            <p:cNvSpPr txBox="1"/>
            <p:nvPr/>
          </p:nvSpPr>
          <p:spPr>
            <a:xfrm>
              <a:off x="7353" y="4005"/>
              <a:ext cx="6668" cy="9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 algn="dist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 dirty="0">
                  <a:solidFill>
                    <a:srgbClr val="5E72BB"/>
                  </a:solidFill>
                  <a:latin typeface="微软雅黑" panose="020B0503020204020204" charset="-122"/>
                  <a:ea typeface="微软雅黑" panose="020B0503020204020204" charset="-122"/>
                </a:rPr>
                <a:t>在此输入标题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4925" y="-635"/>
            <a:ext cx="12273280" cy="6858635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2094230" y="2066290"/>
            <a:ext cx="8014970" cy="3888105"/>
            <a:chOff x="1956" y="2241"/>
            <a:chExt cx="12622" cy="6123"/>
          </a:xfrm>
        </p:grpSpPr>
        <p:sp>
          <p:nvSpPr>
            <p:cNvPr id="4" name="文本框 3"/>
            <p:cNvSpPr txBox="1"/>
            <p:nvPr/>
          </p:nvSpPr>
          <p:spPr>
            <a:xfrm>
              <a:off x="3038" y="2360"/>
              <a:ext cx="2226" cy="358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8000" b="1" dirty="0">
                  <a:solidFill>
                    <a:srgbClr val="5E72BB"/>
                  </a:solidFill>
                  <a:latin typeface="微软雅黑" panose="020B0503020204020204" charset="-122"/>
                  <a:ea typeface="微软雅黑" panose="020B0503020204020204" charset="-122"/>
                </a:rPr>
                <a:t>目录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956" y="2384"/>
              <a:ext cx="969" cy="416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CONTENTS</a:t>
              </a:r>
            </a:p>
          </p:txBody>
        </p:sp>
        <p:sp>
          <p:nvSpPr>
            <p:cNvPr id="6" name="椭圆 5"/>
            <p:cNvSpPr/>
            <p:nvPr/>
          </p:nvSpPr>
          <p:spPr>
            <a:xfrm>
              <a:off x="7591" y="2312"/>
              <a:ext cx="825" cy="825"/>
            </a:xfrm>
            <a:prstGeom prst="ellipse">
              <a:avLst/>
            </a:prstGeom>
            <a:solidFill>
              <a:srgbClr val="5E72BB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endParaRPr lang="zh-CN" altLang="en-US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8701" y="2241"/>
              <a:ext cx="5877" cy="1169"/>
              <a:chOff x="5525069" y="1423152"/>
              <a:chExt cx="3732072" cy="742445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5525069" y="1423152"/>
                <a:ext cx="3732072" cy="52197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solidFill>
                      <a:srgbClr val="5E72BB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在此输入标题</a:t>
                </a: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5818432" y="1858892"/>
                <a:ext cx="1819275" cy="306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ENTER THE TITLE HERE</a:t>
                </a:r>
              </a:p>
            </p:txBody>
          </p:sp>
        </p:grpSp>
        <p:sp>
          <p:nvSpPr>
            <p:cNvPr id="10" name="椭圆 9"/>
            <p:cNvSpPr/>
            <p:nvPr/>
          </p:nvSpPr>
          <p:spPr>
            <a:xfrm>
              <a:off x="7591" y="3991"/>
              <a:ext cx="825" cy="825"/>
            </a:xfrm>
            <a:prstGeom prst="ellipse">
              <a:avLst/>
            </a:prstGeom>
            <a:solidFill>
              <a:srgbClr val="5E72BB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8701" y="3920"/>
              <a:ext cx="5877" cy="1136"/>
              <a:chOff x="5525069" y="2489508"/>
              <a:chExt cx="3732072" cy="721531"/>
            </a:xfrm>
          </p:grpSpPr>
          <p:sp>
            <p:nvSpPr>
              <p:cNvPr id="11" name="文本框 10"/>
              <p:cNvSpPr txBox="1"/>
              <p:nvPr/>
            </p:nvSpPr>
            <p:spPr>
              <a:xfrm>
                <a:off x="5525069" y="2489508"/>
                <a:ext cx="3732072" cy="52197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solidFill>
                      <a:srgbClr val="5E72BB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在此输入标题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5818432" y="2904334"/>
                <a:ext cx="1819275" cy="306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sym typeface="+mn-ea"/>
                  </a:rPr>
                  <a:t>ENTER THE TITLE HERE</a:t>
                </a:r>
                <a:endPara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sp>
          <p:nvSpPr>
            <p:cNvPr id="13" name="椭圆 12"/>
            <p:cNvSpPr/>
            <p:nvPr/>
          </p:nvSpPr>
          <p:spPr>
            <a:xfrm>
              <a:off x="7591" y="5690"/>
              <a:ext cx="825" cy="825"/>
            </a:xfrm>
            <a:prstGeom prst="ellipse">
              <a:avLst/>
            </a:prstGeom>
            <a:solidFill>
              <a:srgbClr val="5E72BB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endParaRPr lang="zh-CN" altLang="en-US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8701" y="5619"/>
              <a:ext cx="5877" cy="1153"/>
              <a:chOff x="5525069" y="3568216"/>
              <a:chExt cx="3732072" cy="732251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5525069" y="3568216"/>
                <a:ext cx="3732072" cy="52197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solidFill>
                      <a:srgbClr val="5E72BB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在此输入标题</a:t>
                </a: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5818432" y="3993762"/>
                <a:ext cx="1819275" cy="306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sym typeface="+mn-ea"/>
                  </a:rPr>
                  <a:t>ENTER THE TITLE HERE</a:t>
                </a:r>
                <a:endPara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sp>
          <p:nvSpPr>
            <p:cNvPr id="16" name="椭圆 15"/>
            <p:cNvSpPr/>
            <p:nvPr/>
          </p:nvSpPr>
          <p:spPr>
            <a:xfrm>
              <a:off x="7591" y="7299"/>
              <a:ext cx="825" cy="825"/>
            </a:xfrm>
            <a:prstGeom prst="ellipse">
              <a:avLst/>
            </a:prstGeom>
            <a:solidFill>
              <a:srgbClr val="5E72BB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endParaRPr lang="zh-CN" altLang="en-US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8701" y="7228"/>
              <a:ext cx="5877" cy="1136"/>
              <a:chOff x="5525069" y="4589775"/>
              <a:chExt cx="3732072" cy="721490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5525069" y="4589775"/>
                <a:ext cx="3732072" cy="52197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zh-CN" altLang="en-US" sz="2800" b="1" dirty="0">
                    <a:solidFill>
                      <a:srgbClr val="5E72BB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在此输入标题</a:t>
                </a: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5818432" y="5004560"/>
                <a:ext cx="1819275" cy="306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sym typeface="+mn-ea"/>
                  </a:rPr>
                  <a:t>ENTER THE TITLE HERE</a:t>
                </a:r>
                <a:endPara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1663"/>
          <p:cNvSpPr/>
          <p:nvPr/>
        </p:nvSpPr>
        <p:spPr>
          <a:xfrm>
            <a:off x="10109222" y="3668818"/>
            <a:ext cx="2081956" cy="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2053" tIns="22053" rIns="22053" bIns="22053" anchor="ctr"/>
          <a:lstStyle/>
          <a:p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5" name="Shape 1664"/>
          <p:cNvSpPr/>
          <p:nvPr/>
        </p:nvSpPr>
        <p:spPr>
          <a:xfrm>
            <a:off x="1945634" y="3668817"/>
            <a:ext cx="1156534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2053" tIns="22053" rIns="22053" bIns="22053" anchor="ctr"/>
          <a:lstStyle/>
          <a:p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Shape 1660"/>
          <p:cNvSpPr/>
          <p:nvPr/>
        </p:nvSpPr>
        <p:spPr>
          <a:xfrm>
            <a:off x="3126546" y="3668817"/>
            <a:ext cx="1975529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2053" tIns="22053" rIns="22053" bIns="22053" anchor="ctr"/>
          <a:lstStyle/>
          <a:p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Shape 1661"/>
          <p:cNvSpPr/>
          <p:nvPr/>
        </p:nvSpPr>
        <p:spPr>
          <a:xfrm>
            <a:off x="5148027" y="3668817"/>
            <a:ext cx="1975529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2053" tIns="22053" rIns="22053" bIns="22053" anchor="ctr"/>
          <a:lstStyle/>
          <a:p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Shape 1662"/>
          <p:cNvSpPr/>
          <p:nvPr/>
        </p:nvSpPr>
        <p:spPr>
          <a:xfrm>
            <a:off x="7169507" y="3668817"/>
            <a:ext cx="1975529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2053" tIns="22053" rIns="22053" bIns="22053" anchor="ctr"/>
          <a:lstStyle/>
          <a:p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Shape 1663"/>
          <p:cNvSpPr/>
          <p:nvPr/>
        </p:nvSpPr>
        <p:spPr>
          <a:xfrm>
            <a:off x="9190989" y="3668817"/>
            <a:ext cx="1062760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2053" tIns="22053" rIns="22053" bIns="22053" anchor="ctr"/>
          <a:lstStyle/>
          <a:p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" name="Shape 1664"/>
          <p:cNvSpPr/>
          <p:nvPr/>
        </p:nvSpPr>
        <p:spPr>
          <a:xfrm>
            <a:off x="-40493" y="3673704"/>
            <a:ext cx="1941883" cy="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2053" tIns="22053" rIns="22053" bIns="22053" anchor="ctr"/>
          <a:lstStyle/>
          <a:p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2" name="Shape 1672"/>
          <p:cNvSpPr/>
          <p:nvPr/>
        </p:nvSpPr>
        <p:spPr>
          <a:xfrm>
            <a:off x="4293717" y="2880912"/>
            <a:ext cx="1609309" cy="1585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5E72BB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3" name="Shape 1674"/>
          <p:cNvSpPr/>
          <p:nvPr/>
        </p:nvSpPr>
        <p:spPr>
          <a:xfrm>
            <a:off x="6288976" y="2880912"/>
            <a:ext cx="1609309" cy="1585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4" name="Shape 1677"/>
          <p:cNvSpPr/>
          <p:nvPr/>
        </p:nvSpPr>
        <p:spPr>
          <a:xfrm>
            <a:off x="8284232" y="2882182"/>
            <a:ext cx="1609309" cy="1585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5E72BB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1" name="Shape 1669"/>
          <p:cNvSpPr/>
          <p:nvPr/>
        </p:nvSpPr>
        <p:spPr>
          <a:xfrm>
            <a:off x="2298460" y="2880912"/>
            <a:ext cx="1609309" cy="1585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546762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Shape 1681"/>
          <p:cNvSpPr/>
          <p:nvPr/>
        </p:nvSpPr>
        <p:spPr>
          <a:xfrm>
            <a:off x="6333086" y="2933162"/>
            <a:ext cx="483336" cy="483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6539" tIns="16539" rIns="16539" bIns="16539" anchor="ctr"/>
          <a:lstStyle/>
          <a:p>
            <a:pPr>
              <a:lnSpc>
                <a:spcPct val="120000"/>
              </a:lnSpc>
            </a:pPr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4340038" y="3924752"/>
            <a:ext cx="483336" cy="483428"/>
            <a:chOff x="4073627" y="3999857"/>
            <a:chExt cx="556668" cy="556668"/>
          </a:xfrm>
        </p:grpSpPr>
        <p:sp>
          <p:nvSpPr>
            <p:cNvPr id="28" name="Shape 1683"/>
            <p:cNvSpPr/>
            <p:nvPr/>
          </p:nvSpPr>
          <p:spPr>
            <a:xfrm>
              <a:off x="4073627" y="3999857"/>
              <a:ext cx="556668" cy="55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46762"/>
            </a:solidFill>
            <a:ln w="12700">
              <a:miter lim="400000"/>
            </a:ln>
          </p:spPr>
          <p:txBody>
            <a:bodyPr lIns="23255" tIns="23255" rIns="23255" bIns="23255" anchor="ctr"/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30" name="Shape 1685"/>
            <p:cNvSpPr/>
            <p:nvPr/>
          </p:nvSpPr>
          <p:spPr>
            <a:xfrm>
              <a:off x="4248567" y="4138023"/>
              <a:ext cx="20678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086" extrusionOk="0">
                  <a:moveTo>
                    <a:pt x="21023" y="5250"/>
                  </a:moveTo>
                  <a:lnTo>
                    <a:pt x="7163" y="195"/>
                  </a:lnTo>
                  <a:cubicBezTo>
                    <a:pt x="5264" y="-514"/>
                    <a:pt x="1521" y="853"/>
                    <a:pt x="445" y="2057"/>
                  </a:cubicBezTo>
                  <a:cubicBezTo>
                    <a:pt x="-35" y="2595"/>
                    <a:pt x="0" y="2983"/>
                    <a:pt x="0" y="3203"/>
                  </a:cubicBezTo>
                  <a:lnTo>
                    <a:pt x="173" y="14619"/>
                  </a:lnTo>
                  <a:cubicBezTo>
                    <a:pt x="184" y="14862"/>
                    <a:pt x="614" y="15188"/>
                    <a:pt x="983" y="15348"/>
                  </a:cubicBezTo>
                  <a:cubicBezTo>
                    <a:pt x="1753" y="15682"/>
                    <a:pt x="13399" y="20826"/>
                    <a:pt x="13729" y="20972"/>
                  </a:cubicBezTo>
                  <a:cubicBezTo>
                    <a:pt x="13905" y="21051"/>
                    <a:pt x="14115" y="21086"/>
                    <a:pt x="14322" y="21086"/>
                  </a:cubicBezTo>
                  <a:cubicBezTo>
                    <a:pt x="14499" y="21086"/>
                    <a:pt x="14675" y="21058"/>
                    <a:pt x="14834" y="21002"/>
                  </a:cubicBezTo>
                  <a:cubicBezTo>
                    <a:pt x="15185" y="20881"/>
                    <a:pt x="15404" y="20645"/>
                    <a:pt x="15404" y="20388"/>
                  </a:cubicBezTo>
                  <a:lnTo>
                    <a:pt x="15404" y="8397"/>
                  </a:lnTo>
                  <a:cubicBezTo>
                    <a:pt x="15404" y="8148"/>
                    <a:pt x="15198" y="7917"/>
                    <a:pt x="14862" y="7792"/>
                  </a:cubicBezTo>
                  <a:lnTo>
                    <a:pt x="2263" y="2817"/>
                  </a:lnTo>
                  <a:cubicBezTo>
                    <a:pt x="2408" y="2620"/>
                    <a:pt x="2968" y="2205"/>
                    <a:pt x="3997" y="1825"/>
                  </a:cubicBezTo>
                  <a:cubicBezTo>
                    <a:pt x="5082" y="1422"/>
                    <a:pt x="5896" y="1574"/>
                    <a:pt x="6082" y="1625"/>
                  </a:cubicBezTo>
                  <a:cubicBezTo>
                    <a:pt x="6082" y="1625"/>
                    <a:pt x="18173" y="6203"/>
                    <a:pt x="18544" y="6339"/>
                  </a:cubicBezTo>
                  <a:cubicBezTo>
                    <a:pt x="18911" y="6476"/>
                    <a:pt x="18918" y="6495"/>
                    <a:pt x="18918" y="6729"/>
                  </a:cubicBezTo>
                  <a:cubicBezTo>
                    <a:pt x="18918" y="6961"/>
                    <a:pt x="18918" y="18107"/>
                    <a:pt x="18918" y="18107"/>
                  </a:cubicBezTo>
                  <a:cubicBezTo>
                    <a:pt x="18918" y="18674"/>
                    <a:pt x="19733" y="18906"/>
                    <a:pt x="20330" y="18906"/>
                  </a:cubicBezTo>
                  <a:cubicBezTo>
                    <a:pt x="20927" y="18906"/>
                    <a:pt x="21565" y="18493"/>
                    <a:pt x="21565" y="18107"/>
                  </a:cubicBezTo>
                  <a:lnTo>
                    <a:pt x="21565" y="5855"/>
                  </a:lnTo>
                  <a:cubicBezTo>
                    <a:pt x="21565" y="5605"/>
                    <a:pt x="21357" y="5375"/>
                    <a:pt x="21023" y="525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37"/>
          <p:cNvGrpSpPr/>
          <p:nvPr/>
        </p:nvGrpSpPr>
        <p:grpSpPr>
          <a:xfrm>
            <a:off x="2353194" y="2933162"/>
            <a:ext cx="483336" cy="483428"/>
            <a:chOff x="1785343" y="2858041"/>
            <a:chExt cx="556668" cy="556668"/>
          </a:xfrm>
        </p:grpSpPr>
        <p:sp>
          <p:nvSpPr>
            <p:cNvPr id="23" name="Shape 1678"/>
            <p:cNvSpPr/>
            <p:nvPr/>
          </p:nvSpPr>
          <p:spPr>
            <a:xfrm>
              <a:off x="1785343" y="2858041"/>
              <a:ext cx="556668" cy="55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E72BB"/>
            </a:solidFill>
            <a:ln w="12700">
              <a:miter lim="400000"/>
            </a:ln>
          </p:spPr>
          <p:txBody>
            <a:bodyPr lIns="23255" tIns="23255" rIns="23255" bIns="23255" anchor="ctr"/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31" name="Shape 1686"/>
            <p:cNvSpPr/>
            <p:nvPr/>
          </p:nvSpPr>
          <p:spPr>
            <a:xfrm>
              <a:off x="1976501" y="3008761"/>
              <a:ext cx="174352" cy="25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83" y="0"/>
                  </a:moveTo>
                  <a:lnTo>
                    <a:pt x="7175" y="2115"/>
                  </a:lnTo>
                  <a:lnTo>
                    <a:pt x="3801" y="2115"/>
                  </a:lnTo>
                  <a:lnTo>
                    <a:pt x="5186" y="4231"/>
                  </a:lnTo>
                  <a:cubicBezTo>
                    <a:pt x="5186" y="4231"/>
                    <a:pt x="16313" y="4231"/>
                    <a:pt x="16313" y="4231"/>
                  </a:cubicBezTo>
                  <a:lnTo>
                    <a:pt x="17698" y="2115"/>
                  </a:lnTo>
                  <a:lnTo>
                    <a:pt x="14324" y="2115"/>
                  </a:lnTo>
                  <a:lnTo>
                    <a:pt x="13217" y="0"/>
                  </a:lnTo>
                  <a:lnTo>
                    <a:pt x="8283" y="0"/>
                  </a:lnTo>
                  <a:close/>
                  <a:moveTo>
                    <a:pt x="2165" y="2614"/>
                  </a:moveTo>
                  <a:cubicBezTo>
                    <a:pt x="977" y="2614"/>
                    <a:pt x="0" y="3264"/>
                    <a:pt x="0" y="4076"/>
                  </a:cubicBezTo>
                  <a:lnTo>
                    <a:pt x="0" y="20121"/>
                  </a:lnTo>
                  <a:cubicBezTo>
                    <a:pt x="0" y="20933"/>
                    <a:pt x="977" y="21600"/>
                    <a:pt x="2165" y="21600"/>
                  </a:cubicBezTo>
                  <a:lnTo>
                    <a:pt x="19460" y="21600"/>
                  </a:lnTo>
                  <a:cubicBezTo>
                    <a:pt x="20648" y="21600"/>
                    <a:pt x="21600" y="20933"/>
                    <a:pt x="21600" y="20121"/>
                  </a:cubicBezTo>
                  <a:lnTo>
                    <a:pt x="21600" y="4076"/>
                  </a:lnTo>
                  <a:cubicBezTo>
                    <a:pt x="21600" y="3264"/>
                    <a:pt x="20648" y="2614"/>
                    <a:pt x="19460" y="2614"/>
                  </a:cubicBezTo>
                  <a:lnTo>
                    <a:pt x="17597" y="5778"/>
                  </a:lnTo>
                  <a:lnTo>
                    <a:pt x="4003" y="5778"/>
                  </a:lnTo>
                  <a:lnTo>
                    <a:pt x="2165" y="261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40"/>
          <p:cNvGrpSpPr/>
          <p:nvPr/>
        </p:nvGrpSpPr>
        <p:grpSpPr>
          <a:xfrm>
            <a:off x="8319931" y="3924752"/>
            <a:ext cx="483337" cy="483428"/>
            <a:chOff x="8657337" y="3999857"/>
            <a:chExt cx="556669" cy="556668"/>
          </a:xfrm>
        </p:grpSpPr>
        <p:sp>
          <p:nvSpPr>
            <p:cNvPr id="29" name="Shape 1684"/>
            <p:cNvSpPr/>
            <p:nvPr/>
          </p:nvSpPr>
          <p:spPr>
            <a:xfrm>
              <a:off x="8657337" y="3999857"/>
              <a:ext cx="556669" cy="55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46762"/>
            </a:solidFill>
            <a:ln w="12700">
              <a:miter lim="400000"/>
            </a:ln>
          </p:spPr>
          <p:txBody>
            <a:bodyPr lIns="23255" tIns="23255" rIns="23255" bIns="23255" anchor="ctr"/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32" name="Shape 1687"/>
            <p:cNvSpPr/>
            <p:nvPr/>
          </p:nvSpPr>
          <p:spPr>
            <a:xfrm>
              <a:off x="8848496" y="4156361"/>
              <a:ext cx="174352" cy="24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76" extrusionOk="0">
                  <a:moveTo>
                    <a:pt x="1877" y="21023"/>
                  </a:moveTo>
                  <a:cubicBezTo>
                    <a:pt x="2335" y="19958"/>
                    <a:pt x="3030" y="18458"/>
                    <a:pt x="3960" y="16288"/>
                  </a:cubicBezTo>
                  <a:cubicBezTo>
                    <a:pt x="8011" y="15823"/>
                    <a:pt x="9689" y="16658"/>
                    <a:pt x="12261" y="13325"/>
                  </a:cubicBezTo>
                  <a:cubicBezTo>
                    <a:pt x="10172" y="13789"/>
                    <a:pt x="7654" y="12465"/>
                    <a:pt x="7789" y="11892"/>
                  </a:cubicBezTo>
                  <a:cubicBezTo>
                    <a:pt x="7924" y="11318"/>
                    <a:pt x="13647" y="12306"/>
                    <a:pt x="17393" y="8447"/>
                  </a:cubicBezTo>
                  <a:cubicBezTo>
                    <a:pt x="12670" y="9202"/>
                    <a:pt x="11160" y="7540"/>
                    <a:pt x="11769" y="7289"/>
                  </a:cubicBezTo>
                  <a:cubicBezTo>
                    <a:pt x="13175" y="6708"/>
                    <a:pt x="17348" y="7048"/>
                    <a:pt x="19572" y="5477"/>
                  </a:cubicBezTo>
                  <a:cubicBezTo>
                    <a:pt x="20719" y="4669"/>
                    <a:pt x="21256" y="2702"/>
                    <a:pt x="20789" y="2000"/>
                  </a:cubicBezTo>
                  <a:cubicBezTo>
                    <a:pt x="20229" y="1153"/>
                    <a:pt x="16813" y="-111"/>
                    <a:pt x="14931" y="7"/>
                  </a:cubicBezTo>
                  <a:cubicBezTo>
                    <a:pt x="13047" y="126"/>
                    <a:pt x="10093" y="5208"/>
                    <a:pt x="9217" y="5168"/>
                  </a:cubicBezTo>
                  <a:cubicBezTo>
                    <a:pt x="8341" y="5128"/>
                    <a:pt x="8166" y="2892"/>
                    <a:pt x="9694" y="813"/>
                  </a:cubicBezTo>
                  <a:cubicBezTo>
                    <a:pt x="8081" y="1330"/>
                    <a:pt x="5127" y="2940"/>
                    <a:pt x="4200" y="4315"/>
                  </a:cubicBezTo>
                  <a:cubicBezTo>
                    <a:pt x="2475" y="6874"/>
                    <a:pt x="4362" y="12744"/>
                    <a:pt x="3757" y="12953"/>
                  </a:cubicBezTo>
                  <a:cubicBezTo>
                    <a:pt x="3151" y="13163"/>
                    <a:pt x="1114" y="10259"/>
                    <a:pt x="505" y="8944"/>
                  </a:cubicBezTo>
                  <a:cubicBezTo>
                    <a:pt x="-324" y="10961"/>
                    <a:pt x="-344" y="12982"/>
                    <a:pt x="2082" y="15667"/>
                  </a:cubicBezTo>
                  <a:cubicBezTo>
                    <a:pt x="1167" y="17429"/>
                    <a:pt x="667" y="19457"/>
                    <a:pt x="592" y="20487"/>
                  </a:cubicBezTo>
                  <a:cubicBezTo>
                    <a:pt x="557" y="21312"/>
                    <a:pt x="1675" y="21489"/>
                    <a:pt x="1877" y="2102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41"/>
          <p:cNvGrpSpPr/>
          <p:nvPr/>
        </p:nvGrpSpPr>
        <p:grpSpPr>
          <a:xfrm>
            <a:off x="1728377" y="3486384"/>
            <a:ext cx="364793" cy="364862"/>
            <a:chOff x="1065729" y="3500706"/>
            <a:chExt cx="420138" cy="420138"/>
          </a:xfrm>
        </p:grpSpPr>
        <p:sp>
          <p:nvSpPr>
            <p:cNvPr id="33" name="Shape 1688"/>
            <p:cNvSpPr/>
            <p:nvPr/>
          </p:nvSpPr>
          <p:spPr>
            <a:xfrm>
              <a:off x="1065729" y="3500706"/>
              <a:ext cx="420138" cy="42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7F7FA"/>
            </a:solidFill>
            <a:ln w="12700">
              <a:solidFill>
                <a:srgbClr val="A6AAA9"/>
              </a:solidFill>
              <a:miter lim="400000"/>
            </a:ln>
          </p:spPr>
          <p:txBody>
            <a:bodyPr lIns="23255" tIns="23255" rIns="23255" bIns="23255" anchor="ctr"/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34" name="Shape 1689"/>
            <p:cNvSpPr/>
            <p:nvPr/>
          </p:nvSpPr>
          <p:spPr>
            <a:xfrm>
              <a:off x="1162442" y="3611819"/>
              <a:ext cx="205812" cy="21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0433" extrusionOk="0">
                  <a:moveTo>
                    <a:pt x="14102" y="6331"/>
                  </a:moveTo>
                  <a:cubicBezTo>
                    <a:pt x="13391" y="5619"/>
                    <a:pt x="13391" y="4469"/>
                    <a:pt x="14102" y="3759"/>
                  </a:cubicBezTo>
                  <a:cubicBezTo>
                    <a:pt x="14812" y="3049"/>
                    <a:pt x="15965" y="3049"/>
                    <a:pt x="16674" y="3759"/>
                  </a:cubicBezTo>
                  <a:cubicBezTo>
                    <a:pt x="17385" y="4469"/>
                    <a:pt x="17385" y="5619"/>
                    <a:pt x="16674" y="6331"/>
                  </a:cubicBezTo>
                  <a:cubicBezTo>
                    <a:pt x="15965" y="7041"/>
                    <a:pt x="14812" y="7041"/>
                    <a:pt x="14102" y="6331"/>
                  </a:cubicBezTo>
                  <a:close/>
                  <a:moveTo>
                    <a:pt x="12904" y="13199"/>
                  </a:moveTo>
                  <a:cubicBezTo>
                    <a:pt x="12904" y="13199"/>
                    <a:pt x="21289" y="7286"/>
                    <a:pt x="20359" y="518"/>
                  </a:cubicBezTo>
                  <a:cubicBezTo>
                    <a:pt x="20339" y="369"/>
                    <a:pt x="20289" y="271"/>
                    <a:pt x="20226" y="206"/>
                  </a:cubicBezTo>
                  <a:cubicBezTo>
                    <a:pt x="20162" y="145"/>
                    <a:pt x="20065" y="93"/>
                    <a:pt x="19914" y="72"/>
                  </a:cubicBezTo>
                  <a:cubicBezTo>
                    <a:pt x="13147" y="-856"/>
                    <a:pt x="7233" y="7529"/>
                    <a:pt x="7233" y="7529"/>
                  </a:cubicBezTo>
                  <a:cubicBezTo>
                    <a:pt x="2104" y="6928"/>
                    <a:pt x="2478" y="7929"/>
                    <a:pt x="137" y="13421"/>
                  </a:cubicBezTo>
                  <a:cubicBezTo>
                    <a:pt x="-311" y="14470"/>
                    <a:pt x="416" y="14829"/>
                    <a:pt x="1211" y="14536"/>
                  </a:cubicBezTo>
                  <a:cubicBezTo>
                    <a:pt x="2006" y="14242"/>
                    <a:pt x="3764" y="13593"/>
                    <a:pt x="3764" y="13593"/>
                  </a:cubicBezTo>
                  <a:lnTo>
                    <a:pt x="6840" y="16669"/>
                  </a:lnTo>
                  <a:cubicBezTo>
                    <a:pt x="6840" y="16669"/>
                    <a:pt x="6192" y="18426"/>
                    <a:pt x="5897" y="19222"/>
                  </a:cubicBezTo>
                  <a:cubicBezTo>
                    <a:pt x="5604" y="20018"/>
                    <a:pt x="5963" y="20744"/>
                    <a:pt x="7012" y="20297"/>
                  </a:cubicBezTo>
                  <a:cubicBezTo>
                    <a:pt x="12505" y="17955"/>
                    <a:pt x="13504" y="18328"/>
                    <a:pt x="12904" y="13199"/>
                  </a:cubicBezTo>
                  <a:close/>
                </a:path>
              </a:pathLst>
            </a:custGeom>
            <a:solidFill>
              <a:srgbClr val="5E72BB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692"/>
          <p:cNvGrpSpPr/>
          <p:nvPr/>
        </p:nvGrpSpPr>
        <p:grpSpPr>
          <a:xfrm>
            <a:off x="10030471" y="3485749"/>
            <a:ext cx="364793" cy="364862"/>
            <a:chOff x="0" y="0"/>
            <a:chExt cx="840273" cy="840273"/>
          </a:xfrm>
        </p:grpSpPr>
        <p:sp>
          <p:nvSpPr>
            <p:cNvPr id="36" name="Shape 1690"/>
            <p:cNvSpPr/>
            <p:nvPr/>
          </p:nvSpPr>
          <p:spPr>
            <a:xfrm>
              <a:off x="0" y="0"/>
              <a:ext cx="840274" cy="84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7F7FA"/>
            </a:solidFill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23255" tIns="23255" rIns="23255" bIns="23255" numCol="1" anchor="ctr">
              <a:noAutofit/>
            </a:bodyPr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37" name="Shape 1691"/>
            <p:cNvSpPr/>
            <p:nvPr/>
          </p:nvSpPr>
          <p:spPr>
            <a:xfrm>
              <a:off x="180945" y="221045"/>
              <a:ext cx="478384" cy="39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extrusionOk="0">
                  <a:moveTo>
                    <a:pt x="21327" y="11618"/>
                  </a:moveTo>
                  <a:lnTo>
                    <a:pt x="21327" y="11618"/>
                  </a:lnTo>
                  <a:lnTo>
                    <a:pt x="21327" y="11291"/>
                  </a:lnTo>
                  <a:lnTo>
                    <a:pt x="21327" y="11291"/>
                  </a:lnTo>
                  <a:lnTo>
                    <a:pt x="21327" y="11291"/>
                  </a:lnTo>
                  <a:cubicBezTo>
                    <a:pt x="21600" y="11291"/>
                    <a:pt x="21600" y="11291"/>
                    <a:pt x="21600" y="11291"/>
                  </a:cubicBezTo>
                  <a:cubicBezTo>
                    <a:pt x="21600" y="10963"/>
                    <a:pt x="21600" y="10963"/>
                    <a:pt x="21600" y="10963"/>
                  </a:cubicBezTo>
                  <a:lnTo>
                    <a:pt x="21600" y="10963"/>
                  </a:lnTo>
                  <a:lnTo>
                    <a:pt x="21600" y="10636"/>
                  </a:lnTo>
                  <a:lnTo>
                    <a:pt x="21600" y="10636"/>
                  </a:lnTo>
                  <a:lnTo>
                    <a:pt x="21600" y="10636"/>
                  </a:lnTo>
                  <a:cubicBezTo>
                    <a:pt x="21600" y="10309"/>
                    <a:pt x="21600" y="10309"/>
                    <a:pt x="21600" y="10309"/>
                  </a:cubicBezTo>
                  <a:lnTo>
                    <a:pt x="21600" y="10309"/>
                  </a:lnTo>
                  <a:lnTo>
                    <a:pt x="21600" y="9981"/>
                  </a:lnTo>
                  <a:cubicBezTo>
                    <a:pt x="21600" y="9981"/>
                    <a:pt x="21600" y="9981"/>
                    <a:pt x="21327" y="9981"/>
                  </a:cubicBezTo>
                  <a:lnTo>
                    <a:pt x="21327" y="9981"/>
                  </a:lnTo>
                  <a:cubicBezTo>
                    <a:pt x="21327" y="9981"/>
                    <a:pt x="21327" y="9981"/>
                    <a:pt x="21327" y="9654"/>
                  </a:cubicBezTo>
                  <a:lnTo>
                    <a:pt x="21327" y="9654"/>
                  </a:lnTo>
                  <a:lnTo>
                    <a:pt x="21327" y="9654"/>
                  </a:lnTo>
                  <a:lnTo>
                    <a:pt x="21327" y="9327"/>
                  </a:lnTo>
                  <a:lnTo>
                    <a:pt x="21053" y="9327"/>
                  </a:lnTo>
                  <a:lnTo>
                    <a:pt x="21053" y="9327"/>
                  </a:lnTo>
                  <a:cubicBezTo>
                    <a:pt x="13671" y="491"/>
                    <a:pt x="13671" y="491"/>
                    <a:pt x="13671" y="491"/>
                  </a:cubicBezTo>
                  <a:cubicBezTo>
                    <a:pt x="13124" y="-164"/>
                    <a:pt x="12030" y="-164"/>
                    <a:pt x="11484" y="491"/>
                  </a:cubicBezTo>
                  <a:cubicBezTo>
                    <a:pt x="10937" y="1145"/>
                    <a:pt x="10937" y="2454"/>
                    <a:pt x="11484" y="3109"/>
                  </a:cubicBezTo>
                  <a:cubicBezTo>
                    <a:pt x="16132" y="8672"/>
                    <a:pt x="16132" y="8672"/>
                    <a:pt x="16132" y="8672"/>
                  </a:cubicBezTo>
                  <a:cubicBezTo>
                    <a:pt x="1641" y="8672"/>
                    <a:pt x="1641" y="8672"/>
                    <a:pt x="1641" y="8672"/>
                  </a:cubicBezTo>
                  <a:cubicBezTo>
                    <a:pt x="1094" y="8672"/>
                    <a:pt x="547" y="9000"/>
                    <a:pt x="273" y="9654"/>
                  </a:cubicBezTo>
                  <a:cubicBezTo>
                    <a:pt x="0" y="9981"/>
                    <a:pt x="0" y="10309"/>
                    <a:pt x="0" y="10636"/>
                  </a:cubicBezTo>
                  <a:cubicBezTo>
                    <a:pt x="0" y="11291"/>
                    <a:pt x="273" y="11618"/>
                    <a:pt x="547" y="11945"/>
                  </a:cubicBezTo>
                  <a:cubicBezTo>
                    <a:pt x="820" y="12272"/>
                    <a:pt x="1094" y="12600"/>
                    <a:pt x="1641" y="12600"/>
                  </a:cubicBezTo>
                  <a:lnTo>
                    <a:pt x="1641" y="12600"/>
                  </a:lnTo>
                  <a:cubicBezTo>
                    <a:pt x="16132" y="12600"/>
                    <a:pt x="16132" y="12600"/>
                    <a:pt x="16132" y="12600"/>
                  </a:cubicBezTo>
                  <a:cubicBezTo>
                    <a:pt x="11484" y="18163"/>
                    <a:pt x="11484" y="18163"/>
                    <a:pt x="11484" y="18163"/>
                  </a:cubicBezTo>
                  <a:cubicBezTo>
                    <a:pt x="10937" y="18818"/>
                    <a:pt x="10937" y="20127"/>
                    <a:pt x="11484" y="20781"/>
                  </a:cubicBezTo>
                  <a:cubicBezTo>
                    <a:pt x="11757" y="21109"/>
                    <a:pt x="12304" y="21436"/>
                    <a:pt x="12577" y="21436"/>
                  </a:cubicBezTo>
                  <a:cubicBezTo>
                    <a:pt x="13124" y="21436"/>
                    <a:pt x="13397" y="21109"/>
                    <a:pt x="13671" y="20781"/>
                  </a:cubicBezTo>
                  <a:cubicBezTo>
                    <a:pt x="21053" y="11945"/>
                    <a:pt x="21053" y="11945"/>
                    <a:pt x="21053" y="11945"/>
                  </a:cubicBezTo>
                  <a:lnTo>
                    <a:pt x="21053" y="11945"/>
                  </a:lnTo>
                  <a:cubicBezTo>
                    <a:pt x="21053" y="11945"/>
                    <a:pt x="21327" y="11945"/>
                    <a:pt x="21327" y="11618"/>
                  </a:cubicBezTo>
                  <a:lnTo>
                    <a:pt x="21327" y="11618"/>
                  </a:lnTo>
                  <a:close/>
                </a:path>
              </a:pathLst>
            </a:custGeom>
            <a:solidFill>
              <a:srgbClr val="5E72B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0" y="3422650"/>
            <a:ext cx="755650" cy="49212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indent="0" algn="ctr" fontAlgn="base">
              <a:lnSpc>
                <a:spcPct val="120000"/>
              </a:lnSpc>
              <a:spcAft>
                <a:spcPct val="0"/>
              </a:spcAft>
              <a:buNone/>
            </a:pPr>
            <a:r>
              <a:rPr lang="zh-CN" altLang="en-US" sz="1335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335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43" name="Text Placeholder 3"/>
          <p:cNvSpPr txBox="1"/>
          <p:nvPr/>
        </p:nvSpPr>
        <p:spPr>
          <a:xfrm>
            <a:off x="4742620" y="3422661"/>
            <a:ext cx="754487" cy="49231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335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请替换文字内容</a:t>
            </a:r>
            <a:endParaRPr lang="id-ID" sz="1335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6" name="Text Placeholder 3"/>
          <p:cNvSpPr txBox="1"/>
          <p:nvPr/>
        </p:nvSpPr>
        <p:spPr>
          <a:xfrm>
            <a:off x="8711643" y="3422660"/>
            <a:ext cx="754487" cy="49231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335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请替换文字内容</a:t>
            </a:r>
            <a:endParaRPr lang="id-ID" sz="1335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7" name="Shape 1674"/>
          <p:cNvSpPr/>
          <p:nvPr/>
        </p:nvSpPr>
        <p:spPr>
          <a:xfrm>
            <a:off x="6288975" y="2882003"/>
            <a:ext cx="1609309" cy="1585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546762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4" name="Text Placeholder 3"/>
          <p:cNvSpPr txBox="1"/>
          <p:nvPr/>
        </p:nvSpPr>
        <p:spPr>
          <a:xfrm>
            <a:off x="6713708" y="3422660"/>
            <a:ext cx="754487" cy="49231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335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请替换文字内容</a:t>
            </a:r>
            <a:endParaRPr lang="id-ID" sz="1335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5" name="Shape 1681"/>
          <p:cNvSpPr/>
          <p:nvPr/>
        </p:nvSpPr>
        <p:spPr>
          <a:xfrm>
            <a:off x="6333086" y="2933162"/>
            <a:ext cx="483336" cy="483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5E72BB"/>
          </a:solidFill>
          <a:ln w="12700">
            <a:miter lim="400000"/>
          </a:ln>
        </p:spPr>
        <p:txBody>
          <a:bodyPr lIns="16539" tIns="16539" rIns="16539" bIns="16539" anchor="ctr"/>
          <a:lstStyle/>
          <a:p>
            <a:pPr>
              <a:lnSpc>
                <a:spcPct val="120000"/>
              </a:lnSpc>
            </a:pPr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7" name="Shape 1682"/>
          <p:cNvSpPr/>
          <p:nvPr/>
        </p:nvSpPr>
        <p:spPr>
          <a:xfrm>
            <a:off x="6466300" y="3066394"/>
            <a:ext cx="216908" cy="216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8" h="21320" extrusionOk="0">
                <a:moveTo>
                  <a:pt x="6122" y="19157"/>
                </a:moveTo>
                <a:lnTo>
                  <a:pt x="3902" y="19634"/>
                </a:lnTo>
                <a:cubicBezTo>
                  <a:pt x="3688" y="19233"/>
                  <a:pt x="3431" y="18833"/>
                  <a:pt x="2957" y="18361"/>
                </a:cubicBezTo>
                <a:cubicBezTo>
                  <a:pt x="2486" y="17889"/>
                  <a:pt x="2085" y="17631"/>
                  <a:pt x="1685" y="17417"/>
                </a:cubicBezTo>
                <a:lnTo>
                  <a:pt x="2162" y="15198"/>
                </a:lnTo>
                <a:lnTo>
                  <a:pt x="2804" y="14556"/>
                </a:lnTo>
                <a:cubicBezTo>
                  <a:pt x="2804" y="14556"/>
                  <a:pt x="4012" y="14580"/>
                  <a:pt x="5374" y="15944"/>
                </a:cubicBezTo>
                <a:cubicBezTo>
                  <a:pt x="6737" y="17307"/>
                  <a:pt x="6762" y="18516"/>
                  <a:pt x="6762" y="18516"/>
                </a:cubicBezTo>
                <a:cubicBezTo>
                  <a:pt x="6762" y="18516"/>
                  <a:pt x="6122" y="19157"/>
                  <a:pt x="6122" y="19157"/>
                </a:cubicBezTo>
                <a:close/>
                <a:moveTo>
                  <a:pt x="19625" y="1692"/>
                </a:moveTo>
                <a:cubicBezTo>
                  <a:pt x="17654" y="-280"/>
                  <a:pt x="16174" y="15"/>
                  <a:pt x="16174" y="15"/>
                </a:cubicBezTo>
                <a:lnTo>
                  <a:pt x="9270" y="6920"/>
                </a:lnTo>
                <a:lnTo>
                  <a:pt x="1379" y="14810"/>
                </a:lnTo>
                <a:lnTo>
                  <a:pt x="0" y="21320"/>
                </a:lnTo>
                <a:lnTo>
                  <a:pt x="6508" y="19939"/>
                </a:lnTo>
                <a:lnTo>
                  <a:pt x="14399" y="12048"/>
                </a:lnTo>
                <a:lnTo>
                  <a:pt x="21302" y="5145"/>
                </a:lnTo>
                <a:cubicBezTo>
                  <a:pt x="21302" y="5145"/>
                  <a:pt x="21600" y="3665"/>
                  <a:pt x="19625" y="169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0" name="TextBox 8"/>
          <p:cNvSpPr txBox="1"/>
          <p:nvPr/>
        </p:nvSpPr>
        <p:spPr>
          <a:xfrm>
            <a:off x="4442510" y="230969"/>
            <a:ext cx="3277238" cy="5252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341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点击输入标题</a:t>
            </a:r>
          </a:p>
        </p:txBody>
      </p:sp>
      <p:sp>
        <p:nvSpPr>
          <p:cNvPr id="41" name="TextBox 8"/>
          <p:cNvSpPr txBox="1"/>
          <p:nvPr/>
        </p:nvSpPr>
        <p:spPr>
          <a:xfrm>
            <a:off x="5000333" y="809622"/>
            <a:ext cx="2191337" cy="16049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04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CLICK TO ADD CAPTION TEXT</a:t>
            </a:r>
            <a:endParaRPr lang="zh-CN" altLang="en-US" sz="133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fallOve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500"/>
                            </p:stCondLst>
                            <p:childTnLst>
                              <p:par>
                                <p:cTn id="9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4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9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ldLvl="0" animBg="1"/>
      <p:bldP spid="4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52" grpId="0" bldLvl="0" animBg="1"/>
      <p:bldP spid="53" grpId="0" bldLvl="0" animBg="1"/>
      <p:bldP spid="54" grpId="0" bldLvl="0" animBg="1"/>
      <p:bldP spid="51" grpId="0" bldLvl="0" animBg="1"/>
      <p:bldP spid="26" grpId="0" bldLvl="0" animBg="1"/>
      <p:bldP spid="4" grpId="0" build="p"/>
      <p:bldP spid="43" grpId="0"/>
      <p:bldP spid="46" grpId="0"/>
      <p:bldP spid="47" grpId="0" bldLvl="0" animBg="1"/>
      <p:bldP spid="47" grpId="1" bldLvl="0" animBg="1"/>
      <p:bldP spid="44" grpId="0"/>
      <p:bldP spid="55" grpId="0" bldLvl="0" animBg="1"/>
      <p:bldP spid="55" grpId="1" bldLvl="0" animBg="1"/>
      <p:bldP spid="27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5575371" y="1988530"/>
            <a:ext cx="1024328" cy="1022406"/>
          </a:xfrm>
          <a:prstGeom prst="ellipse">
            <a:avLst/>
          </a:prstGeom>
          <a:solidFill>
            <a:srgbClr val="5E72BB"/>
          </a:solidFill>
          <a:ln>
            <a:noFill/>
          </a:ln>
        </p:spPr>
        <p:txBody>
          <a:bodyPr lIns="86683" tIns="43341" rIns="86683" bIns="43341"/>
          <a:lstStyle/>
          <a:p>
            <a:pPr>
              <a:lnSpc>
                <a:spcPct val="120000"/>
              </a:lnSpc>
            </a:pPr>
            <a:endParaRPr lang="zh-CN" altLang="en-US"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5712938" y="3427943"/>
            <a:ext cx="766130" cy="766275"/>
          </a:xfrm>
          <a:prstGeom prst="ellipse">
            <a:avLst/>
          </a:prstGeom>
          <a:solidFill>
            <a:srgbClr val="546762"/>
          </a:solidFill>
          <a:ln w="9525" cmpd="sng">
            <a:noFill/>
            <a:round/>
          </a:ln>
        </p:spPr>
        <p:txBody>
          <a:bodyPr lIns="86683" tIns="43341" rIns="86683" bIns="43341"/>
          <a:lstStyle/>
          <a:p>
            <a:pPr>
              <a:lnSpc>
                <a:spcPct val="120000"/>
              </a:lnSpc>
            </a:pPr>
            <a:endParaRPr lang="zh-CN" altLang="en-US"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6883294" y="3296703"/>
            <a:ext cx="1022213" cy="1022406"/>
          </a:xfrm>
          <a:prstGeom prst="ellipse">
            <a:avLst/>
          </a:prstGeom>
          <a:solidFill>
            <a:srgbClr val="546762"/>
          </a:solidFill>
          <a:ln>
            <a:noFill/>
          </a:ln>
        </p:spPr>
        <p:txBody>
          <a:bodyPr lIns="86683" tIns="43341" rIns="86683" bIns="43341"/>
          <a:lstStyle/>
          <a:p>
            <a:pPr>
              <a:lnSpc>
                <a:spcPct val="120000"/>
              </a:lnSpc>
            </a:pPr>
            <a:endParaRPr lang="zh-CN" altLang="en-US"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4269566" y="3296703"/>
            <a:ext cx="1022211" cy="1022406"/>
          </a:xfrm>
          <a:prstGeom prst="ellipse">
            <a:avLst/>
          </a:prstGeom>
          <a:solidFill>
            <a:srgbClr val="546762"/>
          </a:solidFill>
          <a:ln>
            <a:noFill/>
          </a:ln>
        </p:spPr>
        <p:txBody>
          <a:bodyPr lIns="86683" tIns="43341" rIns="86683" bIns="43341"/>
          <a:lstStyle/>
          <a:p>
            <a:pPr>
              <a:lnSpc>
                <a:spcPct val="120000"/>
              </a:lnSpc>
            </a:pPr>
            <a:endParaRPr lang="zh-CN" altLang="en-US"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5575371" y="4621807"/>
            <a:ext cx="1024328" cy="1024522"/>
          </a:xfrm>
          <a:prstGeom prst="ellipse">
            <a:avLst/>
          </a:prstGeom>
          <a:solidFill>
            <a:srgbClr val="5E72BB"/>
          </a:solidFill>
          <a:ln>
            <a:noFill/>
          </a:ln>
        </p:spPr>
        <p:txBody>
          <a:bodyPr lIns="86683" tIns="43341" rIns="86683" bIns="43341"/>
          <a:lstStyle/>
          <a:p>
            <a:pPr>
              <a:lnSpc>
                <a:spcPct val="120000"/>
              </a:lnSpc>
            </a:pPr>
            <a:endParaRPr lang="zh-CN" altLang="en-US"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39" name="Freeform 7"/>
          <p:cNvSpPr/>
          <p:nvPr/>
        </p:nvSpPr>
        <p:spPr bwMode="auto">
          <a:xfrm>
            <a:off x="3765866" y="2102838"/>
            <a:ext cx="1638080" cy="444525"/>
          </a:xfrm>
          <a:custGeom>
            <a:avLst/>
            <a:gdLst>
              <a:gd name="T0" fmla="*/ 774 w 774"/>
              <a:gd name="T1" fmla="*/ 210 h 210"/>
              <a:gd name="T2" fmla="*/ 389 w 774"/>
              <a:gd name="T3" fmla="*/ 210 h 210"/>
              <a:gd name="T4" fmla="*/ 389 w 774"/>
              <a:gd name="T5" fmla="*/ 0 h 210"/>
              <a:gd name="T6" fmla="*/ 0 w 774"/>
              <a:gd name="T7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4" h="210">
                <a:moveTo>
                  <a:pt x="774" y="210"/>
                </a:moveTo>
                <a:lnTo>
                  <a:pt x="389" y="210"/>
                </a:lnTo>
                <a:lnTo>
                  <a:pt x="389" y="0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683" tIns="43341" rIns="86683" bIns="43341"/>
          <a:lstStyle/>
          <a:p>
            <a:pPr>
              <a:lnSpc>
                <a:spcPct val="120000"/>
              </a:lnSpc>
            </a:pPr>
            <a:endParaRPr lang="zh-CN" altLang="en-US"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40" name="Freeform 8"/>
          <p:cNvSpPr/>
          <p:nvPr/>
        </p:nvSpPr>
        <p:spPr bwMode="auto">
          <a:xfrm>
            <a:off x="7427205" y="2102839"/>
            <a:ext cx="757665" cy="1020289"/>
          </a:xfrm>
          <a:custGeom>
            <a:avLst/>
            <a:gdLst>
              <a:gd name="T0" fmla="*/ 0 w 358"/>
              <a:gd name="T1" fmla="*/ 482 h 482"/>
              <a:gd name="T2" fmla="*/ 0 w 358"/>
              <a:gd name="T3" fmla="*/ 0 h 482"/>
              <a:gd name="T4" fmla="*/ 358 w 358"/>
              <a:gd name="T5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8" h="482">
                <a:moveTo>
                  <a:pt x="0" y="482"/>
                </a:moveTo>
                <a:lnTo>
                  <a:pt x="0" y="0"/>
                </a:lnTo>
                <a:lnTo>
                  <a:pt x="358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683" tIns="43341" rIns="86683" bIns="43341"/>
          <a:lstStyle/>
          <a:p>
            <a:pPr>
              <a:lnSpc>
                <a:spcPct val="120000"/>
              </a:lnSpc>
            </a:pPr>
            <a:endParaRPr lang="zh-CN" altLang="en-US"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41" name="Freeform 9"/>
          <p:cNvSpPr/>
          <p:nvPr/>
        </p:nvSpPr>
        <p:spPr bwMode="auto">
          <a:xfrm>
            <a:off x="6771126" y="4698013"/>
            <a:ext cx="1352367" cy="444525"/>
          </a:xfrm>
          <a:custGeom>
            <a:avLst/>
            <a:gdLst>
              <a:gd name="T0" fmla="*/ 0 w 639"/>
              <a:gd name="T1" fmla="*/ 210 h 210"/>
              <a:gd name="T2" fmla="*/ 318 w 639"/>
              <a:gd name="T3" fmla="*/ 210 h 210"/>
              <a:gd name="T4" fmla="*/ 318 w 639"/>
              <a:gd name="T5" fmla="*/ 0 h 210"/>
              <a:gd name="T6" fmla="*/ 639 w 639"/>
              <a:gd name="T7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9" h="210">
                <a:moveTo>
                  <a:pt x="0" y="210"/>
                </a:moveTo>
                <a:lnTo>
                  <a:pt x="318" y="210"/>
                </a:lnTo>
                <a:lnTo>
                  <a:pt x="318" y="0"/>
                </a:lnTo>
                <a:lnTo>
                  <a:pt x="639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683" tIns="43341" rIns="86683" bIns="43341"/>
          <a:lstStyle/>
          <a:p>
            <a:pPr>
              <a:lnSpc>
                <a:spcPct val="120000"/>
              </a:lnSpc>
            </a:pPr>
            <a:endParaRPr lang="zh-CN" altLang="en-US"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42" name="Freeform 10"/>
          <p:cNvSpPr/>
          <p:nvPr/>
        </p:nvSpPr>
        <p:spPr bwMode="auto">
          <a:xfrm>
            <a:off x="3765866" y="4418597"/>
            <a:ext cx="1013746" cy="294232"/>
          </a:xfrm>
          <a:custGeom>
            <a:avLst/>
            <a:gdLst>
              <a:gd name="T0" fmla="*/ 479 w 479"/>
              <a:gd name="T1" fmla="*/ 0 h 139"/>
              <a:gd name="T2" fmla="*/ 479 w 479"/>
              <a:gd name="T3" fmla="*/ 139 h 139"/>
              <a:gd name="T4" fmla="*/ 0 w 479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9" h="139">
                <a:moveTo>
                  <a:pt x="479" y="0"/>
                </a:moveTo>
                <a:lnTo>
                  <a:pt x="479" y="139"/>
                </a:lnTo>
                <a:lnTo>
                  <a:pt x="0" y="139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683" tIns="43341" rIns="86683" bIns="43341"/>
          <a:lstStyle/>
          <a:p>
            <a:pPr>
              <a:lnSpc>
                <a:spcPct val="120000"/>
              </a:lnSpc>
            </a:pPr>
            <a:endParaRPr lang="zh-CN" altLang="en-US"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43" name="Freeform 11"/>
          <p:cNvSpPr/>
          <p:nvPr/>
        </p:nvSpPr>
        <p:spPr bwMode="auto">
          <a:xfrm>
            <a:off x="6673772" y="3722176"/>
            <a:ext cx="91004" cy="182042"/>
          </a:xfrm>
          <a:custGeom>
            <a:avLst/>
            <a:gdLst>
              <a:gd name="T0" fmla="*/ 0 w 43"/>
              <a:gd name="T1" fmla="*/ 0 h 86"/>
              <a:gd name="T2" fmla="*/ 43 w 43"/>
              <a:gd name="T3" fmla="*/ 43 h 86"/>
              <a:gd name="T4" fmla="*/ 0 w 43"/>
              <a:gd name="T5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0" y="0"/>
                </a:moveTo>
                <a:lnTo>
                  <a:pt x="43" y="43"/>
                </a:lnTo>
                <a:lnTo>
                  <a:pt x="0" y="86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 lIns="86683" tIns="43341" rIns="86683" bIns="43341"/>
          <a:lstStyle/>
          <a:p>
            <a:pPr>
              <a:lnSpc>
                <a:spcPct val="120000"/>
              </a:lnSpc>
            </a:pPr>
            <a:endParaRPr lang="zh-CN" altLang="en-US"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44" name="Freeform 12"/>
          <p:cNvSpPr/>
          <p:nvPr/>
        </p:nvSpPr>
        <p:spPr bwMode="auto">
          <a:xfrm>
            <a:off x="5410295" y="3722176"/>
            <a:ext cx="91005" cy="182042"/>
          </a:xfrm>
          <a:custGeom>
            <a:avLst/>
            <a:gdLst>
              <a:gd name="T0" fmla="*/ 43 w 43"/>
              <a:gd name="T1" fmla="*/ 86 h 86"/>
              <a:gd name="T2" fmla="*/ 0 w 43"/>
              <a:gd name="T3" fmla="*/ 43 h 86"/>
              <a:gd name="T4" fmla="*/ 43 w 43"/>
              <a:gd name="T5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43" y="86"/>
                </a:moveTo>
                <a:lnTo>
                  <a:pt x="0" y="43"/>
                </a:lnTo>
                <a:lnTo>
                  <a:pt x="43" y="0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 lIns="86683" tIns="43341" rIns="86683" bIns="43341"/>
          <a:lstStyle/>
          <a:p>
            <a:pPr>
              <a:lnSpc>
                <a:spcPct val="120000"/>
              </a:lnSpc>
            </a:pPr>
            <a:endParaRPr lang="zh-CN" altLang="en-US"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45" name="Freeform 13"/>
          <p:cNvSpPr/>
          <p:nvPr/>
        </p:nvSpPr>
        <p:spPr bwMode="auto">
          <a:xfrm>
            <a:off x="5996533" y="4399546"/>
            <a:ext cx="182009" cy="91023"/>
          </a:xfrm>
          <a:custGeom>
            <a:avLst/>
            <a:gdLst>
              <a:gd name="T0" fmla="*/ 86 w 86"/>
              <a:gd name="T1" fmla="*/ 0 h 43"/>
              <a:gd name="T2" fmla="*/ 43 w 86"/>
              <a:gd name="T3" fmla="*/ 43 h 43"/>
              <a:gd name="T4" fmla="*/ 0 w 86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43">
                <a:moveTo>
                  <a:pt x="86" y="0"/>
                </a:moveTo>
                <a:lnTo>
                  <a:pt x="43" y="43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 lIns="86683" tIns="43341" rIns="86683" bIns="43341"/>
          <a:lstStyle/>
          <a:p>
            <a:pPr>
              <a:lnSpc>
                <a:spcPct val="120000"/>
              </a:lnSpc>
            </a:pPr>
            <a:endParaRPr lang="zh-CN" altLang="en-US"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46" name="Freeform 14"/>
          <p:cNvSpPr/>
          <p:nvPr/>
        </p:nvSpPr>
        <p:spPr bwMode="auto">
          <a:xfrm>
            <a:off x="5996533" y="3135827"/>
            <a:ext cx="182009" cy="91021"/>
          </a:xfrm>
          <a:custGeom>
            <a:avLst/>
            <a:gdLst>
              <a:gd name="T0" fmla="*/ 0 w 86"/>
              <a:gd name="T1" fmla="*/ 43 h 43"/>
              <a:gd name="T2" fmla="*/ 43 w 86"/>
              <a:gd name="T3" fmla="*/ 0 h 43"/>
              <a:gd name="T4" fmla="*/ 86 w 86"/>
              <a:gd name="T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43">
                <a:moveTo>
                  <a:pt x="0" y="43"/>
                </a:moveTo>
                <a:lnTo>
                  <a:pt x="43" y="0"/>
                </a:lnTo>
                <a:lnTo>
                  <a:pt x="86" y="43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 lIns="86683" tIns="43341" rIns="86683" bIns="43341"/>
          <a:lstStyle/>
          <a:p>
            <a:pPr>
              <a:lnSpc>
                <a:spcPct val="120000"/>
              </a:lnSpc>
            </a:pPr>
            <a:endParaRPr lang="zh-CN" altLang="en-US"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8375345" y="2001231"/>
            <a:ext cx="2016909" cy="270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请替换文字内容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8375345" y="4590056"/>
            <a:ext cx="2016909" cy="270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请替换文字内容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547901" y="4590056"/>
            <a:ext cx="2016909" cy="270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请替换文字内容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547901" y="1996998"/>
            <a:ext cx="2016909" cy="270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请替换文字内容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451" name="Freeform 19"/>
          <p:cNvSpPr>
            <a:spLocks noEditPoints="1"/>
          </p:cNvSpPr>
          <p:nvPr/>
        </p:nvSpPr>
        <p:spPr bwMode="auto">
          <a:xfrm>
            <a:off x="5916109" y="2320863"/>
            <a:ext cx="372482" cy="381021"/>
          </a:xfrm>
          <a:custGeom>
            <a:avLst/>
            <a:gdLst>
              <a:gd name="T0" fmla="*/ 130 w 136"/>
              <a:gd name="T1" fmla="*/ 33 h 140"/>
              <a:gd name="T2" fmla="*/ 100 w 136"/>
              <a:gd name="T3" fmla="*/ 33 h 140"/>
              <a:gd name="T4" fmla="*/ 100 w 136"/>
              <a:gd name="T5" fmla="*/ 6 h 140"/>
              <a:gd name="T6" fmla="*/ 94 w 136"/>
              <a:gd name="T7" fmla="*/ 0 h 140"/>
              <a:gd name="T8" fmla="*/ 6 w 136"/>
              <a:gd name="T9" fmla="*/ 0 h 140"/>
              <a:gd name="T10" fmla="*/ 0 w 136"/>
              <a:gd name="T11" fmla="*/ 6 h 140"/>
              <a:gd name="T12" fmla="*/ 0 w 136"/>
              <a:gd name="T13" fmla="*/ 35 h 140"/>
              <a:gd name="T14" fmla="*/ 0 w 136"/>
              <a:gd name="T15" fmla="*/ 104 h 140"/>
              <a:gd name="T16" fmla="*/ 0 w 136"/>
              <a:gd name="T17" fmla="*/ 134 h 140"/>
              <a:gd name="T18" fmla="*/ 6 w 136"/>
              <a:gd name="T19" fmla="*/ 140 h 140"/>
              <a:gd name="T20" fmla="*/ 94 w 136"/>
              <a:gd name="T21" fmla="*/ 140 h 140"/>
              <a:gd name="T22" fmla="*/ 130 w 136"/>
              <a:gd name="T23" fmla="*/ 140 h 140"/>
              <a:gd name="T24" fmla="*/ 136 w 136"/>
              <a:gd name="T25" fmla="*/ 134 h 140"/>
              <a:gd name="T26" fmla="*/ 136 w 136"/>
              <a:gd name="T27" fmla="*/ 39 h 140"/>
              <a:gd name="T28" fmla="*/ 130 w 136"/>
              <a:gd name="T29" fmla="*/ 33 h 140"/>
              <a:gd name="T30" fmla="*/ 88 w 136"/>
              <a:gd name="T31" fmla="*/ 128 h 140"/>
              <a:gd name="T32" fmla="*/ 72 w 136"/>
              <a:gd name="T33" fmla="*/ 128 h 140"/>
              <a:gd name="T34" fmla="*/ 72 w 136"/>
              <a:gd name="T35" fmla="*/ 110 h 140"/>
              <a:gd name="T36" fmla="*/ 88 w 136"/>
              <a:gd name="T37" fmla="*/ 110 h 140"/>
              <a:gd name="T38" fmla="*/ 88 w 136"/>
              <a:gd name="T39" fmla="*/ 128 h 140"/>
              <a:gd name="T40" fmla="*/ 60 w 136"/>
              <a:gd name="T41" fmla="*/ 110 h 140"/>
              <a:gd name="T42" fmla="*/ 60 w 136"/>
              <a:gd name="T43" fmla="*/ 128 h 140"/>
              <a:gd name="T44" fmla="*/ 39 w 136"/>
              <a:gd name="T45" fmla="*/ 128 h 140"/>
              <a:gd name="T46" fmla="*/ 39 w 136"/>
              <a:gd name="T47" fmla="*/ 110 h 140"/>
              <a:gd name="T48" fmla="*/ 60 w 136"/>
              <a:gd name="T49" fmla="*/ 110 h 140"/>
              <a:gd name="T50" fmla="*/ 12 w 136"/>
              <a:gd name="T51" fmla="*/ 98 h 140"/>
              <a:gd name="T52" fmla="*/ 12 w 136"/>
              <a:gd name="T53" fmla="*/ 41 h 140"/>
              <a:gd name="T54" fmla="*/ 88 w 136"/>
              <a:gd name="T55" fmla="*/ 41 h 140"/>
              <a:gd name="T56" fmla="*/ 88 w 136"/>
              <a:gd name="T57" fmla="*/ 98 h 140"/>
              <a:gd name="T58" fmla="*/ 12 w 136"/>
              <a:gd name="T59" fmla="*/ 98 h 140"/>
              <a:gd name="T60" fmla="*/ 39 w 136"/>
              <a:gd name="T61" fmla="*/ 29 h 140"/>
              <a:gd name="T62" fmla="*/ 39 w 136"/>
              <a:gd name="T63" fmla="*/ 12 h 140"/>
              <a:gd name="T64" fmla="*/ 60 w 136"/>
              <a:gd name="T65" fmla="*/ 12 h 140"/>
              <a:gd name="T66" fmla="*/ 60 w 136"/>
              <a:gd name="T67" fmla="*/ 29 h 140"/>
              <a:gd name="T68" fmla="*/ 39 w 136"/>
              <a:gd name="T69" fmla="*/ 29 h 140"/>
              <a:gd name="T70" fmla="*/ 88 w 136"/>
              <a:gd name="T71" fmla="*/ 29 h 140"/>
              <a:gd name="T72" fmla="*/ 72 w 136"/>
              <a:gd name="T73" fmla="*/ 29 h 140"/>
              <a:gd name="T74" fmla="*/ 72 w 136"/>
              <a:gd name="T75" fmla="*/ 12 h 140"/>
              <a:gd name="T76" fmla="*/ 88 w 136"/>
              <a:gd name="T77" fmla="*/ 12 h 140"/>
              <a:gd name="T78" fmla="*/ 88 w 136"/>
              <a:gd name="T79" fmla="*/ 29 h 140"/>
              <a:gd name="T80" fmla="*/ 12 w 136"/>
              <a:gd name="T81" fmla="*/ 12 h 140"/>
              <a:gd name="T82" fmla="*/ 27 w 136"/>
              <a:gd name="T83" fmla="*/ 12 h 140"/>
              <a:gd name="T84" fmla="*/ 27 w 136"/>
              <a:gd name="T85" fmla="*/ 29 h 140"/>
              <a:gd name="T86" fmla="*/ 12 w 136"/>
              <a:gd name="T87" fmla="*/ 29 h 140"/>
              <a:gd name="T88" fmla="*/ 12 w 136"/>
              <a:gd name="T89" fmla="*/ 12 h 140"/>
              <a:gd name="T90" fmla="*/ 12 w 136"/>
              <a:gd name="T91" fmla="*/ 110 h 140"/>
              <a:gd name="T92" fmla="*/ 27 w 136"/>
              <a:gd name="T93" fmla="*/ 110 h 140"/>
              <a:gd name="T94" fmla="*/ 27 w 136"/>
              <a:gd name="T95" fmla="*/ 128 h 140"/>
              <a:gd name="T96" fmla="*/ 12 w 136"/>
              <a:gd name="T97" fmla="*/ 128 h 140"/>
              <a:gd name="T98" fmla="*/ 12 w 136"/>
              <a:gd name="T99" fmla="*/ 110 h 140"/>
              <a:gd name="T100" fmla="*/ 124 w 136"/>
              <a:gd name="T101" fmla="*/ 128 h 140"/>
              <a:gd name="T102" fmla="*/ 100 w 136"/>
              <a:gd name="T103" fmla="*/ 128 h 140"/>
              <a:gd name="T104" fmla="*/ 100 w 136"/>
              <a:gd name="T105" fmla="*/ 104 h 140"/>
              <a:gd name="T106" fmla="*/ 100 w 136"/>
              <a:gd name="T107" fmla="*/ 45 h 140"/>
              <a:gd name="T108" fmla="*/ 124 w 136"/>
              <a:gd name="T109" fmla="*/ 45 h 140"/>
              <a:gd name="T110" fmla="*/ 124 w 136"/>
              <a:gd name="T111" fmla="*/ 128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36" h="140">
                <a:moveTo>
                  <a:pt x="130" y="33"/>
                </a:moveTo>
                <a:cubicBezTo>
                  <a:pt x="100" y="33"/>
                  <a:pt x="100" y="33"/>
                  <a:pt x="100" y="33"/>
                </a:cubicBezTo>
                <a:cubicBezTo>
                  <a:pt x="100" y="6"/>
                  <a:pt x="100" y="6"/>
                  <a:pt x="100" y="6"/>
                </a:cubicBezTo>
                <a:cubicBezTo>
                  <a:pt x="100" y="2"/>
                  <a:pt x="97" y="0"/>
                  <a:pt x="94" y="0"/>
                </a:cubicBezTo>
                <a:cubicBezTo>
                  <a:pt x="6" y="0"/>
                  <a:pt x="6" y="0"/>
                  <a:pt x="6" y="0"/>
                </a:cubicBezTo>
                <a:cubicBezTo>
                  <a:pt x="2" y="0"/>
                  <a:pt x="0" y="2"/>
                  <a:pt x="0" y="6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34"/>
                  <a:pt x="0" y="134"/>
                  <a:pt x="0" y="134"/>
                </a:cubicBezTo>
                <a:cubicBezTo>
                  <a:pt x="0" y="137"/>
                  <a:pt x="2" y="140"/>
                  <a:pt x="6" y="140"/>
                </a:cubicBezTo>
                <a:cubicBezTo>
                  <a:pt x="94" y="140"/>
                  <a:pt x="94" y="140"/>
                  <a:pt x="94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4" y="140"/>
                  <a:pt x="136" y="137"/>
                  <a:pt x="136" y="134"/>
                </a:cubicBezTo>
                <a:cubicBezTo>
                  <a:pt x="136" y="39"/>
                  <a:pt x="136" y="39"/>
                  <a:pt x="136" y="39"/>
                </a:cubicBezTo>
                <a:cubicBezTo>
                  <a:pt x="136" y="36"/>
                  <a:pt x="134" y="33"/>
                  <a:pt x="130" y="33"/>
                </a:cubicBezTo>
                <a:close/>
                <a:moveTo>
                  <a:pt x="88" y="128"/>
                </a:moveTo>
                <a:cubicBezTo>
                  <a:pt x="72" y="128"/>
                  <a:pt x="72" y="128"/>
                  <a:pt x="72" y="128"/>
                </a:cubicBezTo>
                <a:cubicBezTo>
                  <a:pt x="72" y="110"/>
                  <a:pt x="72" y="110"/>
                  <a:pt x="72" y="110"/>
                </a:cubicBezTo>
                <a:cubicBezTo>
                  <a:pt x="88" y="110"/>
                  <a:pt x="88" y="110"/>
                  <a:pt x="88" y="110"/>
                </a:cubicBezTo>
                <a:lnTo>
                  <a:pt x="88" y="128"/>
                </a:lnTo>
                <a:close/>
                <a:moveTo>
                  <a:pt x="60" y="110"/>
                </a:moveTo>
                <a:cubicBezTo>
                  <a:pt x="60" y="128"/>
                  <a:pt x="60" y="128"/>
                  <a:pt x="60" y="128"/>
                </a:cubicBezTo>
                <a:cubicBezTo>
                  <a:pt x="39" y="128"/>
                  <a:pt x="39" y="128"/>
                  <a:pt x="39" y="128"/>
                </a:cubicBezTo>
                <a:cubicBezTo>
                  <a:pt x="39" y="110"/>
                  <a:pt x="39" y="110"/>
                  <a:pt x="39" y="110"/>
                </a:cubicBezTo>
                <a:lnTo>
                  <a:pt x="60" y="110"/>
                </a:lnTo>
                <a:close/>
                <a:moveTo>
                  <a:pt x="12" y="98"/>
                </a:moveTo>
                <a:cubicBezTo>
                  <a:pt x="12" y="41"/>
                  <a:pt x="12" y="41"/>
                  <a:pt x="12" y="41"/>
                </a:cubicBezTo>
                <a:cubicBezTo>
                  <a:pt x="88" y="41"/>
                  <a:pt x="88" y="41"/>
                  <a:pt x="88" y="41"/>
                </a:cubicBezTo>
                <a:cubicBezTo>
                  <a:pt x="88" y="98"/>
                  <a:pt x="88" y="98"/>
                  <a:pt x="88" y="98"/>
                </a:cubicBezTo>
                <a:lnTo>
                  <a:pt x="12" y="98"/>
                </a:lnTo>
                <a:close/>
                <a:moveTo>
                  <a:pt x="39" y="29"/>
                </a:moveTo>
                <a:cubicBezTo>
                  <a:pt x="39" y="12"/>
                  <a:pt x="39" y="12"/>
                  <a:pt x="39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29"/>
                  <a:pt x="60" y="29"/>
                  <a:pt x="60" y="29"/>
                </a:cubicBezTo>
                <a:lnTo>
                  <a:pt x="39" y="29"/>
                </a:lnTo>
                <a:close/>
                <a:moveTo>
                  <a:pt x="88" y="29"/>
                </a:moveTo>
                <a:cubicBezTo>
                  <a:pt x="72" y="29"/>
                  <a:pt x="72" y="29"/>
                  <a:pt x="72" y="29"/>
                </a:cubicBezTo>
                <a:cubicBezTo>
                  <a:pt x="72" y="12"/>
                  <a:pt x="72" y="12"/>
                  <a:pt x="72" y="12"/>
                </a:cubicBezTo>
                <a:cubicBezTo>
                  <a:pt x="88" y="12"/>
                  <a:pt x="88" y="12"/>
                  <a:pt x="88" y="12"/>
                </a:cubicBezTo>
                <a:lnTo>
                  <a:pt x="88" y="29"/>
                </a:lnTo>
                <a:close/>
                <a:moveTo>
                  <a:pt x="12" y="12"/>
                </a:moveTo>
                <a:cubicBezTo>
                  <a:pt x="27" y="12"/>
                  <a:pt x="27" y="12"/>
                  <a:pt x="27" y="12"/>
                </a:cubicBezTo>
                <a:cubicBezTo>
                  <a:pt x="27" y="29"/>
                  <a:pt x="27" y="29"/>
                  <a:pt x="27" y="29"/>
                </a:cubicBezTo>
                <a:cubicBezTo>
                  <a:pt x="12" y="29"/>
                  <a:pt x="12" y="29"/>
                  <a:pt x="12" y="29"/>
                </a:cubicBezTo>
                <a:lnTo>
                  <a:pt x="12" y="12"/>
                </a:lnTo>
                <a:close/>
                <a:moveTo>
                  <a:pt x="12" y="110"/>
                </a:moveTo>
                <a:cubicBezTo>
                  <a:pt x="27" y="110"/>
                  <a:pt x="27" y="110"/>
                  <a:pt x="27" y="110"/>
                </a:cubicBezTo>
                <a:cubicBezTo>
                  <a:pt x="27" y="128"/>
                  <a:pt x="27" y="128"/>
                  <a:pt x="27" y="128"/>
                </a:cubicBezTo>
                <a:cubicBezTo>
                  <a:pt x="12" y="128"/>
                  <a:pt x="12" y="128"/>
                  <a:pt x="12" y="128"/>
                </a:cubicBezTo>
                <a:lnTo>
                  <a:pt x="12" y="110"/>
                </a:lnTo>
                <a:close/>
                <a:moveTo>
                  <a:pt x="124" y="128"/>
                </a:moveTo>
                <a:cubicBezTo>
                  <a:pt x="100" y="128"/>
                  <a:pt x="100" y="128"/>
                  <a:pt x="100" y="128"/>
                </a:cubicBezTo>
                <a:cubicBezTo>
                  <a:pt x="100" y="104"/>
                  <a:pt x="100" y="104"/>
                  <a:pt x="100" y="10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24" y="45"/>
                  <a:pt x="124" y="45"/>
                  <a:pt x="124" y="45"/>
                </a:cubicBezTo>
                <a:lnTo>
                  <a:pt x="124" y="1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86683" tIns="43341" rIns="86683" bIns="43341"/>
          <a:lstStyle/>
          <a:p>
            <a:pPr>
              <a:lnSpc>
                <a:spcPct val="120000"/>
              </a:lnSpc>
            </a:pPr>
            <a:endParaRPr lang="zh-CN" altLang="en-US"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2" name="Group 20"/>
          <p:cNvGrpSpPr/>
          <p:nvPr/>
        </p:nvGrpSpPr>
        <p:grpSpPr bwMode="auto">
          <a:xfrm>
            <a:off x="4565858" y="3582469"/>
            <a:ext cx="469836" cy="478392"/>
            <a:chOff x="0" y="0"/>
            <a:chExt cx="276" cy="281"/>
          </a:xfrm>
        </p:grpSpPr>
        <p:sp>
          <p:nvSpPr>
            <p:cNvPr id="18453" name="Freeform 21"/>
            <p:cNvSpPr/>
            <p:nvPr/>
          </p:nvSpPr>
          <p:spPr bwMode="auto">
            <a:xfrm>
              <a:off x="0" y="0"/>
              <a:ext cx="276" cy="203"/>
            </a:xfrm>
            <a:custGeom>
              <a:avLst/>
              <a:gdLst>
                <a:gd name="T0" fmla="*/ 106 w 138"/>
                <a:gd name="T1" fmla="*/ 37 h 101"/>
                <a:gd name="T2" fmla="*/ 100 w 138"/>
                <a:gd name="T3" fmla="*/ 38 h 101"/>
                <a:gd name="T4" fmla="*/ 100 w 138"/>
                <a:gd name="T5" fmla="*/ 35 h 101"/>
                <a:gd name="T6" fmla="*/ 66 w 138"/>
                <a:gd name="T7" fmla="*/ 0 h 101"/>
                <a:gd name="T8" fmla="*/ 32 w 138"/>
                <a:gd name="T9" fmla="*/ 29 h 101"/>
                <a:gd name="T10" fmla="*/ 22 w 138"/>
                <a:gd name="T11" fmla="*/ 30 h 101"/>
                <a:gd name="T12" fmla="*/ 22 w 138"/>
                <a:gd name="T13" fmla="*/ 30 h 101"/>
                <a:gd name="T14" fmla="*/ 8 w 138"/>
                <a:gd name="T15" fmla="*/ 51 h 101"/>
                <a:gd name="T16" fmla="*/ 10 w 138"/>
                <a:gd name="T17" fmla="*/ 60 h 101"/>
                <a:gd name="T18" fmla="*/ 0 w 138"/>
                <a:gd name="T19" fmla="*/ 79 h 101"/>
                <a:gd name="T20" fmla="*/ 22 w 138"/>
                <a:gd name="T21" fmla="*/ 101 h 101"/>
                <a:gd name="T22" fmla="*/ 45 w 138"/>
                <a:gd name="T23" fmla="*/ 101 h 101"/>
                <a:gd name="T24" fmla="*/ 51 w 138"/>
                <a:gd name="T25" fmla="*/ 95 h 101"/>
                <a:gd name="T26" fmla="*/ 45 w 138"/>
                <a:gd name="T27" fmla="*/ 89 h 101"/>
                <a:gd name="T28" fmla="*/ 22 w 138"/>
                <a:gd name="T29" fmla="*/ 89 h 101"/>
                <a:gd name="T30" fmla="*/ 12 w 138"/>
                <a:gd name="T31" fmla="*/ 79 h 101"/>
                <a:gd name="T32" fmla="*/ 20 w 138"/>
                <a:gd name="T33" fmla="*/ 69 h 101"/>
                <a:gd name="T34" fmla="*/ 25 w 138"/>
                <a:gd name="T35" fmla="*/ 65 h 101"/>
                <a:gd name="T36" fmla="*/ 23 w 138"/>
                <a:gd name="T37" fmla="*/ 58 h 101"/>
                <a:gd name="T38" fmla="*/ 20 w 138"/>
                <a:gd name="T39" fmla="*/ 51 h 101"/>
                <a:gd name="T40" fmla="*/ 26 w 138"/>
                <a:gd name="T41" fmla="*/ 41 h 101"/>
                <a:gd name="T42" fmla="*/ 26 w 138"/>
                <a:gd name="T43" fmla="*/ 41 h 101"/>
                <a:gd name="T44" fmla="*/ 35 w 138"/>
                <a:gd name="T45" fmla="*/ 42 h 101"/>
                <a:gd name="T46" fmla="*/ 41 w 138"/>
                <a:gd name="T47" fmla="*/ 42 h 101"/>
                <a:gd name="T48" fmla="*/ 43 w 138"/>
                <a:gd name="T49" fmla="*/ 36 h 101"/>
                <a:gd name="T50" fmla="*/ 43 w 138"/>
                <a:gd name="T51" fmla="*/ 35 h 101"/>
                <a:gd name="T52" fmla="*/ 43 w 138"/>
                <a:gd name="T53" fmla="*/ 35 h 101"/>
                <a:gd name="T54" fmla="*/ 66 w 138"/>
                <a:gd name="T55" fmla="*/ 12 h 101"/>
                <a:gd name="T56" fmla="*/ 88 w 138"/>
                <a:gd name="T57" fmla="*/ 35 h 101"/>
                <a:gd name="T58" fmla="*/ 84 w 138"/>
                <a:gd name="T59" fmla="*/ 46 h 101"/>
                <a:gd name="T60" fmla="*/ 86 w 138"/>
                <a:gd name="T61" fmla="*/ 54 h 101"/>
                <a:gd name="T62" fmla="*/ 93 w 138"/>
                <a:gd name="T63" fmla="*/ 54 h 101"/>
                <a:gd name="T64" fmla="*/ 106 w 138"/>
                <a:gd name="T65" fmla="*/ 49 h 101"/>
                <a:gd name="T66" fmla="*/ 126 w 138"/>
                <a:gd name="T67" fmla="*/ 69 h 101"/>
                <a:gd name="T68" fmla="*/ 106 w 138"/>
                <a:gd name="T69" fmla="*/ 89 h 101"/>
                <a:gd name="T70" fmla="*/ 93 w 138"/>
                <a:gd name="T71" fmla="*/ 89 h 101"/>
                <a:gd name="T72" fmla="*/ 87 w 138"/>
                <a:gd name="T73" fmla="*/ 95 h 101"/>
                <a:gd name="T74" fmla="*/ 93 w 138"/>
                <a:gd name="T75" fmla="*/ 101 h 101"/>
                <a:gd name="T76" fmla="*/ 106 w 138"/>
                <a:gd name="T77" fmla="*/ 101 h 101"/>
                <a:gd name="T78" fmla="*/ 138 w 138"/>
                <a:gd name="T79" fmla="*/ 69 h 101"/>
                <a:gd name="T80" fmla="*/ 106 w 138"/>
                <a:gd name="T81" fmla="*/ 3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8" h="101">
                  <a:moveTo>
                    <a:pt x="106" y="37"/>
                  </a:moveTo>
                  <a:cubicBezTo>
                    <a:pt x="104" y="37"/>
                    <a:pt x="102" y="37"/>
                    <a:pt x="100" y="38"/>
                  </a:cubicBezTo>
                  <a:cubicBezTo>
                    <a:pt x="100" y="37"/>
                    <a:pt x="100" y="36"/>
                    <a:pt x="100" y="35"/>
                  </a:cubicBezTo>
                  <a:cubicBezTo>
                    <a:pt x="100" y="16"/>
                    <a:pt x="84" y="0"/>
                    <a:pt x="66" y="0"/>
                  </a:cubicBezTo>
                  <a:cubicBezTo>
                    <a:pt x="49" y="0"/>
                    <a:pt x="35" y="13"/>
                    <a:pt x="32" y="29"/>
                  </a:cubicBezTo>
                  <a:cubicBezTo>
                    <a:pt x="28" y="28"/>
                    <a:pt x="25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13" y="33"/>
                    <a:pt x="8" y="42"/>
                    <a:pt x="8" y="51"/>
                  </a:cubicBezTo>
                  <a:cubicBezTo>
                    <a:pt x="8" y="54"/>
                    <a:pt x="8" y="57"/>
                    <a:pt x="10" y="60"/>
                  </a:cubicBezTo>
                  <a:cubicBezTo>
                    <a:pt x="4" y="64"/>
                    <a:pt x="0" y="71"/>
                    <a:pt x="0" y="79"/>
                  </a:cubicBezTo>
                  <a:cubicBezTo>
                    <a:pt x="0" y="91"/>
                    <a:pt x="10" y="101"/>
                    <a:pt x="22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8" y="101"/>
                    <a:pt x="51" y="98"/>
                    <a:pt x="51" y="95"/>
                  </a:cubicBezTo>
                  <a:cubicBezTo>
                    <a:pt x="51" y="92"/>
                    <a:pt x="48" y="89"/>
                    <a:pt x="45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16" y="89"/>
                    <a:pt x="12" y="84"/>
                    <a:pt x="12" y="79"/>
                  </a:cubicBezTo>
                  <a:cubicBezTo>
                    <a:pt x="12" y="74"/>
                    <a:pt x="16" y="70"/>
                    <a:pt x="20" y="69"/>
                  </a:cubicBezTo>
                  <a:cubicBezTo>
                    <a:pt x="23" y="69"/>
                    <a:pt x="25" y="67"/>
                    <a:pt x="25" y="65"/>
                  </a:cubicBezTo>
                  <a:cubicBezTo>
                    <a:pt x="26" y="62"/>
                    <a:pt x="25" y="60"/>
                    <a:pt x="23" y="58"/>
                  </a:cubicBezTo>
                  <a:cubicBezTo>
                    <a:pt x="21" y="57"/>
                    <a:pt x="20" y="54"/>
                    <a:pt x="20" y="51"/>
                  </a:cubicBezTo>
                  <a:cubicBezTo>
                    <a:pt x="20" y="47"/>
                    <a:pt x="22" y="43"/>
                    <a:pt x="26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9" y="40"/>
                    <a:pt x="32" y="40"/>
                    <a:pt x="35" y="42"/>
                  </a:cubicBezTo>
                  <a:cubicBezTo>
                    <a:pt x="36" y="43"/>
                    <a:pt x="39" y="43"/>
                    <a:pt x="41" y="42"/>
                  </a:cubicBezTo>
                  <a:cubicBezTo>
                    <a:pt x="43" y="41"/>
                    <a:pt x="44" y="39"/>
                    <a:pt x="43" y="36"/>
                  </a:cubicBezTo>
                  <a:cubicBezTo>
                    <a:pt x="43" y="36"/>
                    <a:pt x="43" y="36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22"/>
                    <a:pt x="53" y="12"/>
                    <a:pt x="66" y="12"/>
                  </a:cubicBezTo>
                  <a:cubicBezTo>
                    <a:pt x="78" y="12"/>
                    <a:pt x="88" y="22"/>
                    <a:pt x="88" y="35"/>
                  </a:cubicBezTo>
                  <a:cubicBezTo>
                    <a:pt x="88" y="39"/>
                    <a:pt x="87" y="43"/>
                    <a:pt x="84" y="46"/>
                  </a:cubicBezTo>
                  <a:cubicBezTo>
                    <a:pt x="83" y="49"/>
                    <a:pt x="83" y="52"/>
                    <a:pt x="86" y="54"/>
                  </a:cubicBezTo>
                  <a:cubicBezTo>
                    <a:pt x="88" y="56"/>
                    <a:pt x="91" y="56"/>
                    <a:pt x="93" y="54"/>
                  </a:cubicBezTo>
                  <a:cubicBezTo>
                    <a:pt x="96" y="52"/>
                    <a:pt x="100" y="49"/>
                    <a:pt x="106" y="49"/>
                  </a:cubicBezTo>
                  <a:cubicBezTo>
                    <a:pt x="117" y="49"/>
                    <a:pt x="126" y="58"/>
                    <a:pt x="126" y="69"/>
                  </a:cubicBezTo>
                  <a:cubicBezTo>
                    <a:pt x="126" y="80"/>
                    <a:pt x="117" y="89"/>
                    <a:pt x="106" y="89"/>
                  </a:cubicBezTo>
                  <a:cubicBezTo>
                    <a:pt x="93" y="89"/>
                    <a:pt x="93" y="89"/>
                    <a:pt x="93" y="89"/>
                  </a:cubicBezTo>
                  <a:cubicBezTo>
                    <a:pt x="90" y="89"/>
                    <a:pt x="87" y="92"/>
                    <a:pt x="87" y="95"/>
                  </a:cubicBezTo>
                  <a:cubicBezTo>
                    <a:pt x="87" y="98"/>
                    <a:pt x="90" y="101"/>
                    <a:pt x="93" y="101"/>
                  </a:cubicBezTo>
                  <a:cubicBezTo>
                    <a:pt x="106" y="101"/>
                    <a:pt x="106" y="101"/>
                    <a:pt x="106" y="101"/>
                  </a:cubicBezTo>
                  <a:cubicBezTo>
                    <a:pt x="124" y="101"/>
                    <a:pt x="138" y="87"/>
                    <a:pt x="138" y="69"/>
                  </a:cubicBezTo>
                  <a:cubicBezTo>
                    <a:pt x="138" y="51"/>
                    <a:pt x="124" y="37"/>
                    <a:pt x="106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8454" name="Freeform 22"/>
            <p:cNvSpPr/>
            <p:nvPr/>
          </p:nvSpPr>
          <p:spPr bwMode="auto">
            <a:xfrm>
              <a:off x="84" y="115"/>
              <a:ext cx="108" cy="166"/>
            </a:xfrm>
            <a:custGeom>
              <a:avLst/>
              <a:gdLst>
                <a:gd name="T0" fmla="*/ 43 w 54"/>
                <a:gd name="T1" fmla="*/ 53 h 83"/>
                <a:gd name="T2" fmla="*/ 33 w 54"/>
                <a:gd name="T3" fmla="*/ 63 h 83"/>
                <a:gd name="T4" fmla="*/ 33 w 54"/>
                <a:gd name="T5" fmla="*/ 6 h 83"/>
                <a:gd name="T6" fmla="*/ 27 w 54"/>
                <a:gd name="T7" fmla="*/ 0 h 83"/>
                <a:gd name="T8" fmla="*/ 21 w 54"/>
                <a:gd name="T9" fmla="*/ 6 h 83"/>
                <a:gd name="T10" fmla="*/ 21 w 54"/>
                <a:gd name="T11" fmla="*/ 63 h 83"/>
                <a:gd name="T12" fmla="*/ 11 w 54"/>
                <a:gd name="T13" fmla="*/ 53 h 83"/>
                <a:gd name="T14" fmla="*/ 2 w 54"/>
                <a:gd name="T15" fmla="*/ 53 h 83"/>
                <a:gd name="T16" fmla="*/ 2 w 54"/>
                <a:gd name="T17" fmla="*/ 61 h 83"/>
                <a:gd name="T18" fmla="*/ 23 w 54"/>
                <a:gd name="T19" fmla="*/ 82 h 83"/>
                <a:gd name="T20" fmla="*/ 27 w 54"/>
                <a:gd name="T21" fmla="*/ 83 h 83"/>
                <a:gd name="T22" fmla="*/ 31 w 54"/>
                <a:gd name="T23" fmla="*/ 82 h 83"/>
                <a:gd name="T24" fmla="*/ 52 w 54"/>
                <a:gd name="T25" fmla="*/ 61 h 83"/>
                <a:gd name="T26" fmla="*/ 52 w 54"/>
                <a:gd name="T27" fmla="*/ 53 h 83"/>
                <a:gd name="T28" fmla="*/ 43 w 54"/>
                <a:gd name="T29" fmla="*/ 5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43" y="53"/>
                  </a:moveTo>
                  <a:cubicBezTo>
                    <a:pt x="33" y="63"/>
                    <a:pt x="33" y="63"/>
                    <a:pt x="33" y="63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2"/>
                    <a:pt x="30" y="0"/>
                    <a:pt x="27" y="0"/>
                  </a:cubicBezTo>
                  <a:cubicBezTo>
                    <a:pt x="24" y="0"/>
                    <a:pt x="21" y="2"/>
                    <a:pt x="21" y="6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8" y="50"/>
                    <a:pt x="5" y="50"/>
                    <a:pt x="2" y="53"/>
                  </a:cubicBezTo>
                  <a:cubicBezTo>
                    <a:pt x="0" y="55"/>
                    <a:pt x="0" y="59"/>
                    <a:pt x="2" y="61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4" y="83"/>
                    <a:pt x="25" y="83"/>
                    <a:pt x="27" y="83"/>
                  </a:cubicBezTo>
                  <a:cubicBezTo>
                    <a:pt x="28" y="83"/>
                    <a:pt x="30" y="83"/>
                    <a:pt x="31" y="82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4" y="59"/>
                    <a:pt x="54" y="55"/>
                    <a:pt x="52" y="53"/>
                  </a:cubicBezTo>
                  <a:cubicBezTo>
                    <a:pt x="49" y="50"/>
                    <a:pt x="45" y="50"/>
                    <a:pt x="43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455" name="Freeform 23"/>
          <p:cNvSpPr>
            <a:spLocks noEditPoints="1"/>
          </p:cNvSpPr>
          <p:nvPr/>
        </p:nvSpPr>
        <p:spPr bwMode="auto">
          <a:xfrm>
            <a:off x="5888596" y="4913924"/>
            <a:ext cx="414811" cy="440291"/>
          </a:xfrm>
          <a:custGeom>
            <a:avLst/>
            <a:gdLst>
              <a:gd name="T0" fmla="*/ 111 w 132"/>
              <a:gd name="T1" fmla="*/ 56 h 140"/>
              <a:gd name="T2" fmla="*/ 103 w 132"/>
              <a:gd name="T3" fmla="*/ 56 h 140"/>
              <a:gd name="T4" fmla="*/ 103 w 132"/>
              <a:gd name="T5" fmla="*/ 37 h 140"/>
              <a:gd name="T6" fmla="*/ 66 w 132"/>
              <a:gd name="T7" fmla="*/ 0 h 140"/>
              <a:gd name="T8" fmla="*/ 29 w 132"/>
              <a:gd name="T9" fmla="*/ 37 h 140"/>
              <a:gd name="T10" fmla="*/ 29 w 132"/>
              <a:gd name="T11" fmla="*/ 55 h 140"/>
              <a:gd name="T12" fmla="*/ 21 w 132"/>
              <a:gd name="T13" fmla="*/ 55 h 140"/>
              <a:gd name="T14" fmla="*/ 0 w 132"/>
              <a:gd name="T15" fmla="*/ 76 h 140"/>
              <a:gd name="T16" fmla="*/ 21 w 132"/>
              <a:gd name="T17" fmla="*/ 97 h 140"/>
              <a:gd name="T18" fmla="*/ 41 w 132"/>
              <a:gd name="T19" fmla="*/ 97 h 140"/>
              <a:gd name="T20" fmla="*/ 41 w 132"/>
              <a:gd name="T21" fmla="*/ 57 h 140"/>
              <a:gd name="T22" fmla="*/ 41 w 132"/>
              <a:gd name="T23" fmla="*/ 55 h 140"/>
              <a:gd name="T24" fmla="*/ 41 w 132"/>
              <a:gd name="T25" fmla="*/ 37 h 140"/>
              <a:gd name="T26" fmla="*/ 66 w 132"/>
              <a:gd name="T27" fmla="*/ 12 h 140"/>
              <a:gd name="T28" fmla="*/ 91 w 132"/>
              <a:gd name="T29" fmla="*/ 37 h 140"/>
              <a:gd name="T30" fmla="*/ 91 w 132"/>
              <a:gd name="T31" fmla="*/ 56 h 140"/>
              <a:gd name="T32" fmla="*/ 91 w 132"/>
              <a:gd name="T33" fmla="*/ 59 h 140"/>
              <a:gd name="T34" fmla="*/ 91 w 132"/>
              <a:gd name="T35" fmla="*/ 92 h 140"/>
              <a:gd name="T36" fmla="*/ 91 w 132"/>
              <a:gd name="T37" fmla="*/ 98 h 140"/>
              <a:gd name="T38" fmla="*/ 91 w 132"/>
              <a:gd name="T39" fmla="*/ 109 h 140"/>
              <a:gd name="T40" fmla="*/ 81 w 132"/>
              <a:gd name="T41" fmla="*/ 119 h 140"/>
              <a:gd name="T42" fmla="*/ 79 w 132"/>
              <a:gd name="T43" fmla="*/ 119 h 140"/>
              <a:gd name="T44" fmla="*/ 66 w 132"/>
              <a:gd name="T45" fmla="*/ 110 h 140"/>
              <a:gd name="T46" fmla="*/ 51 w 132"/>
              <a:gd name="T47" fmla="*/ 125 h 140"/>
              <a:gd name="T48" fmla="*/ 66 w 132"/>
              <a:gd name="T49" fmla="*/ 140 h 140"/>
              <a:gd name="T50" fmla="*/ 79 w 132"/>
              <a:gd name="T51" fmla="*/ 131 h 140"/>
              <a:gd name="T52" fmla="*/ 81 w 132"/>
              <a:gd name="T53" fmla="*/ 131 h 140"/>
              <a:gd name="T54" fmla="*/ 103 w 132"/>
              <a:gd name="T55" fmla="*/ 109 h 140"/>
              <a:gd name="T56" fmla="*/ 103 w 132"/>
              <a:gd name="T57" fmla="*/ 98 h 140"/>
              <a:gd name="T58" fmla="*/ 111 w 132"/>
              <a:gd name="T59" fmla="*/ 98 h 140"/>
              <a:gd name="T60" fmla="*/ 132 w 132"/>
              <a:gd name="T61" fmla="*/ 77 h 140"/>
              <a:gd name="T62" fmla="*/ 111 w 132"/>
              <a:gd name="T63" fmla="*/ 56 h 140"/>
              <a:gd name="T64" fmla="*/ 29 w 132"/>
              <a:gd name="T65" fmla="*/ 85 h 140"/>
              <a:gd name="T66" fmla="*/ 21 w 132"/>
              <a:gd name="T67" fmla="*/ 85 h 140"/>
              <a:gd name="T68" fmla="*/ 12 w 132"/>
              <a:gd name="T69" fmla="*/ 76 h 140"/>
              <a:gd name="T70" fmla="*/ 21 w 132"/>
              <a:gd name="T71" fmla="*/ 67 h 140"/>
              <a:gd name="T72" fmla="*/ 29 w 132"/>
              <a:gd name="T73" fmla="*/ 67 h 140"/>
              <a:gd name="T74" fmla="*/ 29 w 132"/>
              <a:gd name="T75" fmla="*/ 85 h 140"/>
              <a:gd name="T76" fmla="*/ 111 w 132"/>
              <a:gd name="T77" fmla="*/ 86 h 140"/>
              <a:gd name="T78" fmla="*/ 103 w 132"/>
              <a:gd name="T79" fmla="*/ 86 h 140"/>
              <a:gd name="T80" fmla="*/ 103 w 132"/>
              <a:gd name="T81" fmla="*/ 68 h 140"/>
              <a:gd name="T82" fmla="*/ 111 w 132"/>
              <a:gd name="T83" fmla="*/ 68 h 140"/>
              <a:gd name="T84" fmla="*/ 120 w 132"/>
              <a:gd name="T85" fmla="*/ 77 h 140"/>
              <a:gd name="T86" fmla="*/ 111 w 132"/>
              <a:gd name="T87" fmla="*/ 86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2" h="140">
                <a:moveTo>
                  <a:pt x="111" y="56"/>
                </a:moveTo>
                <a:cubicBezTo>
                  <a:pt x="103" y="56"/>
                  <a:pt x="103" y="56"/>
                  <a:pt x="103" y="56"/>
                </a:cubicBezTo>
                <a:cubicBezTo>
                  <a:pt x="103" y="37"/>
                  <a:pt x="103" y="37"/>
                  <a:pt x="103" y="37"/>
                </a:cubicBezTo>
                <a:cubicBezTo>
                  <a:pt x="103" y="16"/>
                  <a:pt x="86" y="0"/>
                  <a:pt x="66" y="0"/>
                </a:cubicBezTo>
                <a:cubicBezTo>
                  <a:pt x="46" y="0"/>
                  <a:pt x="29" y="16"/>
                  <a:pt x="29" y="37"/>
                </a:cubicBezTo>
                <a:cubicBezTo>
                  <a:pt x="29" y="55"/>
                  <a:pt x="29" y="55"/>
                  <a:pt x="29" y="55"/>
                </a:cubicBezTo>
                <a:cubicBezTo>
                  <a:pt x="21" y="55"/>
                  <a:pt x="21" y="55"/>
                  <a:pt x="21" y="55"/>
                </a:cubicBezTo>
                <a:cubicBezTo>
                  <a:pt x="9" y="55"/>
                  <a:pt x="0" y="65"/>
                  <a:pt x="0" y="76"/>
                </a:cubicBezTo>
                <a:cubicBezTo>
                  <a:pt x="0" y="88"/>
                  <a:pt x="9" y="97"/>
                  <a:pt x="21" y="97"/>
                </a:cubicBezTo>
                <a:cubicBezTo>
                  <a:pt x="41" y="97"/>
                  <a:pt x="41" y="97"/>
                  <a:pt x="41" y="9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5"/>
                  <a:pt x="41" y="55"/>
                  <a:pt x="41" y="55"/>
                </a:cubicBezTo>
                <a:cubicBezTo>
                  <a:pt x="41" y="37"/>
                  <a:pt x="41" y="37"/>
                  <a:pt x="41" y="37"/>
                </a:cubicBezTo>
                <a:cubicBezTo>
                  <a:pt x="41" y="23"/>
                  <a:pt x="52" y="12"/>
                  <a:pt x="66" y="12"/>
                </a:cubicBezTo>
                <a:cubicBezTo>
                  <a:pt x="80" y="12"/>
                  <a:pt x="91" y="23"/>
                  <a:pt x="91" y="37"/>
                </a:cubicBezTo>
                <a:cubicBezTo>
                  <a:pt x="91" y="56"/>
                  <a:pt x="91" y="56"/>
                  <a:pt x="91" y="56"/>
                </a:cubicBezTo>
                <a:cubicBezTo>
                  <a:pt x="91" y="59"/>
                  <a:pt x="91" y="59"/>
                  <a:pt x="91" y="59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98"/>
                  <a:pt x="91" y="98"/>
                  <a:pt x="91" y="98"/>
                </a:cubicBezTo>
                <a:cubicBezTo>
                  <a:pt x="91" y="109"/>
                  <a:pt x="91" y="109"/>
                  <a:pt x="91" y="109"/>
                </a:cubicBezTo>
                <a:cubicBezTo>
                  <a:pt x="91" y="114"/>
                  <a:pt x="86" y="119"/>
                  <a:pt x="81" y="119"/>
                </a:cubicBezTo>
                <a:cubicBezTo>
                  <a:pt x="79" y="119"/>
                  <a:pt x="79" y="119"/>
                  <a:pt x="79" y="119"/>
                </a:cubicBezTo>
                <a:cubicBezTo>
                  <a:pt x="77" y="114"/>
                  <a:pt x="72" y="110"/>
                  <a:pt x="66" y="110"/>
                </a:cubicBezTo>
                <a:cubicBezTo>
                  <a:pt x="58" y="110"/>
                  <a:pt x="51" y="117"/>
                  <a:pt x="51" y="125"/>
                </a:cubicBezTo>
                <a:cubicBezTo>
                  <a:pt x="51" y="133"/>
                  <a:pt x="58" y="140"/>
                  <a:pt x="66" y="140"/>
                </a:cubicBezTo>
                <a:cubicBezTo>
                  <a:pt x="72" y="140"/>
                  <a:pt x="77" y="136"/>
                  <a:pt x="79" y="131"/>
                </a:cubicBezTo>
                <a:cubicBezTo>
                  <a:pt x="81" y="131"/>
                  <a:pt x="81" y="131"/>
                  <a:pt x="81" y="131"/>
                </a:cubicBezTo>
                <a:cubicBezTo>
                  <a:pt x="93" y="131"/>
                  <a:pt x="103" y="121"/>
                  <a:pt x="103" y="109"/>
                </a:cubicBezTo>
                <a:cubicBezTo>
                  <a:pt x="103" y="98"/>
                  <a:pt x="103" y="98"/>
                  <a:pt x="103" y="98"/>
                </a:cubicBezTo>
                <a:cubicBezTo>
                  <a:pt x="111" y="98"/>
                  <a:pt x="111" y="98"/>
                  <a:pt x="111" y="98"/>
                </a:cubicBezTo>
                <a:cubicBezTo>
                  <a:pt x="123" y="98"/>
                  <a:pt x="132" y="89"/>
                  <a:pt x="132" y="77"/>
                </a:cubicBezTo>
                <a:cubicBezTo>
                  <a:pt x="132" y="66"/>
                  <a:pt x="123" y="56"/>
                  <a:pt x="111" y="56"/>
                </a:cubicBezTo>
                <a:close/>
                <a:moveTo>
                  <a:pt x="29" y="85"/>
                </a:moveTo>
                <a:cubicBezTo>
                  <a:pt x="21" y="85"/>
                  <a:pt x="21" y="85"/>
                  <a:pt x="21" y="85"/>
                </a:cubicBezTo>
                <a:cubicBezTo>
                  <a:pt x="16" y="85"/>
                  <a:pt x="12" y="81"/>
                  <a:pt x="12" y="76"/>
                </a:cubicBezTo>
                <a:cubicBezTo>
                  <a:pt x="12" y="71"/>
                  <a:pt x="16" y="67"/>
                  <a:pt x="21" y="67"/>
                </a:cubicBezTo>
                <a:cubicBezTo>
                  <a:pt x="29" y="67"/>
                  <a:pt x="29" y="67"/>
                  <a:pt x="29" y="67"/>
                </a:cubicBezTo>
                <a:lnTo>
                  <a:pt x="29" y="85"/>
                </a:lnTo>
                <a:close/>
                <a:moveTo>
                  <a:pt x="111" y="86"/>
                </a:moveTo>
                <a:cubicBezTo>
                  <a:pt x="103" y="86"/>
                  <a:pt x="103" y="86"/>
                  <a:pt x="103" y="86"/>
                </a:cubicBezTo>
                <a:cubicBezTo>
                  <a:pt x="103" y="68"/>
                  <a:pt x="103" y="68"/>
                  <a:pt x="103" y="68"/>
                </a:cubicBezTo>
                <a:cubicBezTo>
                  <a:pt x="111" y="68"/>
                  <a:pt x="111" y="68"/>
                  <a:pt x="111" y="68"/>
                </a:cubicBezTo>
                <a:cubicBezTo>
                  <a:pt x="116" y="68"/>
                  <a:pt x="120" y="72"/>
                  <a:pt x="120" y="77"/>
                </a:cubicBezTo>
                <a:cubicBezTo>
                  <a:pt x="120" y="82"/>
                  <a:pt x="116" y="86"/>
                  <a:pt x="111" y="8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86683" tIns="43341" rIns="86683" bIns="43341"/>
          <a:lstStyle/>
          <a:p>
            <a:pPr>
              <a:lnSpc>
                <a:spcPct val="120000"/>
              </a:lnSpc>
            </a:pPr>
            <a:endParaRPr lang="zh-CN" altLang="en-US"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3" name="Group 24"/>
          <p:cNvGrpSpPr/>
          <p:nvPr/>
        </p:nvGrpSpPr>
        <p:grpSpPr bwMode="auto">
          <a:xfrm>
            <a:off x="7198636" y="3616336"/>
            <a:ext cx="410579" cy="351386"/>
            <a:chOff x="0" y="0"/>
            <a:chExt cx="280" cy="240"/>
          </a:xfrm>
        </p:grpSpPr>
        <p:sp>
          <p:nvSpPr>
            <p:cNvPr id="18457" name="Freeform 25"/>
            <p:cNvSpPr>
              <a:spLocks noEditPoints="1"/>
            </p:cNvSpPr>
            <p:nvPr/>
          </p:nvSpPr>
          <p:spPr bwMode="auto">
            <a:xfrm>
              <a:off x="0" y="0"/>
              <a:ext cx="280" cy="240"/>
            </a:xfrm>
            <a:custGeom>
              <a:avLst/>
              <a:gdLst>
                <a:gd name="T0" fmla="*/ 122 w 140"/>
                <a:gd name="T1" fmla="*/ 20 h 120"/>
                <a:gd name="T2" fmla="*/ 100 w 140"/>
                <a:gd name="T3" fmla="*/ 20 h 120"/>
                <a:gd name="T4" fmla="*/ 100 w 140"/>
                <a:gd name="T5" fmla="*/ 18 h 120"/>
                <a:gd name="T6" fmla="*/ 100 w 140"/>
                <a:gd name="T7" fmla="*/ 15 h 120"/>
                <a:gd name="T8" fmla="*/ 85 w 140"/>
                <a:gd name="T9" fmla="*/ 0 h 120"/>
                <a:gd name="T10" fmla="*/ 70 w 140"/>
                <a:gd name="T11" fmla="*/ 0 h 120"/>
                <a:gd name="T12" fmla="*/ 56 w 140"/>
                <a:gd name="T13" fmla="*/ 15 h 120"/>
                <a:gd name="T14" fmla="*/ 56 w 140"/>
                <a:gd name="T15" fmla="*/ 20 h 120"/>
                <a:gd name="T16" fmla="*/ 18 w 140"/>
                <a:gd name="T17" fmla="*/ 20 h 120"/>
                <a:gd name="T18" fmla="*/ 0 w 140"/>
                <a:gd name="T19" fmla="*/ 38 h 120"/>
                <a:gd name="T20" fmla="*/ 0 w 140"/>
                <a:gd name="T21" fmla="*/ 101 h 120"/>
                <a:gd name="T22" fmla="*/ 18 w 140"/>
                <a:gd name="T23" fmla="*/ 120 h 120"/>
                <a:gd name="T24" fmla="*/ 122 w 140"/>
                <a:gd name="T25" fmla="*/ 120 h 120"/>
                <a:gd name="T26" fmla="*/ 140 w 140"/>
                <a:gd name="T27" fmla="*/ 101 h 120"/>
                <a:gd name="T28" fmla="*/ 140 w 140"/>
                <a:gd name="T29" fmla="*/ 38 h 120"/>
                <a:gd name="T30" fmla="*/ 122 w 140"/>
                <a:gd name="T31" fmla="*/ 20 h 120"/>
                <a:gd name="T32" fmla="*/ 12 w 140"/>
                <a:gd name="T33" fmla="*/ 101 h 120"/>
                <a:gd name="T34" fmla="*/ 12 w 140"/>
                <a:gd name="T35" fmla="*/ 38 h 120"/>
                <a:gd name="T36" fmla="*/ 18 w 140"/>
                <a:gd name="T37" fmla="*/ 32 h 120"/>
                <a:gd name="T38" fmla="*/ 33 w 140"/>
                <a:gd name="T39" fmla="*/ 32 h 120"/>
                <a:gd name="T40" fmla="*/ 33 w 140"/>
                <a:gd name="T41" fmla="*/ 108 h 120"/>
                <a:gd name="T42" fmla="*/ 18 w 140"/>
                <a:gd name="T43" fmla="*/ 108 h 120"/>
                <a:gd name="T44" fmla="*/ 12 w 140"/>
                <a:gd name="T45" fmla="*/ 101 h 120"/>
                <a:gd name="T46" fmla="*/ 128 w 140"/>
                <a:gd name="T47" fmla="*/ 101 h 120"/>
                <a:gd name="T48" fmla="*/ 122 w 140"/>
                <a:gd name="T49" fmla="*/ 108 h 120"/>
                <a:gd name="T50" fmla="*/ 45 w 140"/>
                <a:gd name="T51" fmla="*/ 108 h 120"/>
                <a:gd name="T52" fmla="*/ 45 w 140"/>
                <a:gd name="T53" fmla="*/ 32 h 120"/>
                <a:gd name="T54" fmla="*/ 56 w 140"/>
                <a:gd name="T55" fmla="*/ 32 h 120"/>
                <a:gd name="T56" fmla="*/ 99 w 140"/>
                <a:gd name="T57" fmla="*/ 32 h 120"/>
                <a:gd name="T58" fmla="*/ 122 w 140"/>
                <a:gd name="T59" fmla="*/ 32 h 120"/>
                <a:gd name="T60" fmla="*/ 128 w 140"/>
                <a:gd name="T61" fmla="*/ 38 h 120"/>
                <a:gd name="T62" fmla="*/ 128 w 140"/>
                <a:gd name="T63" fmla="*/ 101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20">
                  <a:moveTo>
                    <a:pt x="122" y="20"/>
                  </a:moveTo>
                  <a:cubicBezTo>
                    <a:pt x="100" y="20"/>
                    <a:pt x="100" y="20"/>
                    <a:pt x="100" y="20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6"/>
                    <a:pt x="93" y="0"/>
                    <a:pt x="85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2" y="0"/>
                    <a:pt x="56" y="6"/>
                    <a:pt x="56" y="15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8" y="20"/>
                    <a:pt x="0" y="28"/>
                    <a:pt x="0" y="38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12"/>
                    <a:pt x="8" y="120"/>
                    <a:pt x="18" y="120"/>
                  </a:cubicBezTo>
                  <a:cubicBezTo>
                    <a:pt x="122" y="120"/>
                    <a:pt x="122" y="120"/>
                    <a:pt x="122" y="120"/>
                  </a:cubicBezTo>
                  <a:cubicBezTo>
                    <a:pt x="132" y="120"/>
                    <a:pt x="140" y="111"/>
                    <a:pt x="140" y="101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28"/>
                    <a:pt x="132" y="20"/>
                    <a:pt x="122" y="20"/>
                  </a:cubicBezTo>
                  <a:close/>
                  <a:moveTo>
                    <a:pt x="12" y="101"/>
                  </a:moveTo>
                  <a:cubicBezTo>
                    <a:pt x="12" y="38"/>
                    <a:pt x="12" y="38"/>
                    <a:pt x="12" y="38"/>
                  </a:cubicBezTo>
                  <a:cubicBezTo>
                    <a:pt x="12" y="34"/>
                    <a:pt x="15" y="32"/>
                    <a:pt x="18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3" y="108"/>
                    <a:pt x="33" y="108"/>
                    <a:pt x="33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4" y="108"/>
                    <a:pt x="12" y="105"/>
                    <a:pt x="12" y="101"/>
                  </a:cubicBezTo>
                  <a:close/>
                  <a:moveTo>
                    <a:pt x="128" y="101"/>
                  </a:moveTo>
                  <a:cubicBezTo>
                    <a:pt x="128" y="105"/>
                    <a:pt x="125" y="108"/>
                    <a:pt x="122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5" y="32"/>
                    <a:pt x="128" y="34"/>
                    <a:pt x="128" y="38"/>
                  </a:cubicBezTo>
                  <a:lnTo>
                    <a:pt x="128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8458" name="Freeform 26"/>
            <p:cNvSpPr>
              <a:spLocks noEditPoints="1"/>
            </p:cNvSpPr>
            <p:nvPr/>
          </p:nvSpPr>
          <p:spPr bwMode="auto">
            <a:xfrm>
              <a:off x="112" y="100"/>
              <a:ext cx="88" cy="88"/>
            </a:xfrm>
            <a:custGeom>
              <a:avLst/>
              <a:gdLst>
                <a:gd name="T0" fmla="*/ 22 w 44"/>
                <a:gd name="T1" fmla="*/ 0 h 44"/>
                <a:gd name="T2" fmla="*/ 0 w 44"/>
                <a:gd name="T3" fmla="*/ 22 h 44"/>
                <a:gd name="T4" fmla="*/ 22 w 44"/>
                <a:gd name="T5" fmla="*/ 44 h 44"/>
                <a:gd name="T6" fmla="*/ 44 w 44"/>
                <a:gd name="T7" fmla="*/ 22 h 44"/>
                <a:gd name="T8" fmla="*/ 22 w 44"/>
                <a:gd name="T9" fmla="*/ 0 h 44"/>
                <a:gd name="T10" fmla="*/ 22 w 44"/>
                <a:gd name="T11" fmla="*/ 32 h 44"/>
                <a:gd name="T12" fmla="*/ 12 w 44"/>
                <a:gd name="T13" fmla="*/ 22 h 44"/>
                <a:gd name="T14" fmla="*/ 22 w 44"/>
                <a:gd name="T15" fmla="*/ 12 h 44"/>
                <a:gd name="T16" fmla="*/ 32 w 44"/>
                <a:gd name="T17" fmla="*/ 22 h 44"/>
                <a:gd name="T18" fmla="*/ 22 w 44"/>
                <a:gd name="T19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2"/>
                  </a:moveTo>
                  <a:cubicBezTo>
                    <a:pt x="16" y="32"/>
                    <a:pt x="12" y="27"/>
                    <a:pt x="12" y="22"/>
                  </a:cubicBezTo>
                  <a:cubicBezTo>
                    <a:pt x="12" y="16"/>
                    <a:pt x="16" y="12"/>
                    <a:pt x="22" y="12"/>
                  </a:cubicBezTo>
                  <a:cubicBezTo>
                    <a:pt x="27" y="12"/>
                    <a:pt x="32" y="16"/>
                    <a:pt x="32" y="22"/>
                  </a:cubicBezTo>
                  <a:cubicBezTo>
                    <a:pt x="32" y="27"/>
                    <a:pt x="27" y="32"/>
                    <a:pt x="22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459" name="Freeform 27"/>
          <p:cNvSpPr>
            <a:spLocks noEditPoints="1"/>
          </p:cNvSpPr>
          <p:nvPr/>
        </p:nvSpPr>
        <p:spPr bwMode="auto">
          <a:xfrm>
            <a:off x="5941505" y="3669256"/>
            <a:ext cx="308993" cy="287882"/>
          </a:xfrm>
          <a:custGeom>
            <a:avLst/>
            <a:gdLst>
              <a:gd name="T0" fmla="*/ 138 w 142"/>
              <a:gd name="T1" fmla="*/ 47 h 133"/>
              <a:gd name="T2" fmla="*/ 114 w 142"/>
              <a:gd name="T3" fmla="*/ 30 h 133"/>
              <a:gd name="T4" fmla="*/ 114 w 142"/>
              <a:gd name="T5" fmla="*/ 12 h 133"/>
              <a:gd name="T6" fmla="*/ 108 w 142"/>
              <a:gd name="T7" fmla="*/ 6 h 133"/>
              <a:gd name="T8" fmla="*/ 104 w 142"/>
              <a:gd name="T9" fmla="*/ 6 h 133"/>
              <a:gd name="T10" fmla="*/ 98 w 142"/>
              <a:gd name="T11" fmla="*/ 12 h 133"/>
              <a:gd name="T12" fmla="*/ 98 w 142"/>
              <a:gd name="T13" fmla="*/ 18 h 133"/>
              <a:gd name="T14" fmla="*/ 74 w 142"/>
              <a:gd name="T15" fmla="*/ 2 h 133"/>
              <a:gd name="T16" fmla="*/ 68 w 142"/>
              <a:gd name="T17" fmla="*/ 2 h 133"/>
              <a:gd name="T18" fmla="*/ 4 w 142"/>
              <a:gd name="T19" fmla="*/ 47 h 133"/>
              <a:gd name="T20" fmla="*/ 2 w 142"/>
              <a:gd name="T21" fmla="*/ 56 h 133"/>
              <a:gd name="T22" fmla="*/ 10 w 142"/>
              <a:gd name="T23" fmla="*/ 57 h 133"/>
              <a:gd name="T24" fmla="*/ 17 w 142"/>
              <a:gd name="T25" fmla="*/ 52 h 133"/>
              <a:gd name="T26" fmla="*/ 17 w 142"/>
              <a:gd name="T27" fmla="*/ 123 h 133"/>
              <a:gd name="T28" fmla="*/ 27 w 142"/>
              <a:gd name="T29" fmla="*/ 133 h 133"/>
              <a:gd name="T30" fmla="*/ 115 w 142"/>
              <a:gd name="T31" fmla="*/ 133 h 133"/>
              <a:gd name="T32" fmla="*/ 125 w 142"/>
              <a:gd name="T33" fmla="*/ 123 h 133"/>
              <a:gd name="T34" fmla="*/ 125 w 142"/>
              <a:gd name="T35" fmla="*/ 52 h 133"/>
              <a:gd name="T36" fmla="*/ 132 w 142"/>
              <a:gd name="T37" fmla="*/ 57 h 133"/>
              <a:gd name="T38" fmla="*/ 135 w 142"/>
              <a:gd name="T39" fmla="*/ 58 h 133"/>
              <a:gd name="T40" fmla="*/ 140 w 142"/>
              <a:gd name="T41" fmla="*/ 56 h 133"/>
              <a:gd name="T42" fmla="*/ 138 w 142"/>
              <a:gd name="T43" fmla="*/ 47 h 133"/>
              <a:gd name="T44" fmla="*/ 83 w 142"/>
              <a:gd name="T45" fmla="*/ 121 h 133"/>
              <a:gd name="T46" fmla="*/ 59 w 142"/>
              <a:gd name="T47" fmla="*/ 121 h 133"/>
              <a:gd name="T48" fmla="*/ 59 w 142"/>
              <a:gd name="T49" fmla="*/ 84 h 133"/>
              <a:gd name="T50" fmla="*/ 83 w 142"/>
              <a:gd name="T51" fmla="*/ 84 h 133"/>
              <a:gd name="T52" fmla="*/ 83 w 142"/>
              <a:gd name="T53" fmla="*/ 121 h 133"/>
              <a:gd name="T54" fmla="*/ 113 w 142"/>
              <a:gd name="T55" fmla="*/ 121 h 133"/>
              <a:gd name="T56" fmla="*/ 95 w 142"/>
              <a:gd name="T57" fmla="*/ 121 h 133"/>
              <a:gd name="T58" fmla="*/ 95 w 142"/>
              <a:gd name="T59" fmla="*/ 82 h 133"/>
              <a:gd name="T60" fmla="*/ 85 w 142"/>
              <a:gd name="T61" fmla="*/ 72 h 133"/>
              <a:gd name="T62" fmla="*/ 57 w 142"/>
              <a:gd name="T63" fmla="*/ 72 h 133"/>
              <a:gd name="T64" fmla="*/ 47 w 142"/>
              <a:gd name="T65" fmla="*/ 82 h 133"/>
              <a:gd name="T66" fmla="*/ 47 w 142"/>
              <a:gd name="T67" fmla="*/ 121 h 133"/>
              <a:gd name="T68" fmla="*/ 29 w 142"/>
              <a:gd name="T69" fmla="*/ 121 h 133"/>
              <a:gd name="T70" fmla="*/ 29 w 142"/>
              <a:gd name="T71" fmla="*/ 44 h 133"/>
              <a:gd name="T72" fmla="*/ 71 w 142"/>
              <a:gd name="T73" fmla="*/ 14 h 133"/>
              <a:gd name="T74" fmla="*/ 113 w 142"/>
              <a:gd name="T75" fmla="*/ 44 h 133"/>
              <a:gd name="T76" fmla="*/ 113 w 142"/>
              <a:gd name="T77" fmla="*/ 12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42" h="133">
                <a:moveTo>
                  <a:pt x="138" y="47"/>
                </a:moveTo>
                <a:cubicBezTo>
                  <a:pt x="114" y="30"/>
                  <a:pt x="114" y="30"/>
                  <a:pt x="114" y="30"/>
                </a:cubicBezTo>
                <a:cubicBezTo>
                  <a:pt x="114" y="12"/>
                  <a:pt x="114" y="12"/>
                  <a:pt x="114" y="12"/>
                </a:cubicBezTo>
                <a:cubicBezTo>
                  <a:pt x="114" y="9"/>
                  <a:pt x="111" y="6"/>
                  <a:pt x="108" y="6"/>
                </a:cubicBezTo>
                <a:cubicBezTo>
                  <a:pt x="104" y="6"/>
                  <a:pt x="104" y="6"/>
                  <a:pt x="104" y="6"/>
                </a:cubicBezTo>
                <a:cubicBezTo>
                  <a:pt x="100" y="6"/>
                  <a:pt x="98" y="9"/>
                  <a:pt x="98" y="12"/>
                </a:cubicBezTo>
                <a:cubicBezTo>
                  <a:pt x="98" y="18"/>
                  <a:pt x="98" y="18"/>
                  <a:pt x="98" y="18"/>
                </a:cubicBezTo>
                <a:cubicBezTo>
                  <a:pt x="74" y="2"/>
                  <a:pt x="74" y="2"/>
                  <a:pt x="74" y="2"/>
                </a:cubicBezTo>
                <a:cubicBezTo>
                  <a:pt x="72" y="0"/>
                  <a:pt x="70" y="0"/>
                  <a:pt x="68" y="2"/>
                </a:cubicBezTo>
                <a:cubicBezTo>
                  <a:pt x="4" y="47"/>
                  <a:pt x="4" y="47"/>
                  <a:pt x="4" y="47"/>
                </a:cubicBezTo>
                <a:cubicBezTo>
                  <a:pt x="1" y="49"/>
                  <a:pt x="0" y="53"/>
                  <a:pt x="2" y="56"/>
                </a:cubicBezTo>
                <a:cubicBezTo>
                  <a:pt x="4" y="58"/>
                  <a:pt x="8" y="59"/>
                  <a:pt x="10" y="57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123"/>
                  <a:pt x="17" y="123"/>
                  <a:pt x="17" y="123"/>
                </a:cubicBezTo>
                <a:cubicBezTo>
                  <a:pt x="17" y="129"/>
                  <a:pt x="21" y="133"/>
                  <a:pt x="27" y="133"/>
                </a:cubicBezTo>
                <a:cubicBezTo>
                  <a:pt x="115" y="133"/>
                  <a:pt x="115" y="133"/>
                  <a:pt x="115" y="133"/>
                </a:cubicBezTo>
                <a:cubicBezTo>
                  <a:pt x="121" y="133"/>
                  <a:pt x="125" y="129"/>
                  <a:pt x="125" y="123"/>
                </a:cubicBezTo>
                <a:cubicBezTo>
                  <a:pt x="125" y="52"/>
                  <a:pt x="125" y="52"/>
                  <a:pt x="125" y="52"/>
                </a:cubicBezTo>
                <a:cubicBezTo>
                  <a:pt x="132" y="57"/>
                  <a:pt x="132" y="57"/>
                  <a:pt x="132" y="57"/>
                </a:cubicBezTo>
                <a:cubicBezTo>
                  <a:pt x="133" y="58"/>
                  <a:pt x="134" y="58"/>
                  <a:pt x="135" y="58"/>
                </a:cubicBezTo>
                <a:cubicBezTo>
                  <a:pt x="137" y="58"/>
                  <a:pt x="139" y="57"/>
                  <a:pt x="140" y="56"/>
                </a:cubicBezTo>
                <a:cubicBezTo>
                  <a:pt x="142" y="53"/>
                  <a:pt x="141" y="49"/>
                  <a:pt x="138" y="47"/>
                </a:cubicBezTo>
                <a:close/>
                <a:moveTo>
                  <a:pt x="83" y="121"/>
                </a:moveTo>
                <a:cubicBezTo>
                  <a:pt x="59" y="121"/>
                  <a:pt x="59" y="121"/>
                  <a:pt x="59" y="121"/>
                </a:cubicBezTo>
                <a:cubicBezTo>
                  <a:pt x="59" y="84"/>
                  <a:pt x="59" y="84"/>
                  <a:pt x="59" y="84"/>
                </a:cubicBezTo>
                <a:cubicBezTo>
                  <a:pt x="83" y="84"/>
                  <a:pt x="83" y="84"/>
                  <a:pt x="83" y="84"/>
                </a:cubicBezTo>
                <a:lnTo>
                  <a:pt x="83" y="121"/>
                </a:lnTo>
                <a:close/>
                <a:moveTo>
                  <a:pt x="113" y="121"/>
                </a:moveTo>
                <a:cubicBezTo>
                  <a:pt x="95" y="121"/>
                  <a:pt x="95" y="121"/>
                  <a:pt x="95" y="121"/>
                </a:cubicBezTo>
                <a:cubicBezTo>
                  <a:pt x="95" y="82"/>
                  <a:pt x="95" y="82"/>
                  <a:pt x="95" y="82"/>
                </a:cubicBezTo>
                <a:cubicBezTo>
                  <a:pt x="95" y="76"/>
                  <a:pt x="90" y="72"/>
                  <a:pt x="85" y="72"/>
                </a:cubicBezTo>
                <a:cubicBezTo>
                  <a:pt x="57" y="72"/>
                  <a:pt x="57" y="72"/>
                  <a:pt x="57" y="72"/>
                </a:cubicBezTo>
                <a:cubicBezTo>
                  <a:pt x="52" y="72"/>
                  <a:pt x="47" y="76"/>
                  <a:pt x="47" y="82"/>
                </a:cubicBezTo>
                <a:cubicBezTo>
                  <a:pt x="47" y="121"/>
                  <a:pt x="47" y="121"/>
                  <a:pt x="47" y="121"/>
                </a:cubicBezTo>
                <a:cubicBezTo>
                  <a:pt x="29" y="121"/>
                  <a:pt x="29" y="121"/>
                  <a:pt x="29" y="121"/>
                </a:cubicBezTo>
                <a:cubicBezTo>
                  <a:pt x="29" y="44"/>
                  <a:pt x="29" y="44"/>
                  <a:pt x="29" y="44"/>
                </a:cubicBezTo>
                <a:cubicBezTo>
                  <a:pt x="71" y="14"/>
                  <a:pt x="71" y="14"/>
                  <a:pt x="71" y="14"/>
                </a:cubicBezTo>
                <a:cubicBezTo>
                  <a:pt x="113" y="44"/>
                  <a:pt x="113" y="44"/>
                  <a:pt x="113" y="44"/>
                </a:cubicBezTo>
                <a:lnTo>
                  <a:pt x="113" y="1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6683" tIns="43341" rIns="86683" bIns="43341"/>
          <a:lstStyle/>
          <a:p>
            <a:pPr>
              <a:lnSpc>
                <a:spcPct val="120000"/>
              </a:lnSpc>
            </a:pPr>
            <a:endParaRPr lang="zh-CN" altLang="en-US"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8" name="TextBox 8"/>
          <p:cNvSpPr txBox="1"/>
          <p:nvPr/>
        </p:nvSpPr>
        <p:spPr>
          <a:xfrm>
            <a:off x="4442510" y="230969"/>
            <a:ext cx="3277238" cy="5252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341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点击输入标题</a:t>
            </a:r>
          </a:p>
        </p:txBody>
      </p:sp>
      <p:sp>
        <p:nvSpPr>
          <p:cNvPr id="29" name="TextBox 8"/>
          <p:cNvSpPr txBox="1"/>
          <p:nvPr/>
        </p:nvSpPr>
        <p:spPr>
          <a:xfrm>
            <a:off x="5000333" y="809622"/>
            <a:ext cx="2191337" cy="16049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04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CLICK TO ADD CAPTION TEXT</a:t>
            </a:r>
            <a:endParaRPr lang="zh-CN" altLang="en-US" sz="133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fallOve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1" dur="150" fill="hold"/>
                                        <p:tgtEl>
                                          <p:spTgt spid="1843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8" dur="150" fill="hold"/>
                                        <p:tgtEl>
                                          <p:spTgt spid="1845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29" dur="150" fill="hold"/>
                                        <p:tgtEl>
                                          <p:spTgt spid="1843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mph" presetSubtype="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36" dur="150" fill="hold"/>
                                        <p:tgtEl>
                                          <p:spTgt spid="1845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mph" presetSubtype="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47" dur="150" fill="hold"/>
                                        <p:tgtEl>
                                          <p:spTgt spid="1843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mph" presetSubtype="0" autoRev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54" dur="15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mph" presetSubtype="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65" dur="150" fill="hold"/>
                                        <p:tgtEl>
                                          <p:spTgt spid="1843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mph" presetSubtype="0" autoRev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72" dur="150" fill="hold"/>
                                        <p:tgtEl>
                                          <p:spTgt spid="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75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mph" presetSubtype="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83" dur="150" fill="hold"/>
                                        <p:tgtEl>
                                          <p:spTgt spid="1843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3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mph" presetSubtype="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90" dur="150" fill="hold"/>
                                        <p:tgtEl>
                                          <p:spTgt spid="1845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75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75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" presetClass="entr" presetSubtype="2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75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75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75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75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ldLvl="0" animBg="1"/>
      <p:bldP spid="18434" grpId="1" bldLvl="0" animBg="1"/>
      <p:bldP spid="18435" grpId="0" bldLvl="0" animBg="1"/>
      <p:bldP spid="18435" grpId="1" bldLvl="0" animBg="1"/>
      <p:bldP spid="18436" grpId="0" bldLvl="0" animBg="1"/>
      <p:bldP spid="18436" grpId="1" bldLvl="0" animBg="1"/>
      <p:bldP spid="18437" grpId="0" bldLvl="0" animBg="1"/>
      <p:bldP spid="18437" grpId="1" bldLvl="0" animBg="1"/>
      <p:bldP spid="18438" grpId="0" bldLvl="0" animBg="1"/>
      <p:bldP spid="18438" grpId="1" bldLvl="0" animBg="1"/>
      <p:bldP spid="18439" grpId="0" bldLvl="0" animBg="1"/>
      <p:bldP spid="18440" grpId="0" bldLvl="0" animBg="1"/>
      <p:bldP spid="18441" grpId="0" bldLvl="0" animBg="1"/>
      <p:bldP spid="18442" grpId="0" bldLvl="0" animBg="1"/>
      <p:bldP spid="18443" grpId="0" bldLvl="0" animBg="1"/>
      <p:bldP spid="18444" grpId="0" bldLvl="0" animBg="1"/>
      <p:bldP spid="18445" grpId="0" bldLvl="0" animBg="1"/>
      <p:bldP spid="18446" grpId="0" bldLvl="0" animBg="1"/>
      <p:bldP spid="18447" grpId="0"/>
      <p:bldP spid="18448" grpId="0"/>
      <p:bldP spid="18449" grpId="0"/>
      <p:bldP spid="18450" grpId="0"/>
      <p:bldP spid="18451" grpId="0" bldLvl="0" animBg="1"/>
      <p:bldP spid="18451" grpId="1" bldLvl="0" animBg="1"/>
      <p:bldP spid="18455" grpId="0" bldLvl="0" animBg="1"/>
      <p:bldP spid="18455" grpId="1" bldLvl="0" animBg="1"/>
      <p:bldP spid="18459" grpId="0" bldLvl="0" animBg="1"/>
      <p:bldP spid="18459" grpId="1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b0794d6f-5235-4e3c-a8cc-d4b7f1f235a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80" y="1781914"/>
            <a:ext cx="12191521" cy="3885666"/>
            <a:chOff x="480" y="1781913"/>
            <a:chExt cx="12191523" cy="3885667"/>
          </a:xfrm>
        </p:grpSpPr>
        <p:grpSp>
          <p:nvGrpSpPr>
            <p:cNvPr id="5" name="iṧ1îde"/>
            <p:cNvGrpSpPr/>
            <p:nvPr/>
          </p:nvGrpSpPr>
          <p:grpSpPr>
            <a:xfrm>
              <a:off x="480" y="1781913"/>
              <a:ext cx="12191523" cy="3885667"/>
              <a:chOff x="359" y="1659836"/>
              <a:chExt cx="9143641" cy="2914250"/>
            </a:xfrm>
          </p:grpSpPr>
          <p:sp>
            <p:nvSpPr>
              <p:cNvPr id="22" name="íṡḷíḋé"/>
              <p:cNvSpPr/>
              <p:nvPr/>
            </p:nvSpPr>
            <p:spPr bwMode="auto">
              <a:xfrm flipH="1" flipV="1">
                <a:off x="5649774" y="3497190"/>
                <a:ext cx="2155364" cy="1076895"/>
              </a:xfrm>
              <a:custGeom>
                <a:avLst/>
                <a:gdLst>
                  <a:gd name="T0" fmla="*/ 2734 w 2734"/>
                  <a:gd name="T1" fmla="*/ 1366 h 1366"/>
                  <a:gd name="T2" fmla="*/ 2726 w 2734"/>
                  <a:gd name="T3" fmla="*/ 1226 h 1366"/>
                  <a:gd name="T4" fmla="*/ 2706 w 2734"/>
                  <a:gd name="T5" fmla="*/ 1091 h 1366"/>
                  <a:gd name="T6" fmla="*/ 2672 w 2734"/>
                  <a:gd name="T7" fmla="*/ 959 h 1366"/>
                  <a:gd name="T8" fmla="*/ 2626 w 2734"/>
                  <a:gd name="T9" fmla="*/ 835 h 1366"/>
                  <a:gd name="T10" fmla="*/ 2568 w 2734"/>
                  <a:gd name="T11" fmla="*/ 715 h 1366"/>
                  <a:gd name="T12" fmla="*/ 2501 w 2734"/>
                  <a:gd name="T13" fmla="*/ 601 h 1366"/>
                  <a:gd name="T14" fmla="*/ 2423 w 2734"/>
                  <a:gd name="T15" fmla="*/ 497 h 1366"/>
                  <a:gd name="T16" fmla="*/ 2335 w 2734"/>
                  <a:gd name="T17" fmla="*/ 400 h 1366"/>
                  <a:gd name="T18" fmla="*/ 2237 w 2734"/>
                  <a:gd name="T19" fmla="*/ 312 h 1366"/>
                  <a:gd name="T20" fmla="*/ 2131 w 2734"/>
                  <a:gd name="T21" fmla="*/ 232 h 1366"/>
                  <a:gd name="T22" fmla="*/ 2019 w 2734"/>
                  <a:gd name="T23" fmla="*/ 164 h 1366"/>
                  <a:gd name="T24" fmla="*/ 1899 w 2734"/>
                  <a:gd name="T25" fmla="*/ 106 h 1366"/>
                  <a:gd name="T26" fmla="*/ 1774 w 2734"/>
                  <a:gd name="T27" fmla="*/ 60 h 1366"/>
                  <a:gd name="T28" fmla="*/ 1642 w 2734"/>
                  <a:gd name="T29" fmla="*/ 26 h 1366"/>
                  <a:gd name="T30" fmla="*/ 1508 w 2734"/>
                  <a:gd name="T31" fmla="*/ 6 h 1366"/>
                  <a:gd name="T32" fmla="*/ 1368 w 2734"/>
                  <a:gd name="T33" fmla="*/ 0 h 1366"/>
                  <a:gd name="T34" fmla="*/ 1296 w 2734"/>
                  <a:gd name="T35" fmla="*/ 0 h 1366"/>
                  <a:gd name="T36" fmla="*/ 1159 w 2734"/>
                  <a:gd name="T37" fmla="*/ 14 h 1366"/>
                  <a:gd name="T38" fmla="*/ 1025 w 2734"/>
                  <a:gd name="T39" fmla="*/ 42 h 1366"/>
                  <a:gd name="T40" fmla="*/ 897 w 2734"/>
                  <a:gd name="T41" fmla="*/ 82 h 1366"/>
                  <a:gd name="T42" fmla="*/ 775 w 2734"/>
                  <a:gd name="T43" fmla="*/ 134 h 1366"/>
                  <a:gd name="T44" fmla="*/ 659 w 2734"/>
                  <a:gd name="T45" fmla="*/ 198 h 1366"/>
                  <a:gd name="T46" fmla="*/ 550 w 2734"/>
                  <a:gd name="T47" fmla="*/ 272 h 1366"/>
                  <a:gd name="T48" fmla="*/ 448 w 2734"/>
                  <a:gd name="T49" fmla="*/ 354 h 1366"/>
                  <a:gd name="T50" fmla="*/ 356 w 2734"/>
                  <a:gd name="T51" fmla="*/ 447 h 1366"/>
                  <a:gd name="T52" fmla="*/ 272 w 2734"/>
                  <a:gd name="T53" fmla="*/ 547 h 1366"/>
                  <a:gd name="T54" fmla="*/ 198 w 2734"/>
                  <a:gd name="T55" fmla="*/ 657 h 1366"/>
                  <a:gd name="T56" fmla="*/ 136 w 2734"/>
                  <a:gd name="T57" fmla="*/ 773 h 1366"/>
                  <a:gd name="T58" fmla="*/ 84 w 2734"/>
                  <a:gd name="T59" fmla="*/ 897 h 1366"/>
                  <a:gd name="T60" fmla="*/ 44 w 2734"/>
                  <a:gd name="T61" fmla="*/ 1025 h 1366"/>
                  <a:gd name="T62" fmla="*/ 16 w 2734"/>
                  <a:gd name="T63" fmla="*/ 1159 h 1366"/>
                  <a:gd name="T64" fmla="*/ 2 w 2734"/>
                  <a:gd name="T65" fmla="*/ 1296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34" h="1366">
                    <a:moveTo>
                      <a:pt x="2734" y="1366"/>
                    </a:moveTo>
                    <a:lnTo>
                      <a:pt x="2734" y="1366"/>
                    </a:lnTo>
                    <a:lnTo>
                      <a:pt x="2732" y="1296"/>
                    </a:lnTo>
                    <a:lnTo>
                      <a:pt x="2726" y="1226"/>
                    </a:lnTo>
                    <a:lnTo>
                      <a:pt x="2718" y="1159"/>
                    </a:lnTo>
                    <a:lnTo>
                      <a:pt x="2706" y="1091"/>
                    </a:lnTo>
                    <a:lnTo>
                      <a:pt x="2690" y="1025"/>
                    </a:lnTo>
                    <a:lnTo>
                      <a:pt x="2672" y="959"/>
                    </a:lnTo>
                    <a:lnTo>
                      <a:pt x="2650" y="897"/>
                    </a:lnTo>
                    <a:lnTo>
                      <a:pt x="2626" y="835"/>
                    </a:lnTo>
                    <a:lnTo>
                      <a:pt x="2600" y="773"/>
                    </a:lnTo>
                    <a:lnTo>
                      <a:pt x="2568" y="715"/>
                    </a:lnTo>
                    <a:lnTo>
                      <a:pt x="2536" y="657"/>
                    </a:lnTo>
                    <a:lnTo>
                      <a:pt x="2501" y="601"/>
                    </a:lnTo>
                    <a:lnTo>
                      <a:pt x="2463" y="547"/>
                    </a:lnTo>
                    <a:lnTo>
                      <a:pt x="2423" y="497"/>
                    </a:lnTo>
                    <a:lnTo>
                      <a:pt x="2379" y="447"/>
                    </a:lnTo>
                    <a:lnTo>
                      <a:pt x="2335" y="400"/>
                    </a:lnTo>
                    <a:lnTo>
                      <a:pt x="2287" y="354"/>
                    </a:lnTo>
                    <a:lnTo>
                      <a:pt x="2237" y="312"/>
                    </a:lnTo>
                    <a:lnTo>
                      <a:pt x="2185" y="272"/>
                    </a:lnTo>
                    <a:lnTo>
                      <a:pt x="2131" y="232"/>
                    </a:lnTo>
                    <a:lnTo>
                      <a:pt x="2075" y="198"/>
                    </a:lnTo>
                    <a:lnTo>
                      <a:pt x="2019" y="164"/>
                    </a:lnTo>
                    <a:lnTo>
                      <a:pt x="1959" y="134"/>
                    </a:lnTo>
                    <a:lnTo>
                      <a:pt x="1899" y="106"/>
                    </a:lnTo>
                    <a:lnTo>
                      <a:pt x="1838" y="82"/>
                    </a:lnTo>
                    <a:lnTo>
                      <a:pt x="1774" y="60"/>
                    </a:lnTo>
                    <a:lnTo>
                      <a:pt x="1710" y="42"/>
                    </a:lnTo>
                    <a:lnTo>
                      <a:pt x="1642" y="26"/>
                    </a:lnTo>
                    <a:lnTo>
                      <a:pt x="1576" y="14"/>
                    </a:lnTo>
                    <a:lnTo>
                      <a:pt x="1508" y="6"/>
                    </a:lnTo>
                    <a:lnTo>
                      <a:pt x="1438" y="0"/>
                    </a:lnTo>
                    <a:lnTo>
                      <a:pt x="1368" y="0"/>
                    </a:lnTo>
                    <a:lnTo>
                      <a:pt x="1368" y="0"/>
                    </a:lnTo>
                    <a:lnTo>
                      <a:pt x="1296" y="0"/>
                    </a:lnTo>
                    <a:lnTo>
                      <a:pt x="1228" y="6"/>
                    </a:lnTo>
                    <a:lnTo>
                      <a:pt x="1159" y="14"/>
                    </a:lnTo>
                    <a:lnTo>
                      <a:pt x="1093" y="26"/>
                    </a:lnTo>
                    <a:lnTo>
                      <a:pt x="1025" y="42"/>
                    </a:lnTo>
                    <a:lnTo>
                      <a:pt x="961" y="60"/>
                    </a:lnTo>
                    <a:lnTo>
                      <a:pt x="897" y="82"/>
                    </a:lnTo>
                    <a:lnTo>
                      <a:pt x="835" y="106"/>
                    </a:lnTo>
                    <a:lnTo>
                      <a:pt x="775" y="134"/>
                    </a:lnTo>
                    <a:lnTo>
                      <a:pt x="715" y="164"/>
                    </a:lnTo>
                    <a:lnTo>
                      <a:pt x="659" y="198"/>
                    </a:lnTo>
                    <a:lnTo>
                      <a:pt x="603" y="232"/>
                    </a:lnTo>
                    <a:lnTo>
                      <a:pt x="550" y="272"/>
                    </a:lnTo>
                    <a:lnTo>
                      <a:pt x="498" y="312"/>
                    </a:lnTo>
                    <a:lnTo>
                      <a:pt x="448" y="354"/>
                    </a:lnTo>
                    <a:lnTo>
                      <a:pt x="402" y="400"/>
                    </a:lnTo>
                    <a:lnTo>
                      <a:pt x="356" y="447"/>
                    </a:lnTo>
                    <a:lnTo>
                      <a:pt x="312" y="497"/>
                    </a:lnTo>
                    <a:lnTo>
                      <a:pt x="272" y="547"/>
                    </a:lnTo>
                    <a:lnTo>
                      <a:pt x="234" y="601"/>
                    </a:lnTo>
                    <a:lnTo>
                      <a:pt x="198" y="657"/>
                    </a:lnTo>
                    <a:lnTo>
                      <a:pt x="166" y="715"/>
                    </a:lnTo>
                    <a:lnTo>
                      <a:pt x="136" y="773"/>
                    </a:lnTo>
                    <a:lnTo>
                      <a:pt x="108" y="835"/>
                    </a:lnTo>
                    <a:lnTo>
                      <a:pt x="84" y="897"/>
                    </a:lnTo>
                    <a:lnTo>
                      <a:pt x="62" y="959"/>
                    </a:lnTo>
                    <a:lnTo>
                      <a:pt x="44" y="1025"/>
                    </a:lnTo>
                    <a:lnTo>
                      <a:pt x="28" y="1091"/>
                    </a:lnTo>
                    <a:lnTo>
                      <a:pt x="16" y="1159"/>
                    </a:lnTo>
                    <a:lnTo>
                      <a:pt x="8" y="1226"/>
                    </a:lnTo>
                    <a:lnTo>
                      <a:pt x="2" y="1296"/>
                    </a:lnTo>
                    <a:lnTo>
                      <a:pt x="0" y="1366"/>
                    </a:lnTo>
                  </a:path>
                </a:pathLst>
              </a:custGeom>
              <a:noFill/>
              <a:ln w="19050" cap="rnd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920"/>
              </a:p>
            </p:txBody>
          </p:sp>
          <p:sp>
            <p:nvSpPr>
              <p:cNvPr id="23" name="i$ḻiďe"/>
              <p:cNvSpPr/>
              <p:nvPr/>
            </p:nvSpPr>
            <p:spPr bwMode="auto">
              <a:xfrm flipH="1" flipV="1">
                <a:off x="5649774" y="2736730"/>
                <a:ext cx="0" cy="784815"/>
              </a:xfrm>
              <a:prstGeom prst="line">
                <a:avLst/>
              </a:prstGeom>
              <a:noFill/>
              <a:ln w="19050" cap="rnd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920"/>
              </a:p>
            </p:txBody>
          </p:sp>
          <p:sp>
            <p:nvSpPr>
              <p:cNvPr id="24" name="islíḍè"/>
              <p:cNvSpPr/>
              <p:nvPr/>
            </p:nvSpPr>
            <p:spPr bwMode="auto">
              <a:xfrm>
                <a:off x="7805138" y="2716769"/>
                <a:ext cx="0" cy="791062"/>
              </a:xfrm>
              <a:prstGeom prst="line">
                <a:avLst/>
              </a:prstGeom>
              <a:noFill/>
              <a:ln w="19050" cap="rnd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920"/>
              </a:p>
            </p:txBody>
          </p:sp>
          <p:sp>
            <p:nvSpPr>
              <p:cNvPr id="25" name="íṩļïḋè"/>
              <p:cNvSpPr/>
              <p:nvPr/>
            </p:nvSpPr>
            <p:spPr bwMode="auto">
              <a:xfrm>
                <a:off x="3494410" y="1659836"/>
                <a:ext cx="2155364" cy="1076895"/>
              </a:xfrm>
              <a:custGeom>
                <a:avLst/>
                <a:gdLst>
                  <a:gd name="T0" fmla="*/ 2734 w 2734"/>
                  <a:gd name="T1" fmla="*/ 1366 h 1366"/>
                  <a:gd name="T2" fmla="*/ 2726 w 2734"/>
                  <a:gd name="T3" fmla="*/ 1226 h 1366"/>
                  <a:gd name="T4" fmla="*/ 2706 w 2734"/>
                  <a:gd name="T5" fmla="*/ 1091 h 1366"/>
                  <a:gd name="T6" fmla="*/ 2672 w 2734"/>
                  <a:gd name="T7" fmla="*/ 959 h 1366"/>
                  <a:gd name="T8" fmla="*/ 2626 w 2734"/>
                  <a:gd name="T9" fmla="*/ 835 h 1366"/>
                  <a:gd name="T10" fmla="*/ 2568 w 2734"/>
                  <a:gd name="T11" fmla="*/ 715 h 1366"/>
                  <a:gd name="T12" fmla="*/ 2501 w 2734"/>
                  <a:gd name="T13" fmla="*/ 601 h 1366"/>
                  <a:gd name="T14" fmla="*/ 2423 w 2734"/>
                  <a:gd name="T15" fmla="*/ 497 h 1366"/>
                  <a:gd name="T16" fmla="*/ 2335 w 2734"/>
                  <a:gd name="T17" fmla="*/ 400 h 1366"/>
                  <a:gd name="T18" fmla="*/ 2237 w 2734"/>
                  <a:gd name="T19" fmla="*/ 312 h 1366"/>
                  <a:gd name="T20" fmla="*/ 2131 w 2734"/>
                  <a:gd name="T21" fmla="*/ 232 h 1366"/>
                  <a:gd name="T22" fmla="*/ 2019 w 2734"/>
                  <a:gd name="T23" fmla="*/ 164 h 1366"/>
                  <a:gd name="T24" fmla="*/ 1899 w 2734"/>
                  <a:gd name="T25" fmla="*/ 106 h 1366"/>
                  <a:gd name="T26" fmla="*/ 1774 w 2734"/>
                  <a:gd name="T27" fmla="*/ 60 h 1366"/>
                  <a:gd name="T28" fmla="*/ 1642 w 2734"/>
                  <a:gd name="T29" fmla="*/ 26 h 1366"/>
                  <a:gd name="T30" fmla="*/ 1508 w 2734"/>
                  <a:gd name="T31" fmla="*/ 6 h 1366"/>
                  <a:gd name="T32" fmla="*/ 1368 w 2734"/>
                  <a:gd name="T33" fmla="*/ 0 h 1366"/>
                  <a:gd name="T34" fmla="*/ 1296 w 2734"/>
                  <a:gd name="T35" fmla="*/ 0 h 1366"/>
                  <a:gd name="T36" fmla="*/ 1159 w 2734"/>
                  <a:gd name="T37" fmla="*/ 14 h 1366"/>
                  <a:gd name="T38" fmla="*/ 1025 w 2734"/>
                  <a:gd name="T39" fmla="*/ 42 h 1366"/>
                  <a:gd name="T40" fmla="*/ 897 w 2734"/>
                  <a:gd name="T41" fmla="*/ 82 h 1366"/>
                  <a:gd name="T42" fmla="*/ 775 w 2734"/>
                  <a:gd name="T43" fmla="*/ 134 h 1366"/>
                  <a:gd name="T44" fmla="*/ 659 w 2734"/>
                  <a:gd name="T45" fmla="*/ 198 h 1366"/>
                  <a:gd name="T46" fmla="*/ 550 w 2734"/>
                  <a:gd name="T47" fmla="*/ 272 h 1366"/>
                  <a:gd name="T48" fmla="*/ 448 w 2734"/>
                  <a:gd name="T49" fmla="*/ 354 h 1366"/>
                  <a:gd name="T50" fmla="*/ 356 w 2734"/>
                  <a:gd name="T51" fmla="*/ 447 h 1366"/>
                  <a:gd name="T52" fmla="*/ 272 w 2734"/>
                  <a:gd name="T53" fmla="*/ 547 h 1366"/>
                  <a:gd name="T54" fmla="*/ 198 w 2734"/>
                  <a:gd name="T55" fmla="*/ 657 h 1366"/>
                  <a:gd name="T56" fmla="*/ 136 w 2734"/>
                  <a:gd name="T57" fmla="*/ 773 h 1366"/>
                  <a:gd name="T58" fmla="*/ 84 w 2734"/>
                  <a:gd name="T59" fmla="*/ 897 h 1366"/>
                  <a:gd name="T60" fmla="*/ 44 w 2734"/>
                  <a:gd name="T61" fmla="*/ 1025 h 1366"/>
                  <a:gd name="T62" fmla="*/ 16 w 2734"/>
                  <a:gd name="T63" fmla="*/ 1159 h 1366"/>
                  <a:gd name="T64" fmla="*/ 2 w 2734"/>
                  <a:gd name="T65" fmla="*/ 1296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34" h="1366">
                    <a:moveTo>
                      <a:pt x="2734" y="1366"/>
                    </a:moveTo>
                    <a:lnTo>
                      <a:pt x="2734" y="1366"/>
                    </a:lnTo>
                    <a:lnTo>
                      <a:pt x="2732" y="1296"/>
                    </a:lnTo>
                    <a:lnTo>
                      <a:pt x="2726" y="1226"/>
                    </a:lnTo>
                    <a:lnTo>
                      <a:pt x="2718" y="1159"/>
                    </a:lnTo>
                    <a:lnTo>
                      <a:pt x="2706" y="1091"/>
                    </a:lnTo>
                    <a:lnTo>
                      <a:pt x="2690" y="1025"/>
                    </a:lnTo>
                    <a:lnTo>
                      <a:pt x="2672" y="959"/>
                    </a:lnTo>
                    <a:lnTo>
                      <a:pt x="2650" y="897"/>
                    </a:lnTo>
                    <a:lnTo>
                      <a:pt x="2626" y="835"/>
                    </a:lnTo>
                    <a:lnTo>
                      <a:pt x="2600" y="773"/>
                    </a:lnTo>
                    <a:lnTo>
                      <a:pt x="2568" y="715"/>
                    </a:lnTo>
                    <a:lnTo>
                      <a:pt x="2536" y="657"/>
                    </a:lnTo>
                    <a:lnTo>
                      <a:pt x="2501" y="601"/>
                    </a:lnTo>
                    <a:lnTo>
                      <a:pt x="2463" y="547"/>
                    </a:lnTo>
                    <a:lnTo>
                      <a:pt x="2423" y="497"/>
                    </a:lnTo>
                    <a:lnTo>
                      <a:pt x="2379" y="447"/>
                    </a:lnTo>
                    <a:lnTo>
                      <a:pt x="2335" y="400"/>
                    </a:lnTo>
                    <a:lnTo>
                      <a:pt x="2287" y="354"/>
                    </a:lnTo>
                    <a:lnTo>
                      <a:pt x="2237" y="312"/>
                    </a:lnTo>
                    <a:lnTo>
                      <a:pt x="2185" y="272"/>
                    </a:lnTo>
                    <a:lnTo>
                      <a:pt x="2131" y="232"/>
                    </a:lnTo>
                    <a:lnTo>
                      <a:pt x="2075" y="198"/>
                    </a:lnTo>
                    <a:lnTo>
                      <a:pt x="2019" y="164"/>
                    </a:lnTo>
                    <a:lnTo>
                      <a:pt x="1959" y="134"/>
                    </a:lnTo>
                    <a:lnTo>
                      <a:pt x="1899" y="106"/>
                    </a:lnTo>
                    <a:lnTo>
                      <a:pt x="1838" y="82"/>
                    </a:lnTo>
                    <a:lnTo>
                      <a:pt x="1774" y="60"/>
                    </a:lnTo>
                    <a:lnTo>
                      <a:pt x="1710" y="42"/>
                    </a:lnTo>
                    <a:lnTo>
                      <a:pt x="1642" y="26"/>
                    </a:lnTo>
                    <a:lnTo>
                      <a:pt x="1576" y="14"/>
                    </a:lnTo>
                    <a:lnTo>
                      <a:pt x="1508" y="6"/>
                    </a:lnTo>
                    <a:lnTo>
                      <a:pt x="1438" y="0"/>
                    </a:lnTo>
                    <a:lnTo>
                      <a:pt x="1368" y="0"/>
                    </a:lnTo>
                    <a:lnTo>
                      <a:pt x="1368" y="0"/>
                    </a:lnTo>
                    <a:lnTo>
                      <a:pt x="1296" y="0"/>
                    </a:lnTo>
                    <a:lnTo>
                      <a:pt x="1228" y="6"/>
                    </a:lnTo>
                    <a:lnTo>
                      <a:pt x="1159" y="14"/>
                    </a:lnTo>
                    <a:lnTo>
                      <a:pt x="1093" y="26"/>
                    </a:lnTo>
                    <a:lnTo>
                      <a:pt x="1025" y="42"/>
                    </a:lnTo>
                    <a:lnTo>
                      <a:pt x="961" y="60"/>
                    </a:lnTo>
                    <a:lnTo>
                      <a:pt x="897" y="82"/>
                    </a:lnTo>
                    <a:lnTo>
                      <a:pt x="835" y="106"/>
                    </a:lnTo>
                    <a:lnTo>
                      <a:pt x="775" y="134"/>
                    </a:lnTo>
                    <a:lnTo>
                      <a:pt x="715" y="164"/>
                    </a:lnTo>
                    <a:lnTo>
                      <a:pt x="659" y="198"/>
                    </a:lnTo>
                    <a:lnTo>
                      <a:pt x="603" y="232"/>
                    </a:lnTo>
                    <a:lnTo>
                      <a:pt x="550" y="272"/>
                    </a:lnTo>
                    <a:lnTo>
                      <a:pt x="498" y="312"/>
                    </a:lnTo>
                    <a:lnTo>
                      <a:pt x="448" y="354"/>
                    </a:lnTo>
                    <a:lnTo>
                      <a:pt x="402" y="400"/>
                    </a:lnTo>
                    <a:lnTo>
                      <a:pt x="356" y="447"/>
                    </a:lnTo>
                    <a:lnTo>
                      <a:pt x="312" y="497"/>
                    </a:lnTo>
                    <a:lnTo>
                      <a:pt x="272" y="547"/>
                    </a:lnTo>
                    <a:lnTo>
                      <a:pt x="234" y="601"/>
                    </a:lnTo>
                    <a:lnTo>
                      <a:pt x="198" y="657"/>
                    </a:lnTo>
                    <a:lnTo>
                      <a:pt x="166" y="715"/>
                    </a:lnTo>
                    <a:lnTo>
                      <a:pt x="136" y="773"/>
                    </a:lnTo>
                    <a:lnTo>
                      <a:pt x="108" y="835"/>
                    </a:lnTo>
                    <a:lnTo>
                      <a:pt x="84" y="897"/>
                    </a:lnTo>
                    <a:lnTo>
                      <a:pt x="62" y="959"/>
                    </a:lnTo>
                    <a:lnTo>
                      <a:pt x="44" y="1025"/>
                    </a:lnTo>
                    <a:lnTo>
                      <a:pt x="28" y="1091"/>
                    </a:lnTo>
                    <a:lnTo>
                      <a:pt x="16" y="1159"/>
                    </a:lnTo>
                    <a:lnTo>
                      <a:pt x="8" y="1226"/>
                    </a:lnTo>
                    <a:lnTo>
                      <a:pt x="2" y="1296"/>
                    </a:lnTo>
                    <a:lnTo>
                      <a:pt x="0" y="1366"/>
                    </a:lnTo>
                  </a:path>
                </a:pathLst>
              </a:custGeom>
              <a:noFill/>
              <a:ln w="19050" cap="rnd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920"/>
              </a:p>
            </p:txBody>
          </p:sp>
          <p:sp>
            <p:nvSpPr>
              <p:cNvPr id="26" name="í$ľíḋè"/>
              <p:cNvSpPr/>
              <p:nvPr/>
            </p:nvSpPr>
            <p:spPr bwMode="auto">
              <a:xfrm flipH="1" flipV="1">
                <a:off x="1339046" y="3497191"/>
                <a:ext cx="2155364" cy="1076895"/>
              </a:xfrm>
              <a:custGeom>
                <a:avLst/>
                <a:gdLst>
                  <a:gd name="T0" fmla="*/ 2734 w 2734"/>
                  <a:gd name="T1" fmla="*/ 1366 h 1366"/>
                  <a:gd name="T2" fmla="*/ 2726 w 2734"/>
                  <a:gd name="T3" fmla="*/ 1226 h 1366"/>
                  <a:gd name="T4" fmla="*/ 2706 w 2734"/>
                  <a:gd name="T5" fmla="*/ 1091 h 1366"/>
                  <a:gd name="T6" fmla="*/ 2672 w 2734"/>
                  <a:gd name="T7" fmla="*/ 959 h 1366"/>
                  <a:gd name="T8" fmla="*/ 2626 w 2734"/>
                  <a:gd name="T9" fmla="*/ 835 h 1366"/>
                  <a:gd name="T10" fmla="*/ 2568 w 2734"/>
                  <a:gd name="T11" fmla="*/ 715 h 1366"/>
                  <a:gd name="T12" fmla="*/ 2501 w 2734"/>
                  <a:gd name="T13" fmla="*/ 601 h 1366"/>
                  <a:gd name="T14" fmla="*/ 2423 w 2734"/>
                  <a:gd name="T15" fmla="*/ 497 h 1366"/>
                  <a:gd name="T16" fmla="*/ 2335 w 2734"/>
                  <a:gd name="T17" fmla="*/ 400 h 1366"/>
                  <a:gd name="T18" fmla="*/ 2237 w 2734"/>
                  <a:gd name="T19" fmla="*/ 312 h 1366"/>
                  <a:gd name="T20" fmla="*/ 2131 w 2734"/>
                  <a:gd name="T21" fmla="*/ 232 h 1366"/>
                  <a:gd name="T22" fmla="*/ 2019 w 2734"/>
                  <a:gd name="T23" fmla="*/ 164 h 1366"/>
                  <a:gd name="T24" fmla="*/ 1899 w 2734"/>
                  <a:gd name="T25" fmla="*/ 106 h 1366"/>
                  <a:gd name="T26" fmla="*/ 1774 w 2734"/>
                  <a:gd name="T27" fmla="*/ 60 h 1366"/>
                  <a:gd name="T28" fmla="*/ 1642 w 2734"/>
                  <a:gd name="T29" fmla="*/ 26 h 1366"/>
                  <a:gd name="T30" fmla="*/ 1508 w 2734"/>
                  <a:gd name="T31" fmla="*/ 6 h 1366"/>
                  <a:gd name="T32" fmla="*/ 1368 w 2734"/>
                  <a:gd name="T33" fmla="*/ 0 h 1366"/>
                  <a:gd name="T34" fmla="*/ 1296 w 2734"/>
                  <a:gd name="T35" fmla="*/ 0 h 1366"/>
                  <a:gd name="T36" fmla="*/ 1159 w 2734"/>
                  <a:gd name="T37" fmla="*/ 14 h 1366"/>
                  <a:gd name="T38" fmla="*/ 1025 w 2734"/>
                  <a:gd name="T39" fmla="*/ 42 h 1366"/>
                  <a:gd name="T40" fmla="*/ 897 w 2734"/>
                  <a:gd name="T41" fmla="*/ 82 h 1366"/>
                  <a:gd name="T42" fmla="*/ 775 w 2734"/>
                  <a:gd name="T43" fmla="*/ 134 h 1366"/>
                  <a:gd name="T44" fmla="*/ 659 w 2734"/>
                  <a:gd name="T45" fmla="*/ 198 h 1366"/>
                  <a:gd name="T46" fmla="*/ 550 w 2734"/>
                  <a:gd name="T47" fmla="*/ 272 h 1366"/>
                  <a:gd name="T48" fmla="*/ 448 w 2734"/>
                  <a:gd name="T49" fmla="*/ 354 h 1366"/>
                  <a:gd name="T50" fmla="*/ 356 w 2734"/>
                  <a:gd name="T51" fmla="*/ 447 h 1366"/>
                  <a:gd name="T52" fmla="*/ 272 w 2734"/>
                  <a:gd name="T53" fmla="*/ 547 h 1366"/>
                  <a:gd name="T54" fmla="*/ 198 w 2734"/>
                  <a:gd name="T55" fmla="*/ 657 h 1366"/>
                  <a:gd name="T56" fmla="*/ 136 w 2734"/>
                  <a:gd name="T57" fmla="*/ 773 h 1366"/>
                  <a:gd name="T58" fmla="*/ 84 w 2734"/>
                  <a:gd name="T59" fmla="*/ 897 h 1366"/>
                  <a:gd name="T60" fmla="*/ 44 w 2734"/>
                  <a:gd name="T61" fmla="*/ 1025 h 1366"/>
                  <a:gd name="T62" fmla="*/ 16 w 2734"/>
                  <a:gd name="T63" fmla="*/ 1159 h 1366"/>
                  <a:gd name="T64" fmla="*/ 2 w 2734"/>
                  <a:gd name="T65" fmla="*/ 1296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34" h="1366">
                    <a:moveTo>
                      <a:pt x="2734" y="1366"/>
                    </a:moveTo>
                    <a:lnTo>
                      <a:pt x="2734" y="1366"/>
                    </a:lnTo>
                    <a:lnTo>
                      <a:pt x="2732" y="1296"/>
                    </a:lnTo>
                    <a:lnTo>
                      <a:pt x="2726" y="1226"/>
                    </a:lnTo>
                    <a:lnTo>
                      <a:pt x="2718" y="1159"/>
                    </a:lnTo>
                    <a:lnTo>
                      <a:pt x="2706" y="1091"/>
                    </a:lnTo>
                    <a:lnTo>
                      <a:pt x="2690" y="1025"/>
                    </a:lnTo>
                    <a:lnTo>
                      <a:pt x="2672" y="959"/>
                    </a:lnTo>
                    <a:lnTo>
                      <a:pt x="2650" y="897"/>
                    </a:lnTo>
                    <a:lnTo>
                      <a:pt x="2626" y="835"/>
                    </a:lnTo>
                    <a:lnTo>
                      <a:pt x="2600" y="773"/>
                    </a:lnTo>
                    <a:lnTo>
                      <a:pt x="2568" y="715"/>
                    </a:lnTo>
                    <a:lnTo>
                      <a:pt x="2536" y="657"/>
                    </a:lnTo>
                    <a:lnTo>
                      <a:pt x="2501" y="601"/>
                    </a:lnTo>
                    <a:lnTo>
                      <a:pt x="2463" y="547"/>
                    </a:lnTo>
                    <a:lnTo>
                      <a:pt x="2423" y="497"/>
                    </a:lnTo>
                    <a:lnTo>
                      <a:pt x="2379" y="447"/>
                    </a:lnTo>
                    <a:lnTo>
                      <a:pt x="2335" y="400"/>
                    </a:lnTo>
                    <a:lnTo>
                      <a:pt x="2287" y="354"/>
                    </a:lnTo>
                    <a:lnTo>
                      <a:pt x="2237" y="312"/>
                    </a:lnTo>
                    <a:lnTo>
                      <a:pt x="2185" y="272"/>
                    </a:lnTo>
                    <a:lnTo>
                      <a:pt x="2131" y="232"/>
                    </a:lnTo>
                    <a:lnTo>
                      <a:pt x="2075" y="198"/>
                    </a:lnTo>
                    <a:lnTo>
                      <a:pt x="2019" y="164"/>
                    </a:lnTo>
                    <a:lnTo>
                      <a:pt x="1959" y="134"/>
                    </a:lnTo>
                    <a:lnTo>
                      <a:pt x="1899" y="106"/>
                    </a:lnTo>
                    <a:lnTo>
                      <a:pt x="1838" y="82"/>
                    </a:lnTo>
                    <a:lnTo>
                      <a:pt x="1774" y="60"/>
                    </a:lnTo>
                    <a:lnTo>
                      <a:pt x="1710" y="42"/>
                    </a:lnTo>
                    <a:lnTo>
                      <a:pt x="1642" y="26"/>
                    </a:lnTo>
                    <a:lnTo>
                      <a:pt x="1576" y="14"/>
                    </a:lnTo>
                    <a:lnTo>
                      <a:pt x="1508" y="6"/>
                    </a:lnTo>
                    <a:lnTo>
                      <a:pt x="1438" y="0"/>
                    </a:lnTo>
                    <a:lnTo>
                      <a:pt x="1368" y="0"/>
                    </a:lnTo>
                    <a:lnTo>
                      <a:pt x="1368" y="0"/>
                    </a:lnTo>
                    <a:lnTo>
                      <a:pt x="1296" y="0"/>
                    </a:lnTo>
                    <a:lnTo>
                      <a:pt x="1228" y="6"/>
                    </a:lnTo>
                    <a:lnTo>
                      <a:pt x="1159" y="14"/>
                    </a:lnTo>
                    <a:lnTo>
                      <a:pt x="1093" y="26"/>
                    </a:lnTo>
                    <a:lnTo>
                      <a:pt x="1025" y="42"/>
                    </a:lnTo>
                    <a:lnTo>
                      <a:pt x="961" y="60"/>
                    </a:lnTo>
                    <a:lnTo>
                      <a:pt x="897" y="82"/>
                    </a:lnTo>
                    <a:lnTo>
                      <a:pt x="835" y="106"/>
                    </a:lnTo>
                    <a:lnTo>
                      <a:pt x="775" y="134"/>
                    </a:lnTo>
                    <a:lnTo>
                      <a:pt x="715" y="164"/>
                    </a:lnTo>
                    <a:lnTo>
                      <a:pt x="659" y="198"/>
                    </a:lnTo>
                    <a:lnTo>
                      <a:pt x="603" y="232"/>
                    </a:lnTo>
                    <a:lnTo>
                      <a:pt x="550" y="272"/>
                    </a:lnTo>
                    <a:lnTo>
                      <a:pt x="498" y="312"/>
                    </a:lnTo>
                    <a:lnTo>
                      <a:pt x="448" y="354"/>
                    </a:lnTo>
                    <a:lnTo>
                      <a:pt x="402" y="400"/>
                    </a:lnTo>
                    <a:lnTo>
                      <a:pt x="356" y="447"/>
                    </a:lnTo>
                    <a:lnTo>
                      <a:pt x="312" y="497"/>
                    </a:lnTo>
                    <a:lnTo>
                      <a:pt x="272" y="547"/>
                    </a:lnTo>
                    <a:lnTo>
                      <a:pt x="234" y="601"/>
                    </a:lnTo>
                    <a:lnTo>
                      <a:pt x="198" y="657"/>
                    </a:lnTo>
                    <a:lnTo>
                      <a:pt x="166" y="715"/>
                    </a:lnTo>
                    <a:lnTo>
                      <a:pt x="136" y="773"/>
                    </a:lnTo>
                    <a:lnTo>
                      <a:pt x="108" y="835"/>
                    </a:lnTo>
                    <a:lnTo>
                      <a:pt x="84" y="897"/>
                    </a:lnTo>
                    <a:lnTo>
                      <a:pt x="62" y="959"/>
                    </a:lnTo>
                    <a:lnTo>
                      <a:pt x="44" y="1025"/>
                    </a:lnTo>
                    <a:lnTo>
                      <a:pt x="28" y="1091"/>
                    </a:lnTo>
                    <a:lnTo>
                      <a:pt x="16" y="1159"/>
                    </a:lnTo>
                    <a:lnTo>
                      <a:pt x="8" y="1226"/>
                    </a:lnTo>
                    <a:lnTo>
                      <a:pt x="2" y="1296"/>
                    </a:lnTo>
                    <a:lnTo>
                      <a:pt x="0" y="1366"/>
                    </a:lnTo>
                  </a:path>
                </a:pathLst>
              </a:custGeom>
              <a:noFill/>
              <a:ln w="19050" cap="rnd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920"/>
              </a:p>
            </p:txBody>
          </p:sp>
          <p:sp>
            <p:nvSpPr>
              <p:cNvPr id="27" name="ïṧ1îḑe"/>
              <p:cNvSpPr/>
              <p:nvPr/>
            </p:nvSpPr>
            <p:spPr bwMode="auto">
              <a:xfrm>
                <a:off x="3494410" y="2716772"/>
                <a:ext cx="0" cy="791062"/>
              </a:xfrm>
              <a:prstGeom prst="line">
                <a:avLst/>
              </a:prstGeom>
              <a:noFill/>
              <a:ln w="19050" cap="rnd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920"/>
              </a:p>
            </p:txBody>
          </p:sp>
          <p:sp>
            <p:nvSpPr>
              <p:cNvPr id="28" name="ïṣḷïḋe"/>
              <p:cNvSpPr/>
              <p:nvPr/>
            </p:nvSpPr>
            <p:spPr>
              <a:xfrm>
                <a:off x="7805313" y="1661133"/>
                <a:ext cx="1338687" cy="1074214"/>
              </a:xfrm>
              <a:custGeom>
                <a:avLst/>
                <a:gdLst>
                  <a:gd name="connsiteX0" fmla="*/ 0 w 1338687"/>
                  <a:gd name="connsiteY0" fmla="*/ 1074214 h 1165654"/>
                  <a:gd name="connsiteX1" fmla="*/ 1077507 w 1338687"/>
                  <a:gd name="connsiteY1" fmla="*/ 0 h 1165654"/>
                  <a:gd name="connsiteX2" fmla="*/ 1338687 w 1338687"/>
                  <a:gd name="connsiteY2" fmla="*/ 33206 h 1165654"/>
                  <a:gd name="connsiteX3" fmla="*/ 1338687 w 1338687"/>
                  <a:gd name="connsiteY3" fmla="*/ 1074214 h 1165654"/>
                  <a:gd name="connsiteX4" fmla="*/ 91440 w 1338687"/>
                  <a:gd name="connsiteY4" fmla="*/ 1165654 h 1165654"/>
                  <a:gd name="connsiteX0-1" fmla="*/ 0 w 1338687"/>
                  <a:gd name="connsiteY0-2" fmla="*/ 1074214 h 1074214"/>
                  <a:gd name="connsiteX1-3" fmla="*/ 1077507 w 1338687"/>
                  <a:gd name="connsiteY1-4" fmla="*/ 0 h 1074214"/>
                  <a:gd name="connsiteX2-5" fmla="*/ 1338687 w 1338687"/>
                  <a:gd name="connsiteY2-6" fmla="*/ 33206 h 1074214"/>
                  <a:gd name="connsiteX3-7" fmla="*/ 1338687 w 1338687"/>
                  <a:gd name="connsiteY3-8" fmla="*/ 1074214 h 1074214"/>
                  <a:gd name="connsiteX0-9" fmla="*/ 0 w 1338687"/>
                  <a:gd name="connsiteY0-10" fmla="*/ 1074214 h 1074214"/>
                  <a:gd name="connsiteX1-11" fmla="*/ 1077507 w 1338687"/>
                  <a:gd name="connsiteY1-12" fmla="*/ 0 h 1074214"/>
                  <a:gd name="connsiteX2-13" fmla="*/ 1338687 w 1338687"/>
                  <a:gd name="connsiteY2-14" fmla="*/ 33206 h 107421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38687" h="1074214">
                    <a:moveTo>
                      <a:pt x="0" y="1074214"/>
                    </a:moveTo>
                    <a:cubicBezTo>
                      <a:pt x="1701" y="480622"/>
                      <a:pt x="483477" y="0"/>
                      <a:pt x="1077507" y="0"/>
                    </a:cubicBezTo>
                    <a:cubicBezTo>
                      <a:pt x="1167688" y="0"/>
                      <a:pt x="1255281" y="11077"/>
                      <a:pt x="1338687" y="33206"/>
                    </a:cubicBezTo>
                  </a:path>
                </a:pathLst>
              </a:custGeom>
              <a:noFill/>
              <a:ln w="19050" cap="rnd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920"/>
              </a:p>
            </p:txBody>
          </p:sp>
          <p:sp>
            <p:nvSpPr>
              <p:cNvPr id="29" name="îṡ1ïḓe"/>
              <p:cNvSpPr/>
              <p:nvPr/>
            </p:nvSpPr>
            <p:spPr>
              <a:xfrm flipH="1">
                <a:off x="359" y="1661133"/>
                <a:ext cx="1338687" cy="1074214"/>
              </a:xfrm>
              <a:custGeom>
                <a:avLst/>
                <a:gdLst>
                  <a:gd name="connsiteX0" fmla="*/ 0 w 1338687"/>
                  <a:gd name="connsiteY0" fmla="*/ 1074214 h 1165654"/>
                  <a:gd name="connsiteX1" fmla="*/ 1077507 w 1338687"/>
                  <a:gd name="connsiteY1" fmla="*/ 0 h 1165654"/>
                  <a:gd name="connsiteX2" fmla="*/ 1338687 w 1338687"/>
                  <a:gd name="connsiteY2" fmla="*/ 33206 h 1165654"/>
                  <a:gd name="connsiteX3" fmla="*/ 1338687 w 1338687"/>
                  <a:gd name="connsiteY3" fmla="*/ 1074214 h 1165654"/>
                  <a:gd name="connsiteX4" fmla="*/ 91440 w 1338687"/>
                  <a:gd name="connsiteY4" fmla="*/ 1165654 h 1165654"/>
                  <a:gd name="connsiteX0-1" fmla="*/ 0 w 1338687"/>
                  <a:gd name="connsiteY0-2" fmla="*/ 1074214 h 1074214"/>
                  <a:gd name="connsiteX1-3" fmla="*/ 1077507 w 1338687"/>
                  <a:gd name="connsiteY1-4" fmla="*/ 0 h 1074214"/>
                  <a:gd name="connsiteX2-5" fmla="*/ 1338687 w 1338687"/>
                  <a:gd name="connsiteY2-6" fmla="*/ 33206 h 1074214"/>
                  <a:gd name="connsiteX3-7" fmla="*/ 1338687 w 1338687"/>
                  <a:gd name="connsiteY3-8" fmla="*/ 1074214 h 1074214"/>
                  <a:gd name="connsiteX0-9" fmla="*/ 0 w 1338687"/>
                  <a:gd name="connsiteY0-10" fmla="*/ 1074214 h 1074214"/>
                  <a:gd name="connsiteX1-11" fmla="*/ 1077507 w 1338687"/>
                  <a:gd name="connsiteY1-12" fmla="*/ 0 h 1074214"/>
                  <a:gd name="connsiteX2-13" fmla="*/ 1338687 w 1338687"/>
                  <a:gd name="connsiteY2-14" fmla="*/ 33206 h 107421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38687" h="1074214">
                    <a:moveTo>
                      <a:pt x="0" y="1074214"/>
                    </a:moveTo>
                    <a:cubicBezTo>
                      <a:pt x="1701" y="480622"/>
                      <a:pt x="483477" y="0"/>
                      <a:pt x="1077507" y="0"/>
                    </a:cubicBezTo>
                    <a:cubicBezTo>
                      <a:pt x="1167688" y="0"/>
                      <a:pt x="1255281" y="11077"/>
                      <a:pt x="1338687" y="33206"/>
                    </a:cubicBezTo>
                  </a:path>
                </a:pathLst>
              </a:custGeom>
              <a:noFill/>
              <a:ln w="19050" cap="rnd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920"/>
              </a:p>
            </p:txBody>
          </p:sp>
        </p:grpSp>
        <p:sp>
          <p:nvSpPr>
            <p:cNvPr id="6" name="ïṣlîde"/>
            <p:cNvSpPr/>
            <p:nvPr/>
          </p:nvSpPr>
          <p:spPr bwMode="auto">
            <a:xfrm flipH="1" flipV="1">
              <a:off x="1785395" y="3217775"/>
              <a:ext cx="0" cy="1046420"/>
            </a:xfrm>
            <a:prstGeom prst="line">
              <a:avLst/>
            </a:prstGeom>
            <a:noFill/>
            <a:ln w="19050" cap="rnd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920"/>
            </a:p>
          </p:txBody>
        </p:sp>
        <p:sp>
          <p:nvSpPr>
            <p:cNvPr id="7" name="ïṡlídê"/>
            <p:cNvSpPr/>
            <p:nvPr/>
          </p:nvSpPr>
          <p:spPr>
            <a:xfrm>
              <a:off x="2147265" y="3190942"/>
              <a:ext cx="2160240" cy="2160240"/>
            </a:xfrm>
            <a:prstGeom prst="ellipse">
              <a:avLst/>
            </a:prstGeom>
            <a:solidFill>
              <a:srgbClr val="5E72B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920"/>
            </a:p>
          </p:txBody>
        </p:sp>
        <p:sp>
          <p:nvSpPr>
            <p:cNvPr id="8" name="íŝḻîḋe"/>
            <p:cNvSpPr/>
            <p:nvPr/>
          </p:nvSpPr>
          <p:spPr>
            <a:xfrm>
              <a:off x="7896183" y="3176972"/>
              <a:ext cx="2160240" cy="2160240"/>
            </a:xfrm>
            <a:prstGeom prst="ellipse">
              <a:avLst/>
            </a:prstGeom>
            <a:solidFill>
              <a:srgbClr val="5E72B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920"/>
            </a:p>
          </p:txBody>
        </p:sp>
        <p:sp>
          <p:nvSpPr>
            <p:cNvPr id="9" name="iṡļiḍê"/>
            <p:cNvSpPr/>
            <p:nvPr/>
          </p:nvSpPr>
          <p:spPr>
            <a:xfrm>
              <a:off x="5049913" y="2080332"/>
              <a:ext cx="2160240" cy="2160240"/>
            </a:xfrm>
            <a:prstGeom prst="ellipse">
              <a:avLst/>
            </a:prstGeom>
            <a:solidFill>
              <a:srgbClr val="54676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920"/>
            </a:p>
          </p:txBody>
        </p:sp>
        <p:sp>
          <p:nvSpPr>
            <p:cNvPr id="10" name="îṣlíḋê"/>
            <p:cNvSpPr/>
            <p:nvPr/>
          </p:nvSpPr>
          <p:spPr bwMode="auto">
            <a:xfrm>
              <a:off x="8578738" y="3865888"/>
              <a:ext cx="782408" cy="782408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06 w 236"/>
                <a:gd name="T11" fmla="*/ 171 h 236"/>
                <a:gd name="T12" fmla="*/ 54 w 236"/>
                <a:gd name="T13" fmla="*/ 163 h 236"/>
                <a:gd name="T14" fmla="*/ 54 w 236"/>
                <a:gd name="T15" fmla="*/ 121 h 236"/>
                <a:gd name="T16" fmla="*/ 106 w 236"/>
                <a:gd name="T17" fmla="*/ 121 h 236"/>
                <a:gd name="T18" fmla="*/ 106 w 236"/>
                <a:gd name="T19" fmla="*/ 171 h 236"/>
                <a:gd name="T20" fmla="*/ 106 w 236"/>
                <a:gd name="T21" fmla="*/ 114 h 236"/>
                <a:gd name="T22" fmla="*/ 54 w 236"/>
                <a:gd name="T23" fmla="*/ 114 h 236"/>
                <a:gd name="T24" fmla="*/ 54 w 236"/>
                <a:gd name="T25" fmla="*/ 72 h 236"/>
                <a:gd name="T26" fmla="*/ 106 w 236"/>
                <a:gd name="T27" fmla="*/ 64 h 236"/>
                <a:gd name="T28" fmla="*/ 106 w 236"/>
                <a:gd name="T29" fmla="*/ 114 h 236"/>
                <a:gd name="T30" fmla="*/ 182 w 236"/>
                <a:gd name="T31" fmla="*/ 182 h 236"/>
                <a:gd name="T32" fmla="*/ 113 w 236"/>
                <a:gd name="T33" fmla="*/ 172 h 236"/>
                <a:gd name="T34" fmla="*/ 113 w 236"/>
                <a:gd name="T35" fmla="*/ 121 h 236"/>
                <a:gd name="T36" fmla="*/ 182 w 236"/>
                <a:gd name="T37" fmla="*/ 121 h 236"/>
                <a:gd name="T38" fmla="*/ 182 w 236"/>
                <a:gd name="T39" fmla="*/ 182 h 236"/>
                <a:gd name="T40" fmla="*/ 182 w 236"/>
                <a:gd name="T41" fmla="*/ 114 h 236"/>
                <a:gd name="T42" fmla="*/ 113 w 236"/>
                <a:gd name="T43" fmla="*/ 114 h 236"/>
                <a:gd name="T44" fmla="*/ 113 w 236"/>
                <a:gd name="T45" fmla="*/ 63 h 236"/>
                <a:gd name="T46" fmla="*/ 182 w 236"/>
                <a:gd name="T47" fmla="*/ 53 h 236"/>
                <a:gd name="T48" fmla="*/ 182 w 236"/>
                <a:gd name="T49" fmla="*/ 11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06" y="171"/>
                  </a:moveTo>
                  <a:cubicBezTo>
                    <a:pt x="54" y="163"/>
                    <a:pt x="54" y="163"/>
                    <a:pt x="54" y="163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106" y="121"/>
                    <a:pt x="106" y="121"/>
                    <a:pt x="106" y="121"/>
                  </a:cubicBezTo>
                  <a:lnTo>
                    <a:pt x="106" y="171"/>
                  </a:lnTo>
                  <a:close/>
                  <a:moveTo>
                    <a:pt x="106" y="114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106" y="64"/>
                    <a:pt x="106" y="64"/>
                    <a:pt x="106" y="64"/>
                  </a:cubicBezTo>
                  <a:lnTo>
                    <a:pt x="106" y="114"/>
                  </a:lnTo>
                  <a:close/>
                  <a:moveTo>
                    <a:pt x="182" y="182"/>
                  </a:moveTo>
                  <a:cubicBezTo>
                    <a:pt x="113" y="172"/>
                    <a:pt x="113" y="172"/>
                    <a:pt x="113" y="172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82" y="121"/>
                    <a:pt x="182" y="121"/>
                    <a:pt x="182" y="121"/>
                  </a:cubicBezTo>
                  <a:lnTo>
                    <a:pt x="182" y="182"/>
                  </a:lnTo>
                  <a:close/>
                  <a:moveTo>
                    <a:pt x="182" y="114"/>
                  </a:moveTo>
                  <a:cubicBezTo>
                    <a:pt x="113" y="114"/>
                    <a:pt x="113" y="114"/>
                    <a:pt x="113" y="114"/>
                  </a:cubicBezTo>
                  <a:cubicBezTo>
                    <a:pt x="113" y="63"/>
                    <a:pt x="113" y="63"/>
                    <a:pt x="113" y="6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82" y="1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920"/>
            </a:p>
          </p:txBody>
        </p:sp>
        <p:sp>
          <p:nvSpPr>
            <p:cNvPr id="11" name="íṣľíḑé"/>
            <p:cNvSpPr/>
            <p:nvPr/>
          </p:nvSpPr>
          <p:spPr bwMode="auto">
            <a:xfrm>
              <a:off x="2836331" y="3811112"/>
              <a:ext cx="782408" cy="782408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920"/>
            </a:p>
          </p:txBody>
        </p:sp>
        <p:sp>
          <p:nvSpPr>
            <p:cNvPr id="12" name="i$ḷiďe"/>
            <p:cNvSpPr/>
            <p:nvPr/>
          </p:nvSpPr>
          <p:spPr bwMode="auto">
            <a:xfrm>
              <a:off x="5733936" y="2769248"/>
              <a:ext cx="782408" cy="782408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920"/>
            </a:p>
          </p:txBody>
        </p:sp>
        <p:sp>
          <p:nvSpPr>
            <p:cNvPr id="21" name="is1iḓè"/>
            <p:cNvSpPr txBox="1"/>
            <p:nvPr/>
          </p:nvSpPr>
          <p:spPr bwMode="auto">
            <a:xfrm>
              <a:off x="4794394" y="4240572"/>
              <a:ext cx="2603460" cy="462246"/>
            </a:xfrm>
            <a:prstGeom prst="rect">
              <a:avLst/>
            </a:prstGeom>
          </p:spPr>
          <p:txBody>
            <a:bodyPr wrap="none" lIns="0" tIns="0" rIns="0" bIns="0" anchor="b" anchorCtr="1">
              <a:normAutofit/>
            </a:bodyPr>
            <a:lstStyle/>
            <a:p>
              <a:pPr marL="0" indent="0" algn="ctr">
                <a:defRPr/>
              </a:pPr>
              <a:r>
                <a:rPr lang="zh-CN" altLang="en-US" sz="1920" b="1">
                  <a:solidFill>
                    <a:srgbClr val="5E72BB"/>
                  </a:solidFill>
                </a:rPr>
                <a:t>标题文本预设</a:t>
              </a:r>
            </a:p>
          </p:txBody>
        </p:sp>
        <p:sp>
          <p:nvSpPr>
            <p:cNvPr id="19" name="ïṡ1ídè"/>
            <p:cNvSpPr txBox="1"/>
            <p:nvPr/>
          </p:nvSpPr>
          <p:spPr bwMode="auto">
            <a:xfrm>
              <a:off x="7674573" y="1916832"/>
              <a:ext cx="2603460" cy="462246"/>
            </a:xfrm>
            <a:prstGeom prst="rect">
              <a:avLst/>
            </a:prstGeom>
          </p:spPr>
          <p:txBody>
            <a:bodyPr wrap="none" lIns="0" tIns="0" rIns="0" bIns="0" anchor="b" anchorCtr="1">
              <a:normAutofit/>
            </a:bodyPr>
            <a:lstStyle/>
            <a:p>
              <a:pPr marL="0" indent="0" algn="ctr">
                <a:defRPr/>
              </a:pPr>
              <a:r>
                <a:rPr lang="zh-CN" altLang="en-US" sz="1920" b="1">
                  <a:solidFill>
                    <a:srgbClr val="5E72BB"/>
                  </a:solidFill>
                </a:rPr>
                <a:t>标题文本预设</a:t>
              </a:r>
            </a:p>
          </p:txBody>
        </p:sp>
        <p:sp>
          <p:nvSpPr>
            <p:cNvPr id="17" name="íşľíḋê"/>
            <p:cNvSpPr txBox="1"/>
            <p:nvPr/>
          </p:nvSpPr>
          <p:spPr bwMode="auto">
            <a:xfrm>
              <a:off x="1920460" y="1916832"/>
              <a:ext cx="2603460" cy="462246"/>
            </a:xfrm>
            <a:prstGeom prst="rect">
              <a:avLst/>
            </a:prstGeom>
          </p:spPr>
          <p:txBody>
            <a:bodyPr wrap="none" lIns="0" tIns="0" rIns="0" bIns="0" anchor="b" anchorCtr="1">
              <a:normAutofit/>
            </a:bodyPr>
            <a:lstStyle/>
            <a:p>
              <a:pPr marL="0" indent="0" algn="ctr">
                <a:defRPr/>
              </a:pPr>
              <a:r>
                <a:rPr lang="zh-CN" altLang="en-US" sz="1920" b="1">
                  <a:solidFill>
                    <a:srgbClr val="5E72BB"/>
                  </a:solidFill>
                </a:rPr>
                <a:t>标题文本预设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442460" y="231140"/>
            <a:ext cx="3276600" cy="738505"/>
            <a:chOff x="6996" y="364"/>
            <a:chExt cx="5160" cy="1163"/>
          </a:xfrm>
        </p:grpSpPr>
        <p:sp>
          <p:nvSpPr>
            <p:cNvPr id="43" name="TextBox 8"/>
            <p:cNvSpPr txBox="1"/>
            <p:nvPr/>
          </p:nvSpPr>
          <p:spPr>
            <a:xfrm>
              <a:off x="6996" y="364"/>
              <a:ext cx="5161" cy="82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zh-CN" altLang="en-US" sz="341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点击输入标题</a:t>
              </a:r>
            </a:p>
          </p:txBody>
        </p:sp>
        <p:sp>
          <p:nvSpPr>
            <p:cNvPr id="44" name="TextBox 8"/>
            <p:cNvSpPr txBox="1"/>
            <p:nvPr/>
          </p:nvSpPr>
          <p:spPr>
            <a:xfrm>
              <a:off x="7875" y="1275"/>
              <a:ext cx="3451" cy="2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104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3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">
        <p15:prstTrans prst="pageCurlSingle"/>
      </p:transition>
    </mc:Choice>
    <mc:Fallback xmlns="">
      <p:transition spd="slow" advClick="0" advTm="2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4654907" y="2110456"/>
            <a:ext cx="2882187" cy="2872142"/>
            <a:chOff x="3131708" y="1925084"/>
            <a:chExt cx="2882187" cy="2872142"/>
          </a:xfrm>
          <a:effectLst/>
        </p:grpSpPr>
        <p:sp>
          <p:nvSpPr>
            <p:cNvPr id="25" name="新月形 24"/>
            <p:cNvSpPr/>
            <p:nvPr/>
          </p:nvSpPr>
          <p:spPr>
            <a:xfrm rot="20751297">
              <a:off x="3131708" y="2126690"/>
              <a:ext cx="1331655" cy="2663311"/>
            </a:xfrm>
            <a:prstGeom prst="moon">
              <a:avLst>
                <a:gd name="adj" fmla="val 15190"/>
              </a:avLst>
            </a:prstGeom>
            <a:solidFill>
              <a:srgbClr val="5E72BB"/>
            </a:solidFill>
            <a:ln w="31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6" name="新月形 25"/>
            <p:cNvSpPr/>
            <p:nvPr/>
          </p:nvSpPr>
          <p:spPr>
            <a:xfrm rot="4551297">
              <a:off x="3813700" y="1259257"/>
              <a:ext cx="1331655" cy="2663310"/>
            </a:xfrm>
            <a:prstGeom prst="moon">
              <a:avLst>
                <a:gd name="adj" fmla="val 15190"/>
              </a:avLst>
            </a:prstGeom>
            <a:solidFill>
              <a:srgbClr val="546762"/>
            </a:solidFill>
            <a:ln w="31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8" name="新月形 27"/>
            <p:cNvSpPr/>
            <p:nvPr/>
          </p:nvSpPr>
          <p:spPr>
            <a:xfrm rot="9951297">
              <a:off x="4682240" y="1941956"/>
              <a:ext cx="1331655" cy="2663311"/>
            </a:xfrm>
            <a:prstGeom prst="moon">
              <a:avLst>
                <a:gd name="adj" fmla="val 15190"/>
              </a:avLst>
            </a:prstGeom>
            <a:solidFill>
              <a:srgbClr val="5E72BB"/>
            </a:solidFill>
            <a:ln w="31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9" name="新月形 28"/>
            <p:cNvSpPr/>
            <p:nvPr/>
          </p:nvSpPr>
          <p:spPr>
            <a:xfrm rot="15351297">
              <a:off x="4011669" y="2799744"/>
              <a:ext cx="1331655" cy="2663310"/>
            </a:xfrm>
            <a:prstGeom prst="moon">
              <a:avLst>
                <a:gd name="adj" fmla="val 15190"/>
              </a:avLst>
            </a:prstGeom>
            <a:solidFill>
              <a:srgbClr val="546762"/>
            </a:solidFill>
            <a:ln w="31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181100" y="2175528"/>
            <a:ext cx="3724275" cy="415272"/>
            <a:chOff x="1181100" y="2175528"/>
            <a:chExt cx="3724275" cy="415272"/>
          </a:xfrm>
        </p:grpSpPr>
        <p:cxnSp>
          <p:nvCxnSpPr>
            <p:cNvPr id="9" name="直接箭头连接符 8"/>
            <p:cNvCxnSpPr/>
            <p:nvPr/>
          </p:nvCxnSpPr>
          <p:spPr>
            <a:xfrm flipH="1">
              <a:off x="1181100" y="2590800"/>
              <a:ext cx="3724275" cy="0"/>
            </a:xfrm>
            <a:prstGeom prst="straightConnector1">
              <a:avLst/>
            </a:prstGeom>
            <a:ln>
              <a:solidFill>
                <a:srgbClr val="73777D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57572" y="2175528"/>
              <a:ext cx="1198880" cy="398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dirty="0">
                  <a:solidFill>
                    <a:srgbClr val="5E72BB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输入题目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181100" y="3984080"/>
            <a:ext cx="3724275" cy="415272"/>
            <a:chOff x="1181100" y="2175528"/>
            <a:chExt cx="3724275" cy="415272"/>
          </a:xfrm>
        </p:grpSpPr>
        <p:cxnSp>
          <p:nvCxnSpPr>
            <p:cNvPr id="35" name="直接箭头连接符 34"/>
            <p:cNvCxnSpPr/>
            <p:nvPr/>
          </p:nvCxnSpPr>
          <p:spPr>
            <a:xfrm flipH="1">
              <a:off x="1181100" y="2590800"/>
              <a:ext cx="3724275" cy="0"/>
            </a:xfrm>
            <a:prstGeom prst="straightConnector1">
              <a:avLst/>
            </a:prstGeom>
            <a:ln>
              <a:solidFill>
                <a:srgbClr val="73777D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矩形 35"/>
            <p:cNvSpPr/>
            <p:nvPr/>
          </p:nvSpPr>
          <p:spPr>
            <a:xfrm>
              <a:off x="1257572" y="2175528"/>
              <a:ext cx="1198880" cy="398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dirty="0">
                  <a:solidFill>
                    <a:srgbClr val="5E72BB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输入题目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331662" y="2120839"/>
            <a:ext cx="3724275" cy="412965"/>
            <a:chOff x="1181100" y="2177835"/>
            <a:chExt cx="3724275" cy="412965"/>
          </a:xfrm>
        </p:grpSpPr>
        <p:cxnSp>
          <p:nvCxnSpPr>
            <p:cNvPr id="50" name="直接箭头连接符 49"/>
            <p:cNvCxnSpPr/>
            <p:nvPr/>
          </p:nvCxnSpPr>
          <p:spPr>
            <a:xfrm flipH="1">
              <a:off x="1181100" y="2590800"/>
              <a:ext cx="3724275" cy="0"/>
            </a:xfrm>
            <a:prstGeom prst="straightConnector1">
              <a:avLst/>
            </a:prstGeom>
            <a:ln>
              <a:solidFill>
                <a:srgbClr val="73777D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矩形 50"/>
            <p:cNvSpPr/>
            <p:nvPr/>
          </p:nvSpPr>
          <p:spPr>
            <a:xfrm>
              <a:off x="1708226" y="2177835"/>
              <a:ext cx="1198880" cy="398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dirty="0">
                  <a:solidFill>
                    <a:srgbClr val="5E72BB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7286626" y="3984080"/>
            <a:ext cx="3724275" cy="412965"/>
            <a:chOff x="1181100" y="2177835"/>
            <a:chExt cx="3724275" cy="412965"/>
          </a:xfrm>
        </p:grpSpPr>
        <p:cxnSp>
          <p:nvCxnSpPr>
            <p:cNvPr id="55" name="直接箭头连接符 54"/>
            <p:cNvCxnSpPr/>
            <p:nvPr/>
          </p:nvCxnSpPr>
          <p:spPr>
            <a:xfrm flipH="1">
              <a:off x="1181100" y="2590800"/>
              <a:ext cx="3724275" cy="0"/>
            </a:xfrm>
            <a:prstGeom prst="straightConnector1">
              <a:avLst/>
            </a:prstGeom>
            <a:ln>
              <a:solidFill>
                <a:srgbClr val="73777D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矩形 55"/>
            <p:cNvSpPr/>
            <p:nvPr/>
          </p:nvSpPr>
          <p:spPr>
            <a:xfrm>
              <a:off x="1708226" y="2177835"/>
              <a:ext cx="1198880" cy="398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dirty="0">
                  <a:solidFill>
                    <a:srgbClr val="5E72BB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输入题目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570300" y="3068279"/>
            <a:ext cx="991895" cy="915801"/>
            <a:chOff x="5160431" y="5112428"/>
            <a:chExt cx="291911" cy="269517"/>
          </a:xfrm>
          <a:solidFill>
            <a:srgbClr val="5E72BB"/>
          </a:solidFill>
        </p:grpSpPr>
        <p:sp>
          <p:nvSpPr>
            <p:cNvPr id="58" name="Shape 10597"/>
            <p:cNvSpPr/>
            <p:nvPr/>
          </p:nvSpPr>
          <p:spPr>
            <a:xfrm>
              <a:off x="5160431" y="5112428"/>
              <a:ext cx="291911" cy="26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77" extrusionOk="0">
                  <a:moveTo>
                    <a:pt x="21365" y="155"/>
                  </a:moveTo>
                  <a:cubicBezTo>
                    <a:pt x="21230" y="8"/>
                    <a:pt x="21032" y="-41"/>
                    <a:pt x="20853" y="37"/>
                  </a:cubicBezTo>
                  <a:lnTo>
                    <a:pt x="867" y="8596"/>
                  </a:lnTo>
                  <a:cubicBezTo>
                    <a:pt x="405" y="8797"/>
                    <a:pt x="74" y="9261"/>
                    <a:pt x="12" y="9811"/>
                  </a:cubicBezTo>
                  <a:cubicBezTo>
                    <a:pt x="-54" y="10361"/>
                    <a:pt x="154" y="10907"/>
                    <a:pt x="557" y="11231"/>
                  </a:cubicBezTo>
                  <a:lnTo>
                    <a:pt x="4945" y="14801"/>
                  </a:lnTo>
                  <a:lnTo>
                    <a:pt x="20542" y="1090"/>
                  </a:lnTo>
                  <a:lnTo>
                    <a:pt x="6752" y="16274"/>
                  </a:lnTo>
                  <a:lnTo>
                    <a:pt x="12756" y="21154"/>
                  </a:lnTo>
                  <a:cubicBezTo>
                    <a:pt x="13136" y="21462"/>
                    <a:pt x="13627" y="21559"/>
                    <a:pt x="14083" y="21405"/>
                  </a:cubicBezTo>
                  <a:cubicBezTo>
                    <a:pt x="14535" y="21250"/>
                    <a:pt x="14895" y="20866"/>
                    <a:pt x="15061" y="20372"/>
                  </a:cubicBezTo>
                  <a:lnTo>
                    <a:pt x="21481" y="727"/>
                  </a:lnTo>
                  <a:cubicBezTo>
                    <a:pt x="21546" y="528"/>
                    <a:pt x="21500" y="302"/>
                    <a:pt x="21365" y="15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14288" tIns="14288" rIns="14288" bIns="14288" anchor="ctr"/>
            <a:lstStyle>
              <a:lvl1pPr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1pPr>
              <a:lvl2pPr indent="85725"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2pPr>
              <a:lvl3pPr indent="171450"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3pPr>
              <a:lvl4pPr indent="257175"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4pPr>
              <a:lvl5pPr indent="342900"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5pPr>
              <a:lvl6pPr indent="428625"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6pPr>
              <a:lvl7pPr indent="514350"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7pPr>
              <a:lvl8pPr indent="600075"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8pPr>
              <a:lvl9pPr indent="685800"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9pPr>
            </a:lstStyle>
            <a:p>
              <a:pPr marL="0" marR="0" lvl="0" indent="0" algn="ctr" defTabSz="1714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59" name="Shape 10598"/>
            <p:cNvSpPr/>
            <p:nvPr/>
          </p:nvSpPr>
          <p:spPr>
            <a:xfrm>
              <a:off x="5210156" y="5304222"/>
              <a:ext cx="70416" cy="7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07" extrusionOk="0">
                  <a:moveTo>
                    <a:pt x="150" y="770"/>
                  </a:moveTo>
                  <a:lnTo>
                    <a:pt x="3666" y="18170"/>
                  </a:lnTo>
                  <a:cubicBezTo>
                    <a:pt x="3926" y="19472"/>
                    <a:pt x="4882" y="20551"/>
                    <a:pt x="6216" y="21088"/>
                  </a:cubicBezTo>
                  <a:cubicBezTo>
                    <a:pt x="7538" y="21600"/>
                    <a:pt x="9083" y="21495"/>
                    <a:pt x="10292" y="20778"/>
                  </a:cubicBezTo>
                  <a:cubicBezTo>
                    <a:pt x="15189" y="17909"/>
                    <a:pt x="21600" y="14126"/>
                    <a:pt x="21423" y="13902"/>
                  </a:cubicBezTo>
                  <a:lnTo>
                    <a:pt x="0" y="0"/>
                  </a:lnTo>
                  <a:cubicBezTo>
                    <a:pt x="0" y="0"/>
                    <a:pt x="150" y="770"/>
                    <a:pt x="150" y="77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14288" tIns="14288" rIns="14288" bIns="14288" anchor="ctr"/>
            <a:lstStyle>
              <a:lvl1pPr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1pPr>
              <a:lvl2pPr indent="85725"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2pPr>
              <a:lvl3pPr indent="171450"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3pPr>
              <a:lvl4pPr indent="257175"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4pPr>
              <a:lvl5pPr indent="342900"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5pPr>
              <a:lvl6pPr indent="428625"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6pPr>
              <a:lvl7pPr indent="514350"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7pPr>
              <a:lvl8pPr indent="600075"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8pPr>
              <a:lvl9pPr indent="685800" algn="ctr" defTabSz="309245">
                <a:defRPr sz="1900">
                  <a:latin typeface="+mn-lt"/>
                  <a:ea typeface="+mn-ea"/>
                  <a:cs typeface="+mn-cs"/>
                  <a:sym typeface="Helvetica Light"/>
                </a:defRPr>
              </a:lvl9pPr>
            </a:lstStyle>
            <a:p>
              <a:pPr marL="0" marR="0" lvl="0" indent="0" algn="ctr" defTabSz="1714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442460" y="231140"/>
            <a:ext cx="3276600" cy="738505"/>
            <a:chOff x="6996" y="364"/>
            <a:chExt cx="5160" cy="1163"/>
          </a:xfrm>
        </p:grpSpPr>
        <p:sp>
          <p:nvSpPr>
            <p:cNvPr id="6" name="TextBox 8"/>
            <p:cNvSpPr txBox="1"/>
            <p:nvPr/>
          </p:nvSpPr>
          <p:spPr>
            <a:xfrm>
              <a:off x="6996" y="364"/>
              <a:ext cx="5161" cy="82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zh-CN" altLang="en-US" sz="341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点击输入标题</a:t>
              </a:r>
            </a:p>
          </p:txBody>
        </p:sp>
        <p:sp>
          <p:nvSpPr>
            <p:cNvPr id="7" name="TextBox 8"/>
            <p:cNvSpPr txBox="1"/>
            <p:nvPr/>
          </p:nvSpPr>
          <p:spPr>
            <a:xfrm>
              <a:off x="7875" y="1275"/>
              <a:ext cx="3451" cy="2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104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3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4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decel="7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7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7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decel="7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9"/>
          <p:cNvSpPr txBox="1"/>
          <p:nvPr/>
        </p:nvSpPr>
        <p:spPr>
          <a:xfrm>
            <a:off x="5443860" y="3194756"/>
            <a:ext cx="1331350" cy="7385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5E72BB"/>
                </a:solidFill>
                <a:latin typeface="微软雅黑" panose="020B0503020204020204" charset="-122"/>
                <a:ea typeface="微软雅黑" panose="020B0503020204020204" charset="-122"/>
              </a:rPr>
              <a:t>在此输入题目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804215" y="2024998"/>
            <a:ext cx="1194481" cy="994487"/>
            <a:chOff x="4825730" y="1971210"/>
            <a:chExt cx="1194481" cy="994487"/>
          </a:xfrm>
          <a:solidFill>
            <a:srgbClr val="546762"/>
          </a:solidFill>
        </p:grpSpPr>
        <p:sp>
          <p:nvSpPr>
            <p:cNvPr id="22" name="Freeform 8"/>
            <p:cNvSpPr/>
            <p:nvPr/>
          </p:nvSpPr>
          <p:spPr bwMode="auto">
            <a:xfrm>
              <a:off x="4825730" y="1971210"/>
              <a:ext cx="1194481" cy="994487"/>
            </a:xfrm>
            <a:custGeom>
              <a:avLst/>
              <a:gdLst>
                <a:gd name="T0" fmla="*/ 2554 w 3148"/>
                <a:gd name="T1" fmla="*/ 63 h 2616"/>
                <a:gd name="T2" fmla="*/ 1061 w 3148"/>
                <a:gd name="T3" fmla="*/ 402 h 2616"/>
                <a:gd name="T4" fmla="*/ 13 w 3148"/>
                <a:gd name="T5" fmla="*/ 1530 h 2616"/>
                <a:gd name="T6" fmla="*/ 58 w 3148"/>
                <a:gd name="T7" fmla="*/ 1723 h 2616"/>
                <a:gd name="T8" fmla="*/ 2151 w 3148"/>
                <a:gd name="T9" fmla="*/ 2299 h 2616"/>
                <a:gd name="T10" fmla="*/ 2696 w 3148"/>
                <a:gd name="T11" fmla="*/ 187 h 2616"/>
                <a:gd name="T12" fmla="*/ 2554 w 3148"/>
                <a:gd name="T13" fmla="*/ 63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48" h="2616">
                  <a:moveTo>
                    <a:pt x="2554" y="63"/>
                  </a:moveTo>
                  <a:cubicBezTo>
                    <a:pt x="2123" y="0"/>
                    <a:pt x="1677" y="47"/>
                    <a:pt x="1061" y="402"/>
                  </a:cubicBezTo>
                  <a:cubicBezTo>
                    <a:pt x="445" y="758"/>
                    <a:pt x="161" y="1119"/>
                    <a:pt x="13" y="1530"/>
                  </a:cubicBezTo>
                  <a:cubicBezTo>
                    <a:pt x="0" y="1566"/>
                    <a:pt x="30" y="1673"/>
                    <a:pt x="58" y="1723"/>
                  </a:cubicBezTo>
                  <a:cubicBezTo>
                    <a:pt x="464" y="2426"/>
                    <a:pt x="1602" y="2616"/>
                    <a:pt x="2151" y="2299"/>
                  </a:cubicBezTo>
                  <a:cubicBezTo>
                    <a:pt x="2700" y="1982"/>
                    <a:pt x="3148" y="862"/>
                    <a:pt x="2696" y="187"/>
                  </a:cubicBezTo>
                  <a:cubicBezTo>
                    <a:pt x="2661" y="134"/>
                    <a:pt x="2584" y="67"/>
                    <a:pt x="2554" y="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0"/>
            <p:cNvSpPr txBox="1"/>
            <p:nvPr/>
          </p:nvSpPr>
          <p:spPr>
            <a:xfrm>
              <a:off x="5269082" y="2191454"/>
              <a:ext cx="307777" cy="5539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40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1</a:t>
              </a:r>
              <a:endParaRPr kumimoji="0" lang="zh-CN" altLang="en-US" sz="3600" b="0" i="0" u="none" strike="noStrike" kern="0" cap="none" spc="40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167286" y="2017069"/>
            <a:ext cx="1176676" cy="1001336"/>
            <a:chOff x="6188801" y="1963281"/>
            <a:chExt cx="1176676" cy="1001336"/>
          </a:xfrm>
          <a:solidFill>
            <a:srgbClr val="5E72BB"/>
          </a:solidFill>
        </p:grpSpPr>
        <p:sp>
          <p:nvSpPr>
            <p:cNvPr id="25" name="Freeform 10"/>
            <p:cNvSpPr/>
            <p:nvPr/>
          </p:nvSpPr>
          <p:spPr bwMode="auto">
            <a:xfrm>
              <a:off x="6188801" y="1963281"/>
              <a:ext cx="1176676" cy="1001336"/>
            </a:xfrm>
            <a:custGeom>
              <a:avLst/>
              <a:gdLst>
                <a:gd name="T0" fmla="*/ 3091 w 3103"/>
                <a:gd name="T1" fmla="*/ 1544 h 2630"/>
                <a:gd name="T2" fmla="*/ 2051 w 3103"/>
                <a:gd name="T3" fmla="*/ 421 h 2630"/>
                <a:gd name="T4" fmla="*/ 550 w 3103"/>
                <a:gd name="T5" fmla="*/ 77 h 2630"/>
                <a:gd name="T6" fmla="*/ 406 w 3103"/>
                <a:gd name="T7" fmla="*/ 212 h 2630"/>
                <a:gd name="T8" fmla="*/ 953 w 3103"/>
                <a:gd name="T9" fmla="*/ 2312 h 2630"/>
                <a:gd name="T10" fmla="*/ 3055 w 3103"/>
                <a:gd name="T11" fmla="*/ 1729 h 2630"/>
                <a:gd name="T12" fmla="*/ 3091 w 3103"/>
                <a:gd name="T13" fmla="*/ 1544 h 2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3" h="2630">
                  <a:moveTo>
                    <a:pt x="3091" y="1544"/>
                  </a:moveTo>
                  <a:cubicBezTo>
                    <a:pt x="2930" y="1139"/>
                    <a:pt x="2667" y="777"/>
                    <a:pt x="2051" y="421"/>
                  </a:cubicBezTo>
                  <a:cubicBezTo>
                    <a:pt x="1434" y="65"/>
                    <a:pt x="980" y="0"/>
                    <a:pt x="550" y="77"/>
                  </a:cubicBezTo>
                  <a:cubicBezTo>
                    <a:pt x="512" y="83"/>
                    <a:pt x="434" y="163"/>
                    <a:pt x="406" y="212"/>
                  </a:cubicBezTo>
                  <a:cubicBezTo>
                    <a:pt x="0" y="915"/>
                    <a:pt x="404" y="1995"/>
                    <a:pt x="953" y="2312"/>
                  </a:cubicBezTo>
                  <a:cubicBezTo>
                    <a:pt x="1502" y="2630"/>
                    <a:pt x="2696" y="2457"/>
                    <a:pt x="3055" y="1729"/>
                  </a:cubicBezTo>
                  <a:cubicBezTo>
                    <a:pt x="3083" y="1672"/>
                    <a:pt x="3103" y="1572"/>
                    <a:pt x="3091" y="15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0"/>
            <p:cNvSpPr txBox="1"/>
            <p:nvPr/>
          </p:nvSpPr>
          <p:spPr>
            <a:xfrm>
              <a:off x="6623250" y="2186950"/>
              <a:ext cx="307777" cy="5539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40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2</a:t>
              </a:r>
              <a:endParaRPr kumimoji="0" lang="zh-CN" altLang="en-US" sz="3600" b="0" i="0" u="none" strike="noStrike" kern="0" cap="none" spc="40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973738" y="3081496"/>
            <a:ext cx="828742" cy="1180783"/>
            <a:chOff x="6995253" y="3027708"/>
            <a:chExt cx="828742" cy="1180783"/>
          </a:xfrm>
          <a:solidFill>
            <a:srgbClr val="546762"/>
          </a:solidFill>
        </p:grpSpPr>
        <p:sp>
          <p:nvSpPr>
            <p:cNvPr id="28" name="Freeform 5"/>
            <p:cNvSpPr/>
            <p:nvPr/>
          </p:nvSpPr>
          <p:spPr bwMode="auto">
            <a:xfrm>
              <a:off x="6995253" y="3027708"/>
              <a:ext cx="828742" cy="1180783"/>
            </a:xfrm>
            <a:custGeom>
              <a:avLst/>
              <a:gdLst>
                <a:gd name="T0" fmla="*/ 1734 w 2186"/>
                <a:gd name="T1" fmla="*/ 114 h 3106"/>
                <a:gd name="T2" fmla="*/ 2186 w 2186"/>
                <a:gd name="T3" fmla="*/ 1577 h 3106"/>
                <a:gd name="T4" fmla="*/ 1734 w 2186"/>
                <a:gd name="T5" fmla="*/ 3048 h 3106"/>
                <a:gd name="T6" fmla="*/ 1545 w 2186"/>
                <a:gd name="T7" fmla="*/ 3106 h 3106"/>
                <a:gd name="T8" fmla="*/ 0 w 2186"/>
                <a:gd name="T9" fmla="*/ 1581 h 3106"/>
                <a:gd name="T10" fmla="*/ 1556 w 2186"/>
                <a:gd name="T11" fmla="*/ 53 h 3106"/>
                <a:gd name="T12" fmla="*/ 1734 w 2186"/>
                <a:gd name="T13" fmla="*/ 114 h 3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6" h="3106">
                  <a:moveTo>
                    <a:pt x="1734" y="114"/>
                  </a:moveTo>
                  <a:cubicBezTo>
                    <a:pt x="2004" y="456"/>
                    <a:pt x="2186" y="865"/>
                    <a:pt x="2186" y="1577"/>
                  </a:cubicBezTo>
                  <a:cubicBezTo>
                    <a:pt x="2186" y="2288"/>
                    <a:pt x="2016" y="2715"/>
                    <a:pt x="1734" y="3048"/>
                  </a:cubicBezTo>
                  <a:cubicBezTo>
                    <a:pt x="1709" y="3078"/>
                    <a:pt x="1602" y="3106"/>
                    <a:pt x="1545" y="3106"/>
                  </a:cubicBezTo>
                  <a:cubicBezTo>
                    <a:pt x="733" y="3106"/>
                    <a:pt x="0" y="2215"/>
                    <a:pt x="0" y="1581"/>
                  </a:cubicBezTo>
                  <a:cubicBezTo>
                    <a:pt x="0" y="947"/>
                    <a:pt x="746" y="0"/>
                    <a:pt x="1556" y="53"/>
                  </a:cubicBezTo>
                  <a:cubicBezTo>
                    <a:pt x="1619" y="57"/>
                    <a:pt x="1715" y="90"/>
                    <a:pt x="1734" y="11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0"/>
            <p:cNvSpPr txBox="1"/>
            <p:nvPr/>
          </p:nvSpPr>
          <p:spPr>
            <a:xfrm>
              <a:off x="7368143" y="3341100"/>
              <a:ext cx="307777" cy="5539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40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3</a:t>
              </a:r>
              <a:endParaRPr kumimoji="0" lang="zh-CN" altLang="en-US" sz="3600" b="0" i="0" u="none" strike="noStrike" kern="0" cap="none" spc="40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167286" y="4351966"/>
            <a:ext cx="1176676" cy="998599"/>
            <a:chOff x="6188801" y="4298178"/>
            <a:chExt cx="1176676" cy="998599"/>
          </a:xfrm>
          <a:solidFill>
            <a:srgbClr val="5E72BB"/>
          </a:solidFill>
        </p:grpSpPr>
        <p:sp>
          <p:nvSpPr>
            <p:cNvPr id="35" name="Freeform 7"/>
            <p:cNvSpPr/>
            <p:nvPr/>
          </p:nvSpPr>
          <p:spPr bwMode="auto">
            <a:xfrm>
              <a:off x="6188801" y="4298178"/>
              <a:ext cx="1176676" cy="998599"/>
            </a:xfrm>
            <a:custGeom>
              <a:avLst/>
              <a:gdLst>
                <a:gd name="T0" fmla="*/ 3091 w 3103"/>
                <a:gd name="T1" fmla="*/ 1086 h 2629"/>
                <a:gd name="T2" fmla="*/ 2051 w 3103"/>
                <a:gd name="T3" fmla="*/ 2208 h 2629"/>
                <a:gd name="T4" fmla="*/ 550 w 3103"/>
                <a:gd name="T5" fmla="*/ 2553 h 2629"/>
                <a:gd name="T6" fmla="*/ 406 w 3103"/>
                <a:gd name="T7" fmla="*/ 2417 h 2629"/>
                <a:gd name="T8" fmla="*/ 953 w 3103"/>
                <a:gd name="T9" fmla="*/ 317 h 2629"/>
                <a:gd name="T10" fmla="*/ 3055 w 3103"/>
                <a:gd name="T11" fmla="*/ 900 h 2629"/>
                <a:gd name="T12" fmla="*/ 3091 w 3103"/>
                <a:gd name="T13" fmla="*/ 1086 h 2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3" h="2629">
                  <a:moveTo>
                    <a:pt x="3091" y="1086"/>
                  </a:moveTo>
                  <a:cubicBezTo>
                    <a:pt x="2930" y="1490"/>
                    <a:pt x="2667" y="1853"/>
                    <a:pt x="2051" y="2208"/>
                  </a:cubicBezTo>
                  <a:cubicBezTo>
                    <a:pt x="1434" y="2564"/>
                    <a:pt x="980" y="2629"/>
                    <a:pt x="550" y="2553"/>
                  </a:cubicBezTo>
                  <a:cubicBezTo>
                    <a:pt x="512" y="2546"/>
                    <a:pt x="434" y="2467"/>
                    <a:pt x="406" y="2417"/>
                  </a:cubicBezTo>
                  <a:cubicBezTo>
                    <a:pt x="0" y="1714"/>
                    <a:pt x="404" y="634"/>
                    <a:pt x="953" y="317"/>
                  </a:cubicBezTo>
                  <a:cubicBezTo>
                    <a:pt x="1502" y="0"/>
                    <a:pt x="2696" y="172"/>
                    <a:pt x="3055" y="900"/>
                  </a:cubicBezTo>
                  <a:cubicBezTo>
                    <a:pt x="3083" y="957"/>
                    <a:pt x="3103" y="1057"/>
                    <a:pt x="3091" y="10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20"/>
            <p:cNvSpPr txBox="1"/>
            <p:nvPr/>
          </p:nvSpPr>
          <p:spPr>
            <a:xfrm>
              <a:off x="6634822" y="4515973"/>
              <a:ext cx="307777" cy="5539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40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4</a:t>
              </a:r>
              <a:endParaRPr kumimoji="0" lang="zh-CN" altLang="en-US" sz="3600" b="0" i="0" u="none" strike="noStrike" kern="0" cap="none" spc="40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804215" y="4349517"/>
            <a:ext cx="1194481" cy="994487"/>
            <a:chOff x="4825730" y="4295729"/>
            <a:chExt cx="1194481" cy="994487"/>
          </a:xfrm>
          <a:solidFill>
            <a:srgbClr val="546762"/>
          </a:solidFill>
        </p:grpSpPr>
        <p:sp>
          <p:nvSpPr>
            <p:cNvPr id="38" name="Freeform 9"/>
            <p:cNvSpPr/>
            <p:nvPr/>
          </p:nvSpPr>
          <p:spPr bwMode="auto">
            <a:xfrm>
              <a:off x="4825730" y="4295729"/>
              <a:ext cx="1194481" cy="994487"/>
            </a:xfrm>
            <a:custGeom>
              <a:avLst/>
              <a:gdLst>
                <a:gd name="T0" fmla="*/ 2554 w 3148"/>
                <a:gd name="T1" fmla="*/ 2553 h 2615"/>
                <a:gd name="T2" fmla="*/ 1061 w 3148"/>
                <a:gd name="T3" fmla="*/ 2213 h 2615"/>
                <a:gd name="T4" fmla="*/ 13 w 3148"/>
                <a:gd name="T5" fmla="*/ 1086 h 2615"/>
                <a:gd name="T6" fmla="*/ 58 w 3148"/>
                <a:gd name="T7" fmla="*/ 893 h 2615"/>
                <a:gd name="T8" fmla="*/ 2151 w 3148"/>
                <a:gd name="T9" fmla="*/ 317 h 2615"/>
                <a:gd name="T10" fmla="*/ 2696 w 3148"/>
                <a:gd name="T11" fmla="*/ 2429 h 2615"/>
                <a:gd name="T12" fmla="*/ 2554 w 3148"/>
                <a:gd name="T13" fmla="*/ 2553 h 2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48" h="2615">
                  <a:moveTo>
                    <a:pt x="2554" y="2553"/>
                  </a:moveTo>
                  <a:cubicBezTo>
                    <a:pt x="2123" y="2615"/>
                    <a:pt x="1678" y="2569"/>
                    <a:pt x="1061" y="2213"/>
                  </a:cubicBezTo>
                  <a:cubicBezTo>
                    <a:pt x="445" y="1857"/>
                    <a:pt x="161" y="1496"/>
                    <a:pt x="13" y="1086"/>
                  </a:cubicBezTo>
                  <a:cubicBezTo>
                    <a:pt x="0" y="1049"/>
                    <a:pt x="30" y="942"/>
                    <a:pt x="58" y="893"/>
                  </a:cubicBezTo>
                  <a:cubicBezTo>
                    <a:pt x="464" y="190"/>
                    <a:pt x="1602" y="0"/>
                    <a:pt x="2151" y="317"/>
                  </a:cubicBezTo>
                  <a:cubicBezTo>
                    <a:pt x="2700" y="634"/>
                    <a:pt x="3148" y="1754"/>
                    <a:pt x="2696" y="2429"/>
                  </a:cubicBezTo>
                  <a:cubicBezTo>
                    <a:pt x="2661" y="2481"/>
                    <a:pt x="2584" y="2548"/>
                    <a:pt x="2554" y="25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20"/>
            <p:cNvSpPr txBox="1"/>
            <p:nvPr/>
          </p:nvSpPr>
          <p:spPr>
            <a:xfrm>
              <a:off x="5277034" y="4515973"/>
              <a:ext cx="307777" cy="5539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40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5</a:t>
              </a:r>
              <a:endParaRPr kumimoji="0" lang="zh-CN" altLang="en-US" sz="3600" b="0" i="0" u="none" strike="noStrike" kern="0" cap="none" spc="40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346490" y="3081496"/>
            <a:ext cx="828742" cy="1180783"/>
            <a:chOff x="4368005" y="3027708"/>
            <a:chExt cx="828742" cy="1180783"/>
          </a:xfrm>
          <a:solidFill>
            <a:srgbClr val="5E72BB"/>
          </a:solidFill>
        </p:grpSpPr>
        <p:sp>
          <p:nvSpPr>
            <p:cNvPr id="41" name="Freeform 6"/>
            <p:cNvSpPr/>
            <p:nvPr/>
          </p:nvSpPr>
          <p:spPr bwMode="auto">
            <a:xfrm>
              <a:off x="4368005" y="3027708"/>
              <a:ext cx="828742" cy="1180783"/>
            </a:xfrm>
            <a:custGeom>
              <a:avLst/>
              <a:gdLst>
                <a:gd name="T0" fmla="*/ 452 w 2187"/>
                <a:gd name="T1" fmla="*/ 114 h 3106"/>
                <a:gd name="T2" fmla="*/ 0 w 2187"/>
                <a:gd name="T3" fmla="*/ 1577 h 3106"/>
                <a:gd name="T4" fmla="*/ 452 w 2187"/>
                <a:gd name="T5" fmla="*/ 3048 h 3106"/>
                <a:gd name="T6" fmla="*/ 642 w 2187"/>
                <a:gd name="T7" fmla="*/ 3106 h 3106"/>
                <a:gd name="T8" fmla="*/ 2187 w 2187"/>
                <a:gd name="T9" fmla="*/ 1581 h 3106"/>
                <a:gd name="T10" fmla="*/ 631 w 2187"/>
                <a:gd name="T11" fmla="*/ 53 h 3106"/>
                <a:gd name="T12" fmla="*/ 452 w 2187"/>
                <a:gd name="T13" fmla="*/ 114 h 3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7" h="3106">
                  <a:moveTo>
                    <a:pt x="452" y="114"/>
                  </a:moveTo>
                  <a:cubicBezTo>
                    <a:pt x="183" y="456"/>
                    <a:pt x="0" y="865"/>
                    <a:pt x="0" y="1577"/>
                  </a:cubicBezTo>
                  <a:cubicBezTo>
                    <a:pt x="0" y="2288"/>
                    <a:pt x="171" y="2715"/>
                    <a:pt x="452" y="3048"/>
                  </a:cubicBezTo>
                  <a:cubicBezTo>
                    <a:pt x="477" y="3078"/>
                    <a:pt x="584" y="3106"/>
                    <a:pt x="642" y="3106"/>
                  </a:cubicBezTo>
                  <a:cubicBezTo>
                    <a:pt x="1454" y="3106"/>
                    <a:pt x="2187" y="2215"/>
                    <a:pt x="2187" y="1581"/>
                  </a:cubicBezTo>
                  <a:cubicBezTo>
                    <a:pt x="2187" y="947"/>
                    <a:pt x="1441" y="0"/>
                    <a:pt x="631" y="53"/>
                  </a:cubicBezTo>
                  <a:cubicBezTo>
                    <a:pt x="568" y="57"/>
                    <a:pt x="471" y="90"/>
                    <a:pt x="452" y="11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Box 20"/>
            <p:cNvSpPr txBox="1"/>
            <p:nvPr/>
          </p:nvSpPr>
          <p:spPr>
            <a:xfrm>
              <a:off x="4628487" y="3341100"/>
              <a:ext cx="307777" cy="5539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40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6</a:t>
              </a:r>
              <a:endParaRPr kumimoji="0" lang="zh-CN" altLang="en-US" sz="3600" b="0" i="0" u="none" strike="noStrike" kern="0" cap="none" spc="40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3" name="TextBox 19"/>
          <p:cNvSpPr txBox="1"/>
          <p:nvPr/>
        </p:nvSpPr>
        <p:spPr>
          <a:xfrm>
            <a:off x="3474552" y="1489958"/>
            <a:ext cx="1773220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5E72BB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输入题目</a:t>
            </a:r>
          </a:p>
        </p:txBody>
      </p:sp>
      <p:sp>
        <p:nvSpPr>
          <p:cNvPr id="47" name="TextBox 19"/>
          <p:cNvSpPr txBox="1"/>
          <p:nvPr/>
        </p:nvSpPr>
        <p:spPr>
          <a:xfrm>
            <a:off x="7481860" y="1489958"/>
            <a:ext cx="1773220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5E72BB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输入题目</a:t>
            </a:r>
          </a:p>
        </p:txBody>
      </p:sp>
      <p:sp>
        <p:nvSpPr>
          <p:cNvPr id="54" name="TextBox 19"/>
          <p:cNvSpPr txBox="1"/>
          <p:nvPr/>
        </p:nvSpPr>
        <p:spPr>
          <a:xfrm>
            <a:off x="8205827" y="3154912"/>
            <a:ext cx="1773220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5E72BB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输入题目</a:t>
            </a:r>
          </a:p>
        </p:txBody>
      </p:sp>
      <p:sp>
        <p:nvSpPr>
          <p:cNvPr id="56" name="TextBox 19"/>
          <p:cNvSpPr txBox="1"/>
          <p:nvPr/>
        </p:nvSpPr>
        <p:spPr>
          <a:xfrm>
            <a:off x="7481860" y="5123759"/>
            <a:ext cx="1773220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5E72BB"/>
                </a:solidFill>
                <a:latin typeface="微软雅黑" panose="020B0503020204020204" charset="-122"/>
                <a:ea typeface="微软雅黑" panose="020B0503020204020204" charset="-122"/>
              </a:rPr>
              <a:t>输入题目</a:t>
            </a:r>
          </a:p>
        </p:txBody>
      </p:sp>
      <p:sp>
        <p:nvSpPr>
          <p:cNvPr id="58" name="TextBox 19"/>
          <p:cNvSpPr txBox="1"/>
          <p:nvPr/>
        </p:nvSpPr>
        <p:spPr>
          <a:xfrm>
            <a:off x="2897337" y="5123759"/>
            <a:ext cx="1773220" cy="7385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5E72BB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输入题目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srgbClr val="5EA35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0" name="TextBox 19"/>
          <p:cNvSpPr txBox="1"/>
          <p:nvPr/>
        </p:nvSpPr>
        <p:spPr>
          <a:xfrm>
            <a:off x="2133624" y="3156784"/>
            <a:ext cx="1773220" cy="7385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5E72BB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输入题目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srgbClr val="5EA35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442460" y="231140"/>
            <a:ext cx="3276600" cy="738505"/>
            <a:chOff x="6996" y="364"/>
            <a:chExt cx="5160" cy="1163"/>
          </a:xfrm>
        </p:grpSpPr>
        <p:sp>
          <p:nvSpPr>
            <p:cNvPr id="6" name="TextBox 8"/>
            <p:cNvSpPr txBox="1"/>
            <p:nvPr/>
          </p:nvSpPr>
          <p:spPr>
            <a:xfrm>
              <a:off x="6996" y="364"/>
              <a:ext cx="5161" cy="82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zh-CN" altLang="en-US" sz="341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点击输入标题</a:t>
              </a:r>
            </a:p>
          </p:txBody>
        </p:sp>
        <p:sp>
          <p:nvSpPr>
            <p:cNvPr id="7" name="TextBox 8"/>
            <p:cNvSpPr txBox="1"/>
            <p:nvPr/>
          </p:nvSpPr>
          <p:spPr>
            <a:xfrm>
              <a:off x="7875" y="1275"/>
              <a:ext cx="3451" cy="2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104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3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52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52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3" presetClass="entr" presetSubtype="52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3" grpId="0"/>
      <p:bldP spid="47" grpId="0"/>
      <p:bldP spid="54" grpId="0"/>
      <p:bldP spid="56" grpId="0"/>
      <p:bldP spid="58" grpId="0"/>
      <p:bldP spid="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r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24765" y="-39370"/>
            <a:ext cx="12222480" cy="692848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984240" y="3684270"/>
            <a:ext cx="1413510" cy="28276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8000">
                <a:solidFill>
                  <a:srgbClr val="1A3389"/>
                </a:solidFill>
                <a:latin typeface="华文新魏" panose="02010800040101010101" charset="-122"/>
                <a:ea typeface="华文新魏" panose="02010800040101010101" charset="-122"/>
              </a:rPr>
              <a:t>感谢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34925" y="-635"/>
            <a:ext cx="12273280" cy="6858635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2999952" y="2255923"/>
            <a:ext cx="6521238" cy="2646048"/>
            <a:chOff x="4222" y="3264"/>
            <a:chExt cx="10270" cy="4167"/>
          </a:xfrm>
        </p:grpSpPr>
        <p:sp>
          <p:nvSpPr>
            <p:cNvPr id="4" name="文本框 9"/>
            <p:cNvSpPr txBox="1"/>
            <p:nvPr/>
          </p:nvSpPr>
          <p:spPr>
            <a:xfrm>
              <a:off x="7353" y="5219"/>
              <a:ext cx="2452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sp>
          <p:nvSpPr>
            <p:cNvPr id="5" name="文本框 9"/>
            <p:cNvSpPr txBox="1"/>
            <p:nvPr/>
          </p:nvSpPr>
          <p:spPr>
            <a:xfrm>
              <a:off x="9517" y="5228"/>
              <a:ext cx="2452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sp>
          <p:nvSpPr>
            <p:cNvPr id="6" name="文本框 9"/>
            <p:cNvSpPr txBox="1"/>
            <p:nvPr/>
          </p:nvSpPr>
          <p:spPr>
            <a:xfrm>
              <a:off x="7353" y="5802"/>
              <a:ext cx="3024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sp>
          <p:nvSpPr>
            <p:cNvPr id="7" name="文本框 9"/>
            <p:cNvSpPr txBox="1"/>
            <p:nvPr/>
          </p:nvSpPr>
          <p:spPr>
            <a:xfrm>
              <a:off x="9517" y="5802"/>
              <a:ext cx="2452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sp>
          <p:nvSpPr>
            <p:cNvPr id="8" name="文本框 9"/>
            <p:cNvSpPr txBox="1"/>
            <p:nvPr/>
          </p:nvSpPr>
          <p:spPr>
            <a:xfrm>
              <a:off x="12040" y="5228"/>
              <a:ext cx="2452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4222" y="3264"/>
              <a:ext cx="2752" cy="4167"/>
              <a:chOff x="2681182" y="2072408"/>
              <a:chExt cx="1747567" cy="2646048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2681182" y="2323689"/>
                <a:ext cx="1649322" cy="1791111"/>
              </a:xfrm>
              <a:prstGeom prst="rect">
                <a:avLst/>
              </a:prstGeom>
              <a:solidFill>
                <a:srgbClr val="7377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2772579" y="2072408"/>
                <a:ext cx="1656170" cy="2646048"/>
                <a:chOff x="1591733" y="3562185"/>
                <a:chExt cx="270934" cy="432869"/>
              </a:xfrm>
            </p:grpSpPr>
            <p:sp>
              <p:nvSpPr>
                <p:cNvPr id="12" name="矩形 11"/>
                <p:cNvSpPr/>
                <p:nvPr/>
              </p:nvSpPr>
              <p:spPr>
                <a:xfrm>
                  <a:off x="1591733" y="3615267"/>
                  <a:ext cx="270934" cy="300034"/>
                </a:xfrm>
                <a:prstGeom prst="rect">
                  <a:avLst/>
                </a:prstGeom>
                <a:solidFill>
                  <a:srgbClr val="5E72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800"/>
                </a:p>
              </p:txBody>
            </p:sp>
            <p:sp>
              <p:nvSpPr>
                <p:cNvPr id="13" name="文本框 12"/>
                <p:cNvSpPr txBox="1"/>
                <p:nvPr/>
              </p:nvSpPr>
              <p:spPr>
                <a:xfrm>
                  <a:off x="1616303" y="3562185"/>
                  <a:ext cx="221693" cy="4328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660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charset="-122"/>
                      <a:cs typeface="Arial" panose="020B0604020202020204" pitchFamily="34" charset="0"/>
                    </a:rPr>
                    <a:t>1</a:t>
                  </a:r>
                </a:p>
              </p:txBody>
            </p:sp>
          </p:grpSp>
        </p:grpSp>
        <p:sp>
          <p:nvSpPr>
            <p:cNvPr id="14" name="文本框 13"/>
            <p:cNvSpPr txBox="1"/>
            <p:nvPr/>
          </p:nvSpPr>
          <p:spPr>
            <a:xfrm>
              <a:off x="7353" y="4005"/>
              <a:ext cx="6668" cy="9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 algn="dist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 dirty="0">
                  <a:solidFill>
                    <a:srgbClr val="5E72BB"/>
                  </a:solidFill>
                  <a:latin typeface="微软雅黑" panose="020B0503020204020204" charset="-122"/>
                  <a:ea typeface="微软雅黑" panose="020B0503020204020204" charset="-122"/>
                </a:rPr>
                <a:t>在此输入标题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>
            <a:stCxn id="2" idx="6"/>
          </p:cNvCxnSpPr>
          <p:nvPr/>
        </p:nvCxnSpPr>
        <p:spPr>
          <a:xfrm>
            <a:off x="2605202" y="3543300"/>
            <a:ext cx="9586798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椭圆 1"/>
          <p:cNvSpPr/>
          <p:nvPr/>
        </p:nvSpPr>
        <p:spPr>
          <a:xfrm>
            <a:off x="1092200" y="2786799"/>
            <a:ext cx="1513002" cy="1513002"/>
          </a:xfrm>
          <a:prstGeom prst="ellipse">
            <a:avLst/>
          </a:prstGeom>
          <a:solidFill>
            <a:srgbClr val="5E72BB"/>
          </a:solidFill>
          <a:ln w="158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248098" y="3112691"/>
            <a:ext cx="861218" cy="861218"/>
          </a:xfrm>
          <a:prstGeom prst="ellipse">
            <a:avLst/>
          </a:prstGeom>
          <a:solidFill>
            <a:srgbClr val="546762"/>
          </a:solidFill>
          <a:ln w="158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091802" y="3112691"/>
            <a:ext cx="861218" cy="861218"/>
          </a:xfrm>
          <a:prstGeom prst="ellipse">
            <a:avLst/>
          </a:prstGeom>
          <a:solidFill>
            <a:srgbClr val="5E72BB"/>
          </a:solidFill>
          <a:ln w="158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935505" y="3112691"/>
            <a:ext cx="861218" cy="861218"/>
          </a:xfrm>
          <a:prstGeom prst="ellipse">
            <a:avLst/>
          </a:prstGeom>
          <a:solidFill>
            <a:srgbClr val="546762"/>
          </a:solidFill>
          <a:ln w="158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3557720" y="4136664"/>
            <a:ext cx="224197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R="0" lvl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 kumimoji="0" b="1" i="0" u="none" strike="noStrike" cap="none" spc="0" normalizeH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文字添加此处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401424" y="4136664"/>
            <a:ext cx="224197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R="0" lvl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 kumimoji="0" b="1" i="0" u="none" strike="noStrike" cap="none" spc="0" normalizeH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文字添加此处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245127" y="4136664"/>
            <a:ext cx="224197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R="0" lvl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 kumimoji="0" b="1" i="0" u="none" strike="noStrike" cap="none" spc="0" normalizeH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文字添加此处</a:t>
            </a:r>
          </a:p>
        </p:txBody>
      </p:sp>
      <p:sp>
        <p:nvSpPr>
          <p:cNvPr id="17" name="矩形 16"/>
          <p:cNvSpPr/>
          <p:nvPr/>
        </p:nvSpPr>
        <p:spPr>
          <a:xfrm>
            <a:off x="998381" y="3330934"/>
            <a:ext cx="1700640" cy="4247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chemeClr val="bg1"/>
                </a:solidFill>
              </a:rPr>
              <a:t>文字添加</a:t>
            </a:r>
          </a:p>
        </p:txBody>
      </p:sp>
      <p:sp>
        <p:nvSpPr>
          <p:cNvPr id="24" name="椭圆 20"/>
          <p:cNvSpPr/>
          <p:nvPr/>
        </p:nvSpPr>
        <p:spPr>
          <a:xfrm>
            <a:off x="4441418" y="3306011"/>
            <a:ext cx="474578" cy="474578"/>
          </a:xfrm>
          <a:custGeom>
            <a:avLst/>
            <a:gdLst>
              <a:gd name="connsiteX0" fmla="*/ 102452 w 338138"/>
              <a:gd name="connsiteY0" fmla="*/ 116974 h 338138"/>
              <a:gd name="connsiteX1" fmla="*/ 158700 w 338138"/>
              <a:gd name="connsiteY1" fmla="*/ 150395 h 338138"/>
              <a:gd name="connsiteX2" fmla="*/ 169165 w 338138"/>
              <a:gd name="connsiteY2" fmla="*/ 147721 h 338138"/>
              <a:gd name="connsiteX3" fmla="*/ 183554 w 338138"/>
              <a:gd name="connsiteY3" fmla="*/ 154406 h 338138"/>
              <a:gd name="connsiteX4" fmla="*/ 238495 w 338138"/>
              <a:gd name="connsiteY4" fmla="*/ 122321 h 338138"/>
              <a:gd name="connsiteX5" fmla="*/ 246343 w 338138"/>
              <a:gd name="connsiteY5" fmla="*/ 123658 h 338138"/>
              <a:gd name="connsiteX6" fmla="*/ 243727 w 338138"/>
              <a:gd name="connsiteY6" fmla="*/ 130342 h 338138"/>
              <a:gd name="connsiteX7" fmla="*/ 188787 w 338138"/>
              <a:gd name="connsiteY7" fmla="*/ 163763 h 338138"/>
              <a:gd name="connsiteX8" fmla="*/ 190095 w 338138"/>
              <a:gd name="connsiteY8" fmla="*/ 169111 h 338138"/>
              <a:gd name="connsiteX9" fmla="*/ 169165 w 338138"/>
              <a:gd name="connsiteY9" fmla="*/ 190500 h 338138"/>
              <a:gd name="connsiteX10" fmla="*/ 148235 w 338138"/>
              <a:gd name="connsiteY10" fmla="*/ 169111 h 338138"/>
              <a:gd name="connsiteX11" fmla="*/ 91987 w 338138"/>
              <a:gd name="connsiteY11" fmla="*/ 135690 h 338138"/>
              <a:gd name="connsiteX12" fmla="*/ 88063 w 338138"/>
              <a:gd name="connsiteY12" fmla="*/ 120984 h 338138"/>
              <a:gd name="connsiteX13" fmla="*/ 102452 w 338138"/>
              <a:gd name="connsiteY13" fmla="*/ 116974 h 338138"/>
              <a:gd name="connsiteX14" fmla="*/ 159317 w 338138"/>
              <a:gd name="connsiteY14" fmla="*/ 22225 h 338138"/>
              <a:gd name="connsiteX15" fmla="*/ 22225 w 338138"/>
              <a:gd name="connsiteY15" fmla="*/ 158580 h 338138"/>
              <a:gd name="connsiteX16" fmla="*/ 43316 w 338138"/>
              <a:gd name="connsiteY16" fmla="*/ 158580 h 338138"/>
              <a:gd name="connsiteX17" fmla="*/ 43316 w 338138"/>
              <a:gd name="connsiteY17" fmla="*/ 179558 h 338138"/>
              <a:gd name="connsiteX18" fmla="*/ 22225 w 338138"/>
              <a:gd name="connsiteY18" fmla="*/ 179558 h 338138"/>
              <a:gd name="connsiteX19" fmla="*/ 159317 w 338138"/>
              <a:gd name="connsiteY19" fmla="*/ 315913 h 338138"/>
              <a:gd name="connsiteX20" fmla="*/ 159317 w 338138"/>
              <a:gd name="connsiteY20" fmla="*/ 294936 h 338138"/>
              <a:gd name="connsiteX21" fmla="*/ 180408 w 338138"/>
              <a:gd name="connsiteY21" fmla="*/ 294936 h 338138"/>
              <a:gd name="connsiteX22" fmla="*/ 180408 w 338138"/>
              <a:gd name="connsiteY22" fmla="*/ 315913 h 338138"/>
              <a:gd name="connsiteX23" fmla="*/ 317500 w 338138"/>
              <a:gd name="connsiteY23" fmla="*/ 179558 h 338138"/>
              <a:gd name="connsiteX24" fmla="*/ 296409 w 338138"/>
              <a:gd name="connsiteY24" fmla="*/ 179558 h 338138"/>
              <a:gd name="connsiteX25" fmla="*/ 296409 w 338138"/>
              <a:gd name="connsiteY25" fmla="*/ 158580 h 338138"/>
              <a:gd name="connsiteX26" fmla="*/ 317500 w 338138"/>
              <a:gd name="connsiteY26" fmla="*/ 158580 h 338138"/>
              <a:gd name="connsiteX27" fmla="*/ 180408 w 338138"/>
              <a:gd name="connsiteY27" fmla="*/ 22225 h 338138"/>
              <a:gd name="connsiteX28" fmla="*/ 180408 w 338138"/>
              <a:gd name="connsiteY28" fmla="*/ 43202 h 338138"/>
              <a:gd name="connsiteX29" fmla="*/ 159317 w 338138"/>
              <a:gd name="connsiteY29" fmla="*/ 43202 h 338138"/>
              <a:gd name="connsiteX30" fmla="*/ 159317 w 338138"/>
              <a:gd name="connsiteY30" fmla="*/ 22225 h 338138"/>
              <a:gd name="connsiteX31" fmla="*/ 169069 w 338138"/>
              <a:gd name="connsiteY31" fmla="*/ 0 h 338138"/>
              <a:gd name="connsiteX32" fmla="*/ 338138 w 338138"/>
              <a:gd name="connsiteY32" fmla="*/ 169069 h 338138"/>
              <a:gd name="connsiteX33" fmla="*/ 169069 w 338138"/>
              <a:gd name="connsiteY33" fmla="*/ 338138 h 338138"/>
              <a:gd name="connsiteX34" fmla="*/ 0 w 338138"/>
              <a:gd name="connsiteY34" fmla="*/ 169069 h 338138"/>
              <a:gd name="connsiteX35" fmla="*/ 169069 w 338138"/>
              <a:gd name="connsiteY35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38138" h="338138">
                <a:moveTo>
                  <a:pt x="102452" y="116974"/>
                </a:moveTo>
                <a:cubicBezTo>
                  <a:pt x="158700" y="150395"/>
                  <a:pt x="158700" y="150395"/>
                  <a:pt x="158700" y="150395"/>
                </a:cubicBezTo>
                <a:cubicBezTo>
                  <a:pt x="162624" y="149058"/>
                  <a:pt x="165241" y="147721"/>
                  <a:pt x="169165" y="147721"/>
                </a:cubicBezTo>
                <a:cubicBezTo>
                  <a:pt x="174397" y="147721"/>
                  <a:pt x="179630" y="150395"/>
                  <a:pt x="183554" y="154406"/>
                </a:cubicBezTo>
                <a:cubicBezTo>
                  <a:pt x="238495" y="122321"/>
                  <a:pt x="238495" y="122321"/>
                  <a:pt x="238495" y="122321"/>
                </a:cubicBezTo>
                <a:cubicBezTo>
                  <a:pt x="241111" y="119648"/>
                  <a:pt x="245035" y="120984"/>
                  <a:pt x="246343" y="123658"/>
                </a:cubicBezTo>
                <a:cubicBezTo>
                  <a:pt x="247651" y="126332"/>
                  <a:pt x="246343" y="129006"/>
                  <a:pt x="243727" y="130342"/>
                </a:cubicBezTo>
                <a:cubicBezTo>
                  <a:pt x="188787" y="163763"/>
                  <a:pt x="188787" y="163763"/>
                  <a:pt x="188787" y="163763"/>
                </a:cubicBezTo>
                <a:cubicBezTo>
                  <a:pt x="190095" y="165100"/>
                  <a:pt x="190095" y="167774"/>
                  <a:pt x="190095" y="169111"/>
                </a:cubicBezTo>
                <a:cubicBezTo>
                  <a:pt x="190095" y="181142"/>
                  <a:pt x="180938" y="190500"/>
                  <a:pt x="169165" y="190500"/>
                </a:cubicBezTo>
                <a:cubicBezTo>
                  <a:pt x="157392" y="190500"/>
                  <a:pt x="148235" y="181142"/>
                  <a:pt x="148235" y="169111"/>
                </a:cubicBezTo>
                <a:cubicBezTo>
                  <a:pt x="91987" y="135690"/>
                  <a:pt x="91987" y="135690"/>
                  <a:pt x="91987" y="135690"/>
                </a:cubicBezTo>
                <a:cubicBezTo>
                  <a:pt x="86754" y="133016"/>
                  <a:pt x="84138" y="126332"/>
                  <a:pt x="88063" y="120984"/>
                </a:cubicBezTo>
                <a:cubicBezTo>
                  <a:pt x="90679" y="115637"/>
                  <a:pt x="97219" y="114300"/>
                  <a:pt x="102452" y="116974"/>
                </a:cubicBezTo>
                <a:close/>
                <a:moveTo>
                  <a:pt x="159317" y="22225"/>
                </a:moveTo>
                <a:cubicBezTo>
                  <a:pt x="86817" y="27469"/>
                  <a:pt x="27498" y="86469"/>
                  <a:pt x="22225" y="158580"/>
                </a:cubicBezTo>
                <a:cubicBezTo>
                  <a:pt x="22225" y="158580"/>
                  <a:pt x="22225" y="158580"/>
                  <a:pt x="43316" y="158580"/>
                </a:cubicBezTo>
                <a:cubicBezTo>
                  <a:pt x="43316" y="158580"/>
                  <a:pt x="43316" y="158580"/>
                  <a:pt x="43316" y="179558"/>
                </a:cubicBezTo>
                <a:cubicBezTo>
                  <a:pt x="43316" y="179558"/>
                  <a:pt x="43316" y="179558"/>
                  <a:pt x="22225" y="179558"/>
                </a:cubicBezTo>
                <a:cubicBezTo>
                  <a:pt x="27498" y="251669"/>
                  <a:pt x="86817" y="310669"/>
                  <a:pt x="159317" y="315913"/>
                </a:cubicBezTo>
                <a:cubicBezTo>
                  <a:pt x="159317" y="315913"/>
                  <a:pt x="159317" y="315913"/>
                  <a:pt x="159317" y="294936"/>
                </a:cubicBezTo>
                <a:cubicBezTo>
                  <a:pt x="159317" y="294936"/>
                  <a:pt x="159317" y="294936"/>
                  <a:pt x="180408" y="294936"/>
                </a:cubicBezTo>
                <a:cubicBezTo>
                  <a:pt x="180408" y="294936"/>
                  <a:pt x="180408" y="294936"/>
                  <a:pt x="180408" y="315913"/>
                </a:cubicBezTo>
                <a:cubicBezTo>
                  <a:pt x="252909" y="310669"/>
                  <a:pt x="312227" y="251669"/>
                  <a:pt x="317500" y="179558"/>
                </a:cubicBezTo>
                <a:cubicBezTo>
                  <a:pt x="317500" y="179558"/>
                  <a:pt x="317500" y="179558"/>
                  <a:pt x="296409" y="179558"/>
                </a:cubicBezTo>
                <a:cubicBezTo>
                  <a:pt x="296409" y="179558"/>
                  <a:pt x="296409" y="179558"/>
                  <a:pt x="296409" y="158580"/>
                </a:cubicBezTo>
                <a:cubicBezTo>
                  <a:pt x="296409" y="158580"/>
                  <a:pt x="296409" y="158580"/>
                  <a:pt x="317500" y="158580"/>
                </a:cubicBezTo>
                <a:cubicBezTo>
                  <a:pt x="312227" y="86469"/>
                  <a:pt x="252909" y="27469"/>
                  <a:pt x="180408" y="22225"/>
                </a:cubicBezTo>
                <a:cubicBezTo>
                  <a:pt x="180408" y="22225"/>
                  <a:pt x="180408" y="22225"/>
                  <a:pt x="180408" y="43202"/>
                </a:cubicBezTo>
                <a:cubicBezTo>
                  <a:pt x="180408" y="43202"/>
                  <a:pt x="180408" y="43202"/>
                  <a:pt x="159317" y="43202"/>
                </a:cubicBezTo>
                <a:cubicBezTo>
                  <a:pt x="159317" y="43202"/>
                  <a:pt x="159317" y="43202"/>
                  <a:pt x="159317" y="22225"/>
                </a:cubicBezTo>
                <a:close/>
                <a:moveTo>
                  <a:pt x="169069" y="0"/>
                </a:moveTo>
                <a:cubicBezTo>
                  <a:pt x="262443" y="0"/>
                  <a:pt x="338138" y="75695"/>
                  <a:pt x="338138" y="169069"/>
                </a:cubicBezTo>
                <a:cubicBezTo>
                  <a:pt x="338138" y="262443"/>
                  <a:pt x="262443" y="338138"/>
                  <a:pt x="169069" y="338138"/>
                </a:cubicBezTo>
                <a:cubicBezTo>
                  <a:pt x="75695" y="338138"/>
                  <a:pt x="0" y="262443"/>
                  <a:pt x="0" y="169069"/>
                </a:cubicBezTo>
                <a:cubicBezTo>
                  <a:pt x="0" y="75695"/>
                  <a:pt x="75695" y="0"/>
                  <a:pt x="169069" y="0"/>
                </a:cubicBezTo>
                <a:close/>
              </a:path>
            </a:pathLst>
          </a:custGeom>
          <a:solidFill>
            <a:schemeClr val="bg1"/>
          </a:solidFill>
          <a:ln w="158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6" name="椭圆 21"/>
          <p:cNvSpPr/>
          <p:nvPr/>
        </p:nvSpPr>
        <p:spPr>
          <a:xfrm>
            <a:off x="7285121" y="3329081"/>
            <a:ext cx="474578" cy="428439"/>
          </a:xfrm>
          <a:custGeom>
            <a:avLst/>
            <a:gdLst>
              <a:gd name="connsiteX0" fmla="*/ 168018 w 337624"/>
              <a:gd name="connsiteY0" fmla="*/ 203200 h 304800"/>
              <a:gd name="connsiteX1" fmla="*/ 148174 w 337624"/>
              <a:gd name="connsiteY1" fmla="*/ 223838 h 304800"/>
              <a:gd name="connsiteX2" fmla="*/ 168018 w 337624"/>
              <a:gd name="connsiteY2" fmla="*/ 244476 h 304800"/>
              <a:gd name="connsiteX3" fmla="*/ 187862 w 337624"/>
              <a:gd name="connsiteY3" fmla="*/ 223838 h 304800"/>
              <a:gd name="connsiteX4" fmla="*/ 168018 w 337624"/>
              <a:gd name="connsiteY4" fmla="*/ 203200 h 304800"/>
              <a:gd name="connsiteX5" fmla="*/ 168018 w 337624"/>
              <a:gd name="connsiteY5" fmla="*/ 80963 h 304800"/>
              <a:gd name="connsiteX6" fmla="*/ 148174 w 337624"/>
              <a:gd name="connsiteY6" fmla="*/ 100857 h 304800"/>
              <a:gd name="connsiteX7" fmla="*/ 148174 w 337624"/>
              <a:gd name="connsiteY7" fmla="*/ 165844 h 304800"/>
              <a:gd name="connsiteX8" fmla="*/ 168018 w 337624"/>
              <a:gd name="connsiteY8" fmla="*/ 185738 h 304800"/>
              <a:gd name="connsiteX9" fmla="*/ 187862 w 337624"/>
              <a:gd name="connsiteY9" fmla="*/ 165844 h 304800"/>
              <a:gd name="connsiteX10" fmla="*/ 187862 w 337624"/>
              <a:gd name="connsiteY10" fmla="*/ 100857 h 304800"/>
              <a:gd name="connsiteX11" fmla="*/ 168018 w 337624"/>
              <a:gd name="connsiteY11" fmla="*/ 80963 h 304800"/>
              <a:gd name="connsiteX12" fmla="*/ 168018 w 337624"/>
              <a:gd name="connsiteY12" fmla="*/ 25400 h 304800"/>
              <a:gd name="connsiteX13" fmla="*/ 195698 w 337624"/>
              <a:gd name="connsiteY13" fmla="*/ 41192 h 304800"/>
              <a:gd name="connsiteX14" fmla="*/ 305097 w 337624"/>
              <a:gd name="connsiteY14" fmla="*/ 232022 h 304800"/>
              <a:gd name="connsiteX15" fmla="*/ 305097 w 337624"/>
              <a:gd name="connsiteY15" fmla="*/ 263607 h 304800"/>
              <a:gd name="connsiteX16" fmla="*/ 277418 w 337624"/>
              <a:gd name="connsiteY16" fmla="*/ 279400 h 304800"/>
              <a:gd name="connsiteX17" fmla="*/ 58618 w 337624"/>
              <a:gd name="connsiteY17" fmla="*/ 279400 h 304800"/>
              <a:gd name="connsiteX18" fmla="*/ 30939 w 337624"/>
              <a:gd name="connsiteY18" fmla="*/ 263607 h 304800"/>
              <a:gd name="connsiteX19" fmla="*/ 30939 w 337624"/>
              <a:gd name="connsiteY19" fmla="*/ 232022 h 304800"/>
              <a:gd name="connsiteX20" fmla="*/ 140338 w 337624"/>
              <a:gd name="connsiteY20" fmla="*/ 41192 h 304800"/>
              <a:gd name="connsiteX21" fmla="*/ 168018 w 337624"/>
              <a:gd name="connsiteY21" fmla="*/ 25400 h 304800"/>
              <a:gd name="connsiteX22" fmla="*/ 168812 w 337624"/>
              <a:gd name="connsiteY22" fmla="*/ 15875 h 304800"/>
              <a:gd name="connsiteX23" fmla="*/ 134592 w 337624"/>
              <a:gd name="connsiteY23" fmla="*/ 34253 h 304800"/>
              <a:gd name="connsiteX24" fmla="*/ 21404 w 337624"/>
              <a:gd name="connsiteY24" fmla="*/ 231165 h 304800"/>
              <a:gd name="connsiteX25" fmla="*/ 21404 w 337624"/>
              <a:gd name="connsiteY25" fmla="*/ 270547 h 304800"/>
              <a:gd name="connsiteX26" fmla="*/ 55624 w 337624"/>
              <a:gd name="connsiteY26" fmla="*/ 288925 h 304800"/>
              <a:gd name="connsiteX27" fmla="*/ 281999 w 337624"/>
              <a:gd name="connsiteY27" fmla="*/ 288925 h 304800"/>
              <a:gd name="connsiteX28" fmla="*/ 316219 w 337624"/>
              <a:gd name="connsiteY28" fmla="*/ 270547 h 304800"/>
              <a:gd name="connsiteX29" fmla="*/ 316219 w 337624"/>
              <a:gd name="connsiteY29" fmla="*/ 231165 h 304800"/>
              <a:gd name="connsiteX30" fmla="*/ 203031 w 337624"/>
              <a:gd name="connsiteY30" fmla="*/ 34253 h 304800"/>
              <a:gd name="connsiteX31" fmla="*/ 168812 w 337624"/>
              <a:gd name="connsiteY31" fmla="*/ 15875 h 304800"/>
              <a:gd name="connsiteX32" fmla="*/ 168812 w 337624"/>
              <a:gd name="connsiteY32" fmla="*/ 0 h 304800"/>
              <a:gd name="connsiteX33" fmla="*/ 216291 w 337624"/>
              <a:gd name="connsiteY33" fmla="*/ 26276 h 304800"/>
              <a:gd name="connsiteX34" fmla="*/ 329711 w 337624"/>
              <a:gd name="connsiteY34" fmla="*/ 223345 h 304800"/>
              <a:gd name="connsiteX35" fmla="*/ 329711 w 337624"/>
              <a:gd name="connsiteY35" fmla="*/ 278524 h 304800"/>
              <a:gd name="connsiteX36" fmla="*/ 282233 w 337624"/>
              <a:gd name="connsiteY36" fmla="*/ 304800 h 304800"/>
              <a:gd name="connsiteX37" fmla="*/ 55391 w 337624"/>
              <a:gd name="connsiteY37" fmla="*/ 304800 h 304800"/>
              <a:gd name="connsiteX38" fmla="*/ 7913 w 337624"/>
              <a:gd name="connsiteY38" fmla="*/ 278524 h 304800"/>
              <a:gd name="connsiteX39" fmla="*/ 7913 w 337624"/>
              <a:gd name="connsiteY39" fmla="*/ 223345 h 304800"/>
              <a:gd name="connsiteX40" fmla="*/ 121333 w 337624"/>
              <a:gd name="connsiteY40" fmla="*/ 26276 h 304800"/>
              <a:gd name="connsiteX41" fmla="*/ 168812 w 337624"/>
              <a:gd name="connsiteY41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37624" h="304800">
                <a:moveTo>
                  <a:pt x="168018" y="203200"/>
                </a:moveTo>
                <a:cubicBezTo>
                  <a:pt x="157058" y="203200"/>
                  <a:pt x="148174" y="212440"/>
                  <a:pt x="148174" y="223838"/>
                </a:cubicBezTo>
                <a:cubicBezTo>
                  <a:pt x="148174" y="235236"/>
                  <a:pt x="157058" y="244476"/>
                  <a:pt x="168018" y="244476"/>
                </a:cubicBezTo>
                <a:cubicBezTo>
                  <a:pt x="178978" y="244476"/>
                  <a:pt x="187862" y="235236"/>
                  <a:pt x="187862" y="223838"/>
                </a:cubicBezTo>
                <a:cubicBezTo>
                  <a:pt x="187862" y="212440"/>
                  <a:pt x="178978" y="203200"/>
                  <a:pt x="168018" y="203200"/>
                </a:cubicBezTo>
                <a:close/>
                <a:moveTo>
                  <a:pt x="168018" y="80963"/>
                </a:moveTo>
                <a:cubicBezTo>
                  <a:pt x="157435" y="80963"/>
                  <a:pt x="148174" y="90247"/>
                  <a:pt x="148174" y="100857"/>
                </a:cubicBezTo>
                <a:lnTo>
                  <a:pt x="148174" y="165844"/>
                </a:lnTo>
                <a:cubicBezTo>
                  <a:pt x="148174" y="177780"/>
                  <a:pt x="157435" y="185738"/>
                  <a:pt x="168018" y="185738"/>
                </a:cubicBezTo>
                <a:cubicBezTo>
                  <a:pt x="178602" y="185738"/>
                  <a:pt x="187862" y="177780"/>
                  <a:pt x="187862" y="165844"/>
                </a:cubicBezTo>
                <a:cubicBezTo>
                  <a:pt x="187862" y="165844"/>
                  <a:pt x="187862" y="165844"/>
                  <a:pt x="187862" y="100857"/>
                </a:cubicBezTo>
                <a:cubicBezTo>
                  <a:pt x="187862" y="90247"/>
                  <a:pt x="178602" y="80963"/>
                  <a:pt x="168018" y="80963"/>
                </a:cubicBezTo>
                <a:close/>
                <a:moveTo>
                  <a:pt x="168018" y="25400"/>
                </a:moveTo>
                <a:cubicBezTo>
                  <a:pt x="179881" y="25400"/>
                  <a:pt x="190425" y="31980"/>
                  <a:pt x="195698" y="41192"/>
                </a:cubicBezTo>
                <a:cubicBezTo>
                  <a:pt x="195698" y="41192"/>
                  <a:pt x="195698" y="41192"/>
                  <a:pt x="305097" y="232022"/>
                </a:cubicBezTo>
                <a:cubicBezTo>
                  <a:pt x="311687" y="241234"/>
                  <a:pt x="311687" y="253079"/>
                  <a:pt x="305097" y="263607"/>
                </a:cubicBezTo>
                <a:cubicBezTo>
                  <a:pt x="299825" y="274136"/>
                  <a:pt x="289280" y="279400"/>
                  <a:pt x="277418" y="279400"/>
                </a:cubicBezTo>
                <a:cubicBezTo>
                  <a:pt x="277418" y="279400"/>
                  <a:pt x="277418" y="279400"/>
                  <a:pt x="58618" y="279400"/>
                </a:cubicBezTo>
                <a:cubicBezTo>
                  <a:pt x="46756" y="279400"/>
                  <a:pt x="36211" y="274136"/>
                  <a:pt x="30939" y="263607"/>
                </a:cubicBezTo>
                <a:cubicBezTo>
                  <a:pt x="24349" y="253079"/>
                  <a:pt x="24349" y="241234"/>
                  <a:pt x="30939" y="232022"/>
                </a:cubicBezTo>
                <a:cubicBezTo>
                  <a:pt x="30939" y="232022"/>
                  <a:pt x="30939" y="232022"/>
                  <a:pt x="140338" y="41192"/>
                </a:cubicBezTo>
                <a:cubicBezTo>
                  <a:pt x="145611" y="31980"/>
                  <a:pt x="156156" y="25400"/>
                  <a:pt x="168018" y="25400"/>
                </a:cubicBezTo>
                <a:close/>
                <a:moveTo>
                  <a:pt x="168812" y="15875"/>
                </a:moveTo>
                <a:cubicBezTo>
                  <a:pt x="154334" y="15875"/>
                  <a:pt x="142489" y="22438"/>
                  <a:pt x="134592" y="34253"/>
                </a:cubicBezTo>
                <a:cubicBezTo>
                  <a:pt x="21404" y="231165"/>
                  <a:pt x="21404" y="231165"/>
                  <a:pt x="21404" y="231165"/>
                </a:cubicBezTo>
                <a:cubicBezTo>
                  <a:pt x="14824" y="242979"/>
                  <a:pt x="14824" y="257419"/>
                  <a:pt x="21404" y="270547"/>
                </a:cubicBezTo>
                <a:cubicBezTo>
                  <a:pt x="27985" y="282362"/>
                  <a:pt x="41146" y="288925"/>
                  <a:pt x="55624" y="288925"/>
                </a:cubicBezTo>
                <a:cubicBezTo>
                  <a:pt x="281999" y="288925"/>
                  <a:pt x="281999" y="288925"/>
                  <a:pt x="281999" y="288925"/>
                </a:cubicBezTo>
                <a:cubicBezTo>
                  <a:pt x="296477" y="288925"/>
                  <a:pt x="309638" y="282362"/>
                  <a:pt x="316219" y="270547"/>
                </a:cubicBezTo>
                <a:cubicBezTo>
                  <a:pt x="322799" y="257419"/>
                  <a:pt x="322799" y="242979"/>
                  <a:pt x="316219" y="231165"/>
                </a:cubicBezTo>
                <a:cubicBezTo>
                  <a:pt x="203031" y="34253"/>
                  <a:pt x="203031" y="34253"/>
                  <a:pt x="203031" y="34253"/>
                </a:cubicBezTo>
                <a:cubicBezTo>
                  <a:pt x="195134" y="22438"/>
                  <a:pt x="183289" y="15875"/>
                  <a:pt x="168812" y="15875"/>
                </a:cubicBezTo>
                <a:close/>
                <a:moveTo>
                  <a:pt x="168812" y="0"/>
                </a:moveTo>
                <a:cubicBezTo>
                  <a:pt x="188595" y="0"/>
                  <a:pt x="207059" y="9196"/>
                  <a:pt x="216291" y="26276"/>
                </a:cubicBezTo>
                <a:cubicBezTo>
                  <a:pt x="329711" y="223345"/>
                  <a:pt x="329711" y="223345"/>
                  <a:pt x="329711" y="223345"/>
                </a:cubicBezTo>
                <a:cubicBezTo>
                  <a:pt x="340262" y="240424"/>
                  <a:pt x="340262" y="261445"/>
                  <a:pt x="329711" y="278524"/>
                </a:cubicBezTo>
                <a:cubicBezTo>
                  <a:pt x="320480" y="295604"/>
                  <a:pt x="302016" y="304800"/>
                  <a:pt x="282233" y="304800"/>
                </a:cubicBezTo>
                <a:cubicBezTo>
                  <a:pt x="55391" y="304800"/>
                  <a:pt x="55391" y="304800"/>
                  <a:pt x="55391" y="304800"/>
                </a:cubicBezTo>
                <a:cubicBezTo>
                  <a:pt x="35608" y="304800"/>
                  <a:pt x="17144" y="295604"/>
                  <a:pt x="7913" y="278524"/>
                </a:cubicBezTo>
                <a:cubicBezTo>
                  <a:pt x="-2638" y="261445"/>
                  <a:pt x="-2638" y="240424"/>
                  <a:pt x="7913" y="223345"/>
                </a:cubicBezTo>
                <a:cubicBezTo>
                  <a:pt x="121333" y="26276"/>
                  <a:pt x="121333" y="26276"/>
                  <a:pt x="121333" y="26276"/>
                </a:cubicBezTo>
                <a:cubicBezTo>
                  <a:pt x="130565" y="9196"/>
                  <a:pt x="149030" y="0"/>
                  <a:pt x="168812" y="0"/>
                </a:cubicBezTo>
                <a:close/>
              </a:path>
            </a:pathLst>
          </a:custGeom>
          <a:solidFill>
            <a:schemeClr val="bg1"/>
          </a:solidFill>
          <a:ln w="158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7" name="椭圆 22"/>
          <p:cNvSpPr/>
          <p:nvPr/>
        </p:nvSpPr>
        <p:spPr>
          <a:xfrm>
            <a:off x="10159047" y="3306011"/>
            <a:ext cx="414136" cy="474578"/>
          </a:xfrm>
          <a:custGeom>
            <a:avLst/>
            <a:gdLst>
              <a:gd name="connsiteX0" fmla="*/ 123825 w 293688"/>
              <a:gd name="connsiteY0" fmla="*/ 284163 h 336550"/>
              <a:gd name="connsiteX1" fmla="*/ 123825 w 293688"/>
              <a:gd name="connsiteY1" fmla="*/ 312738 h 336550"/>
              <a:gd name="connsiteX2" fmla="*/ 169863 w 293688"/>
              <a:gd name="connsiteY2" fmla="*/ 312738 h 336550"/>
              <a:gd name="connsiteX3" fmla="*/ 169863 w 293688"/>
              <a:gd name="connsiteY3" fmla="*/ 284163 h 336550"/>
              <a:gd name="connsiteX4" fmla="*/ 233363 w 293688"/>
              <a:gd name="connsiteY4" fmla="*/ 58738 h 336550"/>
              <a:gd name="connsiteX5" fmla="*/ 233363 w 293688"/>
              <a:gd name="connsiteY5" fmla="*/ 97959 h 336550"/>
              <a:gd name="connsiteX6" fmla="*/ 233363 w 293688"/>
              <a:gd name="connsiteY6" fmla="*/ 103188 h 336550"/>
              <a:gd name="connsiteX7" fmla="*/ 263526 w 293688"/>
              <a:gd name="connsiteY7" fmla="*/ 74426 h 336550"/>
              <a:gd name="connsiteX8" fmla="*/ 263526 w 293688"/>
              <a:gd name="connsiteY8" fmla="*/ 58738 h 336550"/>
              <a:gd name="connsiteX9" fmla="*/ 30163 w 293688"/>
              <a:gd name="connsiteY9" fmla="*/ 58738 h 336550"/>
              <a:gd name="connsiteX10" fmla="*/ 30163 w 293688"/>
              <a:gd name="connsiteY10" fmla="*/ 74426 h 336550"/>
              <a:gd name="connsiteX11" fmla="*/ 60326 w 293688"/>
              <a:gd name="connsiteY11" fmla="*/ 103188 h 336550"/>
              <a:gd name="connsiteX12" fmla="*/ 60326 w 293688"/>
              <a:gd name="connsiteY12" fmla="*/ 97959 h 336550"/>
              <a:gd name="connsiteX13" fmla="*/ 60326 w 293688"/>
              <a:gd name="connsiteY13" fmla="*/ 58738 h 336550"/>
              <a:gd name="connsiteX14" fmla="*/ 30163 w 293688"/>
              <a:gd name="connsiteY14" fmla="*/ 58738 h 336550"/>
              <a:gd name="connsiteX15" fmla="*/ 142753 w 293688"/>
              <a:gd name="connsiteY15" fmla="*/ 46781 h 336550"/>
              <a:gd name="connsiteX16" fmla="*/ 133521 w 293688"/>
              <a:gd name="connsiteY16" fmla="*/ 67674 h 336550"/>
              <a:gd name="connsiteX17" fmla="*/ 109782 w 293688"/>
              <a:gd name="connsiteY17" fmla="*/ 70286 h 336550"/>
              <a:gd name="connsiteX18" fmla="*/ 107144 w 293688"/>
              <a:gd name="connsiteY18" fmla="*/ 78121 h 336550"/>
              <a:gd name="connsiteX19" fmla="*/ 125608 w 293688"/>
              <a:gd name="connsiteY19" fmla="*/ 93791 h 336550"/>
              <a:gd name="connsiteX20" fmla="*/ 119014 w 293688"/>
              <a:gd name="connsiteY20" fmla="*/ 115991 h 336550"/>
              <a:gd name="connsiteX21" fmla="*/ 126927 w 293688"/>
              <a:gd name="connsiteY21" fmla="*/ 121214 h 336550"/>
              <a:gd name="connsiteX22" fmla="*/ 146710 w 293688"/>
              <a:gd name="connsiteY22" fmla="*/ 109462 h 336550"/>
              <a:gd name="connsiteX23" fmla="*/ 166493 w 293688"/>
              <a:gd name="connsiteY23" fmla="*/ 121214 h 336550"/>
              <a:gd name="connsiteX24" fmla="*/ 174406 w 293688"/>
              <a:gd name="connsiteY24" fmla="*/ 115991 h 336550"/>
              <a:gd name="connsiteX25" fmla="*/ 167811 w 293688"/>
              <a:gd name="connsiteY25" fmla="*/ 93791 h 336550"/>
              <a:gd name="connsiteX26" fmla="*/ 186275 w 293688"/>
              <a:gd name="connsiteY26" fmla="*/ 78121 h 336550"/>
              <a:gd name="connsiteX27" fmla="*/ 183638 w 293688"/>
              <a:gd name="connsiteY27" fmla="*/ 70286 h 336550"/>
              <a:gd name="connsiteX28" fmla="*/ 159898 w 293688"/>
              <a:gd name="connsiteY28" fmla="*/ 67674 h 336550"/>
              <a:gd name="connsiteX29" fmla="*/ 150666 w 293688"/>
              <a:gd name="connsiteY29" fmla="*/ 46781 h 336550"/>
              <a:gd name="connsiteX30" fmla="*/ 142753 w 293688"/>
              <a:gd name="connsiteY30" fmla="*/ 46781 h 336550"/>
              <a:gd name="connsiteX31" fmla="*/ 59531 w 293688"/>
              <a:gd name="connsiteY31" fmla="*/ 0 h 336550"/>
              <a:gd name="connsiteX32" fmla="*/ 234157 w 293688"/>
              <a:gd name="connsiteY32" fmla="*/ 0 h 336550"/>
              <a:gd name="connsiteX33" fmla="*/ 234157 w 293688"/>
              <a:gd name="connsiteY33" fmla="*/ 27608 h 336550"/>
              <a:gd name="connsiteX34" fmla="*/ 293688 w 293688"/>
              <a:gd name="connsiteY34" fmla="*/ 27608 h 336550"/>
              <a:gd name="connsiteX35" fmla="*/ 293688 w 293688"/>
              <a:gd name="connsiteY35" fmla="*/ 73620 h 336550"/>
              <a:gd name="connsiteX36" fmla="*/ 234157 w 293688"/>
              <a:gd name="connsiteY36" fmla="*/ 132780 h 336550"/>
              <a:gd name="connsiteX37" fmla="*/ 226219 w 293688"/>
              <a:gd name="connsiteY37" fmla="*/ 132780 h 336550"/>
              <a:gd name="connsiteX38" fmla="*/ 190500 w 293688"/>
              <a:gd name="connsiteY38" fmla="*/ 170904 h 336550"/>
              <a:gd name="connsiteX39" fmla="*/ 165365 w 293688"/>
              <a:gd name="connsiteY39" fmla="*/ 216917 h 336550"/>
              <a:gd name="connsiteX40" fmla="*/ 165365 w 293688"/>
              <a:gd name="connsiteY40" fmla="*/ 253727 h 336550"/>
              <a:gd name="connsiteX41" fmla="*/ 186531 w 293688"/>
              <a:gd name="connsiteY41" fmla="*/ 253727 h 336550"/>
              <a:gd name="connsiteX42" fmla="*/ 198438 w 293688"/>
              <a:gd name="connsiteY42" fmla="*/ 265559 h 336550"/>
              <a:gd name="connsiteX43" fmla="*/ 198438 w 293688"/>
              <a:gd name="connsiteY43" fmla="*/ 281335 h 336550"/>
              <a:gd name="connsiteX44" fmla="*/ 216959 w 293688"/>
              <a:gd name="connsiteY44" fmla="*/ 281335 h 336550"/>
              <a:gd name="connsiteX45" fmla="*/ 216959 w 293688"/>
              <a:gd name="connsiteY45" fmla="*/ 336550 h 336550"/>
              <a:gd name="connsiteX46" fmla="*/ 76729 w 293688"/>
              <a:gd name="connsiteY46" fmla="*/ 336550 h 336550"/>
              <a:gd name="connsiteX47" fmla="*/ 76729 w 293688"/>
              <a:gd name="connsiteY47" fmla="*/ 281335 h 336550"/>
              <a:gd name="connsiteX48" fmla="*/ 95250 w 293688"/>
              <a:gd name="connsiteY48" fmla="*/ 281335 h 336550"/>
              <a:gd name="connsiteX49" fmla="*/ 95250 w 293688"/>
              <a:gd name="connsiteY49" fmla="*/ 265559 h 336550"/>
              <a:gd name="connsiteX50" fmla="*/ 107156 w 293688"/>
              <a:gd name="connsiteY50" fmla="*/ 253727 h 336550"/>
              <a:gd name="connsiteX51" fmla="*/ 128323 w 293688"/>
              <a:gd name="connsiteY51" fmla="*/ 253727 h 336550"/>
              <a:gd name="connsiteX52" fmla="*/ 128323 w 293688"/>
              <a:gd name="connsiteY52" fmla="*/ 216917 h 336550"/>
              <a:gd name="connsiteX53" fmla="*/ 103188 w 293688"/>
              <a:gd name="connsiteY53" fmla="*/ 170904 h 336550"/>
              <a:gd name="connsiteX54" fmla="*/ 67469 w 293688"/>
              <a:gd name="connsiteY54" fmla="*/ 132780 h 336550"/>
              <a:gd name="connsiteX55" fmla="*/ 59531 w 293688"/>
              <a:gd name="connsiteY55" fmla="*/ 132780 h 336550"/>
              <a:gd name="connsiteX56" fmla="*/ 0 w 293688"/>
              <a:gd name="connsiteY56" fmla="*/ 73620 h 336550"/>
              <a:gd name="connsiteX57" fmla="*/ 0 w 293688"/>
              <a:gd name="connsiteY57" fmla="*/ 27608 h 336550"/>
              <a:gd name="connsiteX58" fmla="*/ 59531 w 293688"/>
              <a:gd name="connsiteY58" fmla="*/ 27608 h 336550"/>
              <a:gd name="connsiteX59" fmla="*/ 59531 w 293688"/>
              <a:gd name="connsiteY59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93688" h="336550">
                <a:moveTo>
                  <a:pt x="123825" y="284163"/>
                </a:moveTo>
                <a:lnTo>
                  <a:pt x="123825" y="312738"/>
                </a:lnTo>
                <a:lnTo>
                  <a:pt x="169863" y="312738"/>
                </a:lnTo>
                <a:lnTo>
                  <a:pt x="169863" y="284163"/>
                </a:lnTo>
                <a:close/>
                <a:moveTo>
                  <a:pt x="233363" y="58738"/>
                </a:moveTo>
                <a:cubicBezTo>
                  <a:pt x="233363" y="58738"/>
                  <a:pt x="233363" y="58738"/>
                  <a:pt x="233363" y="97959"/>
                </a:cubicBezTo>
                <a:cubicBezTo>
                  <a:pt x="233363" y="99266"/>
                  <a:pt x="233363" y="101881"/>
                  <a:pt x="233363" y="103188"/>
                </a:cubicBezTo>
                <a:cubicBezTo>
                  <a:pt x="249816" y="103188"/>
                  <a:pt x="263526" y="90114"/>
                  <a:pt x="263526" y="74426"/>
                </a:cubicBezTo>
                <a:cubicBezTo>
                  <a:pt x="263526" y="74426"/>
                  <a:pt x="263526" y="74426"/>
                  <a:pt x="263526" y="58738"/>
                </a:cubicBezTo>
                <a:close/>
                <a:moveTo>
                  <a:pt x="30163" y="58738"/>
                </a:moveTo>
                <a:cubicBezTo>
                  <a:pt x="30163" y="58738"/>
                  <a:pt x="30163" y="58738"/>
                  <a:pt x="30163" y="74426"/>
                </a:cubicBezTo>
                <a:cubicBezTo>
                  <a:pt x="30163" y="90114"/>
                  <a:pt x="43873" y="103188"/>
                  <a:pt x="60326" y="103188"/>
                </a:cubicBezTo>
                <a:cubicBezTo>
                  <a:pt x="60326" y="101881"/>
                  <a:pt x="60326" y="99266"/>
                  <a:pt x="60326" y="97959"/>
                </a:cubicBezTo>
                <a:cubicBezTo>
                  <a:pt x="60326" y="97959"/>
                  <a:pt x="60326" y="97959"/>
                  <a:pt x="60326" y="58738"/>
                </a:cubicBezTo>
                <a:cubicBezTo>
                  <a:pt x="60326" y="58738"/>
                  <a:pt x="60326" y="58738"/>
                  <a:pt x="30163" y="58738"/>
                </a:cubicBezTo>
                <a:close/>
                <a:moveTo>
                  <a:pt x="142753" y="46781"/>
                </a:moveTo>
                <a:cubicBezTo>
                  <a:pt x="142753" y="46781"/>
                  <a:pt x="142753" y="46781"/>
                  <a:pt x="133521" y="67674"/>
                </a:cubicBezTo>
                <a:cubicBezTo>
                  <a:pt x="133521" y="67674"/>
                  <a:pt x="133521" y="67674"/>
                  <a:pt x="109782" y="70286"/>
                </a:cubicBezTo>
                <a:cubicBezTo>
                  <a:pt x="105826" y="70286"/>
                  <a:pt x="103188" y="75509"/>
                  <a:pt x="107144" y="78121"/>
                </a:cubicBezTo>
                <a:cubicBezTo>
                  <a:pt x="107144" y="78121"/>
                  <a:pt x="107144" y="78121"/>
                  <a:pt x="125608" y="93791"/>
                </a:cubicBezTo>
                <a:cubicBezTo>
                  <a:pt x="125608" y="93791"/>
                  <a:pt x="125608" y="93791"/>
                  <a:pt x="119014" y="115991"/>
                </a:cubicBezTo>
                <a:cubicBezTo>
                  <a:pt x="119014" y="119908"/>
                  <a:pt x="122971" y="123826"/>
                  <a:pt x="126927" y="121214"/>
                </a:cubicBezTo>
                <a:cubicBezTo>
                  <a:pt x="126927" y="121214"/>
                  <a:pt x="126927" y="121214"/>
                  <a:pt x="146710" y="109462"/>
                </a:cubicBezTo>
                <a:cubicBezTo>
                  <a:pt x="146710" y="109462"/>
                  <a:pt x="146710" y="109462"/>
                  <a:pt x="166493" y="121214"/>
                </a:cubicBezTo>
                <a:cubicBezTo>
                  <a:pt x="170449" y="123826"/>
                  <a:pt x="174406" y="119908"/>
                  <a:pt x="174406" y="115991"/>
                </a:cubicBezTo>
                <a:cubicBezTo>
                  <a:pt x="174406" y="115991"/>
                  <a:pt x="174406" y="115991"/>
                  <a:pt x="167811" y="93791"/>
                </a:cubicBezTo>
                <a:cubicBezTo>
                  <a:pt x="167811" y="93791"/>
                  <a:pt x="167811" y="93791"/>
                  <a:pt x="186275" y="78121"/>
                </a:cubicBezTo>
                <a:cubicBezTo>
                  <a:pt x="188913" y="75509"/>
                  <a:pt x="187594" y="70286"/>
                  <a:pt x="183638" y="70286"/>
                </a:cubicBezTo>
                <a:cubicBezTo>
                  <a:pt x="183638" y="70286"/>
                  <a:pt x="183638" y="70286"/>
                  <a:pt x="159898" y="67674"/>
                </a:cubicBezTo>
                <a:cubicBezTo>
                  <a:pt x="159898" y="67674"/>
                  <a:pt x="159898" y="67674"/>
                  <a:pt x="150666" y="46781"/>
                </a:cubicBezTo>
                <a:cubicBezTo>
                  <a:pt x="149348" y="42863"/>
                  <a:pt x="144072" y="42863"/>
                  <a:pt x="142753" y="46781"/>
                </a:cubicBezTo>
                <a:close/>
                <a:moveTo>
                  <a:pt x="59531" y="0"/>
                </a:moveTo>
                <a:cubicBezTo>
                  <a:pt x="59531" y="0"/>
                  <a:pt x="59531" y="0"/>
                  <a:pt x="234157" y="0"/>
                </a:cubicBezTo>
                <a:lnTo>
                  <a:pt x="234157" y="27608"/>
                </a:lnTo>
                <a:cubicBezTo>
                  <a:pt x="234157" y="27608"/>
                  <a:pt x="234157" y="27608"/>
                  <a:pt x="293688" y="27608"/>
                </a:cubicBezTo>
                <a:cubicBezTo>
                  <a:pt x="293688" y="27608"/>
                  <a:pt x="293688" y="27608"/>
                  <a:pt x="293688" y="73620"/>
                </a:cubicBezTo>
                <a:cubicBezTo>
                  <a:pt x="293688" y="106487"/>
                  <a:pt x="267230" y="132780"/>
                  <a:pt x="234157" y="132780"/>
                </a:cubicBezTo>
                <a:cubicBezTo>
                  <a:pt x="234157" y="132780"/>
                  <a:pt x="234157" y="132780"/>
                  <a:pt x="226219" y="132780"/>
                </a:cubicBezTo>
                <a:cubicBezTo>
                  <a:pt x="218282" y="148555"/>
                  <a:pt x="206375" y="163016"/>
                  <a:pt x="190500" y="170904"/>
                </a:cubicBezTo>
                <a:cubicBezTo>
                  <a:pt x="174625" y="181421"/>
                  <a:pt x="165365" y="198512"/>
                  <a:pt x="165365" y="216917"/>
                </a:cubicBezTo>
                <a:cubicBezTo>
                  <a:pt x="165365" y="216917"/>
                  <a:pt x="165365" y="216917"/>
                  <a:pt x="165365" y="253727"/>
                </a:cubicBezTo>
                <a:cubicBezTo>
                  <a:pt x="165365" y="253727"/>
                  <a:pt x="165365" y="253727"/>
                  <a:pt x="186531" y="253727"/>
                </a:cubicBezTo>
                <a:cubicBezTo>
                  <a:pt x="193146" y="253727"/>
                  <a:pt x="198438" y="258986"/>
                  <a:pt x="198438" y="265559"/>
                </a:cubicBezTo>
                <a:cubicBezTo>
                  <a:pt x="198438" y="265559"/>
                  <a:pt x="198438" y="265559"/>
                  <a:pt x="198438" y="281335"/>
                </a:cubicBezTo>
                <a:cubicBezTo>
                  <a:pt x="198438" y="281335"/>
                  <a:pt x="198438" y="281335"/>
                  <a:pt x="216959" y="281335"/>
                </a:cubicBezTo>
                <a:cubicBezTo>
                  <a:pt x="216959" y="281335"/>
                  <a:pt x="216959" y="281335"/>
                  <a:pt x="216959" y="336550"/>
                </a:cubicBezTo>
                <a:cubicBezTo>
                  <a:pt x="216959" y="336550"/>
                  <a:pt x="216959" y="336550"/>
                  <a:pt x="76729" y="336550"/>
                </a:cubicBezTo>
                <a:cubicBezTo>
                  <a:pt x="76729" y="336550"/>
                  <a:pt x="76729" y="336550"/>
                  <a:pt x="76729" y="281335"/>
                </a:cubicBezTo>
                <a:cubicBezTo>
                  <a:pt x="76729" y="281335"/>
                  <a:pt x="76729" y="281335"/>
                  <a:pt x="95250" y="281335"/>
                </a:cubicBezTo>
                <a:cubicBezTo>
                  <a:pt x="95250" y="281335"/>
                  <a:pt x="95250" y="281335"/>
                  <a:pt x="95250" y="265559"/>
                </a:cubicBezTo>
                <a:cubicBezTo>
                  <a:pt x="95250" y="258986"/>
                  <a:pt x="100542" y="253727"/>
                  <a:pt x="107156" y="253727"/>
                </a:cubicBezTo>
                <a:cubicBezTo>
                  <a:pt x="107156" y="253727"/>
                  <a:pt x="107156" y="253727"/>
                  <a:pt x="128323" y="253727"/>
                </a:cubicBezTo>
                <a:cubicBezTo>
                  <a:pt x="128323" y="253727"/>
                  <a:pt x="128323" y="253727"/>
                  <a:pt x="128323" y="216917"/>
                </a:cubicBezTo>
                <a:cubicBezTo>
                  <a:pt x="128323" y="198512"/>
                  <a:pt x="119063" y="181421"/>
                  <a:pt x="103188" y="170904"/>
                </a:cubicBezTo>
                <a:cubicBezTo>
                  <a:pt x="87313" y="163016"/>
                  <a:pt x="75406" y="148555"/>
                  <a:pt x="67469" y="132780"/>
                </a:cubicBezTo>
                <a:cubicBezTo>
                  <a:pt x="67469" y="132780"/>
                  <a:pt x="67469" y="132780"/>
                  <a:pt x="59531" y="132780"/>
                </a:cubicBezTo>
                <a:cubicBezTo>
                  <a:pt x="26458" y="132780"/>
                  <a:pt x="0" y="106487"/>
                  <a:pt x="0" y="73620"/>
                </a:cubicBezTo>
                <a:cubicBezTo>
                  <a:pt x="0" y="73620"/>
                  <a:pt x="0" y="73620"/>
                  <a:pt x="0" y="27608"/>
                </a:cubicBezTo>
                <a:cubicBezTo>
                  <a:pt x="0" y="27608"/>
                  <a:pt x="0" y="27608"/>
                  <a:pt x="59531" y="27608"/>
                </a:cubicBezTo>
                <a:cubicBezTo>
                  <a:pt x="59531" y="27608"/>
                  <a:pt x="59531" y="27608"/>
                  <a:pt x="59531" y="0"/>
                </a:cubicBezTo>
                <a:close/>
              </a:path>
            </a:pathLst>
          </a:custGeom>
          <a:solidFill>
            <a:schemeClr val="bg1"/>
          </a:solidFill>
          <a:ln w="158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4442460" y="231140"/>
            <a:ext cx="3276600" cy="738505"/>
            <a:chOff x="6996" y="364"/>
            <a:chExt cx="5160" cy="1163"/>
          </a:xfrm>
        </p:grpSpPr>
        <p:sp>
          <p:nvSpPr>
            <p:cNvPr id="4" name="TextBox 8"/>
            <p:cNvSpPr txBox="1"/>
            <p:nvPr/>
          </p:nvSpPr>
          <p:spPr>
            <a:xfrm>
              <a:off x="6996" y="364"/>
              <a:ext cx="5161" cy="82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zh-CN" altLang="en-US" sz="341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点击输入标题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75" y="1275"/>
              <a:ext cx="3451" cy="2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104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3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6" grpId="0" bldLvl="0" animBg="1"/>
      <p:bldP spid="7" grpId="0" bldLvl="0" animBg="1"/>
      <p:bldP spid="8" grpId="0" bldLvl="0" animBg="1"/>
      <p:bldP spid="12" grpId="0"/>
      <p:bldP spid="15" grpId="0"/>
      <p:bldP spid="16" grpId="0"/>
      <p:bldP spid="17" grpId="0"/>
      <p:bldP spid="24" grpId="0" bldLvl="0" animBg="1"/>
      <p:bldP spid="26" grpId="0" bldLvl="0" animBg="1"/>
      <p:bldP spid="2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1627530"/>
            <a:ext cx="6778743" cy="4348332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1705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6990369" y="2733464"/>
            <a:ext cx="4430977" cy="646296"/>
          </a:xfrm>
          <a:prstGeom prst="roundRect">
            <a:avLst>
              <a:gd name="adj" fmla="val 0"/>
            </a:avLst>
          </a:prstGeom>
          <a:solidFill>
            <a:srgbClr val="5E7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19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986429" y="4553603"/>
            <a:ext cx="4434916" cy="646296"/>
          </a:xfrm>
          <a:prstGeom prst="roundRect">
            <a:avLst>
              <a:gd name="adj" fmla="val 0"/>
            </a:avLst>
          </a:prstGeom>
          <a:solidFill>
            <a:srgbClr val="546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19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530933" y="2897421"/>
            <a:ext cx="739119" cy="292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20%</a:t>
            </a:r>
          </a:p>
        </p:txBody>
      </p:sp>
      <p:sp>
        <p:nvSpPr>
          <p:cNvPr id="15" name="矩形 14"/>
          <p:cNvSpPr/>
          <p:nvPr/>
        </p:nvSpPr>
        <p:spPr>
          <a:xfrm>
            <a:off x="7592908" y="4717558"/>
            <a:ext cx="615169" cy="292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16" name="Content Placeholder 2"/>
          <p:cNvSpPr txBox="1"/>
          <p:nvPr/>
        </p:nvSpPr>
        <p:spPr>
          <a:xfrm>
            <a:off x="6990369" y="2437740"/>
            <a:ext cx="1431753" cy="20435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zh-CN" altLang="en-US" sz="133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33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Content Placeholder 2"/>
          <p:cNvSpPr txBox="1"/>
          <p:nvPr/>
        </p:nvSpPr>
        <p:spPr>
          <a:xfrm>
            <a:off x="6990369" y="4280295"/>
            <a:ext cx="1431753" cy="20435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zh-CN" altLang="en-US" sz="133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33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TextBox 8"/>
          <p:cNvSpPr txBox="1"/>
          <p:nvPr/>
        </p:nvSpPr>
        <p:spPr>
          <a:xfrm>
            <a:off x="4442510" y="230969"/>
            <a:ext cx="3277238" cy="5252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341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点击输入标题</a:t>
            </a:r>
          </a:p>
        </p:txBody>
      </p:sp>
      <p:sp>
        <p:nvSpPr>
          <p:cNvPr id="21" name="TextBox 8"/>
          <p:cNvSpPr txBox="1"/>
          <p:nvPr/>
        </p:nvSpPr>
        <p:spPr>
          <a:xfrm>
            <a:off x="5000333" y="809622"/>
            <a:ext cx="2191337" cy="16049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04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CLICK TO ADD CAPTION TEXT</a:t>
            </a:r>
            <a:endParaRPr lang="zh-CN" altLang="en-US" sz="133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pull/>
      </p:transition>
    </mc:Choice>
    <mc:Fallback xmlns="">
      <p:transition spd="slow" advTm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2" grpId="0" bldLvl="0" animBg="1"/>
      <p:bldP spid="13" grpId="0" bldLvl="0" animBg="1"/>
      <p:bldP spid="14" grpId="0"/>
      <p:bldP spid="15" grpId="0"/>
      <p:bldP spid="1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 5"/>
          <p:cNvSpPr>
            <a:spLocks noEditPoints="1"/>
          </p:cNvSpPr>
          <p:nvPr/>
        </p:nvSpPr>
        <p:spPr bwMode="auto">
          <a:xfrm>
            <a:off x="4354197" y="1947991"/>
            <a:ext cx="3653019" cy="3649229"/>
          </a:xfrm>
          <a:custGeom>
            <a:avLst/>
            <a:gdLst>
              <a:gd name="T0" fmla="*/ 870 w 935"/>
              <a:gd name="T1" fmla="*/ 608 h 935"/>
              <a:gd name="T2" fmla="*/ 870 w 935"/>
              <a:gd name="T3" fmla="*/ 608 h 935"/>
              <a:gd name="T4" fmla="*/ 806 w 935"/>
              <a:gd name="T5" fmla="*/ 468 h 935"/>
              <a:gd name="T6" fmla="*/ 870 w 935"/>
              <a:gd name="T7" fmla="*/ 327 h 935"/>
              <a:gd name="T8" fmla="*/ 870 w 935"/>
              <a:gd name="T9" fmla="*/ 327 h 935"/>
              <a:gd name="T10" fmla="*/ 935 w 935"/>
              <a:gd name="T11" fmla="*/ 186 h 935"/>
              <a:gd name="T12" fmla="*/ 750 w 935"/>
              <a:gd name="T13" fmla="*/ 0 h 935"/>
              <a:gd name="T14" fmla="*/ 608 w 935"/>
              <a:gd name="T15" fmla="*/ 65 h 935"/>
              <a:gd name="T16" fmla="*/ 608 w 935"/>
              <a:gd name="T17" fmla="*/ 65 h 935"/>
              <a:gd name="T18" fmla="*/ 468 w 935"/>
              <a:gd name="T19" fmla="*/ 129 h 935"/>
              <a:gd name="T20" fmla="*/ 328 w 935"/>
              <a:gd name="T21" fmla="*/ 65 h 935"/>
              <a:gd name="T22" fmla="*/ 328 w 935"/>
              <a:gd name="T23" fmla="*/ 65 h 935"/>
              <a:gd name="T24" fmla="*/ 186 w 935"/>
              <a:gd name="T25" fmla="*/ 0 h 935"/>
              <a:gd name="T26" fmla="*/ 0 w 935"/>
              <a:gd name="T27" fmla="*/ 186 h 935"/>
              <a:gd name="T28" fmla="*/ 66 w 935"/>
              <a:gd name="T29" fmla="*/ 327 h 935"/>
              <a:gd name="T30" fmla="*/ 66 w 935"/>
              <a:gd name="T31" fmla="*/ 327 h 935"/>
              <a:gd name="T32" fmla="*/ 130 w 935"/>
              <a:gd name="T33" fmla="*/ 468 h 935"/>
              <a:gd name="T34" fmla="*/ 66 w 935"/>
              <a:gd name="T35" fmla="*/ 608 h 935"/>
              <a:gd name="T36" fmla="*/ 66 w 935"/>
              <a:gd name="T37" fmla="*/ 608 h 935"/>
              <a:gd name="T38" fmla="*/ 0 w 935"/>
              <a:gd name="T39" fmla="*/ 749 h 935"/>
              <a:gd name="T40" fmla="*/ 186 w 935"/>
              <a:gd name="T41" fmla="*/ 935 h 935"/>
              <a:gd name="T42" fmla="*/ 328 w 935"/>
              <a:gd name="T43" fmla="*/ 870 h 935"/>
              <a:gd name="T44" fmla="*/ 328 w 935"/>
              <a:gd name="T45" fmla="*/ 870 h 935"/>
              <a:gd name="T46" fmla="*/ 468 w 935"/>
              <a:gd name="T47" fmla="*/ 806 h 935"/>
              <a:gd name="T48" fmla="*/ 608 w 935"/>
              <a:gd name="T49" fmla="*/ 870 h 935"/>
              <a:gd name="T50" fmla="*/ 608 w 935"/>
              <a:gd name="T51" fmla="*/ 870 h 935"/>
              <a:gd name="T52" fmla="*/ 750 w 935"/>
              <a:gd name="T53" fmla="*/ 935 h 935"/>
              <a:gd name="T54" fmla="*/ 935 w 935"/>
              <a:gd name="T55" fmla="*/ 749 h 935"/>
              <a:gd name="T56" fmla="*/ 870 w 935"/>
              <a:gd name="T57" fmla="*/ 608 h 935"/>
              <a:gd name="T58" fmla="*/ 468 w 935"/>
              <a:gd name="T59" fmla="*/ 681 h 935"/>
              <a:gd name="T60" fmla="*/ 255 w 935"/>
              <a:gd name="T61" fmla="*/ 468 h 935"/>
              <a:gd name="T62" fmla="*/ 468 w 935"/>
              <a:gd name="T63" fmla="*/ 255 h 935"/>
              <a:gd name="T64" fmla="*/ 681 w 935"/>
              <a:gd name="T65" fmla="*/ 468 h 935"/>
              <a:gd name="T66" fmla="*/ 468 w 935"/>
              <a:gd name="T67" fmla="*/ 681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35" h="935">
                <a:moveTo>
                  <a:pt x="870" y="608"/>
                </a:moveTo>
                <a:cubicBezTo>
                  <a:pt x="870" y="608"/>
                  <a:pt x="870" y="608"/>
                  <a:pt x="870" y="608"/>
                </a:cubicBezTo>
                <a:cubicBezTo>
                  <a:pt x="831" y="574"/>
                  <a:pt x="806" y="524"/>
                  <a:pt x="806" y="468"/>
                </a:cubicBezTo>
                <a:cubicBezTo>
                  <a:pt x="806" y="412"/>
                  <a:pt x="831" y="362"/>
                  <a:pt x="870" y="327"/>
                </a:cubicBezTo>
                <a:cubicBezTo>
                  <a:pt x="870" y="327"/>
                  <a:pt x="870" y="327"/>
                  <a:pt x="870" y="327"/>
                </a:cubicBezTo>
                <a:cubicBezTo>
                  <a:pt x="910" y="293"/>
                  <a:pt x="935" y="243"/>
                  <a:pt x="935" y="186"/>
                </a:cubicBezTo>
                <a:cubicBezTo>
                  <a:pt x="935" y="83"/>
                  <a:pt x="852" y="0"/>
                  <a:pt x="750" y="0"/>
                </a:cubicBezTo>
                <a:cubicBezTo>
                  <a:pt x="693" y="0"/>
                  <a:pt x="642" y="25"/>
                  <a:pt x="608" y="65"/>
                </a:cubicBezTo>
                <a:cubicBezTo>
                  <a:pt x="608" y="65"/>
                  <a:pt x="608" y="65"/>
                  <a:pt x="608" y="65"/>
                </a:cubicBezTo>
                <a:cubicBezTo>
                  <a:pt x="574" y="105"/>
                  <a:pt x="524" y="129"/>
                  <a:pt x="468" y="129"/>
                </a:cubicBezTo>
                <a:cubicBezTo>
                  <a:pt x="412" y="129"/>
                  <a:pt x="362" y="105"/>
                  <a:pt x="328" y="65"/>
                </a:cubicBezTo>
                <a:cubicBezTo>
                  <a:pt x="328" y="65"/>
                  <a:pt x="328" y="65"/>
                  <a:pt x="328" y="65"/>
                </a:cubicBezTo>
                <a:cubicBezTo>
                  <a:pt x="294" y="25"/>
                  <a:pt x="243" y="0"/>
                  <a:pt x="186" y="0"/>
                </a:cubicBezTo>
                <a:cubicBezTo>
                  <a:pt x="83" y="0"/>
                  <a:pt x="0" y="83"/>
                  <a:pt x="0" y="186"/>
                </a:cubicBezTo>
                <a:cubicBezTo>
                  <a:pt x="0" y="243"/>
                  <a:pt x="26" y="293"/>
                  <a:pt x="66" y="327"/>
                </a:cubicBezTo>
                <a:cubicBezTo>
                  <a:pt x="66" y="327"/>
                  <a:pt x="66" y="327"/>
                  <a:pt x="66" y="327"/>
                </a:cubicBezTo>
                <a:cubicBezTo>
                  <a:pt x="105" y="362"/>
                  <a:pt x="130" y="412"/>
                  <a:pt x="130" y="468"/>
                </a:cubicBezTo>
                <a:cubicBezTo>
                  <a:pt x="130" y="524"/>
                  <a:pt x="105" y="574"/>
                  <a:pt x="66" y="608"/>
                </a:cubicBezTo>
                <a:cubicBezTo>
                  <a:pt x="66" y="608"/>
                  <a:pt x="66" y="608"/>
                  <a:pt x="66" y="608"/>
                </a:cubicBezTo>
                <a:cubicBezTo>
                  <a:pt x="26" y="642"/>
                  <a:pt x="0" y="693"/>
                  <a:pt x="0" y="749"/>
                </a:cubicBezTo>
                <a:cubicBezTo>
                  <a:pt x="0" y="852"/>
                  <a:pt x="83" y="935"/>
                  <a:pt x="186" y="935"/>
                </a:cubicBezTo>
                <a:cubicBezTo>
                  <a:pt x="243" y="935"/>
                  <a:pt x="294" y="910"/>
                  <a:pt x="328" y="870"/>
                </a:cubicBezTo>
                <a:cubicBezTo>
                  <a:pt x="328" y="870"/>
                  <a:pt x="328" y="870"/>
                  <a:pt x="328" y="870"/>
                </a:cubicBezTo>
                <a:cubicBezTo>
                  <a:pt x="362" y="831"/>
                  <a:pt x="412" y="806"/>
                  <a:pt x="468" y="806"/>
                </a:cubicBezTo>
                <a:cubicBezTo>
                  <a:pt x="524" y="806"/>
                  <a:pt x="574" y="831"/>
                  <a:pt x="608" y="870"/>
                </a:cubicBezTo>
                <a:cubicBezTo>
                  <a:pt x="608" y="870"/>
                  <a:pt x="608" y="870"/>
                  <a:pt x="608" y="870"/>
                </a:cubicBezTo>
                <a:cubicBezTo>
                  <a:pt x="642" y="910"/>
                  <a:pt x="693" y="935"/>
                  <a:pt x="750" y="935"/>
                </a:cubicBezTo>
                <a:cubicBezTo>
                  <a:pt x="852" y="935"/>
                  <a:pt x="935" y="852"/>
                  <a:pt x="935" y="749"/>
                </a:cubicBezTo>
                <a:cubicBezTo>
                  <a:pt x="935" y="693"/>
                  <a:pt x="910" y="642"/>
                  <a:pt x="870" y="608"/>
                </a:cubicBezTo>
                <a:close/>
                <a:moveTo>
                  <a:pt x="468" y="681"/>
                </a:moveTo>
                <a:cubicBezTo>
                  <a:pt x="350" y="681"/>
                  <a:pt x="255" y="585"/>
                  <a:pt x="255" y="468"/>
                </a:cubicBezTo>
                <a:cubicBezTo>
                  <a:pt x="255" y="350"/>
                  <a:pt x="350" y="255"/>
                  <a:pt x="468" y="255"/>
                </a:cubicBezTo>
                <a:cubicBezTo>
                  <a:pt x="585" y="255"/>
                  <a:pt x="681" y="350"/>
                  <a:pt x="681" y="468"/>
                </a:cubicBezTo>
                <a:cubicBezTo>
                  <a:pt x="681" y="585"/>
                  <a:pt x="585" y="681"/>
                  <a:pt x="468" y="68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6707955" y="2120468"/>
            <a:ext cx="1059149" cy="1053464"/>
            <a:chOff x="5039894" y="1650916"/>
            <a:chExt cx="887413" cy="882650"/>
          </a:xfrm>
        </p:grpSpPr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5039894" y="1650916"/>
              <a:ext cx="887413" cy="882650"/>
            </a:xfrm>
            <a:prstGeom prst="ellipse">
              <a:avLst/>
            </a:prstGeom>
            <a:solidFill>
              <a:srgbClr val="546762"/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2" name="AutoShape 4"/>
            <p:cNvSpPr/>
            <p:nvPr/>
          </p:nvSpPr>
          <p:spPr bwMode="auto">
            <a:xfrm>
              <a:off x="5309768" y="1917616"/>
              <a:ext cx="347663" cy="3492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28" y="17466"/>
                  </a:moveTo>
                  <a:cubicBezTo>
                    <a:pt x="16669" y="16923"/>
                    <a:pt x="15846" y="16465"/>
                    <a:pt x="14963" y="16121"/>
                  </a:cubicBezTo>
                  <a:cubicBezTo>
                    <a:pt x="15595" y="14609"/>
                    <a:pt x="15967" y="12928"/>
                    <a:pt x="16010" y="11148"/>
                  </a:cubicBezTo>
                  <a:lnTo>
                    <a:pt x="20188" y="11148"/>
                  </a:lnTo>
                  <a:cubicBezTo>
                    <a:pt x="20097" y="13612"/>
                    <a:pt x="19065" y="15838"/>
                    <a:pt x="17428" y="17466"/>
                  </a:cubicBezTo>
                  <a:moveTo>
                    <a:pt x="1411" y="11148"/>
                  </a:moveTo>
                  <a:lnTo>
                    <a:pt x="5589" y="11148"/>
                  </a:lnTo>
                  <a:cubicBezTo>
                    <a:pt x="5632" y="12928"/>
                    <a:pt x="6004" y="14609"/>
                    <a:pt x="6636" y="16121"/>
                  </a:cubicBezTo>
                  <a:cubicBezTo>
                    <a:pt x="5753" y="16465"/>
                    <a:pt x="4931" y="16923"/>
                    <a:pt x="4171" y="17466"/>
                  </a:cubicBezTo>
                  <a:cubicBezTo>
                    <a:pt x="2534" y="15838"/>
                    <a:pt x="1502" y="13612"/>
                    <a:pt x="1411" y="11148"/>
                  </a:cubicBezTo>
                  <a:moveTo>
                    <a:pt x="3785" y="4553"/>
                  </a:moveTo>
                  <a:cubicBezTo>
                    <a:pt x="4579" y="5170"/>
                    <a:pt x="5448" y="5691"/>
                    <a:pt x="6388" y="6084"/>
                  </a:cubicBezTo>
                  <a:cubicBezTo>
                    <a:pt x="5901" y="7433"/>
                    <a:pt x="5627" y="8908"/>
                    <a:pt x="5589" y="10451"/>
                  </a:cubicBezTo>
                  <a:lnTo>
                    <a:pt x="1411" y="10451"/>
                  </a:lnTo>
                  <a:cubicBezTo>
                    <a:pt x="1494" y="8190"/>
                    <a:pt x="2376" y="6135"/>
                    <a:pt x="3785" y="4553"/>
                  </a:cubicBezTo>
                  <a:moveTo>
                    <a:pt x="11148" y="10451"/>
                  </a:moveTo>
                  <a:lnTo>
                    <a:pt x="11148" y="6950"/>
                  </a:lnTo>
                  <a:cubicBezTo>
                    <a:pt x="12339" y="6913"/>
                    <a:pt x="13484" y="6696"/>
                    <a:pt x="14558" y="6324"/>
                  </a:cubicBezTo>
                  <a:cubicBezTo>
                    <a:pt x="15018" y="7598"/>
                    <a:pt x="15276" y="8992"/>
                    <a:pt x="15314" y="10451"/>
                  </a:cubicBezTo>
                  <a:cubicBezTo>
                    <a:pt x="15314" y="10451"/>
                    <a:pt x="11148" y="10451"/>
                    <a:pt x="11148" y="10451"/>
                  </a:cubicBezTo>
                  <a:close/>
                  <a:moveTo>
                    <a:pt x="14311" y="15882"/>
                  </a:moveTo>
                  <a:cubicBezTo>
                    <a:pt x="13309" y="15559"/>
                    <a:pt x="12247" y="15380"/>
                    <a:pt x="11148" y="15346"/>
                  </a:cubicBezTo>
                  <a:lnTo>
                    <a:pt x="11148" y="11148"/>
                  </a:lnTo>
                  <a:lnTo>
                    <a:pt x="15314" y="11148"/>
                  </a:lnTo>
                  <a:cubicBezTo>
                    <a:pt x="15270" y="12844"/>
                    <a:pt x="14914" y="14445"/>
                    <a:pt x="14311" y="15882"/>
                  </a:cubicBezTo>
                  <a:moveTo>
                    <a:pt x="14683" y="16757"/>
                  </a:moveTo>
                  <a:cubicBezTo>
                    <a:pt x="15476" y="17063"/>
                    <a:pt x="16218" y="17466"/>
                    <a:pt x="16904" y="17941"/>
                  </a:cubicBezTo>
                  <a:cubicBezTo>
                    <a:pt x="15632" y="19031"/>
                    <a:pt x="14067" y="19781"/>
                    <a:pt x="12344" y="20068"/>
                  </a:cubicBezTo>
                  <a:cubicBezTo>
                    <a:pt x="13280" y="19136"/>
                    <a:pt x="14076" y="18017"/>
                    <a:pt x="14683" y="16757"/>
                  </a:cubicBezTo>
                  <a:moveTo>
                    <a:pt x="11148" y="20188"/>
                  </a:moveTo>
                  <a:lnTo>
                    <a:pt x="11148" y="16043"/>
                  </a:lnTo>
                  <a:cubicBezTo>
                    <a:pt x="12146" y="16075"/>
                    <a:pt x="13113" y="16231"/>
                    <a:pt x="14025" y="16516"/>
                  </a:cubicBezTo>
                  <a:cubicBezTo>
                    <a:pt x="13314" y="17970"/>
                    <a:pt x="12343" y="19223"/>
                    <a:pt x="11185" y="20186"/>
                  </a:cubicBezTo>
                  <a:cubicBezTo>
                    <a:pt x="11185" y="20186"/>
                    <a:pt x="11148" y="20188"/>
                    <a:pt x="11148" y="20188"/>
                  </a:cubicBezTo>
                  <a:close/>
                  <a:moveTo>
                    <a:pt x="9255" y="20068"/>
                  </a:moveTo>
                  <a:cubicBezTo>
                    <a:pt x="7532" y="19781"/>
                    <a:pt x="5967" y="19031"/>
                    <a:pt x="4695" y="17941"/>
                  </a:cubicBezTo>
                  <a:cubicBezTo>
                    <a:pt x="5381" y="17466"/>
                    <a:pt x="6123" y="17063"/>
                    <a:pt x="6916" y="16757"/>
                  </a:cubicBezTo>
                  <a:cubicBezTo>
                    <a:pt x="7523" y="18017"/>
                    <a:pt x="8319" y="19136"/>
                    <a:pt x="9255" y="20068"/>
                  </a:cubicBezTo>
                  <a:moveTo>
                    <a:pt x="10451" y="11148"/>
                  </a:moveTo>
                  <a:lnTo>
                    <a:pt x="10451" y="15346"/>
                  </a:lnTo>
                  <a:cubicBezTo>
                    <a:pt x="9352" y="15380"/>
                    <a:pt x="8290" y="15559"/>
                    <a:pt x="7288" y="15882"/>
                  </a:cubicBezTo>
                  <a:cubicBezTo>
                    <a:pt x="6685" y="14445"/>
                    <a:pt x="6329" y="12844"/>
                    <a:pt x="6285" y="11148"/>
                  </a:cubicBezTo>
                  <a:cubicBezTo>
                    <a:pt x="6285" y="11148"/>
                    <a:pt x="10451" y="11148"/>
                    <a:pt x="10451" y="11148"/>
                  </a:cubicBezTo>
                  <a:close/>
                  <a:moveTo>
                    <a:pt x="7041" y="6324"/>
                  </a:moveTo>
                  <a:cubicBezTo>
                    <a:pt x="8115" y="6696"/>
                    <a:pt x="9260" y="6913"/>
                    <a:pt x="10451" y="6950"/>
                  </a:cubicBezTo>
                  <a:lnTo>
                    <a:pt x="10451" y="10451"/>
                  </a:lnTo>
                  <a:lnTo>
                    <a:pt x="6285" y="10451"/>
                  </a:lnTo>
                  <a:cubicBezTo>
                    <a:pt x="6324" y="8992"/>
                    <a:pt x="6581" y="7598"/>
                    <a:pt x="7041" y="6324"/>
                  </a:cubicBezTo>
                  <a:moveTo>
                    <a:pt x="6651" y="5442"/>
                  </a:moveTo>
                  <a:cubicBezTo>
                    <a:pt x="5790" y="5084"/>
                    <a:pt x="4993" y="4609"/>
                    <a:pt x="4263" y="4050"/>
                  </a:cubicBezTo>
                  <a:cubicBezTo>
                    <a:pt x="5606" y="2749"/>
                    <a:pt x="7332" y="1851"/>
                    <a:pt x="9255" y="1531"/>
                  </a:cubicBezTo>
                  <a:cubicBezTo>
                    <a:pt x="8175" y="2610"/>
                    <a:pt x="7286" y="3939"/>
                    <a:pt x="6651" y="5442"/>
                  </a:cubicBezTo>
                  <a:moveTo>
                    <a:pt x="10451" y="1411"/>
                  </a:moveTo>
                  <a:lnTo>
                    <a:pt x="10451" y="6253"/>
                  </a:lnTo>
                  <a:cubicBezTo>
                    <a:pt x="9352" y="6217"/>
                    <a:pt x="8296" y="6021"/>
                    <a:pt x="7303" y="5681"/>
                  </a:cubicBezTo>
                  <a:cubicBezTo>
                    <a:pt x="8029" y="3972"/>
                    <a:pt x="9101" y="2507"/>
                    <a:pt x="10415" y="1413"/>
                  </a:cubicBezTo>
                  <a:cubicBezTo>
                    <a:pt x="10427" y="1412"/>
                    <a:pt x="10439" y="1411"/>
                    <a:pt x="10451" y="1411"/>
                  </a:cubicBezTo>
                  <a:moveTo>
                    <a:pt x="12344" y="1531"/>
                  </a:moveTo>
                  <a:cubicBezTo>
                    <a:pt x="14267" y="1851"/>
                    <a:pt x="15993" y="2749"/>
                    <a:pt x="17336" y="4050"/>
                  </a:cubicBezTo>
                  <a:cubicBezTo>
                    <a:pt x="16606" y="4609"/>
                    <a:pt x="15809" y="5084"/>
                    <a:pt x="14948" y="5442"/>
                  </a:cubicBezTo>
                  <a:cubicBezTo>
                    <a:pt x="14313" y="3939"/>
                    <a:pt x="13424" y="2610"/>
                    <a:pt x="12344" y="1531"/>
                  </a:cubicBezTo>
                  <a:moveTo>
                    <a:pt x="11184" y="1413"/>
                  </a:moveTo>
                  <a:cubicBezTo>
                    <a:pt x="12498" y="2507"/>
                    <a:pt x="13570" y="3972"/>
                    <a:pt x="14296" y="5681"/>
                  </a:cubicBezTo>
                  <a:cubicBezTo>
                    <a:pt x="13303" y="6021"/>
                    <a:pt x="12247" y="6217"/>
                    <a:pt x="11148" y="6253"/>
                  </a:cubicBezTo>
                  <a:lnTo>
                    <a:pt x="11148" y="1411"/>
                  </a:lnTo>
                  <a:cubicBezTo>
                    <a:pt x="11160" y="1411"/>
                    <a:pt x="11172" y="1412"/>
                    <a:pt x="11184" y="1413"/>
                  </a:cubicBezTo>
                  <a:moveTo>
                    <a:pt x="10414" y="20186"/>
                  </a:moveTo>
                  <a:cubicBezTo>
                    <a:pt x="9256" y="19223"/>
                    <a:pt x="8285" y="17970"/>
                    <a:pt x="7574" y="16516"/>
                  </a:cubicBezTo>
                  <a:cubicBezTo>
                    <a:pt x="8486" y="16231"/>
                    <a:pt x="9453" y="16075"/>
                    <a:pt x="10451" y="16043"/>
                  </a:cubicBezTo>
                  <a:lnTo>
                    <a:pt x="10451" y="20188"/>
                  </a:lnTo>
                  <a:cubicBezTo>
                    <a:pt x="10451" y="20188"/>
                    <a:pt x="10414" y="20186"/>
                    <a:pt x="10414" y="20186"/>
                  </a:cubicBezTo>
                  <a:close/>
                  <a:moveTo>
                    <a:pt x="20188" y="10451"/>
                  </a:moveTo>
                  <a:lnTo>
                    <a:pt x="16010" y="10451"/>
                  </a:lnTo>
                  <a:cubicBezTo>
                    <a:pt x="15972" y="8908"/>
                    <a:pt x="15698" y="7433"/>
                    <a:pt x="15211" y="6084"/>
                  </a:cubicBezTo>
                  <a:cubicBezTo>
                    <a:pt x="16151" y="5691"/>
                    <a:pt x="17020" y="5170"/>
                    <a:pt x="17814" y="4553"/>
                  </a:cubicBezTo>
                  <a:cubicBezTo>
                    <a:pt x="19223" y="6135"/>
                    <a:pt x="20105" y="8190"/>
                    <a:pt x="20188" y="10451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707955" y="4318343"/>
            <a:ext cx="1059149" cy="1057253"/>
            <a:chOff x="5039894" y="3492416"/>
            <a:chExt cx="887413" cy="885825"/>
          </a:xfrm>
        </p:grpSpPr>
        <p:sp>
          <p:nvSpPr>
            <p:cNvPr id="60" name="Oval 6"/>
            <p:cNvSpPr>
              <a:spLocks noChangeArrowheads="1"/>
            </p:cNvSpPr>
            <p:nvPr/>
          </p:nvSpPr>
          <p:spPr bwMode="auto">
            <a:xfrm>
              <a:off x="5039894" y="3492416"/>
              <a:ext cx="887413" cy="885825"/>
            </a:xfrm>
            <a:prstGeom prst="ellipse">
              <a:avLst/>
            </a:prstGeom>
            <a:solidFill>
              <a:srgbClr val="5E72BB"/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5304213" y="3789278"/>
              <a:ext cx="358775" cy="292100"/>
              <a:chOff x="7550150" y="3613150"/>
              <a:chExt cx="358775" cy="292100"/>
            </a:xfrm>
          </p:grpSpPr>
          <p:sp>
            <p:nvSpPr>
              <p:cNvPr id="62" name="AutoShape 5"/>
              <p:cNvSpPr/>
              <p:nvPr/>
            </p:nvSpPr>
            <p:spPr bwMode="auto">
              <a:xfrm>
                <a:off x="7796213" y="3702050"/>
                <a:ext cx="68262" cy="90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7999" y="18900"/>
                    </a:moveTo>
                    <a:lnTo>
                      <a:pt x="3600" y="18900"/>
                    </a:lnTo>
                    <a:lnTo>
                      <a:pt x="3600" y="2700"/>
                    </a:lnTo>
                    <a:lnTo>
                      <a:pt x="7200" y="2700"/>
                    </a:lnTo>
                    <a:lnTo>
                      <a:pt x="17999" y="14850"/>
                    </a:lnTo>
                    <a:cubicBezTo>
                      <a:pt x="17999" y="14850"/>
                      <a:pt x="17999" y="18900"/>
                      <a:pt x="17999" y="18900"/>
                    </a:cubicBezTo>
                    <a:close/>
                    <a:moveTo>
                      <a:pt x="10195" y="1202"/>
                    </a:moveTo>
                    <a:cubicBezTo>
                      <a:pt x="9527" y="450"/>
                      <a:pt x="8402" y="0"/>
                      <a:pt x="7200" y="0"/>
                    </a:cubicBezTo>
                    <a:lnTo>
                      <a:pt x="3600" y="0"/>
                    </a:lnTo>
                    <a:cubicBezTo>
                      <a:pt x="1610" y="0"/>
                      <a:pt x="0" y="1207"/>
                      <a:pt x="0" y="2700"/>
                    </a:cubicBezTo>
                    <a:lnTo>
                      <a:pt x="0" y="18900"/>
                    </a:lnTo>
                    <a:cubicBezTo>
                      <a:pt x="0" y="20392"/>
                      <a:pt x="1610" y="21599"/>
                      <a:pt x="3600" y="21599"/>
                    </a:cubicBezTo>
                    <a:lnTo>
                      <a:pt x="17999" y="21599"/>
                    </a:lnTo>
                    <a:cubicBezTo>
                      <a:pt x="19989" y="21599"/>
                      <a:pt x="21600" y="20392"/>
                      <a:pt x="21600" y="18900"/>
                    </a:cubicBezTo>
                    <a:lnTo>
                      <a:pt x="21600" y="14850"/>
                    </a:lnTo>
                    <a:cubicBezTo>
                      <a:pt x="21600" y="14317"/>
                      <a:pt x="21389" y="13795"/>
                      <a:pt x="20995" y="13352"/>
                    </a:cubicBezTo>
                    <a:cubicBezTo>
                      <a:pt x="20995" y="13352"/>
                      <a:pt x="10195" y="1202"/>
                      <a:pt x="10195" y="1202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63" name="AutoShape 6"/>
              <p:cNvSpPr/>
              <p:nvPr/>
            </p:nvSpPr>
            <p:spPr bwMode="auto">
              <a:xfrm>
                <a:off x="7550150" y="3613150"/>
                <a:ext cx="358775" cy="2921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50" y="16615"/>
                    </a:moveTo>
                    <a:cubicBezTo>
                      <a:pt x="20250" y="17074"/>
                      <a:pt x="19948" y="17446"/>
                      <a:pt x="19575" y="17446"/>
                    </a:cubicBezTo>
                    <a:lnTo>
                      <a:pt x="18803" y="17446"/>
                    </a:lnTo>
                    <a:cubicBezTo>
                      <a:pt x="18501" y="16016"/>
                      <a:pt x="17453" y="14953"/>
                      <a:pt x="16200" y="14953"/>
                    </a:cubicBezTo>
                    <a:cubicBezTo>
                      <a:pt x="14945" y="14953"/>
                      <a:pt x="13897" y="16016"/>
                      <a:pt x="13595" y="17446"/>
                    </a:cubicBezTo>
                    <a:lnTo>
                      <a:pt x="10029" y="17446"/>
                    </a:lnTo>
                    <a:cubicBezTo>
                      <a:pt x="9727" y="16016"/>
                      <a:pt x="8679" y="14953"/>
                      <a:pt x="7425" y="14953"/>
                    </a:cubicBezTo>
                    <a:cubicBezTo>
                      <a:pt x="6170" y="14953"/>
                      <a:pt x="5122" y="16016"/>
                      <a:pt x="4820" y="17446"/>
                    </a:cubicBezTo>
                    <a:lnTo>
                      <a:pt x="4050" y="17446"/>
                    </a:lnTo>
                    <a:cubicBezTo>
                      <a:pt x="3677" y="17446"/>
                      <a:pt x="3375" y="17074"/>
                      <a:pt x="3375" y="16615"/>
                    </a:cubicBezTo>
                    <a:lnTo>
                      <a:pt x="3375" y="14123"/>
                    </a:lnTo>
                    <a:lnTo>
                      <a:pt x="12150" y="14123"/>
                    </a:lnTo>
                    <a:cubicBezTo>
                      <a:pt x="13266" y="14123"/>
                      <a:pt x="14175" y="13005"/>
                      <a:pt x="14175" y="11630"/>
                    </a:cubicBezTo>
                    <a:lnTo>
                      <a:pt x="14175" y="5815"/>
                    </a:lnTo>
                    <a:lnTo>
                      <a:pt x="16875" y="5815"/>
                    </a:lnTo>
                    <a:cubicBezTo>
                      <a:pt x="17100" y="5815"/>
                      <a:pt x="17311" y="5954"/>
                      <a:pt x="17436" y="6185"/>
                    </a:cubicBezTo>
                    <a:lnTo>
                      <a:pt x="20136" y="11169"/>
                    </a:lnTo>
                    <a:cubicBezTo>
                      <a:pt x="20210" y="11306"/>
                      <a:pt x="20250" y="11466"/>
                      <a:pt x="20250" y="11630"/>
                    </a:cubicBezTo>
                    <a:cubicBezTo>
                      <a:pt x="20250" y="11630"/>
                      <a:pt x="20250" y="16615"/>
                      <a:pt x="20250" y="16615"/>
                    </a:cubicBezTo>
                    <a:close/>
                    <a:moveTo>
                      <a:pt x="16200" y="19938"/>
                    </a:moveTo>
                    <a:cubicBezTo>
                      <a:pt x="15454" y="19938"/>
                      <a:pt x="14850" y="19193"/>
                      <a:pt x="14850" y="18276"/>
                    </a:cubicBezTo>
                    <a:cubicBezTo>
                      <a:pt x="14850" y="17360"/>
                      <a:pt x="15454" y="16615"/>
                      <a:pt x="16200" y="16615"/>
                    </a:cubicBezTo>
                    <a:cubicBezTo>
                      <a:pt x="16945" y="16615"/>
                      <a:pt x="17550" y="17360"/>
                      <a:pt x="17550" y="18276"/>
                    </a:cubicBezTo>
                    <a:cubicBezTo>
                      <a:pt x="17550" y="19193"/>
                      <a:pt x="16945" y="19938"/>
                      <a:pt x="16200" y="19938"/>
                    </a:cubicBezTo>
                    <a:moveTo>
                      <a:pt x="7425" y="19938"/>
                    </a:moveTo>
                    <a:cubicBezTo>
                      <a:pt x="6679" y="19938"/>
                      <a:pt x="6075" y="19193"/>
                      <a:pt x="6075" y="18276"/>
                    </a:cubicBezTo>
                    <a:cubicBezTo>
                      <a:pt x="6075" y="17360"/>
                      <a:pt x="6679" y="16615"/>
                      <a:pt x="7425" y="16615"/>
                    </a:cubicBezTo>
                    <a:cubicBezTo>
                      <a:pt x="8170" y="16615"/>
                      <a:pt x="8775" y="17360"/>
                      <a:pt x="8775" y="18276"/>
                    </a:cubicBezTo>
                    <a:cubicBezTo>
                      <a:pt x="8775" y="19193"/>
                      <a:pt x="8170" y="19938"/>
                      <a:pt x="7425" y="19938"/>
                    </a:cubicBezTo>
                    <a:moveTo>
                      <a:pt x="2024" y="12461"/>
                    </a:moveTo>
                    <a:cubicBezTo>
                      <a:pt x="1652" y="12461"/>
                      <a:pt x="1349" y="12089"/>
                      <a:pt x="1349" y="11630"/>
                    </a:cubicBezTo>
                    <a:lnTo>
                      <a:pt x="1349" y="2492"/>
                    </a:lnTo>
                    <a:cubicBezTo>
                      <a:pt x="1349" y="2033"/>
                      <a:pt x="1652" y="1661"/>
                      <a:pt x="2024" y="1661"/>
                    </a:cubicBezTo>
                    <a:lnTo>
                      <a:pt x="12150" y="1661"/>
                    </a:lnTo>
                    <a:cubicBezTo>
                      <a:pt x="12523" y="1661"/>
                      <a:pt x="12825" y="2033"/>
                      <a:pt x="12825" y="2492"/>
                    </a:cubicBezTo>
                    <a:lnTo>
                      <a:pt x="12825" y="4153"/>
                    </a:lnTo>
                    <a:lnTo>
                      <a:pt x="12825" y="5815"/>
                    </a:lnTo>
                    <a:lnTo>
                      <a:pt x="12825" y="11630"/>
                    </a:lnTo>
                    <a:cubicBezTo>
                      <a:pt x="12825" y="12089"/>
                      <a:pt x="12523" y="12461"/>
                      <a:pt x="12150" y="12461"/>
                    </a:cubicBezTo>
                    <a:cubicBezTo>
                      <a:pt x="12150" y="12461"/>
                      <a:pt x="2024" y="12461"/>
                      <a:pt x="2024" y="12461"/>
                    </a:cubicBezTo>
                    <a:close/>
                    <a:moveTo>
                      <a:pt x="21259" y="10248"/>
                    </a:moveTo>
                    <a:lnTo>
                      <a:pt x="18559" y="5263"/>
                    </a:lnTo>
                    <a:cubicBezTo>
                      <a:pt x="18182" y="4568"/>
                      <a:pt x="17552" y="4153"/>
                      <a:pt x="16875" y="4153"/>
                    </a:cubicBezTo>
                    <a:lnTo>
                      <a:pt x="14175" y="4153"/>
                    </a:lnTo>
                    <a:lnTo>
                      <a:pt x="14175" y="2492"/>
                    </a:lnTo>
                    <a:cubicBezTo>
                      <a:pt x="14175" y="1117"/>
                      <a:pt x="13266" y="0"/>
                      <a:pt x="12150" y="0"/>
                    </a:cubicBezTo>
                    <a:lnTo>
                      <a:pt x="2024" y="0"/>
                    </a:lnTo>
                    <a:cubicBezTo>
                      <a:pt x="908" y="0"/>
                      <a:pt x="0" y="1117"/>
                      <a:pt x="0" y="2492"/>
                    </a:cubicBezTo>
                    <a:lnTo>
                      <a:pt x="0" y="11630"/>
                    </a:lnTo>
                    <a:cubicBezTo>
                      <a:pt x="0" y="13005"/>
                      <a:pt x="908" y="14123"/>
                      <a:pt x="2024" y="14123"/>
                    </a:cubicBezTo>
                    <a:lnTo>
                      <a:pt x="2025" y="14123"/>
                    </a:lnTo>
                    <a:lnTo>
                      <a:pt x="2025" y="16615"/>
                    </a:lnTo>
                    <a:cubicBezTo>
                      <a:pt x="2025" y="17989"/>
                      <a:pt x="2933" y="19107"/>
                      <a:pt x="4050" y="19107"/>
                    </a:cubicBezTo>
                    <a:lnTo>
                      <a:pt x="4820" y="19107"/>
                    </a:lnTo>
                    <a:cubicBezTo>
                      <a:pt x="5122" y="20537"/>
                      <a:pt x="6170" y="21600"/>
                      <a:pt x="7425" y="21600"/>
                    </a:cubicBezTo>
                    <a:cubicBezTo>
                      <a:pt x="8679" y="21600"/>
                      <a:pt x="9727" y="20537"/>
                      <a:pt x="10029" y="19107"/>
                    </a:cubicBezTo>
                    <a:lnTo>
                      <a:pt x="13595" y="19107"/>
                    </a:lnTo>
                    <a:cubicBezTo>
                      <a:pt x="13897" y="20537"/>
                      <a:pt x="14945" y="21600"/>
                      <a:pt x="16200" y="21600"/>
                    </a:cubicBezTo>
                    <a:cubicBezTo>
                      <a:pt x="17453" y="21600"/>
                      <a:pt x="18501" y="20537"/>
                      <a:pt x="18803" y="19107"/>
                    </a:cubicBezTo>
                    <a:lnTo>
                      <a:pt x="19575" y="19107"/>
                    </a:lnTo>
                    <a:cubicBezTo>
                      <a:pt x="20691" y="19107"/>
                      <a:pt x="21599" y="17989"/>
                      <a:pt x="21599" y="16615"/>
                    </a:cubicBezTo>
                    <a:lnTo>
                      <a:pt x="21599" y="11630"/>
                    </a:lnTo>
                    <a:cubicBezTo>
                      <a:pt x="21599" y="11137"/>
                      <a:pt x="21482" y="10658"/>
                      <a:pt x="21259" y="10248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宋体" panose="0201060003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64" name="组合 63"/>
          <p:cNvGrpSpPr/>
          <p:nvPr/>
        </p:nvGrpSpPr>
        <p:grpSpPr>
          <a:xfrm>
            <a:off x="4508187" y="4318343"/>
            <a:ext cx="1055359" cy="1057253"/>
            <a:chOff x="3196807" y="3492416"/>
            <a:chExt cx="884237" cy="885825"/>
          </a:xfrm>
        </p:grpSpPr>
        <p:sp>
          <p:nvSpPr>
            <p:cNvPr id="65" name="Oval 9"/>
            <p:cNvSpPr>
              <a:spLocks noChangeArrowheads="1"/>
            </p:cNvSpPr>
            <p:nvPr/>
          </p:nvSpPr>
          <p:spPr bwMode="auto">
            <a:xfrm>
              <a:off x="3196807" y="3492416"/>
              <a:ext cx="884237" cy="885825"/>
            </a:xfrm>
            <a:prstGeom prst="ellipse">
              <a:avLst/>
            </a:prstGeom>
            <a:solidFill>
              <a:srgbClr val="546762"/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6" name="AutoShape 28"/>
            <p:cNvSpPr/>
            <p:nvPr/>
          </p:nvSpPr>
          <p:spPr bwMode="auto">
            <a:xfrm>
              <a:off x="3458744" y="3754801"/>
              <a:ext cx="360362" cy="3603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9450"/>
                  </a:moveTo>
                  <a:cubicBezTo>
                    <a:pt x="20249" y="9823"/>
                    <a:pt x="19947" y="10124"/>
                    <a:pt x="19575" y="10124"/>
                  </a:cubicBezTo>
                  <a:lnTo>
                    <a:pt x="18324" y="10124"/>
                  </a:lnTo>
                  <a:lnTo>
                    <a:pt x="15624" y="5400"/>
                  </a:lnTo>
                  <a:lnTo>
                    <a:pt x="17549" y="5400"/>
                  </a:lnTo>
                  <a:cubicBezTo>
                    <a:pt x="17762" y="5400"/>
                    <a:pt x="17962" y="5500"/>
                    <a:pt x="18089" y="5670"/>
                  </a:cubicBezTo>
                  <a:lnTo>
                    <a:pt x="20114" y="8370"/>
                  </a:lnTo>
                  <a:cubicBezTo>
                    <a:pt x="20202" y="8486"/>
                    <a:pt x="20249" y="8628"/>
                    <a:pt x="20249" y="8774"/>
                  </a:cubicBezTo>
                  <a:cubicBezTo>
                    <a:pt x="20249" y="8774"/>
                    <a:pt x="20249" y="9450"/>
                    <a:pt x="20249" y="9450"/>
                  </a:cubicBezTo>
                  <a:close/>
                  <a:moveTo>
                    <a:pt x="18224" y="20249"/>
                  </a:moveTo>
                  <a:lnTo>
                    <a:pt x="14174" y="20249"/>
                  </a:lnTo>
                  <a:lnTo>
                    <a:pt x="14174" y="13500"/>
                  </a:lnTo>
                  <a:cubicBezTo>
                    <a:pt x="14174" y="13126"/>
                    <a:pt x="13872" y="12825"/>
                    <a:pt x="13499" y="12825"/>
                  </a:cubicBezTo>
                  <a:lnTo>
                    <a:pt x="8437" y="12825"/>
                  </a:lnTo>
                  <a:cubicBezTo>
                    <a:pt x="8064" y="12825"/>
                    <a:pt x="7762" y="13126"/>
                    <a:pt x="7762" y="13500"/>
                  </a:cubicBezTo>
                  <a:lnTo>
                    <a:pt x="7762" y="20249"/>
                  </a:lnTo>
                  <a:lnTo>
                    <a:pt x="3374" y="20249"/>
                  </a:lnTo>
                  <a:lnTo>
                    <a:pt x="3374" y="11475"/>
                  </a:lnTo>
                  <a:lnTo>
                    <a:pt x="18224" y="11475"/>
                  </a:lnTo>
                  <a:cubicBezTo>
                    <a:pt x="18224" y="11475"/>
                    <a:pt x="18224" y="20249"/>
                    <a:pt x="18224" y="20249"/>
                  </a:cubicBezTo>
                  <a:close/>
                  <a:moveTo>
                    <a:pt x="13499" y="20249"/>
                  </a:moveTo>
                  <a:lnTo>
                    <a:pt x="8437" y="20249"/>
                  </a:lnTo>
                  <a:lnTo>
                    <a:pt x="8437" y="13500"/>
                  </a:lnTo>
                  <a:lnTo>
                    <a:pt x="13499" y="13500"/>
                  </a:lnTo>
                  <a:cubicBezTo>
                    <a:pt x="13499" y="13500"/>
                    <a:pt x="13499" y="20249"/>
                    <a:pt x="13499" y="20249"/>
                  </a:cubicBezTo>
                  <a:close/>
                  <a:moveTo>
                    <a:pt x="1349" y="9450"/>
                  </a:moveTo>
                  <a:lnTo>
                    <a:pt x="1349" y="8774"/>
                  </a:lnTo>
                  <a:cubicBezTo>
                    <a:pt x="1349" y="8628"/>
                    <a:pt x="1397" y="8486"/>
                    <a:pt x="1485" y="8370"/>
                  </a:cubicBezTo>
                  <a:lnTo>
                    <a:pt x="3510" y="5670"/>
                  </a:lnTo>
                  <a:cubicBezTo>
                    <a:pt x="3637" y="5500"/>
                    <a:pt x="3837" y="5400"/>
                    <a:pt x="4049" y="5400"/>
                  </a:cubicBezTo>
                  <a:lnTo>
                    <a:pt x="5975" y="5400"/>
                  </a:lnTo>
                  <a:lnTo>
                    <a:pt x="3275" y="10124"/>
                  </a:lnTo>
                  <a:lnTo>
                    <a:pt x="2024" y="10124"/>
                  </a:lnTo>
                  <a:cubicBezTo>
                    <a:pt x="1652" y="10124"/>
                    <a:pt x="1349" y="9823"/>
                    <a:pt x="1349" y="9450"/>
                  </a:cubicBezTo>
                  <a:moveTo>
                    <a:pt x="13369" y="5400"/>
                  </a:moveTo>
                  <a:lnTo>
                    <a:pt x="14846" y="5400"/>
                  </a:lnTo>
                  <a:lnTo>
                    <a:pt x="17546" y="10124"/>
                  </a:lnTo>
                  <a:lnTo>
                    <a:pt x="14719" y="10124"/>
                  </a:lnTo>
                  <a:cubicBezTo>
                    <a:pt x="14719" y="10124"/>
                    <a:pt x="13369" y="5400"/>
                    <a:pt x="13369" y="5400"/>
                  </a:cubicBezTo>
                  <a:close/>
                  <a:moveTo>
                    <a:pt x="11137" y="5400"/>
                  </a:moveTo>
                  <a:lnTo>
                    <a:pt x="12666" y="5400"/>
                  </a:lnTo>
                  <a:lnTo>
                    <a:pt x="14016" y="10124"/>
                  </a:lnTo>
                  <a:lnTo>
                    <a:pt x="11137" y="10124"/>
                  </a:lnTo>
                  <a:cubicBezTo>
                    <a:pt x="11137" y="10124"/>
                    <a:pt x="11137" y="5400"/>
                    <a:pt x="11137" y="5400"/>
                  </a:cubicBezTo>
                  <a:close/>
                  <a:moveTo>
                    <a:pt x="8932" y="5400"/>
                  </a:moveTo>
                  <a:lnTo>
                    <a:pt x="10462" y="5400"/>
                  </a:lnTo>
                  <a:lnTo>
                    <a:pt x="10462" y="10124"/>
                  </a:lnTo>
                  <a:lnTo>
                    <a:pt x="7582" y="10124"/>
                  </a:lnTo>
                  <a:cubicBezTo>
                    <a:pt x="7582" y="10124"/>
                    <a:pt x="8932" y="5400"/>
                    <a:pt x="8932" y="5400"/>
                  </a:cubicBezTo>
                  <a:close/>
                  <a:moveTo>
                    <a:pt x="6880" y="10124"/>
                  </a:moveTo>
                  <a:lnTo>
                    <a:pt x="4052" y="10124"/>
                  </a:lnTo>
                  <a:lnTo>
                    <a:pt x="6752" y="5400"/>
                  </a:lnTo>
                  <a:lnTo>
                    <a:pt x="8230" y="5400"/>
                  </a:lnTo>
                  <a:cubicBezTo>
                    <a:pt x="8230" y="5400"/>
                    <a:pt x="6880" y="10124"/>
                    <a:pt x="6880" y="10124"/>
                  </a:cubicBezTo>
                  <a:close/>
                  <a:moveTo>
                    <a:pt x="17549" y="1350"/>
                  </a:moveTo>
                  <a:lnTo>
                    <a:pt x="17549" y="4050"/>
                  </a:lnTo>
                  <a:lnTo>
                    <a:pt x="4049" y="4050"/>
                  </a:lnTo>
                  <a:lnTo>
                    <a:pt x="4049" y="1350"/>
                  </a:lnTo>
                  <a:cubicBezTo>
                    <a:pt x="4049" y="1350"/>
                    <a:pt x="17549" y="1350"/>
                    <a:pt x="17549" y="1350"/>
                  </a:cubicBezTo>
                  <a:close/>
                  <a:moveTo>
                    <a:pt x="21194" y="7560"/>
                  </a:moveTo>
                  <a:lnTo>
                    <a:pt x="19170" y="4861"/>
                  </a:lnTo>
                  <a:cubicBezTo>
                    <a:pt x="19091" y="4755"/>
                    <a:pt x="18997" y="4663"/>
                    <a:pt x="18899" y="4576"/>
                  </a:cubicBezTo>
                  <a:lnTo>
                    <a:pt x="18899" y="1350"/>
                  </a:lnTo>
                  <a:cubicBezTo>
                    <a:pt x="18899" y="605"/>
                    <a:pt x="18295" y="0"/>
                    <a:pt x="17549" y="0"/>
                  </a:cubicBezTo>
                  <a:lnTo>
                    <a:pt x="4049" y="0"/>
                  </a:lnTo>
                  <a:cubicBezTo>
                    <a:pt x="3304" y="0"/>
                    <a:pt x="2699" y="605"/>
                    <a:pt x="2699" y="1350"/>
                  </a:cubicBezTo>
                  <a:lnTo>
                    <a:pt x="2699" y="4576"/>
                  </a:lnTo>
                  <a:cubicBezTo>
                    <a:pt x="2602" y="4663"/>
                    <a:pt x="2508" y="4754"/>
                    <a:pt x="2430" y="4860"/>
                  </a:cubicBezTo>
                  <a:lnTo>
                    <a:pt x="406" y="7559"/>
                  </a:lnTo>
                  <a:cubicBezTo>
                    <a:pt x="143" y="7907"/>
                    <a:pt x="0" y="8338"/>
                    <a:pt x="0" y="8774"/>
                  </a:cubicBezTo>
                  <a:lnTo>
                    <a:pt x="0" y="9450"/>
                  </a:lnTo>
                  <a:cubicBezTo>
                    <a:pt x="0" y="10566"/>
                    <a:pt x="908" y="11475"/>
                    <a:pt x="2024" y="11475"/>
                  </a:cubicBezTo>
                  <a:lnTo>
                    <a:pt x="2024" y="20249"/>
                  </a:lnTo>
                  <a:cubicBezTo>
                    <a:pt x="2024" y="20994"/>
                    <a:pt x="2629" y="21599"/>
                    <a:pt x="3374" y="21599"/>
                  </a:cubicBezTo>
                  <a:lnTo>
                    <a:pt x="18224" y="21599"/>
                  </a:lnTo>
                  <a:cubicBezTo>
                    <a:pt x="18970" y="21599"/>
                    <a:pt x="19575" y="20994"/>
                    <a:pt x="19575" y="20249"/>
                  </a:cubicBezTo>
                  <a:lnTo>
                    <a:pt x="19575" y="11475"/>
                  </a:lnTo>
                  <a:cubicBezTo>
                    <a:pt x="20691" y="11475"/>
                    <a:pt x="21600" y="10566"/>
                    <a:pt x="21600" y="9450"/>
                  </a:cubicBezTo>
                  <a:lnTo>
                    <a:pt x="21600" y="8774"/>
                  </a:lnTo>
                  <a:cubicBezTo>
                    <a:pt x="21600" y="8338"/>
                    <a:pt x="21456" y="7907"/>
                    <a:pt x="21194" y="756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marL="0" marR="0" lvl="0" indent="0" algn="ctr" defTabSz="228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宋体" panose="02010600030101010101" pitchFamily="2" charset="-122"/>
                <a:sym typeface="Gill Sans" charset="0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4508187" y="2120468"/>
            <a:ext cx="1055359" cy="1053464"/>
            <a:chOff x="3196807" y="1650916"/>
            <a:chExt cx="884237" cy="882650"/>
          </a:xfrm>
        </p:grpSpPr>
        <p:sp>
          <p:nvSpPr>
            <p:cNvPr id="68" name="Oval 7"/>
            <p:cNvSpPr>
              <a:spLocks noChangeArrowheads="1"/>
            </p:cNvSpPr>
            <p:nvPr/>
          </p:nvSpPr>
          <p:spPr bwMode="auto">
            <a:xfrm>
              <a:off x="3196807" y="1650916"/>
              <a:ext cx="884237" cy="882650"/>
            </a:xfrm>
            <a:prstGeom prst="ellipse">
              <a:avLst/>
            </a:prstGeom>
            <a:solidFill>
              <a:srgbClr val="5E72BB"/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69" name="Group 112"/>
            <p:cNvGrpSpPr/>
            <p:nvPr/>
          </p:nvGrpSpPr>
          <p:grpSpPr>
            <a:xfrm>
              <a:off x="3459036" y="1926201"/>
              <a:ext cx="359779" cy="337063"/>
              <a:chOff x="5368132" y="3540125"/>
              <a:chExt cx="465138" cy="435769"/>
            </a:xfrm>
            <a:solidFill>
              <a:sysClr val="window" lastClr="FFFFFF"/>
            </a:solidFill>
          </p:grpSpPr>
          <p:sp>
            <p:nvSpPr>
              <p:cNvPr id="70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宋体" panose="02010600030101010101" pitchFamily="2" charset="-122"/>
                  <a:sym typeface="Gill Sans" charset="0"/>
                </a:endParaRPr>
              </a:p>
            </p:txBody>
          </p:sp>
          <p:sp>
            <p:nvSpPr>
              <p:cNvPr id="71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宋体" panose="02010600030101010101" pitchFamily="2" charset="-122"/>
                  <a:sym typeface="Gill Sans" charset="0"/>
                </a:endParaRPr>
              </a:p>
            </p:txBody>
          </p:sp>
        </p:grpSp>
      </p:grpSp>
      <p:sp>
        <p:nvSpPr>
          <p:cNvPr id="74" name="文本框 73"/>
          <p:cNvSpPr txBox="1"/>
          <p:nvPr/>
        </p:nvSpPr>
        <p:spPr>
          <a:xfrm>
            <a:off x="8061441" y="2241073"/>
            <a:ext cx="1249045" cy="378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65" b="1">
                <a:solidFill>
                  <a:srgbClr val="5E72BB"/>
                </a:solidFill>
                <a:latin typeface="微软雅黑" panose="020B0503020204020204" charset="-122"/>
                <a:ea typeface="微软雅黑" panose="020B0503020204020204" charset="-122"/>
              </a:rPr>
              <a:t>Methods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8097283" y="4190896"/>
            <a:ext cx="1249045" cy="378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65" b="1">
                <a:solidFill>
                  <a:srgbClr val="5E72BB"/>
                </a:solidFill>
                <a:latin typeface="微软雅黑" panose="020B0503020204020204" charset="-122"/>
                <a:ea typeface="微软雅黑" panose="020B0503020204020204" charset="-122"/>
              </a:rPr>
              <a:t>Methods</a:t>
            </a:r>
          </a:p>
        </p:txBody>
      </p:sp>
      <p:sp>
        <p:nvSpPr>
          <p:cNvPr id="79" name="文本框 78"/>
          <p:cNvSpPr txBox="1"/>
          <p:nvPr/>
        </p:nvSpPr>
        <p:spPr>
          <a:xfrm>
            <a:off x="2981504" y="2061353"/>
            <a:ext cx="1249045" cy="378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865" b="1">
                <a:solidFill>
                  <a:srgbClr val="5E72BB"/>
                </a:solidFill>
                <a:latin typeface="微软雅黑" panose="020B0503020204020204" charset="-122"/>
                <a:ea typeface="微软雅黑" panose="020B0503020204020204" charset="-122"/>
              </a:rPr>
              <a:t>Methods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2981504" y="4056896"/>
            <a:ext cx="1249045" cy="378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865" b="1">
                <a:solidFill>
                  <a:srgbClr val="5E72BB"/>
                </a:solidFill>
                <a:latin typeface="微软雅黑" panose="020B0503020204020204" charset="-122"/>
                <a:ea typeface="微软雅黑" panose="020B0503020204020204" charset="-122"/>
              </a:rPr>
              <a:t>Methods</a:t>
            </a:r>
          </a:p>
        </p:txBody>
      </p:sp>
      <p:sp>
        <p:nvSpPr>
          <p:cNvPr id="90" name="椭圆 89"/>
          <p:cNvSpPr/>
          <p:nvPr/>
        </p:nvSpPr>
        <p:spPr>
          <a:xfrm>
            <a:off x="5563545" y="3098960"/>
            <a:ext cx="1294356" cy="1294356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 cap="flat" cmpd="sng" algn="ctr">
            <a:gradFill>
              <a:gsLst>
                <a:gs pos="89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7200000" scaled="0"/>
            </a:gradFill>
            <a:prstDash val="solid"/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txBody>
          <a:bodyPr anchor="ctr"/>
          <a:lstStyle/>
          <a:p>
            <a:pPr algn="ctr" defTabSz="914400">
              <a:defRPr/>
            </a:pPr>
            <a:endParaRPr lang="zh-CN" altLang="en-US" sz="2400" kern="0">
              <a:solidFill>
                <a:srgbClr val="00206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5602299" y="3574612"/>
            <a:ext cx="1290320" cy="378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865" b="1">
                <a:solidFill>
                  <a:srgbClr val="5E72BB"/>
                </a:solidFill>
                <a:latin typeface="微软雅黑" panose="020B0503020204020204" charset="-122"/>
                <a:ea typeface="微软雅黑" panose="020B0503020204020204" charset="-122"/>
              </a:rPr>
              <a:t>METHOD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4442460" y="231140"/>
            <a:ext cx="3276600" cy="738505"/>
            <a:chOff x="6996" y="364"/>
            <a:chExt cx="5160" cy="1163"/>
          </a:xfrm>
        </p:grpSpPr>
        <p:sp>
          <p:nvSpPr>
            <p:cNvPr id="6" name="TextBox 8"/>
            <p:cNvSpPr txBox="1"/>
            <p:nvPr/>
          </p:nvSpPr>
          <p:spPr>
            <a:xfrm>
              <a:off x="6996" y="364"/>
              <a:ext cx="5161" cy="82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zh-CN" altLang="en-US" sz="341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点击输入标题</a:t>
              </a:r>
            </a:p>
          </p:txBody>
        </p:sp>
        <p:sp>
          <p:nvSpPr>
            <p:cNvPr id="7" name="TextBox 8"/>
            <p:cNvSpPr txBox="1"/>
            <p:nvPr/>
          </p:nvSpPr>
          <p:spPr>
            <a:xfrm>
              <a:off x="7875" y="1275"/>
              <a:ext cx="3451" cy="2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104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3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8"/>
          <p:cNvGrpSpPr/>
          <p:nvPr/>
        </p:nvGrpSpPr>
        <p:grpSpPr>
          <a:xfrm>
            <a:off x="4944158" y="1431320"/>
            <a:ext cx="6551186" cy="4715653"/>
            <a:chOff x="4943871" y="1701800"/>
            <a:chExt cx="6552804" cy="4390504"/>
          </a:xfrm>
        </p:grpSpPr>
        <p:sp>
          <p:nvSpPr>
            <p:cNvPr id="4" name="矩形 3"/>
            <p:cNvSpPr/>
            <p:nvPr/>
          </p:nvSpPr>
          <p:spPr>
            <a:xfrm>
              <a:off x="5447928" y="1701800"/>
              <a:ext cx="6048747" cy="4390504"/>
            </a:xfrm>
            <a:prstGeom prst="rect">
              <a:avLst/>
            </a:prstGeom>
            <a:solidFill>
              <a:srgbClr val="5E72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/>
            </a:p>
          </p:txBody>
        </p:sp>
        <p:sp>
          <p:nvSpPr>
            <p:cNvPr id="26" name="任意多边形 25"/>
            <p:cNvSpPr/>
            <p:nvPr/>
          </p:nvSpPr>
          <p:spPr>
            <a:xfrm rot="16200000">
              <a:off x="3000647" y="3645024"/>
              <a:ext cx="4390504" cy="504056"/>
            </a:xfrm>
            <a:custGeom>
              <a:avLst/>
              <a:gdLst>
                <a:gd name="connsiteX0" fmla="*/ 4390504 w 4390504"/>
                <a:gd name="connsiteY0" fmla="*/ 216024 h 504056"/>
                <a:gd name="connsiteX1" fmla="*/ 4390504 w 4390504"/>
                <a:gd name="connsiteY1" fmla="*/ 504056 h 504056"/>
                <a:gd name="connsiteX2" fmla="*/ 0 w 4390504"/>
                <a:gd name="connsiteY2" fmla="*/ 504056 h 504056"/>
                <a:gd name="connsiteX3" fmla="*/ 0 w 4390504"/>
                <a:gd name="connsiteY3" fmla="*/ 216024 h 504056"/>
                <a:gd name="connsiteX4" fmla="*/ 1985629 w 4390504"/>
                <a:gd name="connsiteY4" fmla="*/ 216024 h 504056"/>
                <a:gd name="connsiteX5" fmla="*/ 2195252 w 4390504"/>
                <a:gd name="connsiteY5" fmla="*/ 0 h 504056"/>
                <a:gd name="connsiteX6" fmla="*/ 2404874 w 4390504"/>
                <a:gd name="connsiteY6" fmla="*/ 216024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90504" h="504056">
                  <a:moveTo>
                    <a:pt x="4390504" y="216024"/>
                  </a:moveTo>
                  <a:lnTo>
                    <a:pt x="4390504" y="504056"/>
                  </a:lnTo>
                  <a:lnTo>
                    <a:pt x="0" y="504056"/>
                  </a:lnTo>
                  <a:lnTo>
                    <a:pt x="0" y="216024"/>
                  </a:lnTo>
                  <a:lnTo>
                    <a:pt x="1985629" y="216024"/>
                  </a:lnTo>
                  <a:lnTo>
                    <a:pt x="2195252" y="0"/>
                  </a:lnTo>
                  <a:lnTo>
                    <a:pt x="2404874" y="216024"/>
                  </a:lnTo>
                  <a:close/>
                </a:path>
              </a:pathLst>
            </a:custGeom>
            <a:solidFill>
              <a:srgbClr val="5467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/>
            </a:p>
          </p:txBody>
        </p:sp>
      </p:grpSp>
      <p:sp>
        <p:nvSpPr>
          <p:cNvPr id="11" name="TextBox 19"/>
          <p:cNvSpPr txBox="1"/>
          <p:nvPr/>
        </p:nvSpPr>
        <p:spPr>
          <a:xfrm>
            <a:off x="6016002" y="1963411"/>
            <a:ext cx="4229978" cy="262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70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基本情况简介</a:t>
            </a:r>
          </a:p>
        </p:txBody>
      </p:sp>
      <p:sp>
        <p:nvSpPr>
          <p:cNvPr id="13" name="TextBox 19"/>
          <p:cNvSpPr txBox="1"/>
          <p:nvPr/>
        </p:nvSpPr>
        <p:spPr>
          <a:xfrm>
            <a:off x="6016002" y="4090934"/>
            <a:ext cx="4229978" cy="262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70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活动开展原因</a:t>
            </a:r>
          </a:p>
        </p:txBody>
      </p:sp>
      <p:cxnSp>
        <p:nvCxnSpPr>
          <p:cNvPr id="31" name="直接连接符 30"/>
          <p:cNvCxnSpPr/>
          <p:nvPr/>
        </p:nvCxnSpPr>
        <p:spPr>
          <a:xfrm>
            <a:off x="6016000" y="2490186"/>
            <a:ext cx="4823345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6016000" y="4648018"/>
            <a:ext cx="4823345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 descr="C:\Users\meng\Desktop\256050.jpg25605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98805" y="1430655"/>
            <a:ext cx="4345305" cy="471551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4442460" y="231140"/>
            <a:ext cx="3276600" cy="738505"/>
            <a:chOff x="6996" y="364"/>
            <a:chExt cx="5160" cy="1163"/>
          </a:xfrm>
        </p:grpSpPr>
        <p:sp>
          <p:nvSpPr>
            <p:cNvPr id="9" name="TextBox 8"/>
            <p:cNvSpPr txBox="1"/>
            <p:nvPr/>
          </p:nvSpPr>
          <p:spPr>
            <a:xfrm>
              <a:off x="6996" y="364"/>
              <a:ext cx="5161" cy="82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zh-CN" altLang="en-US" sz="341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点击输入标题</a:t>
              </a:r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7875" y="1275"/>
              <a:ext cx="3451" cy="2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104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3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971272" y="2973332"/>
            <a:ext cx="8250432" cy="2377720"/>
            <a:chOff x="1314439" y="2072921"/>
            <a:chExt cx="9578068" cy="2760336"/>
          </a:xfrm>
        </p:grpSpPr>
        <p:grpSp>
          <p:nvGrpSpPr>
            <p:cNvPr id="9" name="组合 8"/>
            <p:cNvGrpSpPr/>
            <p:nvPr/>
          </p:nvGrpSpPr>
          <p:grpSpPr>
            <a:xfrm>
              <a:off x="1314439" y="4140778"/>
              <a:ext cx="2390675" cy="692479"/>
              <a:chOff x="1378857" y="3771092"/>
              <a:chExt cx="2105062" cy="568679"/>
            </a:xfrm>
          </p:grpSpPr>
          <p:cxnSp>
            <p:nvCxnSpPr>
              <p:cNvPr id="3" name="直接连接符 2"/>
              <p:cNvCxnSpPr/>
              <p:nvPr/>
            </p:nvCxnSpPr>
            <p:spPr>
              <a:xfrm flipV="1">
                <a:off x="1378857" y="3771092"/>
                <a:ext cx="957943" cy="568679"/>
              </a:xfrm>
              <a:prstGeom prst="line">
                <a:avLst/>
              </a:prstGeom>
              <a:ln w="57150" cap="rnd">
                <a:solidFill>
                  <a:srgbClr val="546762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 flipV="1">
                <a:off x="2336800" y="3771092"/>
                <a:ext cx="1147119" cy="1"/>
              </a:xfrm>
              <a:prstGeom prst="line">
                <a:avLst/>
              </a:prstGeom>
              <a:ln w="57150" cap="rnd">
                <a:solidFill>
                  <a:srgbClr val="546762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/>
          </p:nvGrpSpPr>
          <p:grpSpPr>
            <a:xfrm>
              <a:off x="3705114" y="3451493"/>
              <a:ext cx="2390675" cy="692479"/>
              <a:chOff x="1378857" y="3771092"/>
              <a:chExt cx="2105062" cy="568679"/>
            </a:xfrm>
          </p:grpSpPr>
          <p:cxnSp>
            <p:nvCxnSpPr>
              <p:cNvPr id="14" name="直接连接符 13"/>
              <p:cNvCxnSpPr/>
              <p:nvPr/>
            </p:nvCxnSpPr>
            <p:spPr>
              <a:xfrm flipV="1">
                <a:off x="1378857" y="3771092"/>
                <a:ext cx="957943" cy="568679"/>
              </a:xfrm>
              <a:prstGeom prst="line">
                <a:avLst/>
              </a:prstGeom>
              <a:ln w="57150" cap="rnd">
                <a:solidFill>
                  <a:srgbClr val="546762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 flipV="1">
                <a:off x="2336800" y="3771092"/>
                <a:ext cx="1147119" cy="1"/>
              </a:xfrm>
              <a:prstGeom prst="line">
                <a:avLst/>
              </a:prstGeom>
              <a:ln w="57150" cap="rnd">
                <a:solidFill>
                  <a:srgbClr val="546762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/>
          </p:nvGrpSpPr>
          <p:grpSpPr>
            <a:xfrm>
              <a:off x="6095232" y="2762207"/>
              <a:ext cx="2406892" cy="692479"/>
              <a:chOff x="1378857" y="3771092"/>
              <a:chExt cx="2119342" cy="568679"/>
            </a:xfrm>
          </p:grpSpPr>
          <p:cxnSp>
            <p:nvCxnSpPr>
              <p:cNvPr id="20" name="直接连接符 19"/>
              <p:cNvCxnSpPr/>
              <p:nvPr/>
            </p:nvCxnSpPr>
            <p:spPr>
              <a:xfrm flipV="1">
                <a:off x="1378857" y="3771092"/>
                <a:ext cx="957943" cy="568679"/>
              </a:xfrm>
              <a:prstGeom prst="line">
                <a:avLst/>
              </a:prstGeom>
              <a:ln w="57150" cap="rnd">
                <a:solidFill>
                  <a:srgbClr val="546762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 flipV="1">
                <a:off x="2351080" y="3771092"/>
                <a:ext cx="1147119" cy="1"/>
              </a:xfrm>
              <a:prstGeom prst="line">
                <a:avLst/>
              </a:prstGeom>
              <a:ln w="57150" cap="rnd">
                <a:solidFill>
                  <a:srgbClr val="546762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8501832" y="2072921"/>
              <a:ext cx="2390675" cy="692479"/>
              <a:chOff x="1378857" y="3771092"/>
              <a:chExt cx="2105062" cy="568679"/>
            </a:xfrm>
          </p:grpSpPr>
          <p:cxnSp>
            <p:nvCxnSpPr>
              <p:cNvPr id="23" name="直接连接符 22"/>
              <p:cNvCxnSpPr/>
              <p:nvPr/>
            </p:nvCxnSpPr>
            <p:spPr>
              <a:xfrm flipV="1">
                <a:off x="1378857" y="3771092"/>
                <a:ext cx="957943" cy="568679"/>
              </a:xfrm>
              <a:prstGeom prst="line">
                <a:avLst/>
              </a:prstGeom>
              <a:ln w="57150" cap="rnd">
                <a:solidFill>
                  <a:srgbClr val="546762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 flipV="1">
                <a:off x="2336800" y="3771092"/>
                <a:ext cx="1147119" cy="1"/>
              </a:xfrm>
              <a:prstGeom prst="line">
                <a:avLst/>
              </a:prstGeom>
              <a:ln w="57150" cap="rnd">
                <a:solidFill>
                  <a:srgbClr val="546762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3588539" y="3933308"/>
              <a:ext cx="421330" cy="421330"/>
              <a:chOff x="3283590" y="2455656"/>
              <a:chExt cx="421330" cy="421330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3283590" y="2455656"/>
                <a:ext cx="421330" cy="421330"/>
              </a:xfrm>
              <a:prstGeom prst="ellipse">
                <a:avLst/>
              </a:prstGeom>
              <a:solidFill>
                <a:srgbClr val="5467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加号 26"/>
              <p:cNvSpPr/>
              <p:nvPr/>
            </p:nvSpPr>
            <p:spPr>
              <a:xfrm>
                <a:off x="3366641" y="2538707"/>
                <a:ext cx="255228" cy="255228"/>
              </a:xfrm>
              <a:prstGeom prst="mathPlu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5866940" y="3240091"/>
              <a:ext cx="421330" cy="421330"/>
              <a:chOff x="3269584" y="2454919"/>
              <a:chExt cx="421330" cy="421330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3269584" y="2454919"/>
                <a:ext cx="421330" cy="421330"/>
              </a:xfrm>
              <a:prstGeom prst="ellipse">
                <a:avLst/>
              </a:prstGeom>
              <a:solidFill>
                <a:srgbClr val="5467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加号 29"/>
              <p:cNvSpPr/>
              <p:nvPr/>
            </p:nvSpPr>
            <p:spPr>
              <a:xfrm>
                <a:off x="3366641" y="2538707"/>
                <a:ext cx="255228" cy="255228"/>
              </a:xfrm>
              <a:prstGeom prst="mathPlu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8291167" y="2508000"/>
              <a:ext cx="421330" cy="421330"/>
              <a:chOff x="3283590" y="2455656"/>
              <a:chExt cx="421330" cy="421330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3283590" y="2455656"/>
                <a:ext cx="421330" cy="421330"/>
              </a:xfrm>
              <a:prstGeom prst="ellipse">
                <a:avLst/>
              </a:prstGeom>
              <a:solidFill>
                <a:srgbClr val="5467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加号 32"/>
              <p:cNvSpPr/>
              <p:nvPr/>
            </p:nvSpPr>
            <p:spPr>
              <a:xfrm>
                <a:off x="3366641" y="2538707"/>
                <a:ext cx="255228" cy="255228"/>
              </a:xfrm>
              <a:prstGeom prst="mathPlu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54" name="椭圆 45"/>
          <p:cNvSpPr/>
          <p:nvPr/>
        </p:nvSpPr>
        <p:spPr>
          <a:xfrm>
            <a:off x="3172600" y="3902916"/>
            <a:ext cx="459844" cy="830060"/>
          </a:xfrm>
          <a:custGeom>
            <a:avLst/>
            <a:gdLst>
              <a:gd name="T0" fmla="*/ 91 w 142"/>
              <a:gd name="T1" fmla="*/ 61 h 256"/>
              <a:gd name="T2" fmla="*/ 90 w 142"/>
              <a:gd name="T3" fmla="*/ 61 h 256"/>
              <a:gd name="T4" fmla="*/ 104 w 142"/>
              <a:gd name="T5" fmla="*/ 33 h 256"/>
              <a:gd name="T6" fmla="*/ 71 w 142"/>
              <a:gd name="T7" fmla="*/ 0 h 256"/>
              <a:gd name="T8" fmla="*/ 38 w 142"/>
              <a:gd name="T9" fmla="*/ 33 h 256"/>
              <a:gd name="T10" fmla="*/ 52 w 142"/>
              <a:gd name="T11" fmla="*/ 61 h 256"/>
              <a:gd name="T12" fmla="*/ 51 w 142"/>
              <a:gd name="T13" fmla="*/ 61 h 256"/>
              <a:gd name="T14" fmla="*/ 0 w 142"/>
              <a:gd name="T15" fmla="*/ 116 h 256"/>
              <a:gd name="T16" fmla="*/ 0 w 142"/>
              <a:gd name="T17" fmla="*/ 141 h 256"/>
              <a:gd name="T18" fmla="*/ 16 w 142"/>
              <a:gd name="T19" fmla="*/ 156 h 256"/>
              <a:gd name="T20" fmla="*/ 31 w 142"/>
              <a:gd name="T21" fmla="*/ 141 h 256"/>
              <a:gd name="T22" fmla="*/ 31 w 142"/>
              <a:gd name="T23" fmla="*/ 116 h 256"/>
              <a:gd name="T24" fmla="*/ 36 w 142"/>
              <a:gd name="T25" fmla="*/ 101 h 256"/>
              <a:gd name="T26" fmla="*/ 36 w 142"/>
              <a:gd name="T27" fmla="*/ 241 h 256"/>
              <a:gd name="T28" fmla="*/ 51 w 142"/>
              <a:gd name="T29" fmla="*/ 256 h 256"/>
              <a:gd name="T30" fmla="*/ 67 w 142"/>
              <a:gd name="T31" fmla="*/ 241 h 256"/>
              <a:gd name="T32" fmla="*/ 67 w 142"/>
              <a:gd name="T33" fmla="*/ 177 h 256"/>
              <a:gd name="T34" fmla="*/ 75 w 142"/>
              <a:gd name="T35" fmla="*/ 177 h 256"/>
              <a:gd name="T36" fmla="*/ 75 w 142"/>
              <a:gd name="T37" fmla="*/ 241 h 256"/>
              <a:gd name="T38" fmla="*/ 91 w 142"/>
              <a:gd name="T39" fmla="*/ 256 h 256"/>
              <a:gd name="T40" fmla="*/ 106 w 142"/>
              <a:gd name="T41" fmla="*/ 241 h 256"/>
              <a:gd name="T42" fmla="*/ 106 w 142"/>
              <a:gd name="T43" fmla="*/ 101 h 256"/>
              <a:gd name="T44" fmla="*/ 111 w 142"/>
              <a:gd name="T45" fmla="*/ 116 h 256"/>
              <a:gd name="T46" fmla="*/ 111 w 142"/>
              <a:gd name="T47" fmla="*/ 141 h 256"/>
              <a:gd name="T48" fmla="*/ 126 w 142"/>
              <a:gd name="T49" fmla="*/ 156 h 256"/>
              <a:gd name="T50" fmla="*/ 142 w 142"/>
              <a:gd name="T51" fmla="*/ 141 h 256"/>
              <a:gd name="T52" fmla="*/ 142 w 142"/>
              <a:gd name="T53" fmla="*/ 116 h 256"/>
              <a:gd name="T54" fmla="*/ 91 w 142"/>
              <a:gd name="T55" fmla="*/ 61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42" h="256">
                <a:moveTo>
                  <a:pt x="91" y="61"/>
                </a:moveTo>
                <a:cubicBezTo>
                  <a:pt x="90" y="61"/>
                  <a:pt x="90" y="61"/>
                  <a:pt x="90" y="61"/>
                </a:cubicBezTo>
                <a:cubicBezTo>
                  <a:pt x="99" y="55"/>
                  <a:pt x="104" y="45"/>
                  <a:pt x="104" y="33"/>
                </a:cubicBezTo>
                <a:cubicBezTo>
                  <a:pt x="104" y="15"/>
                  <a:pt x="89" y="0"/>
                  <a:pt x="71" y="0"/>
                </a:cubicBezTo>
                <a:cubicBezTo>
                  <a:pt x="53" y="0"/>
                  <a:pt x="38" y="15"/>
                  <a:pt x="38" y="33"/>
                </a:cubicBezTo>
                <a:cubicBezTo>
                  <a:pt x="38" y="45"/>
                  <a:pt x="43" y="55"/>
                  <a:pt x="52" y="61"/>
                </a:cubicBezTo>
                <a:cubicBezTo>
                  <a:pt x="51" y="61"/>
                  <a:pt x="51" y="61"/>
                  <a:pt x="51" y="61"/>
                </a:cubicBezTo>
                <a:cubicBezTo>
                  <a:pt x="23" y="61"/>
                  <a:pt x="0" y="85"/>
                  <a:pt x="0" y="116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49"/>
                  <a:pt x="7" y="156"/>
                  <a:pt x="16" y="156"/>
                </a:cubicBezTo>
                <a:cubicBezTo>
                  <a:pt x="24" y="156"/>
                  <a:pt x="31" y="149"/>
                  <a:pt x="31" y="141"/>
                </a:cubicBezTo>
                <a:cubicBezTo>
                  <a:pt x="31" y="116"/>
                  <a:pt x="31" y="116"/>
                  <a:pt x="31" y="116"/>
                </a:cubicBezTo>
                <a:cubicBezTo>
                  <a:pt x="31" y="110"/>
                  <a:pt x="33" y="105"/>
                  <a:pt x="36" y="101"/>
                </a:cubicBezTo>
                <a:cubicBezTo>
                  <a:pt x="36" y="241"/>
                  <a:pt x="36" y="241"/>
                  <a:pt x="36" y="241"/>
                </a:cubicBezTo>
                <a:cubicBezTo>
                  <a:pt x="36" y="249"/>
                  <a:pt x="43" y="256"/>
                  <a:pt x="51" y="256"/>
                </a:cubicBezTo>
                <a:cubicBezTo>
                  <a:pt x="60" y="256"/>
                  <a:pt x="67" y="249"/>
                  <a:pt x="67" y="241"/>
                </a:cubicBezTo>
                <a:cubicBezTo>
                  <a:pt x="67" y="177"/>
                  <a:pt x="67" y="177"/>
                  <a:pt x="67" y="177"/>
                </a:cubicBezTo>
                <a:cubicBezTo>
                  <a:pt x="75" y="177"/>
                  <a:pt x="75" y="177"/>
                  <a:pt x="75" y="177"/>
                </a:cubicBezTo>
                <a:cubicBezTo>
                  <a:pt x="75" y="241"/>
                  <a:pt x="75" y="241"/>
                  <a:pt x="75" y="241"/>
                </a:cubicBezTo>
                <a:cubicBezTo>
                  <a:pt x="75" y="249"/>
                  <a:pt x="82" y="256"/>
                  <a:pt x="91" y="256"/>
                </a:cubicBezTo>
                <a:cubicBezTo>
                  <a:pt x="99" y="256"/>
                  <a:pt x="106" y="249"/>
                  <a:pt x="106" y="241"/>
                </a:cubicBezTo>
                <a:cubicBezTo>
                  <a:pt x="106" y="101"/>
                  <a:pt x="106" y="101"/>
                  <a:pt x="106" y="101"/>
                </a:cubicBezTo>
                <a:cubicBezTo>
                  <a:pt x="109" y="105"/>
                  <a:pt x="111" y="110"/>
                  <a:pt x="111" y="116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9"/>
                  <a:pt x="118" y="156"/>
                  <a:pt x="126" y="156"/>
                </a:cubicBezTo>
                <a:cubicBezTo>
                  <a:pt x="135" y="156"/>
                  <a:pt x="142" y="149"/>
                  <a:pt x="142" y="141"/>
                </a:cubicBezTo>
                <a:cubicBezTo>
                  <a:pt x="142" y="116"/>
                  <a:pt x="142" y="116"/>
                  <a:pt x="142" y="116"/>
                </a:cubicBezTo>
                <a:cubicBezTo>
                  <a:pt x="142" y="85"/>
                  <a:pt x="119" y="61"/>
                  <a:pt x="91" y="61"/>
                </a:cubicBezTo>
                <a:close/>
              </a:path>
            </a:pathLst>
          </a:custGeom>
          <a:solidFill>
            <a:srgbClr val="546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3" name="椭圆 46"/>
          <p:cNvSpPr/>
          <p:nvPr/>
        </p:nvSpPr>
        <p:spPr>
          <a:xfrm>
            <a:off x="5182202" y="3365682"/>
            <a:ext cx="390342" cy="830060"/>
          </a:xfrm>
          <a:custGeom>
            <a:avLst/>
            <a:gdLst>
              <a:gd name="connsiteX0" fmla="*/ 59298 w 159012"/>
              <a:gd name="connsiteY0" fmla="*/ 82550 h 338138"/>
              <a:gd name="connsiteX1" fmla="*/ 105677 w 159012"/>
              <a:gd name="connsiteY1" fmla="*/ 82550 h 338138"/>
              <a:gd name="connsiteX2" fmla="*/ 117603 w 159012"/>
              <a:gd name="connsiteY2" fmla="*/ 93090 h 338138"/>
              <a:gd name="connsiteX3" fmla="*/ 117603 w 159012"/>
              <a:gd name="connsiteY3" fmla="*/ 94407 h 338138"/>
              <a:gd name="connsiteX4" fmla="*/ 117603 w 159012"/>
              <a:gd name="connsiteY4" fmla="*/ 132614 h 338138"/>
              <a:gd name="connsiteX5" fmla="*/ 122903 w 159012"/>
              <a:gd name="connsiteY5" fmla="*/ 143153 h 338138"/>
              <a:gd name="connsiteX6" fmla="*/ 156031 w 159012"/>
              <a:gd name="connsiteY6" fmla="*/ 180042 h 338138"/>
              <a:gd name="connsiteX7" fmla="*/ 156031 w 159012"/>
              <a:gd name="connsiteY7" fmla="*/ 195852 h 338138"/>
              <a:gd name="connsiteX8" fmla="*/ 152055 w 159012"/>
              <a:gd name="connsiteY8" fmla="*/ 199804 h 338138"/>
              <a:gd name="connsiteX9" fmla="*/ 145430 w 159012"/>
              <a:gd name="connsiteY9" fmla="*/ 202439 h 338138"/>
              <a:gd name="connsiteX10" fmla="*/ 137479 w 159012"/>
              <a:gd name="connsiteY10" fmla="*/ 199804 h 338138"/>
              <a:gd name="connsiteX11" fmla="*/ 117603 w 159012"/>
              <a:gd name="connsiteY11" fmla="*/ 178725 h 338138"/>
              <a:gd name="connsiteX12" fmla="*/ 117603 w 159012"/>
              <a:gd name="connsiteY12" fmla="*/ 195852 h 338138"/>
              <a:gd name="connsiteX13" fmla="*/ 117603 w 159012"/>
              <a:gd name="connsiteY13" fmla="*/ 197169 h 338138"/>
              <a:gd name="connsiteX14" fmla="*/ 128203 w 159012"/>
              <a:gd name="connsiteY14" fmla="*/ 222201 h 338138"/>
              <a:gd name="connsiteX15" fmla="*/ 136154 w 159012"/>
              <a:gd name="connsiteY15" fmla="*/ 251185 h 338138"/>
              <a:gd name="connsiteX16" fmla="*/ 145430 w 159012"/>
              <a:gd name="connsiteY16" fmla="*/ 314424 h 338138"/>
              <a:gd name="connsiteX17" fmla="*/ 129529 w 159012"/>
              <a:gd name="connsiteY17" fmla="*/ 336821 h 338138"/>
              <a:gd name="connsiteX18" fmla="*/ 128203 w 159012"/>
              <a:gd name="connsiteY18" fmla="*/ 336821 h 338138"/>
              <a:gd name="connsiteX19" fmla="*/ 122903 w 159012"/>
              <a:gd name="connsiteY19" fmla="*/ 338138 h 338138"/>
              <a:gd name="connsiteX20" fmla="*/ 107002 w 159012"/>
              <a:gd name="connsiteY20" fmla="*/ 323646 h 338138"/>
              <a:gd name="connsiteX21" fmla="*/ 101701 w 159012"/>
              <a:gd name="connsiteY21" fmla="*/ 270947 h 338138"/>
              <a:gd name="connsiteX22" fmla="*/ 95076 w 159012"/>
              <a:gd name="connsiteY22" fmla="*/ 244598 h 338138"/>
              <a:gd name="connsiteX23" fmla="*/ 83150 w 159012"/>
              <a:gd name="connsiteY23" fmla="*/ 215614 h 338138"/>
              <a:gd name="connsiteX24" fmla="*/ 50022 w 159012"/>
              <a:gd name="connsiteY24" fmla="*/ 318376 h 338138"/>
              <a:gd name="connsiteX25" fmla="*/ 32796 w 159012"/>
              <a:gd name="connsiteY25" fmla="*/ 331551 h 338138"/>
              <a:gd name="connsiteX26" fmla="*/ 27495 w 159012"/>
              <a:gd name="connsiteY26" fmla="*/ 330233 h 338138"/>
              <a:gd name="connsiteX27" fmla="*/ 24845 w 159012"/>
              <a:gd name="connsiteY27" fmla="*/ 330233 h 338138"/>
              <a:gd name="connsiteX28" fmla="*/ 14244 w 159012"/>
              <a:gd name="connsiteY28" fmla="*/ 321011 h 338138"/>
              <a:gd name="connsiteX29" fmla="*/ 12919 w 159012"/>
              <a:gd name="connsiteY29" fmla="*/ 307836 h 338138"/>
              <a:gd name="connsiteX30" fmla="*/ 48697 w 159012"/>
              <a:gd name="connsiteY30" fmla="*/ 198487 h 338138"/>
              <a:gd name="connsiteX31" fmla="*/ 48697 w 159012"/>
              <a:gd name="connsiteY31" fmla="*/ 197169 h 338138"/>
              <a:gd name="connsiteX32" fmla="*/ 48697 w 159012"/>
              <a:gd name="connsiteY32" fmla="*/ 155011 h 338138"/>
              <a:gd name="connsiteX33" fmla="*/ 27495 w 159012"/>
              <a:gd name="connsiteY33" fmla="*/ 197169 h 338138"/>
              <a:gd name="connsiteX34" fmla="*/ 18219 w 159012"/>
              <a:gd name="connsiteY34" fmla="*/ 202439 h 338138"/>
              <a:gd name="connsiteX35" fmla="*/ 12919 w 159012"/>
              <a:gd name="connsiteY35" fmla="*/ 202439 h 338138"/>
              <a:gd name="connsiteX36" fmla="*/ 6293 w 159012"/>
              <a:gd name="connsiteY36" fmla="*/ 199804 h 338138"/>
              <a:gd name="connsiteX37" fmla="*/ 993 w 159012"/>
              <a:gd name="connsiteY37" fmla="*/ 193217 h 338138"/>
              <a:gd name="connsiteX38" fmla="*/ 993 w 159012"/>
              <a:gd name="connsiteY38" fmla="*/ 185312 h 338138"/>
              <a:gd name="connsiteX39" fmla="*/ 46047 w 159012"/>
              <a:gd name="connsiteY39" fmla="*/ 90455 h 338138"/>
              <a:gd name="connsiteX40" fmla="*/ 59298 w 159012"/>
              <a:gd name="connsiteY40" fmla="*/ 82550 h 338138"/>
              <a:gd name="connsiteX41" fmla="*/ 85393 w 159012"/>
              <a:gd name="connsiteY41" fmla="*/ 0 h 338138"/>
              <a:gd name="connsiteX42" fmla="*/ 120318 w 159012"/>
              <a:gd name="connsiteY42" fmla="*/ 36513 h 338138"/>
              <a:gd name="connsiteX43" fmla="*/ 85393 w 159012"/>
              <a:gd name="connsiteY43" fmla="*/ 73026 h 338138"/>
              <a:gd name="connsiteX44" fmla="*/ 50468 w 159012"/>
              <a:gd name="connsiteY44" fmla="*/ 36513 h 338138"/>
              <a:gd name="connsiteX45" fmla="*/ 85393 w 159012"/>
              <a:gd name="connsiteY45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59012" h="338138">
                <a:moveTo>
                  <a:pt x="59298" y="82550"/>
                </a:moveTo>
                <a:cubicBezTo>
                  <a:pt x="59298" y="82550"/>
                  <a:pt x="59298" y="82550"/>
                  <a:pt x="105677" y="82550"/>
                </a:cubicBezTo>
                <a:cubicBezTo>
                  <a:pt x="112302" y="82550"/>
                  <a:pt x="117603" y="86502"/>
                  <a:pt x="117603" y="93090"/>
                </a:cubicBezTo>
                <a:cubicBezTo>
                  <a:pt x="117603" y="93090"/>
                  <a:pt x="117603" y="93090"/>
                  <a:pt x="117603" y="94407"/>
                </a:cubicBezTo>
                <a:cubicBezTo>
                  <a:pt x="117603" y="94407"/>
                  <a:pt x="117603" y="94407"/>
                  <a:pt x="117603" y="132614"/>
                </a:cubicBezTo>
                <a:cubicBezTo>
                  <a:pt x="118928" y="135249"/>
                  <a:pt x="120253" y="140518"/>
                  <a:pt x="122903" y="143153"/>
                </a:cubicBezTo>
                <a:cubicBezTo>
                  <a:pt x="122903" y="143153"/>
                  <a:pt x="122903" y="143153"/>
                  <a:pt x="156031" y="180042"/>
                </a:cubicBezTo>
                <a:cubicBezTo>
                  <a:pt x="160006" y="183995"/>
                  <a:pt x="160006" y="190582"/>
                  <a:pt x="156031" y="195852"/>
                </a:cubicBezTo>
                <a:cubicBezTo>
                  <a:pt x="156031" y="195852"/>
                  <a:pt x="156031" y="195852"/>
                  <a:pt x="152055" y="199804"/>
                </a:cubicBezTo>
                <a:cubicBezTo>
                  <a:pt x="150730" y="201122"/>
                  <a:pt x="148080" y="202439"/>
                  <a:pt x="145430" y="202439"/>
                </a:cubicBezTo>
                <a:cubicBezTo>
                  <a:pt x="141455" y="202439"/>
                  <a:pt x="138804" y="201122"/>
                  <a:pt x="137479" y="199804"/>
                </a:cubicBezTo>
                <a:cubicBezTo>
                  <a:pt x="137479" y="199804"/>
                  <a:pt x="137479" y="199804"/>
                  <a:pt x="117603" y="178725"/>
                </a:cubicBezTo>
                <a:cubicBezTo>
                  <a:pt x="117603" y="178725"/>
                  <a:pt x="117603" y="178725"/>
                  <a:pt x="117603" y="195852"/>
                </a:cubicBezTo>
                <a:cubicBezTo>
                  <a:pt x="117603" y="195852"/>
                  <a:pt x="117603" y="195852"/>
                  <a:pt x="117603" y="197169"/>
                </a:cubicBezTo>
                <a:cubicBezTo>
                  <a:pt x="117603" y="197169"/>
                  <a:pt x="117603" y="197169"/>
                  <a:pt x="128203" y="222201"/>
                </a:cubicBezTo>
                <a:cubicBezTo>
                  <a:pt x="132179" y="230106"/>
                  <a:pt x="136154" y="243281"/>
                  <a:pt x="136154" y="251185"/>
                </a:cubicBezTo>
                <a:cubicBezTo>
                  <a:pt x="136154" y="251185"/>
                  <a:pt x="136154" y="251185"/>
                  <a:pt x="145430" y="314424"/>
                </a:cubicBezTo>
                <a:cubicBezTo>
                  <a:pt x="146755" y="324963"/>
                  <a:pt x="140129" y="334186"/>
                  <a:pt x="129529" y="336821"/>
                </a:cubicBezTo>
                <a:cubicBezTo>
                  <a:pt x="129529" y="336821"/>
                  <a:pt x="129529" y="336821"/>
                  <a:pt x="128203" y="336821"/>
                </a:cubicBezTo>
                <a:cubicBezTo>
                  <a:pt x="126878" y="338138"/>
                  <a:pt x="124228" y="338138"/>
                  <a:pt x="122903" y="338138"/>
                </a:cubicBezTo>
                <a:cubicBezTo>
                  <a:pt x="114952" y="338138"/>
                  <a:pt x="108327" y="331551"/>
                  <a:pt x="107002" y="323646"/>
                </a:cubicBezTo>
                <a:cubicBezTo>
                  <a:pt x="107002" y="323646"/>
                  <a:pt x="107002" y="323646"/>
                  <a:pt x="101701" y="270947"/>
                </a:cubicBezTo>
                <a:cubicBezTo>
                  <a:pt x="101701" y="263043"/>
                  <a:pt x="97726" y="251185"/>
                  <a:pt x="95076" y="244598"/>
                </a:cubicBezTo>
                <a:cubicBezTo>
                  <a:pt x="95076" y="244598"/>
                  <a:pt x="95076" y="244598"/>
                  <a:pt x="83150" y="215614"/>
                </a:cubicBezTo>
                <a:cubicBezTo>
                  <a:pt x="83150" y="215614"/>
                  <a:pt x="83150" y="215614"/>
                  <a:pt x="50022" y="318376"/>
                </a:cubicBezTo>
                <a:cubicBezTo>
                  <a:pt x="47372" y="326281"/>
                  <a:pt x="40746" y="331551"/>
                  <a:pt x="32796" y="331551"/>
                </a:cubicBezTo>
                <a:cubicBezTo>
                  <a:pt x="30145" y="331551"/>
                  <a:pt x="28820" y="331551"/>
                  <a:pt x="27495" y="330233"/>
                </a:cubicBezTo>
                <a:cubicBezTo>
                  <a:pt x="27495" y="330233"/>
                  <a:pt x="27495" y="330233"/>
                  <a:pt x="24845" y="330233"/>
                </a:cubicBezTo>
                <a:cubicBezTo>
                  <a:pt x="20870" y="328916"/>
                  <a:pt x="16894" y="326281"/>
                  <a:pt x="14244" y="321011"/>
                </a:cubicBezTo>
                <a:cubicBezTo>
                  <a:pt x="11594" y="317059"/>
                  <a:pt x="11594" y="313106"/>
                  <a:pt x="12919" y="307836"/>
                </a:cubicBezTo>
                <a:cubicBezTo>
                  <a:pt x="12919" y="307836"/>
                  <a:pt x="12919" y="307836"/>
                  <a:pt x="48697" y="198487"/>
                </a:cubicBezTo>
                <a:cubicBezTo>
                  <a:pt x="48697" y="197169"/>
                  <a:pt x="48697" y="197169"/>
                  <a:pt x="48697" y="197169"/>
                </a:cubicBezTo>
                <a:cubicBezTo>
                  <a:pt x="48697" y="197169"/>
                  <a:pt x="48697" y="197169"/>
                  <a:pt x="48697" y="155011"/>
                </a:cubicBezTo>
                <a:cubicBezTo>
                  <a:pt x="48697" y="155011"/>
                  <a:pt x="48697" y="155011"/>
                  <a:pt x="27495" y="197169"/>
                </a:cubicBezTo>
                <a:cubicBezTo>
                  <a:pt x="26170" y="201122"/>
                  <a:pt x="22195" y="202439"/>
                  <a:pt x="18219" y="202439"/>
                </a:cubicBezTo>
                <a:cubicBezTo>
                  <a:pt x="16894" y="202439"/>
                  <a:pt x="14244" y="202439"/>
                  <a:pt x="12919" y="202439"/>
                </a:cubicBezTo>
                <a:cubicBezTo>
                  <a:pt x="12919" y="202439"/>
                  <a:pt x="12919" y="202439"/>
                  <a:pt x="6293" y="199804"/>
                </a:cubicBezTo>
                <a:cubicBezTo>
                  <a:pt x="3643" y="198487"/>
                  <a:pt x="2318" y="195852"/>
                  <a:pt x="993" y="193217"/>
                </a:cubicBezTo>
                <a:cubicBezTo>
                  <a:pt x="-332" y="190582"/>
                  <a:pt x="-332" y="187947"/>
                  <a:pt x="993" y="185312"/>
                </a:cubicBezTo>
                <a:cubicBezTo>
                  <a:pt x="993" y="185312"/>
                  <a:pt x="993" y="185312"/>
                  <a:pt x="46047" y="90455"/>
                </a:cubicBezTo>
                <a:cubicBezTo>
                  <a:pt x="48697" y="85185"/>
                  <a:pt x="53997" y="82550"/>
                  <a:pt x="59298" y="82550"/>
                </a:cubicBezTo>
                <a:close/>
                <a:moveTo>
                  <a:pt x="85393" y="0"/>
                </a:moveTo>
                <a:cubicBezTo>
                  <a:pt x="104682" y="0"/>
                  <a:pt x="120318" y="16347"/>
                  <a:pt x="120318" y="36513"/>
                </a:cubicBezTo>
                <a:cubicBezTo>
                  <a:pt x="120318" y="56679"/>
                  <a:pt x="104682" y="73026"/>
                  <a:pt x="85393" y="73026"/>
                </a:cubicBezTo>
                <a:cubicBezTo>
                  <a:pt x="66104" y="73026"/>
                  <a:pt x="50468" y="56679"/>
                  <a:pt x="50468" y="36513"/>
                </a:cubicBezTo>
                <a:cubicBezTo>
                  <a:pt x="50468" y="16347"/>
                  <a:pt x="66104" y="0"/>
                  <a:pt x="85393" y="0"/>
                </a:cubicBezTo>
                <a:close/>
              </a:path>
            </a:pathLst>
          </a:custGeom>
          <a:solidFill>
            <a:srgbClr val="546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1" name="椭圆 47"/>
          <p:cNvSpPr/>
          <p:nvPr/>
        </p:nvSpPr>
        <p:spPr>
          <a:xfrm>
            <a:off x="7022362" y="2771898"/>
            <a:ext cx="802222" cy="830060"/>
          </a:xfrm>
          <a:custGeom>
            <a:avLst/>
            <a:gdLst>
              <a:gd name="connsiteX0" fmla="*/ 94055 w 317452"/>
              <a:gd name="connsiteY0" fmla="*/ 135965 h 328468"/>
              <a:gd name="connsiteX1" fmla="*/ 94407 w 317452"/>
              <a:gd name="connsiteY1" fmla="*/ 136055 h 328468"/>
              <a:gd name="connsiteX2" fmla="*/ 104825 w 317452"/>
              <a:gd name="connsiteY2" fmla="*/ 158537 h 328468"/>
              <a:gd name="connsiteX3" fmla="*/ 106109 w 317452"/>
              <a:gd name="connsiteY3" fmla="*/ 161308 h 328468"/>
              <a:gd name="connsiteX4" fmla="*/ 98162 w 317452"/>
              <a:gd name="connsiteY4" fmla="*/ 160053 h 328468"/>
              <a:gd name="connsiteX5" fmla="*/ 96849 w 317452"/>
              <a:gd name="connsiteY5" fmla="*/ 160053 h 328468"/>
              <a:gd name="connsiteX6" fmla="*/ 92911 w 317452"/>
              <a:gd name="connsiteY6" fmla="*/ 137630 h 328468"/>
              <a:gd name="connsiteX7" fmla="*/ 93506 w 317452"/>
              <a:gd name="connsiteY7" fmla="*/ 136765 h 328468"/>
              <a:gd name="connsiteX8" fmla="*/ 39496 w 317452"/>
              <a:gd name="connsiteY8" fmla="*/ 115887 h 328468"/>
              <a:gd name="connsiteX9" fmla="*/ 51437 w 317452"/>
              <a:gd name="connsiteY9" fmla="*/ 165488 h 328468"/>
              <a:gd name="connsiteX10" fmla="*/ 48784 w 317452"/>
              <a:gd name="connsiteY10" fmla="*/ 166793 h 328468"/>
              <a:gd name="connsiteX11" fmla="*/ 47457 w 317452"/>
              <a:gd name="connsiteY11" fmla="*/ 170709 h 328468"/>
              <a:gd name="connsiteX12" fmla="*/ 48784 w 317452"/>
              <a:gd name="connsiteY12" fmla="*/ 173319 h 328468"/>
              <a:gd name="connsiteX13" fmla="*/ 52764 w 317452"/>
              <a:gd name="connsiteY13" fmla="*/ 175930 h 328468"/>
              <a:gd name="connsiteX14" fmla="*/ 55418 w 317452"/>
              <a:gd name="connsiteY14" fmla="*/ 174625 h 328468"/>
              <a:gd name="connsiteX15" fmla="*/ 87263 w 317452"/>
              <a:gd name="connsiteY15" fmla="*/ 216393 h 328468"/>
              <a:gd name="connsiteX16" fmla="*/ 55418 w 317452"/>
              <a:gd name="connsiteY16" fmla="*/ 230752 h 328468"/>
              <a:gd name="connsiteX17" fmla="*/ 38169 w 317452"/>
              <a:gd name="connsiteY17" fmla="*/ 224225 h 328468"/>
              <a:gd name="connsiteX18" fmla="*/ 1017 w 317452"/>
              <a:gd name="connsiteY18" fmla="*/ 147214 h 328468"/>
              <a:gd name="connsiteX19" fmla="*/ 7651 w 317452"/>
              <a:gd name="connsiteY19" fmla="*/ 128940 h 328468"/>
              <a:gd name="connsiteX20" fmla="*/ 39496 w 317452"/>
              <a:gd name="connsiteY20" fmla="*/ 115887 h 328468"/>
              <a:gd name="connsiteX21" fmla="*/ 63900 w 317452"/>
              <a:gd name="connsiteY21" fmla="*/ 106627 h 328468"/>
              <a:gd name="connsiteX22" fmla="*/ 71807 w 317452"/>
              <a:gd name="connsiteY22" fmla="*/ 114982 h 328468"/>
              <a:gd name="connsiteX23" fmla="*/ 81033 w 317452"/>
              <a:gd name="connsiteY23" fmla="*/ 133331 h 328468"/>
              <a:gd name="connsiteX24" fmla="*/ 87623 w 317452"/>
              <a:gd name="connsiteY24" fmla="*/ 130710 h 328468"/>
              <a:gd name="connsiteX25" fmla="*/ 95803 w 317452"/>
              <a:gd name="connsiteY25" fmla="*/ 133422 h 328468"/>
              <a:gd name="connsiteX26" fmla="*/ 94055 w 317452"/>
              <a:gd name="connsiteY26" fmla="*/ 135965 h 328468"/>
              <a:gd name="connsiteX27" fmla="*/ 89115 w 317452"/>
              <a:gd name="connsiteY27" fmla="*/ 134702 h 328468"/>
              <a:gd name="connsiteX28" fmla="*/ 83823 w 317452"/>
              <a:gd name="connsiteY28" fmla="*/ 137407 h 328468"/>
              <a:gd name="connsiteX29" fmla="*/ 82500 w 317452"/>
              <a:gd name="connsiteY29" fmla="*/ 137407 h 328468"/>
              <a:gd name="connsiteX30" fmla="*/ 97053 w 317452"/>
              <a:gd name="connsiteY30" fmla="*/ 169863 h 328468"/>
              <a:gd name="connsiteX31" fmla="*/ 98375 w 317452"/>
              <a:gd name="connsiteY31" fmla="*/ 169863 h 328468"/>
              <a:gd name="connsiteX32" fmla="*/ 103667 w 317452"/>
              <a:gd name="connsiteY32" fmla="*/ 167158 h 328468"/>
              <a:gd name="connsiteX33" fmla="*/ 106313 w 317452"/>
              <a:gd name="connsiteY33" fmla="*/ 161749 h 328468"/>
              <a:gd name="connsiteX34" fmla="*/ 106109 w 317452"/>
              <a:gd name="connsiteY34" fmla="*/ 161308 h 328468"/>
              <a:gd name="connsiteX35" fmla="*/ 109648 w 317452"/>
              <a:gd name="connsiteY35" fmla="*/ 161866 h 328468"/>
              <a:gd name="connsiteX36" fmla="*/ 110272 w 317452"/>
              <a:gd name="connsiteY36" fmla="*/ 161402 h 328468"/>
              <a:gd name="connsiteX37" fmla="*/ 110522 w 317452"/>
              <a:gd name="connsiteY37" fmla="*/ 164622 h 328468"/>
              <a:gd name="connsiteX38" fmla="*/ 106074 w 317452"/>
              <a:gd name="connsiteY38" fmla="*/ 170028 h 328468"/>
              <a:gd name="connsiteX39" fmla="*/ 99484 w 317452"/>
              <a:gd name="connsiteY39" fmla="*/ 172650 h 328468"/>
              <a:gd name="connsiteX40" fmla="*/ 107391 w 317452"/>
              <a:gd name="connsiteY40" fmla="*/ 192309 h 328468"/>
              <a:gd name="connsiteX41" fmla="*/ 100802 w 317452"/>
              <a:gd name="connsiteY41" fmla="*/ 211968 h 328468"/>
              <a:gd name="connsiteX42" fmla="*/ 91576 w 317452"/>
              <a:gd name="connsiteY42" fmla="*/ 215900 h 328468"/>
              <a:gd name="connsiteX43" fmla="*/ 59946 w 317452"/>
              <a:gd name="connsiteY43" fmla="*/ 172650 h 328468"/>
              <a:gd name="connsiteX44" fmla="*/ 62582 w 317452"/>
              <a:gd name="connsiteY44" fmla="*/ 171339 h 328468"/>
              <a:gd name="connsiteX45" fmla="*/ 63900 w 317452"/>
              <a:gd name="connsiteY45" fmla="*/ 166097 h 328468"/>
              <a:gd name="connsiteX46" fmla="*/ 62582 w 317452"/>
              <a:gd name="connsiteY46" fmla="*/ 163475 h 328468"/>
              <a:gd name="connsiteX47" fmla="*/ 58628 w 317452"/>
              <a:gd name="connsiteY47" fmla="*/ 162165 h 328468"/>
              <a:gd name="connsiteX48" fmla="*/ 54674 w 317452"/>
              <a:gd name="connsiteY48" fmla="*/ 163475 h 328468"/>
              <a:gd name="connsiteX49" fmla="*/ 42813 w 317452"/>
              <a:gd name="connsiteY49" fmla="*/ 111051 h 328468"/>
              <a:gd name="connsiteX50" fmla="*/ 52038 w 317452"/>
              <a:gd name="connsiteY50" fmla="*/ 107119 h 328468"/>
              <a:gd name="connsiteX51" fmla="*/ 63900 w 317452"/>
              <a:gd name="connsiteY51" fmla="*/ 106627 h 328468"/>
              <a:gd name="connsiteX52" fmla="*/ 221560 w 317452"/>
              <a:gd name="connsiteY52" fmla="*/ 67725 h 328468"/>
              <a:gd name="connsiteX53" fmla="*/ 239938 w 317452"/>
              <a:gd name="connsiteY53" fmla="*/ 67725 h 328468"/>
              <a:gd name="connsiteX54" fmla="*/ 249127 w 317452"/>
              <a:gd name="connsiteY54" fmla="*/ 90147 h 328468"/>
              <a:gd name="connsiteX55" fmla="*/ 249127 w 317452"/>
              <a:gd name="connsiteY55" fmla="*/ 99380 h 328468"/>
              <a:gd name="connsiteX56" fmla="*/ 259629 w 317452"/>
              <a:gd name="connsiteY56" fmla="*/ 162691 h 328468"/>
              <a:gd name="connsiteX57" fmla="*/ 300324 w 317452"/>
              <a:gd name="connsiteY57" fmla="*/ 193027 h 328468"/>
              <a:gd name="connsiteX58" fmla="*/ 304262 w 317452"/>
              <a:gd name="connsiteY58" fmla="*/ 215450 h 328468"/>
              <a:gd name="connsiteX59" fmla="*/ 283258 w 317452"/>
              <a:gd name="connsiteY59" fmla="*/ 219407 h 328468"/>
              <a:gd name="connsiteX60" fmla="*/ 281946 w 317452"/>
              <a:gd name="connsiteY60" fmla="*/ 218088 h 328468"/>
              <a:gd name="connsiteX61" fmla="*/ 236000 w 317452"/>
              <a:gd name="connsiteY61" fmla="*/ 185113 h 328468"/>
              <a:gd name="connsiteX62" fmla="*/ 229436 w 317452"/>
              <a:gd name="connsiteY62" fmla="*/ 174562 h 328468"/>
              <a:gd name="connsiteX63" fmla="*/ 224185 w 317452"/>
              <a:gd name="connsiteY63" fmla="*/ 145544 h 328468"/>
              <a:gd name="connsiteX64" fmla="*/ 196617 w 317452"/>
              <a:gd name="connsiteY64" fmla="*/ 194346 h 328468"/>
              <a:gd name="connsiteX65" fmla="*/ 229436 w 317452"/>
              <a:gd name="connsiteY65" fmla="*/ 243148 h 328468"/>
              <a:gd name="connsiteX66" fmla="*/ 230749 w 317452"/>
              <a:gd name="connsiteY66" fmla="*/ 265571 h 328468"/>
              <a:gd name="connsiteX67" fmla="*/ 195305 w 317452"/>
              <a:gd name="connsiteY67" fmla="*/ 318329 h 328468"/>
              <a:gd name="connsiteX68" fmla="*/ 169050 w 317452"/>
              <a:gd name="connsiteY68" fmla="*/ 323605 h 328468"/>
              <a:gd name="connsiteX69" fmla="*/ 167737 w 317452"/>
              <a:gd name="connsiteY69" fmla="*/ 323605 h 328468"/>
              <a:gd name="connsiteX70" fmla="*/ 162486 w 317452"/>
              <a:gd name="connsiteY70" fmla="*/ 297226 h 328468"/>
              <a:gd name="connsiteX71" fmla="*/ 191366 w 317452"/>
              <a:gd name="connsiteY71" fmla="*/ 255019 h 328468"/>
              <a:gd name="connsiteX72" fmla="*/ 167737 w 317452"/>
              <a:gd name="connsiteY72" fmla="*/ 220726 h 328468"/>
              <a:gd name="connsiteX73" fmla="*/ 70594 w 317452"/>
              <a:gd name="connsiteY73" fmla="*/ 322286 h 328468"/>
              <a:gd name="connsiteX74" fmla="*/ 46965 w 317452"/>
              <a:gd name="connsiteY74" fmla="*/ 326243 h 328468"/>
              <a:gd name="connsiteX75" fmla="*/ 44339 w 317452"/>
              <a:gd name="connsiteY75" fmla="*/ 322286 h 328468"/>
              <a:gd name="connsiteX76" fmla="*/ 43027 w 317452"/>
              <a:gd name="connsiteY76" fmla="*/ 295907 h 328468"/>
              <a:gd name="connsiteX77" fmla="*/ 144108 w 317452"/>
              <a:gd name="connsiteY77" fmla="*/ 189070 h 328468"/>
              <a:gd name="connsiteX78" fmla="*/ 148046 w 317452"/>
              <a:gd name="connsiteY78" fmla="*/ 177200 h 328468"/>
              <a:gd name="connsiteX79" fmla="*/ 190054 w 317452"/>
              <a:gd name="connsiteY79" fmla="*/ 103337 h 328468"/>
              <a:gd name="connsiteX80" fmla="*/ 151984 w 317452"/>
              <a:gd name="connsiteY80" fmla="*/ 107294 h 328468"/>
              <a:gd name="connsiteX81" fmla="*/ 119166 w 317452"/>
              <a:gd name="connsiteY81" fmla="*/ 154777 h 328468"/>
              <a:gd name="connsiteX82" fmla="*/ 110272 w 317452"/>
              <a:gd name="connsiteY82" fmla="*/ 161402 h 328468"/>
              <a:gd name="connsiteX83" fmla="*/ 110027 w 317452"/>
              <a:gd name="connsiteY83" fmla="*/ 158233 h 328468"/>
              <a:gd name="connsiteX84" fmla="*/ 99484 w 317452"/>
              <a:gd name="connsiteY84" fmla="*/ 134642 h 328468"/>
              <a:gd name="connsiteX85" fmla="*/ 95803 w 317452"/>
              <a:gd name="connsiteY85" fmla="*/ 133422 h 328468"/>
              <a:gd name="connsiteX86" fmla="*/ 97670 w 317452"/>
              <a:gd name="connsiteY86" fmla="*/ 130706 h 328468"/>
              <a:gd name="connsiteX87" fmla="*/ 130980 w 317452"/>
              <a:gd name="connsiteY87" fmla="*/ 82234 h 328468"/>
              <a:gd name="connsiteX88" fmla="*/ 141482 w 317452"/>
              <a:gd name="connsiteY88" fmla="*/ 75639 h 328468"/>
              <a:gd name="connsiteX89" fmla="*/ 221560 w 317452"/>
              <a:gd name="connsiteY89" fmla="*/ 67725 h 328468"/>
              <a:gd name="connsiteX90" fmla="*/ 276970 w 317452"/>
              <a:gd name="connsiteY90" fmla="*/ 0 h 328468"/>
              <a:gd name="connsiteX91" fmla="*/ 317452 w 317452"/>
              <a:gd name="connsiteY91" fmla="*/ 39688 h 328468"/>
              <a:gd name="connsiteX92" fmla="*/ 276970 w 317452"/>
              <a:gd name="connsiteY92" fmla="*/ 79376 h 328468"/>
              <a:gd name="connsiteX93" fmla="*/ 236488 w 317452"/>
              <a:gd name="connsiteY93" fmla="*/ 39688 h 328468"/>
              <a:gd name="connsiteX94" fmla="*/ 276970 w 317452"/>
              <a:gd name="connsiteY94" fmla="*/ 0 h 32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317452" h="328468">
                <a:moveTo>
                  <a:pt x="94055" y="135965"/>
                </a:moveTo>
                <a:lnTo>
                  <a:pt x="94407" y="136055"/>
                </a:lnTo>
                <a:cubicBezTo>
                  <a:pt x="100360" y="148902"/>
                  <a:pt x="103337" y="155325"/>
                  <a:pt x="104825" y="158537"/>
                </a:cubicBezTo>
                <a:lnTo>
                  <a:pt x="106109" y="161308"/>
                </a:lnTo>
                <a:lnTo>
                  <a:pt x="98162" y="160053"/>
                </a:lnTo>
                <a:cubicBezTo>
                  <a:pt x="98162" y="160053"/>
                  <a:pt x="96849" y="160053"/>
                  <a:pt x="96849" y="160053"/>
                </a:cubicBezTo>
                <a:cubicBezTo>
                  <a:pt x="90285" y="154777"/>
                  <a:pt x="87660" y="144225"/>
                  <a:pt x="92911" y="137630"/>
                </a:cubicBezTo>
                <a:cubicBezTo>
                  <a:pt x="92911" y="137630"/>
                  <a:pt x="92911" y="137630"/>
                  <a:pt x="93506" y="136765"/>
                </a:cubicBezTo>
                <a:close/>
                <a:moveTo>
                  <a:pt x="39496" y="115887"/>
                </a:moveTo>
                <a:cubicBezTo>
                  <a:pt x="39496" y="115887"/>
                  <a:pt x="39496" y="115887"/>
                  <a:pt x="51437" y="165488"/>
                </a:cubicBezTo>
                <a:cubicBezTo>
                  <a:pt x="51437" y="165488"/>
                  <a:pt x="51437" y="165488"/>
                  <a:pt x="48784" y="166793"/>
                </a:cubicBezTo>
                <a:cubicBezTo>
                  <a:pt x="47457" y="166793"/>
                  <a:pt x="47457" y="169403"/>
                  <a:pt x="47457" y="170709"/>
                </a:cubicBezTo>
                <a:cubicBezTo>
                  <a:pt x="47457" y="170709"/>
                  <a:pt x="47457" y="170709"/>
                  <a:pt x="48784" y="173319"/>
                </a:cubicBezTo>
                <a:cubicBezTo>
                  <a:pt x="50111" y="175930"/>
                  <a:pt x="51437" y="175930"/>
                  <a:pt x="52764" y="175930"/>
                </a:cubicBezTo>
                <a:lnTo>
                  <a:pt x="55418" y="174625"/>
                </a:lnTo>
                <a:cubicBezTo>
                  <a:pt x="55418" y="174625"/>
                  <a:pt x="55418" y="174625"/>
                  <a:pt x="87263" y="216393"/>
                </a:cubicBezTo>
                <a:cubicBezTo>
                  <a:pt x="87263" y="216393"/>
                  <a:pt x="87263" y="216393"/>
                  <a:pt x="55418" y="230752"/>
                </a:cubicBezTo>
                <a:cubicBezTo>
                  <a:pt x="48784" y="233362"/>
                  <a:pt x="40823" y="230752"/>
                  <a:pt x="38169" y="224225"/>
                </a:cubicBezTo>
                <a:cubicBezTo>
                  <a:pt x="38169" y="224225"/>
                  <a:pt x="38169" y="224225"/>
                  <a:pt x="1017" y="147214"/>
                </a:cubicBezTo>
                <a:cubicBezTo>
                  <a:pt x="-1637" y="140687"/>
                  <a:pt x="1017" y="132856"/>
                  <a:pt x="7651" y="128940"/>
                </a:cubicBezTo>
                <a:cubicBezTo>
                  <a:pt x="7651" y="128940"/>
                  <a:pt x="7651" y="128940"/>
                  <a:pt x="39496" y="115887"/>
                </a:cubicBezTo>
                <a:close/>
                <a:moveTo>
                  <a:pt x="63900" y="106627"/>
                </a:moveTo>
                <a:cubicBezTo>
                  <a:pt x="67524" y="108102"/>
                  <a:pt x="70489" y="111051"/>
                  <a:pt x="71807" y="114982"/>
                </a:cubicBezTo>
                <a:cubicBezTo>
                  <a:pt x="71807" y="114982"/>
                  <a:pt x="71807" y="114982"/>
                  <a:pt x="81033" y="133331"/>
                </a:cubicBezTo>
                <a:cubicBezTo>
                  <a:pt x="81033" y="133331"/>
                  <a:pt x="81033" y="133331"/>
                  <a:pt x="87623" y="130710"/>
                </a:cubicBezTo>
                <a:lnTo>
                  <a:pt x="95803" y="133422"/>
                </a:lnTo>
                <a:lnTo>
                  <a:pt x="94055" y="135965"/>
                </a:lnTo>
                <a:lnTo>
                  <a:pt x="89115" y="134702"/>
                </a:lnTo>
                <a:cubicBezTo>
                  <a:pt x="89115" y="134702"/>
                  <a:pt x="89115" y="134702"/>
                  <a:pt x="83823" y="137407"/>
                </a:cubicBezTo>
                <a:cubicBezTo>
                  <a:pt x="83823" y="137407"/>
                  <a:pt x="82500" y="137407"/>
                  <a:pt x="82500" y="137407"/>
                </a:cubicBezTo>
                <a:cubicBezTo>
                  <a:pt x="82500" y="137407"/>
                  <a:pt x="82500" y="137407"/>
                  <a:pt x="97053" y="169863"/>
                </a:cubicBezTo>
                <a:cubicBezTo>
                  <a:pt x="97053" y="169863"/>
                  <a:pt x="97053" y="169863"/>
                  <a:pt x="98375" y="169863"/>
                </a:cubicBezTo>
                <a:lnTo>
                  <a:pt x="103667" y="167158"/>
                </a:lnTo>
                <a:cubicBezTo>
                  <a:pt x="106313" y="165806"/>
                  <a:pt x="106313" y="163101"/>
                  <a:pt x="106313" y="161749"/>
                </a:cubicBezTo>
                <a:lnTo>
                  <a:pt x="106109" y="161308"/>
                </a:lnTo>
                <a:lnTo>
                  <a:pt x="109648" y="161866"/>
                </a:lnTo>
                <a:lnTo>
                  <a:pt x="110272" y="161402"/>
                </a:lnTo>
                <a:lnTo>
                  <a:pt x="110522" y="164622"/>
                </a:lnTo>
                <a:cubicBezTo>
                  <a:pt x="109698" y="166752"/>
                  <a:pt x="108051" y="168718"/>
                  <a:pt x="106074" y="170028"/>
                </a:cubicBezTo>
                <a:cubicBezTo>
                  <a:pt x="106074" y="170028"/>
                  <a:pt x="106074" y="170028"/>
                  <a:pt x="99484" y="172650"/>
                </a:cubicBezTo>
                <a:cubicBezTo>
                  <a:pt x="99484" y="172650"/>
                  <a:pt x="99484" y="172650"/>
                  <a:pt x="107391" y="192309"/>
                </a:cubicBezTo>
                <a:cubicBezTo>
                  <a:pt x="111345" y="198862"/>
                  <a:pt x="107391" y="208036"/>
                  <a:pt x="100802" y="211968"/>
                </a:cubicBezTo>
                <a:cubicBezTo>
                  <a:pt x="100802" y="211968"/>
                  <a:pt x="100802" y="211968"/>
                  <a:pt x="91576" y="215900"/>
                </a:cubicBezTo>
                <a:cubicBezTo>
                  <a:pt x="91576" y="215900"/>
                  <a:pt x="91576" y="215900"/>
                  <a:pt x="59946" y="172650"/>
                </a:cubicBezTo>
                <a:cubicBezTo>
                  <a:pt x="59946" y="172650"/>
                  <a:pt x="59946" y="172650"/>
                  <a:pt x="62582" y="171339"/>
                </a:cubicBezTo>
                <a:cubicBezTo>
                  <a:pt x="65218" y="170028"/>
                  <a:pt x="65218" y="167407"/>
                  <a:pt x="63900" y="166097"/>
                </a:cubicBezTo>
                <a:cubicBezTo>
                  <a:pt x="63900" y="166097"/>
                  <a:pt x="63900" y="166097"/>
                  <a:pt x="62582" y="163475"/>
                </a:cubicBezTo>
                <a:cubicBezTo>
                  <a:pt x="62582" y="162165"/>
                  <a:pt x="59946" y="160854"/>
                  <a:pt x="58628" y="162165"/>
                </a:cubicBezTo>
                <a:cubicBezTo>
                  <a:pt x="58628" y="162165"/>
                  <a:pt x="58628" y="162165"/>
                  <a:pt x="54674" y="163475"/>
                </a:cubicBezTo>
                <a:cubicBezTo>
                  <a:pt x="54674" y="163475"/>
                  <a:pt x="54674" y="163475"/>
                  <a:pt x="42813" y="111051"/>
                </a:cubicBezTo>
                <a:cubicBezTo>
                  <a:pt x="42813" y="111051"/>
                  <a:pt x="42813" y="111051"/>
                  <a:pt x="52038" y="107119"/>
                </a:cubicBezTo>
                <a:cubicBezTo>
                  <a:pt x="55992" y="105153"/>
                  <a:pt x="60275" y="105153"/>
                  <a:pt x="63900" y="106627"/>
                </a:cubicBezTo>
                <a:close/>
                <a:moveTo>
                  <a:pt x="221560" y="67725"/>
                </a:moveTo>
                <a:cubicBezTo>
                  <a:pt x="226810" y="65087"/>
                  <a:pt x="234687" y="65087"/>
                  <a:pt x="239938" y="67725"/>
                </a:cubicBezTo>
                <a:cubicBezTo>
                  <a:pt x="247814" y="73001"/>
                  <a:pt x="250440" y="80915"/>
                  <a:pt x="249127" y="90147"/>
                </a:cubicBezTo>
                <a:cubicBezTo>
                  <a:pt x="249127" y="92785"/>
                  <a:pt x="249127" y="96742"/>
                  <a:pt x="249127" y="99380"/>
                </a:cubicBezTo>
                <a:cubicBezTo>
                  <a:pt x="249127" y="99380"/>
                  <a:pt x="249127" y="99380"/>
                  <a:pt x="259629" y="162691"/>
                </a:cubicBezTo>
                <a:cubicBezTo>
                  <a:pt x="259629" y="162691"/>
                  <a:pt x="259629" y="162691"/>
                  <a:pt x="300324" y="193027"/>
                </a:cubicBezTo>
                <a:cubicBezTo>
                  <a:pt x="308200" y="198303"/>
                  <a:pt x="309513" y="207536"/>
                  <a:pt x="304262" y="215450"/>
                </a:cubicBezTo>
                <a:cubicBezTo>
                  <a:pt x="299011" y="222045"/>
                  <a:pt x="289822" y="223363"/>
                  <a:pt x="283258" y="219407"/>
                </a:cubicBezTo>
                <a:cubicBezTo>
                  <a:pt x="283258" y="219407"/>
                  <a:pt x="281946" y="219407"/>
                  <a:pt x="281946" y="218088"/>
                </a:cubicBezTo>
                <a:cubicBezTo>
                  <a:pt x="281946" y="218088"/>
                  <a:pt x="281946" y="218088"/>
                  <a:pt x="236000" y="185113"/>
                </a:cubicBezTo>
                <a:cubicBezTo>
                  <a:pt x="232061" y="182475"/>
                  <a:pt x="230749" y="178518"/>
                  <a:pt x="229436" y="174562"/>
                </a:cubicBezTo>
                <a:cubicBezTo>
                  <a:pt x="229436" y="174562"/>
                  <a:pt x="229436" y="174562"/>
                  <a:pt x="224185" y="145544"/>
                </a:cubicBezTo>
                <a:cubicBezTo>
                  <a:pt x="224185" y="145544"/>
                  <a:pt x="224185" y="145544"/>
                  <a:pt x="196617" y="194346"/>
                </a:cubicBezTo>
                <a:cubicBezTo>
                  <a:pt x="196617" y="194346"/>
                  <a:pt x="196617" y="194346"/>
                  <a:pt x="229436" y="243148"/>
                </a:cubicBezTo>
                <a:cubicBezTo>
                  <a:pt x="234687" y="249743"/>
                  <a:pt x="234687" y="258976"/>
                  <a:pt x="230749" y="265571"/>
                </a:cubicBezTo>
                <a:cubicBezTo>
                  <a:pt x="230749" y="265571"/>
                  <a:pt x="230749" y="265571"/>
                  <a:pt x="195305" y="318329"/>
                </a:cubicBezTo>
                <a:cubicBezTo>
                  <a:pt x="188741" y="326243"/>
                  <a:pt x="178239" y="328881"/>
                  <a:pt x="169050" y="323605"/>
                </a:cubicBezTo>
                <a:cubicBezTo>
                  <a:pt x="169050" y="323605"/>
                  <a:pt x="169050" y="323605"/>
                  <a:pt x="167737" y="323605"/>
                </a:cubicBezTo>
                <a:cubicBezTo>
                  <a:pt x="159861" y="318329"/>
                  <a:pt x="157235" y="305140"/>
                  <a:pt x="162486" y="297226"/>
                </a:cubicBezTo>
                <a:cubicBezTo>
                  <a:pt x="162486" y="297226"/>
                  <a:pt x="162486" y="297226"/>
                  <a:pt x="191366" y="255019"/>
                </a:cubicBezTo>
                <a:cubicBezTo>
                  <a:pt x="191366" y="255019"/>
                  <a:pt x="191366" y="255019"/>
                  <a:pt x="167737" y="220726"/>
                </a:cubicBezTo>
                <a:cubicBezTo>
                  <a:pt x="167737" y="220726"/>
                  <a:pt x="167737" y="220726"/>
                  <a:pt x="70594" y="322286"/>
                </a:cubicBezTo>
                <a:cubicBezTo>
                  <a:pt x="65343" y="328881"/>
                  <a:pt x="54841" y="330200"/>
                  <a:pt x="46965" y="326243"/>
                </a:cubicBezTo>
                <a:cubicBezTo>
                  <a:pt x="45652" y="324924"/>
                  <a:pt x="44339" y="323605"/>
                  <a:pt x="44339" y="322286"/>
                </a:cubicBezTo>
                <a:cubicBezTo>
                  <a:pt x="36463" y="315691"/>
                  <a:pt x="36463" y="303821"/>
                  <a:pt x="43027" y="295907"/>
                </a:cubicBezTo>
                <a:cubicBezTo>
                  <a:pt x="43027" y="295907"/>
                  <a:pt x="43027" y="295907"/>
                  <a:pt x="144108" y="189070"/>
                </a:cubicBezTo>
                <a:cubicBezTo>
                  <a:pt x="144108" y="185113"/>
                  <a:pt x="145421" y="181156"/>
                  <a:pt x="148046" y="177200"/>
                </a:cubicBezTo>
                <a:cubicBezTo>
                  <a:pt x="148046" y="177200"/>
                  <a:pt x="148046" y="177200"/>
                  <a:pt x="190054" y="103337"/>
                </a:cubicBezTo>
                <a:cubicBezTo>
                  <a:pt x="190054" y="103337"/>
                  <a:pt x="190054" y="103337"/>
                  <a:pt x="151984" y="107294"/>
                </a:cubicBezTo>
                <a:cubicBezTo>
                  <a:pt x="151984" y="107294"/>
                  <a:pt x="151984" y="107294"/>
                  <a:pt x="119166" y="154777"/>
                </a:cubicBezTo>
                <a:lnTo>
                  <a:pt x="110272" y="161402"/>
                </a:lnTo>
                <a:lnTo>
                  <a:pt x="110027" y="158233"/>
                </a:lnTo>
                <a:cubicBezTo>
                  <a:pt x="99484" y="134642"/>
                  <a:pt x="99484" y="134642"/>
                  <a:pt x="99484" y="134642"/>
                </a:cubicBezTo>
                <a:lnTo>
                  <a:pt x="95803" y="133422"/>
                </a:lnTo>
                <a:lnTo>
                  <a:pt x="97670" y="130706"/>
                </a:lnTo>
                <a:cubicBezTo>
                  <a:pt x="102428" y="123781"/>
                  <a:pt x="111946" y="109932"/>
                  <a:pt x="130980" y="82234"/>
                </a:cubicBezTo>
                <a:cubicBezTo>
                  <a:pt x="133606" y="78277"/>
                  <a:pt x="137544" y="75639"/>
                  <a:pt x="141482" y="75639"/>
                </a:cubicBezTo>
                <a:cubicBezTo>
                  <a:pt x="141482" y="75639"/>
                  <a:pt x="141482" y="75639"/>
                  <a:pt x="221560" y="67725"/>
                </a:cubicBezTo>
                <a:close/>
                <a:moveTo>
                  <a:pt x="276970" y="0"/>
                </a:moveTo>
                <a:cubicBezTo>
                  <a:pt x="299328" y="0"/>
                  <a:pt x="317452" y="17769"/>
                  <a:pt x="317452" y="39688"/>
                </a:cubicBezTo>
                <a:cubicBezTo>
                  <a:pt x="317452" y="61607"/>
                  <a:pt x="299328" y="79376"/>
                  <a:pt x="276970" y="79376"/>
                </a:cubicBezTo>
                <a:cubicBezTo>
                  <a:pt x="254612" y="79376"/>
                  <a:pt x="236488" y="61607"/>
                  <a:pt x="236488" y="39688"/>
                </a:cubicBezTo>
                <a:cubicBezTo>
                  <a:pt x="236488" y="17769"/>
                  <a:pt x="254612" y="0"/>
                  <a:pt x="276970" y="0"/>
                </a:cubicBezTo>
                <a:close/>
              </a:path>
            </a:pathLst>
          </a:custGeom>
          <a:solidFill>
            <a:srgbClr val="546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0" name="椭圆 48"/>
          <p:cNvSpPr/>
          <p:nvPr/>
        </p:nvSpPr>
        <p:spPr>
          <a:xfrm>
            <a:off x="9327771" y="2143106"/>
            <a:ext cx="679653" cy="830060"/>
          </a:xfrm>
          <a:custGeom>
            <a:avLst/>
            <a:gdLst>
              <a:gd name="connsiteX0" fmla="*/ 257144 w 271667"/>
              <a:gd name="connsiteY0" fmla="*/ 19113 h 331787"/>
              <a:gd name="connsiteX1" fmla="*/ 267707 w 271667"/>
              <a:gd name="connsiteY1" fmla="*/ 24066 h 331787"/>
              <a:gd name="connsiteX2" fmla="*/ 267707 w 271667"/>
              <a:gd name="connsiteY2" fmla="*/ 46517 h 331787"/>
              <a:gd name="connsiteX3" fmla="*/ 199047 w 271667"/>
              <a:gd name="connsiteY3" fmla="*/ 115193 h 331787"/>
              <a:gd name="connsiteX4" fmla="*/ 188484 w 271667"/>
              <a:gd name="connsiteY4" fmla="*/ 144249 h 331787"/>
              <a:gd name="connsiteX5" fmla="*/ 188484 w 271667"/>
              <a:gd name="connsiteY5" fmla="*/ 331787 h 331787"/>
              <a:gd name="connsiteX6" fmla="*/ 146232 w 271667"/>
              <a:gd name="connsiteY6" fmla="*/ 331787 h 331787"/>
              <a:gd name="connsiteX7" fmla="*/ 146232 w 271667"/>
              <a:gd name="connsiteY7" fmla="*/ 207642 h 331787"/>
              <a:gd name="connsiteX8" fmla="*/ 126427 w 271667"/>
              <a:gd name="connsiteY8" fmla="*/ 207642 h 331787"/>
              <a:gd name="connsiteX9" fmla="*/ 126427 w 271667"/>
              <a:gd name="connsiteY9" fmla="*/ 331787 h 331787"/>
              <a:gd name="connsiteX10" fmla="*/ 84175 w 271667"/>
              <a:gd name="connsiteY10" fmla="*/ 331787 h 331787"/>
              <a:gd name="connsiteX11" fmla="*/ 84175 w 271667"/>
              <a:gd name="connsiteY11" fmla="*/ 144249 h 331787"/>
              <a:gd name="connsiteX12" fmla="*/ 73612 w 271667"/>
              <a:gd name="connsiteY12" fmla="*/ 113873 h 331787"/>
              <a:gd name="connsiteX13" fmla="*/ 4952 w 271667"/>
              <a:gd name="connsiteY13" fmla="*/ 45197 h 331787"/>
              <a:gd name="connsiteX14" fmla="*/ 4952 w 271667"/>
              <a:gd name="connsiteY14" fmla="*/ 24066 h 331787"/>
              <a:gd name="connsiteX15" fmla="*/ 26078 w 271667"/>
              <a:gd name="connsiteY15" fmla="*/ 25386 h 331787"/>
              <a:gd name="connsiteX16" fmla="*/ 76252 w 271667"/>
              <a:gd name="connsiteY16" fmla="*/ 74252 h 331787"/>
              <a:gd name="connsiteX17" fmla="*/ 92097 w 271667"/>
              <a:gd name="connsiteY17" fmla="*/ 82176 h 331787"/>
              <a:gd name="connsiteX18" fmla="*/ 128861 w 271667"/>
              <a:gd name="connsiteY18" fmla="*/ 82176 h 331787"/>
              <a:gd name="connsiteX19" fmla="*/ 135559 w 271667"/>
              <a:gd name="connsiteY19" fmla="*/ 82176 h 331787"/>
              <a:gd name="connsiteX20" fmla="*/ 136462 w 271667"/>
              <a:gd name="connsiteY20" fmla="*/ 82550 h 331787"/>
              <a:gd name="connsiteX21" fmla="*/ 137365 w 271667"/>
              <a:gd name="connsiteY21" fmla="*/ 82176 h 331787"/>
              <a:gd name="connsiteX22" fmla="*/ 150477 w 271667"/>
              <a:gd name="connsiteY22" fmla="*/ 82176 h 331787"/>
              <a:gd name="connsiteX23" fmla="*/ 179242 w 271667"/>
              <a:gd name="connsiteY23" fmla="*/ 82176 h 331787"/>
              <a:gd name="connsiteX24" fmla="*/ 199047 w 271667"/>
              <a:gd name="connsiteY24" fmla="*/ 74252 h 331787"/>
              <a:gd name="connsiteX25" fmla="*/ 246581 w 271667"/>
              <a:gd name="connsiteY25" fmla="*/ 24066 h 331787"/>
              <a:gd name="connsiteX26" fmla="*/ 257144 w 271667"/>
              <a:gd name="connsiteY26" fmla="*/ 19113 h 331787"/>
              <a:gd name="connsiteX27" fmla="*/ 136462 w 271667"/>
              <a:gd name="connsiteY27" fmla="*/ 0 h 331787"/>
              <a:gd name="connsiteX28" fmla="*/ 177737 w 271667"/>
              <a:gd name="connsiteY28" fmla="*/ 41275 h 331787"/>
              <a:gd name="connsiteX29" fmla="*/ 165648 w 271667"/>
              <a:gd name="connsiteY29" fmla="*/ 70461 h 331787"/>
              <a:gd name="connsiteX30" fmla="*/ 137365 w 271667"/>
              <a:gd name="connsiteY30" fmla="*/ 82176 h 331787"/>
              <a:gd name="connsiteX31" fmla="*/ 135559 w 271667"/>
              <a:gd name="connsiteY31" fmla="*/ 82176 h 331787"/>
              <a:gd name="connsiteX32" fmla="*/ 107276 w 271667"/>
              <a:gd name="connsiteY32" fmla="*/ 70461 h 331787"/>
              <a:gd name="connsiteX33" fmla="*/ 95187 w 271667"/>
              <a:gd name="connsiteY33" fmla="*/ 41275 h 331787"/>
              <a:gd name="connsiteX34" fmla="*/ 136462 w 271667"/>
              <a:gd name="connsiteY34" fmla="*/ 0 h 33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1667" h="331787">
                <a:moveTo>
                  <a:pt x="257144" y="19113"/>
                </a:moveTo>
                <a:cubicBezTo>
                  <a:pt x="260775" y="19113"/>
                  <a:pt x="264406" y="20764"/>
                  <a:pt x="267707" y="24066"/>
                </a:cubicBezTo>
                <a:cubicBezTo>
                  <a:pt x="272988" y="30669"/>
                  <a:pt x="272988" y="41235"/>
                  <a:pt x="267707" y="46517"/>
                </a:cubicBezTo>
                <a:cubicBezTo>
                  <a:pt x="267707" y="46517"/>
                  <a:pt x="267707" y="46517"/>
                  <a:pt x="199047" y="115193"/>
                </a:cubicBezTo>
                <a:cubicBezTo>
                  <a:pt x="199047" y="115193"/>
                  <a:pt x="188484" y="125759"/>
                  <a:pt x="188484" y="144249"/>
                </a:cubicBezTo>
                <a:cubicBezTo>
                  <a:pt x="188484" y="144249"/>
                  <a:pt x="188484" y="144249"/>
                  <a:pt x="188484" y="331787"/>
                </a:cubicBezTo>
                <a:cubicBezTo>
                  <a:pt x="188484" y="331787"/>
                  <a:pt x="188484" y="331787"/>
                  <a:pt x="146232" y="331787"/>
                </a:cubicBezTo>
                <a:cubicBezTo>
                  <a:pt x="146232" y="331787"/>
                  <a:pt x="146232" y="331787"/>
                  <a:pt x="146232" y="207642"/>
                </a:cubicBezTo>
                <a:cubicBezTo>
                  <a:pt x="146232" y="207642"/>
                  <a:pt x="146232" y="207642"/>
                  <a:pt x="126427" y="207642"/>
                </a:cubicBezTo>
                <a:cubicBezTo>
                  <a:pt x="126427" y="207642"/>
                  <a:pt x="126427" y="207642"/>
                  <a:pt x="126427" y="331787"/>
                </a:cubicBezTo>
                <a:cubicBezTo>
                  <a:pt x="126427" y="331787"/>
                  <a:pt x="126427" y="331787"/>
                  <a:pt x="84175" y="331787"/>
                </a:cubicBezTo>
                <a:cubicBezTo>
                  <a:pt x="84175" y="331787"/>
                  <a:pt x="84175" y="331787"/>
                  <a:pt x="84175" y="144249"/>
                </a:cubicBezTo>
                <a:cubicBezTo>
                  <a:pt x="84175" y="125759"/>
                  <a:pt x="73612" y="115193"/>
                  <a:pt x="73612" y="113873"/>
                </a:cubicBezTo>
                <a:cubicBezTo>
                  <a:pt x="73612" y="113873"/>
                  <a:pt x="73612" y="113873"/>
                  <a:pt x="4952" y="45197"/>
                </a:cubicBezTo>
                <a:cubicBezTo>
                  <a:pt x="-1650" y="41235"/>
                  <a:pt x="-1650" y="30669"/>
                  <a:pt x="4952" y="24066"/>
                </a:cubicBezTo>
                <a:cubicBezTo>
                  <a:pt x="11554" y="20104"/>
                  <a:pt x="22117" y="20104"/>
                  <a:pt x="26078" y="25386"/>
                </a:cubicBezTo>
                <a:cubicBezTo>
                  <a:pt x="26078" y="25386"/>
                  <a:pt x="26078" y="25386"/>
                  <a:pt x="76252" y="74252"/>
                </a:cubicBezTo>
                <a:cubicBezTo>
                  <a:pt x="80213" y="79535"/>
                  <a:pt x="86815" y="82176"/>
                  <a:pt x="92097" y="82176"/>
                </a:cubicBezTo>
                <a:cubicBezTo>
                  <a:pt x="92097" y="82176"/>
                  <a:pt x="92097" y="82176"/>
                  <a:pt x="128861" y="82176"/>
                </a:cubicBezTo>
                <a:lnTo>
                  <a:pt x="135559" y="82176"/>
                </a:lnTo>
                <a:lnTo>
                  <a:pt x="136462" y="82550"/>
                </a:lnTo>
                <a:lnTo>
                  <a:pt x="137365" y="82176"/>
                </a:lnTo>
                <a:lnTo>
                  <a:pt x="150477" y="82176"/>
                </a:lnTo>
                <a:cubicBezTo>
                  <a:pt x="158817" y="82176"/>
                  <a:pt x="168349" y="82176"/>
                  <a:pt x="179242" y="82176"/>
                </a:cubicBezTo>
                <a:cubicBezTo>
                  <a:pt x="185843" y="82176"/>
                  <a:pt x="192445" y="79535"/>
                  <a:pt x="199047" y="74252"/>
                </a:cubicBezTo>
                <a:cubicBezTo>
                  <a:pt x="199047" y="74252"/>
                  <a:pt x="199047" y="74252"/>
                  <a:pt x="246581" y="24066"/>
                </a:cubicBezTo>
                <a:cubicBezTo>
                  <a:pt x="249882" y="20764"/>
                  <a:pt x="253513" y="19113"/>
                  <a:pt x="257144" y="19113"/>
                </a:cubicBezTo>
                <a:close/>
                <a:moveTo>
                  <a:pt x="136462" y="0"/>
                </a:moveTo>
                <a:cubicBezTo>
                  <a:pt x="159258" y="0"/>
                  <a:pt x="177737" y="18479"/>
                  <a:pt x="177737" y="41275"/>
                </a:cubicBezTo>
                <a:cubicBezTo>
                  <a:pt x="177737" y="52673"/>
                  <a:pt x="173118" y="62992"/>
                  <a:pt x="165648" y="70461"/>
                </a:cubicBezTo>
                <a:lnTo>
                  <a:pt x="137365" y="82176"/>
                </a:lnTo>
                <a:lnTo>
                  <a:pt x="135559" y="82176"/>
                </a:lnTo>
                <a:lnTo>
                  <a:pt x="107276" y="70461"/>
                </a:lnTo>
                <a:cubicBezTo>
                  <a:pt x="99807" y="62992"/>
                  <a:pt x="95187" y="52673"/>
                  <a:pt x="95187" y="41275"/>
                </a:cubicBezTo>
                <a:cubicBezTo>
                  <a:pt x="95187" y="18479"/>
                  <a:pt x="113666" y="0"/>
                  <a:pt x="136462" y="0"/>
                </a:cubicBezTo>
                <a:close/>
              </a:path>
            </a:pathLst>
          </a:custGeom>
          <a:solidFill>
            <a:srgbClr val="5E7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4442460" y="231140"/>
            <a:ext cx="3276600" cy="738505"/>
            <a:chOff x="6996" y="364"/>
            <a:chExt cx="5160" cy="1163"/>
          </a:xfrm>
        </p:grpSpPr>
        <p:sp>
          <p:nvSpPr>
            <p:cNvPr id="6" name="TextBox 8"/>
            <p:cNvSpPr txBox="1"/>
            <p:nvPr/>
          </p:nvSpPr>
          <p:spPr>
            <a:xfrm>
              <a:off x="6996" y="364"/>
              <a:ext cx="5161" cy="82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zh-CN" altLang="en-US" sz="341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点击输入标题</a:t>
              </a:r>
            </a:p>
          </p:txBody>
        </p:sp>
        <p:sp>
          <p:nvSpPr>
            <p:cNvPr id="7" name="TextBox 8"/>
            <p:cNvSpPr txBox="1"/>
            <p:nvPr/>
          </p:nvSpPr>
          <p:spPr>
            <a:xfrm>
              <a:off x="7875" y="1275"/>
              <a:ext cx="3451" cy="2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1045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CLICK TO ADD CAPTION TEXT</a:t>
              </a:r>
              <a:endParaRPr lang="zh-CN" altLang="en-US" sz="13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bldLvl="0" animBg="1"/>
      <p:bldP spid="53" grpId="0" bldLvl="0" animBg="1"/>
      <p:bldP spid="51" grpId="0" bldLvl="0" animBg="1"/>
      <p:bldP spid="5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34925" y="-635"/>
            <a:ext cx="12273280" cy="6858635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2999952" y="2255923"/>
            <a:ext cx="6521238" cy="2646048"/>
            <a:chOff x="4222" y="3264"/>
            <a:chExt cx="10270" cy="4167"/>
          </a:xfrm>
        </p:grpSpPr>
        <p:sp>
          <p:nvSpPr>
            <p:cNvPr id="4" name="文本框 9"/>
            <p:cNvSpPr txBox="1"/>
            <p:nvPr/>
          </p:nvSpPr>
          <p:spPr>
            <a:xfrm>
              <a:off x="7353" y="5219"/>
              <a:ext cx="2452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sp>
          <p:nvSpPr>
            <p:cNvPr id="5" name="文本框 9"/>
            <p:cNvSpPr txBox="1"/>
            <p:nvPr/>
          </p:nvSpPr>
          <p:spPr>
            <a:xfrm>
              <a:off x="9517" y="5228"/>
              <a:ext cx="2452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sp>
          <p:nvSpPr>
            <p:cNvPr id="6" name="文本框 9"/>
            <p:cNvSpPr txBox="1"/>
            <p:nvPr/>
          </p:nvSpPr>
          <p:spPr>
            <a:xfrm>
              <a:off x="7353" y="5802"/>
              <a:ext cx="3024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sp>
          <p:nvSpPr>
            <p:cNvPr id="7" name="文本框 9"/>
            <p:cNvSpPr txBox="1"/>
            <p:nvPr/>
          </p:nvSpPr>
          <p:spPr>
            <a:xfrm>
              <a:off x="9517" y="5802"/>
              <a:ext cx="2452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sp>
          <p:nvSpPr>
            <p:cNvPr id="8" name="文本框 9"/>
            <p:cNvSpPr txBox="1"/>
            <p:nvPr/>
          </p:nvSpPr>
          <p:spPr>
            <a:xfrm>
              <a:off x="12040" y="5228"/>
              <a:ext cx="2452" cy="4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28600" lvl="1" indent="-228600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l"/>
              </a:pPr>
              <a:r>
                <a:rPr lang="zh-CN" altLang="en-US" sz="1865" dirty="0">
                  <a:solidFill>
                    <a:srgbClr val="73777D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输入题目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4222" y="3264"/>
              <a:ext cx="2752" cy="4167"/>
              <a:chOff x="2681182" y="2072408"/>
              <a:chExt cx="1747567" cy="2646048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2681182" y="2323689"/>
                <a:ext cx="1649322" cy="1791111"/>
              </a:xfrm>
              <a:prstGeom prst="rect">
                <a:avLst/>
              </a:prstGeom>
              <a:solidFill>
                <a:srgbClr val="7377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2772579" y="2072408"/>
                <a:ext cx="1656170" cy="2646048"/>
                <a:chOff x="1591733" y="3562185"/>
                <a:chExt cx="270934" cy="432869"/>
              </a:xfrm>
            </p:grpSpPr>
            <p:sp>
              <p:nvSpPr>
                <p:cNvPr id="12" name="矩形 11"/>
                <p:cNvSpPr/>
                <p:nvPr/>
              </p:nvSpPr>
              <p:spPr>
                <a:xfrm>
                  <a:off x="1591733" y="3615267"/>
                  <a:ext cx="270934" cy="300034"/>
                </a:xfrm>
                <a:prstGeom prst="rect">
                  <a:avLst/>
                </a:prstGeom>
                <a:solidFill>
                  <a:srgbClr val="5E72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800"/>
                </a:p>
              </p:txBody>
            </p:sp>
            <p:sp>
              <p:nvSpPr>
                <p:cNvPr id="13" name="文本框 12"/>
                <p:cNvSpPr txBox="1"/>
                <p:nvPr/>
              </p:nvSpPr>
              <p:spPr>
                <a:xfrm>
                  <a:off x="1616303" y="3562185"/>
                  <a:ext cx="221693" cy="4328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6600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charset="-122"/>
                      <a:cs typeface="Arial" panose="020B0604020202020204" pitchFamily="34" charset="0"/>
                    </a:rPr>
                    <a:t>2</a:t>
                  </a:r>
                </a:p>
              </p:txBody>
            </p:sp>
          </p:grpSp>
        </p:grpSp>
        <p:sp>
          <p:nvSpPr>
            <p:cNvPr id="14" name="文本框 13"/>
            <p:cNvSpPr txBox="1"/>
            <p:nvPr/>
          </p:nvSpPr>
          <p:spPr>
            <a:xfrm>
              <a:off x="7353" y="4005"/>
              <a:ext cx="6668" cy="9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 algn="dist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 dirty="0">
                  <a:solidFill>
                    <a:srgbClr val="5E72BB"/>
                  </a:solidFill>
                  <a:latin typeface="微软雅黑" panose="020B0503020204020204" charset="-122"/>
                  <a:ea typeface="微软雅黑" panose="020B0503020204020204" charset="-122"/>
                </a:rPr>
                <a:t>在此输入标题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303f056-f6ef-4406-8009-c90050541b5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b0794d6f-5235-4e3c-a8cc-d4b7f1f235af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212E41"/>
    </a:accent1>
    <a:accent2>
      <a:srgbClr val="CA8F45"/>
    </a:accent2>
    <a:accent3>
      <a:srgbClr val="A5A5A5"/>
    </a:accent3>
    <a:accent4>
      <a:srgbClr val="6F6D66"/>
    </a:accent4>
    <a:accent5>
      <a:srgbClr val="A1ACC0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212E41"/>
    </a:accent1>
    <a:accent2>
      <a:srgbClr val="CA8F45"/>
    </a:accent2>
    <a:accent3>
      <a:srgbClr val="A5A5A5"/>
    </a:accent3>
    <a:accent4>
      <a:srgbClr val="6F6D66"/>
    </a:accent4>
    <a:accent5>
      <a:srgbClr val="A1ACC0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212E41"/>
    </a:accent1>
    <a:accent2>
      <a:srgbClr val="CA8F45"/>
    </a:accent2>
    <a:accent3>
      <a:srgbClr val="A5A5A5"/>
    </a:accent3>
    <a:accent4>
      <a:srgbClr val="6F6D66"/>
    </a:accent4>
    <a:accent5>
      <a:srgbClr val="A1ACC0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212E41"/>
    </a:accent1>
    <a:accent2>
      <a:srgbClr val="CA8F45"/>
    </a:accent2>
    <a:accent3>
      <a:srgbClr val="A5A5A5"/>
    </a:accent3>
    <a:accent4>
      <a:srgbClr val="6F6D66"/>
    </a:accent4>
    <a:accent5>
      <a:srgbClr val="A1ACC0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宽屏</PresentationFormat>
  <Paragraphs>190</Paragraphs>
  <Slides>25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Gill Sans</vt:lpstr>
      <vt:lpstr>华文新魏</vt:lpstr>
      <vt:lpstr>微软雅黑</vt:lpstr>
      <vt:lpstr>微软雅黑 Light</vt:lpstr>
      <vt:lpstr>Arial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2018-02-04T14:54:00Z</dcterms:created>
  <dcterms:modified xsi:type="dcterms:W3CDTF">2021-01-04T15:14:23Z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