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5143500" type="screen16x9"/>
  <p:notesSz cx="6858000" cy="9144000"/>
  <p:embeddedFontLst>
    <p:embeddedFont>
      <p:font typeface="DFPOP1-W9" panose="02010600030101010101" charset="-128"/>
      <p:regular r:id="rId14"/>
    </p:embeddedFont>
    <p:embeddedFont>
      <p:font typeface="方正卡通简体" panose="03000509000000000000" pitchFamily="65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729"/>
    <a:srgbClr val="860000"/>
    <a:srgbClr val="7A0000"/>
    <a:srgbClr val="FF6600"/>
    <a:srgbClr val="48A830"/>
    <a:srgbClr val="E6623E"/>
    <a:srgbClr val="059141"/>
    <a:srgbClr val="08C258"/>
    <a:srgbClr val="08C459"/>
    <a:srgbClr val="39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415" autoAdjust="0"/>
  </p:normalViewPr>
  <p:slideViewPr>
    <p:cSldViewPr snapToGrid="0">
      <p:cViewPr varScale="1">
        <p:scale>
          <a:sx n="137" d="100"/>
          <a:sy n="137" d="100"/>
        </p:scale>
        <p:origin x="84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C147-7A4B-4CC7-B544-932E3ED691B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21740-8785-457A-B864-D3E4A5D265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1740-8785-457A-B864-D3E4A5D2651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r="6509"/>
          <a:stretch>
            <a:fillRect/>
          </a:stretch>
        </p:blipFill>
        <p:spPr>
          <a:xfrm>
            <a:off x="0" y="253077"/>
            <a:ext cx="9155724" cy="152106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755352"/>
            <a:ext cx="5709139" cy="698736"/>
          </a:xfrm>
          <a:prstGeom prst="rect">
            <a:avLst/>
          </a:prstGeom>
          <a:solidFill>
            <a:srgbClr val="48A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 userDrawn="1"/>
        </p:nvSpPr>
        <p:spPr>
          <a:xfrm>
            <a:off x="4478216" y="1445168"/>
            <a:ext cx="4677508" cy="1008921"/>
          </a:xfrm>
          <a:custGeom>
            <a:avLst/>
            <a:gdLst>
              <a:gd name="connsiteX0" fmla="*/ 2646984 w 4350426"/>
              <a:gd name="connsiteY0" fmla="*/ 0 h 1008921"/>
              <a:gd name="connsiteX1" fmla="*/ 4337428 w 4350426"/>
              <a:gd name="connsiteY1" fmla="*/ 239841 h 1008921"/>
              <a:gd name="connsiteX2" fmla="*/ 4350426 w 4350426"/>
              <a:gd name="connsiteY2" fmla="*/ 244857 h 1008921"/>
              <a:gd name="connsiteX3" fmla="*/ 4350426 w 4350426"/>
              <a:gd name="connsiteY3" fmla="*/ 1008921 h 1008921"/>
              <a:gd name="connsiteX4" fmla="*/ 0 w 4350426"/>
              <a:gd name="connsiteY4" fmla="*/ 1008921 h 1008921"/>
              <a:gd name="connsiteX5" fmla="*/ 43433 w 4350426"/>
              <a:gd name="connsiteY5" fmla="*/ 838640 h 1008921"/>
              <a:gd name="connsiteX6" fmla="*/ 2646984 w 4350426"/>
              <a:gd name="connsiteY6" fmla="*/ 0 h 100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0426" h="1008921">
                <a:moveTo>
                  <a:pt x="2646984" y="0"/>
                </a:moveTo>
                <a:cubicBezTo>
                  <a:pt x="3289112" y="0"/>
                  <a:pt x="3878048" y="90008"/>
                  <a:pt x="4337428" y="239841"/>
                </a:cubicBezTo>
                <a:lnTo>
                  <a:pt x="4350426" y="244857"/>
                </a:lnTo>
                <a:lnTo>
                  <a:pt x="4350426" y="1008921"/>
                </a:lnTo>
                <a:lnTo>
                  <a:pt x="0" y="1008921"/>
                </a:lnTo>
                <a:lnTo>
                  <a:pt x="43433" y="838640"/>
                </a:lnTo>
                <a:cubicBezTo>
                  <a:pt x="291239" y="360029"/>
                  <a:pt x="1362729" y="0"/>
                  <a:pt x="2646984" y="0"/>
                </a:cubicBezTo>
                <a:close/>
              </a:path>
            </a:pathLst>
          </a:custGeom>
          <a:gradFill>
            <a:gsLst>
              <a:gs pos="0">
                <a:srgbClr val="54AD2E"/>
              </a:gs>
              <a:gs pos="100000">
                <a:srgbClr val="06A6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731"/>
            <a:ext cx="2966936" cy="13846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44" y="-2"/>
            <a:ext cx="1526076" cy="14463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69" y="-1"/>
            <a:ext cx="1233810" cy="1446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6" y="-100040"/>
            <a:ext cx="1427761" cy="1600992"/>
          </a:xfrm>
          <a:prstGeom prst="rect">
            <a:avLst/>
          </a:prstGeom>
        </p:spPr>
      </p:pic>
      <p:sp>
        <p:nvSpPr>
          <p:cNvPr id="13" name="任意多边形 12"/>
          <p:cNvSpPr/>
          <p:nvPr userDrawn="1"/>
        </p:nvSpPr>
        <p:spPr>
          <a:xfrm>
            <a:off x="0" y="1971317"/>
            <a:ext cx="9155724" cy="531362"/>
          </a:xfrm>
          <a:custGeom>
            <a:avLst/>
            <a:gdLst>
              <a:gd name="connsiteX0" fmla="*/ 2370885 w 9155724"/>
              <a:gd name="connsiteY0" fmla="*/ 207 h 531362"/>
              <a:gd name="connsiteX1" fmla="*/ 9144840 w 9155724"/>
              <a:gd name="connsiteY1" fmla="*/ 407344 h 531362"/>
              <a:gd name="connsiteX2" fmla="*/ 9155724 w 9155724"/>
              <a:gd name="connsiteY2" fmla="*/ 406741 h 531362"/>
              <a:gd name="connsiteX3" fmla="*/ 9155724 w 9155724"/>
              <a:gd name="connsiteY3" fmla="*/ 518578 h 531362"/>
              <a:gd name="connsiteX4" fmla="*/ 9144840 w 9155724"/>
              <a:gd name="connsiteY4" fmla="*/ 519181 h 531362"/>
              <a:gd name="connsiteX5" fmla="*/ 2370885 w 9155724"/>
              <a:gd name="connsiteY5" fmla="*/ 112044 h 531362"/>
              <a:gd name="connsiteX6" fmla="*/ 0 w 9155724"/>
              <a:gd name="connsiteY6" fmla="*/ 321600 h 531362"/>
              <a:gd name="connsiteX7" fmla="*/ 0 w 9155724"/>
              <a:gd name="connsiteY7" fmla="*/ 209763 h 531362"/>
              <a:gd name="connsiteX8" fmla="*/ 2370885 w 9155724"/>
              <a:gd name="connsiteY8" fmla="*/ 207 h 53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5724" h="531362">
                <a:moveTo>
                  <a:pt x="2370885" y="207"/>
                </a:moveTo>
                <a:cubicBezTo>
                  <a:pt x="4628870" y="11739"/>
                  <a:pt x="6886855" y="502254"/>
                  <a:pt x="9144840" y="407344"/>
                </a:cubicBezTo>
                <a:lnTo>
                  <a:pt x="9155724" y="406741"/>
                </a:lnTo>
                <a:lnTo>
                  <a:pt x="9155724" y="518578"/>
                </a:lnTo>
                <a:lnTo>
                  <a:pt x="9144840" y="519181"/>
                </a:lnTo>
                <a:cubicBezTo>
                  <a:pt x="6886855" y="614091"/>
                  <a:pt x="4628870" y="123576"/>
                  <a:pt x="2370885" y="112044"/>
                </a:cubicBezTo>
                <a:cubicBezTo>
                  <a:pt x="1580590" y="108009"/>
                  <a:pt x="790295" y="162648"/>
                  <a:pt x="0" y="321600"/>
                </a:cubicBezTo>
                <a:lnTo>
                  <a:pt x="0" y="209763"/>
                </a:lnTo>
                <a:cubicBezTo>
                  <a:pt x="790295" y="50811"/>
                  <a:pt x="1580590" y="-3828"/>
                  <a:pt x="2370885" y="207"/>
                </a:cubicBezTo>
                <a:close/>
              </a:path>
            </a:pathLst>
          </a:custGeom>
          <a:gradFill flip="none" rotWithShape="1">
            <a:gsLst>
              <a:gs pos="71000">
                <a:schemeClr val="bg1"/>
              </a:gs>
              <a:gs pos="0">
                <a:srgbClr val="059141"/>
              </a:gs>
              <a:gs pos="36000">
                <a:srgbClr val="08C258"/>
              </a:gs>
              <a:gs pos="100000">
                <a:srgbClr val="08C25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/>
        </p:nvSpPr>
        <p:spPr>
          <a:xfrm>
            <a:off x="0" y="2083154"/>
            <a:ext cx="9144000" cy="3060346"/>
          </a:xfrm>
          <a:custGeom>
            <a:avLst/>
            <a:gdLst>
              <a:gd name="connsiteX0" fmla="*/ 2367849 w 9144000"/>
              <a:gd name="connsiteY0" fmla="*/ 207 h 3060346"/>
              <a:gd name="connsiteX1" fmla="*/ 9133130 w 9144000"/>
              <a:gd name="connsiteY1" fmla="*/ 407344 h 3060346"/>
              <a:gd name="connsiteX2" fmla="*/ 9144000 w 9144000"/>
              <a:gd name="connsiteY2" fmla="*/ 406741 h 3060346"/>
              <a:gd name="connsiteX3" fmla="*/ 9144000 w 9144000"/>
              <a:gd name="connsiteY3" fmla="*/ 751900 h 3060346"/>
              <a:gd name="connsiteX4" fmla="*/ 9144000 w 9144000"/>
              <a:gd name="connsiteY4" fmla="*/ 1714688 h 3060346"/>
              <a:gd name="connsiteX5" fmla="*/ 9144000 w 9144000"/>
              <a:gd name="connsiteY5" fmla="*/ 3060346 h 3060346"/>
              <a:gd name="connsiteX6" fmla="*/ 0 w 9144000"/>
              <a:gd name="connsiteY6" fmla="*/ 3060346 h 3060346"/>
              <a:gd name="connsiteX7" fmla="*/ 0 w 9144000"/>
              <a:gd name="connsiteY7" fmla="*/ 1517710 h 3060346"/>
              <a:gd name="connsiteX8" fmla="*/ 0 w 9144000"/>
              <a:gd name="connsiteY8" fmla="*/ 751900 h 3060346"/>
              <a:gd name="connsiteX9" fmla="*/ 0 w 9144000"/>
              <a:gd name="connsiteY9" fmla="*/ 209763 h 3060346"/>
              <a:gd name="connsiteX10" fmla="*/ 2367849 w 9144000"/>
              <a:gd name="connsiteY10" fmla="*/ 207 h 30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3060346">
                <a:moveTo>
                  <a:pt x="2367849" y="207"/>
                </a:moveTo>
                <a:cubicBezTo>
                  <a:pt x="4622943" y="11739"/>
                  <a:pt x="6878037" y="502254"/>
                  <a:pt x="9133130" y="407344"/>
                </a:cubicBezTo>
                <a:lnTo>
                  <a:pt x="9144000" y="406741"/>
                </a:lnTo>
                <a:lnTo>
                  <a:pt x="9144000" y="751900"/>
                </a:lnTo>
                <a:lnTo>
                  <a:pt x="9144000" y="1714688"/>
                </a:lnTo>
                <a:lnTo>
                  <a:pt x="9144000" y="3060346"/>
                </a:lnTo>
                <a:lnTo>
                  <a:pt x="0" y="3060346"/>
                </a:lnTo>
                <a:lnTo>
                  <a:pt x="0" y="1517710"/>
                </a:lnTo>
                <a:lnTo>
                  <a:pt x="0" y="751900"/>
                </a:lnTo>
                <a:lnTo>
                  <a:pt x="0" y="209763"/>
                </a:lnTo>
                <a:cubicBezTo>
                  <a:pt x="789283" y="50811"/>
                  <a:pt x="1578566" y="-3828"/>
                  <a:pt x="2367849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r="6543" b="64740"/>
          <a:stretch>
            <a:fillRect/>
          </a:stretch>
        </p:blipFill>
        <p:spPr>
          <a:xfrm>
            <a:off x="0" y="4626019"/>
            <a:ext cx="9144000" cy="524421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7035336" y="4390650"/>
            <a:ext cx="1934424" cy="741699"/>
            <a:chOff x="5432706" y="3364522"/>
            <a:chExt cx="3416751" cy="131005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706" y="3364524"/>
              <a:ext cx="950065" cy="131005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484" y="3364523"/>
              <a:ext cx="949983" cy="131005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816" y="3364522"/>
              <a:ext cx="965981" cy="131005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524" y="3364522"/>
              <a:ext cx="949933" cy="1310052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36"/>
          <a:stretch>
            <a:fillRect/>
          </a:stretch>
        </p:blipFill>
        <p:spPr>
          <a:xfrm>
            <a:off x="-11723" y="-14762"/>
            <a:ext cx="2025244" cy="11753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r="6543" b="64740"/>
          <a:stretch>
            <a:fillRect/>
          </a:stretch>
        </p:blipFill>
        <p:spPr>
          <a:xfrm>
            <a:off x="0" y="4626019"/>
            <a:ext cx="9144000" cy="5244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36"/>
          <a:stretch>
            <a:fillRect/>
          </a:stretch>
        </p:blipFill>
        <p:spPr>
          <a:xfrm>
            <a:off x="-11723" y="-14762"/>
            <a:ext cx="2025244" cy="11753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1620-4234-4C3F-82C0-31E4FE7864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F3F78-B331-448D-BAAF-A1944609B2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5" Type="http://schemas.openxmlformats.org/officeDocument/2006/relationships/image" Target="../media/image32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972"/>
            <a:ext cx="9144000" cy="24835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r="6509"/>
          <a:stretch>
            <a:fillRect/>
          </a:stretch>
        </p:blipFill>
        <p:spPr>
          <a:xfrm>
            <a:off x="-11724" y="2942489"/>
            <a:ext cx="9155724" cy="152106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-11724" y="4444764"/>
            <a:ext cx="5709139" cy="698736"/>
          </a:xfrm>
          <a:prstGeom prst="rect">
            <a:avLst/>
          </a:prstGeom>
          <a:solidFill>
            <a:srgbClr val="48A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466492" y="4134580"/>
            <a:ext cx="4677508" cy="1008921"/>
          </a:xfrm>
          <a:custGeom>
            <a:avLst/>
            <a:gdLst>
              <a:gd name="connsiteX0" fmla="*/ 2646984 w 4350426"/>
              <a:gd name="connsiteY0" fmla="*/ 0 h 1008921"/>
              <a:gd name="connsiteX1" fmla="*/ 4337428 w 4350426"/>
              <a:gd name="connsiteY1" fmla="*/ 239841 h 1008921"/>
              <a:gd name="connsiteX2" fmla="*/ 4350426 w 4350426"/>
              <a:gd name="connsiteY2" fmla="*/ 244857 h 1008921"/>
              <a:gd name="connsiteX3" fmla="*/ 4350426 w 4350426"/>
              <a:gd name="connsiteY3" fmla="*/ 1008921 h 1008921"/>
              <a:gd name="connsiteX4" fmla="*/ 0 w 4350426"/>
              <a:gd name="connsiteY4" fmla="*/ 1008921 h 1008921"/>
              <a:gd name="connsiteX5" fmla="*/ 43433 w 4350426"/>
              <a:gd name="connsiteY5" fmla="*/ 838640 h 1008921"/>
              <a:gd name="connsiteX6" fmla="*/ 2646984 w 4350426"/>
              <a:gd name="connsiteY6" fmla="*/ 0 h 100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0426" h="1008921">
                <a:moveTo>
                  <a:pt x="2646984" y="0"/>
                </a:moveTo>
                <a:cubicBezTo>
                  <a:pt x="3289112" y="0"/>
                  <a:pt x="3878048" y="90008"/>
                  <a:pt x="4337428" y="239841"/>
                </a:cubicBezTo>
                <a:lnTo>
                  <a:pt x="4350426" y="244857"/>
                </a:lnTo>
                <a:lnTo>
                  <a:pt x="4350426" y="1008921"/>
                </a:lnTo>
                <a:lnTo>
                  <a:pt x="0" y="1008921"/>
                </a:lnTo>
                <a:lnTo>
                  <a:pt x="43433" y="838640"/>
                </a:lnTo>
                <a:cubicBezTo>
                  <a:pt x="291239" y="360029"/>
                  <a:pt x="1362729" y="0"/>
                  <a:pt x="2646984" y="0"/>
                </a:cubicBezTo>
                <a:close/>
              </a:path>
            </a:pathLst>
          </a:custGeom>
          <a:gradFill>
            <a:gsLst>
              <a:gs pos="0">
                <a:srgbClr val="54AD2E"/>
              </a:gs>
              <a:gs pos="100000">
                <a:srgbClr val="06A6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06" y="3364524"/>
            <a:ext cx="950065" cy="13100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84" y="3364523"/>
            <a:ext cx="949983" cy="13100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16" y="3364522"/>
            <a:ext cx="965981" cy="13100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24" y="3364522"/>
            <a:ext cx="949933" cy="13100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" y="2456717"/>
            <a:ext cx="3167635" cy="240176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25494" y="684764"/>
            <a:ext cx="2441694" cy="783413"/>
            <a:chOff x="2025494" y="684764"/>
            <a:chExt cx="2441694" cy="783413"/>
          </a:xfrm>
        </p:grpSpPr>
        <p:sp>
          <p:nvSpPr>
            <p:cNvPr id="27" name="文本框 26"/>
            <p:cNvSpPr txBox="1"/>
            <p:nvPr/>
          </p:nvSpPr>
          <p:spPr>
            <a:xfrm>
              <a:off x="2025494" y="684936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2508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垃圾分类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025494" y="698736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123825">
                    <a:gradFill flip="none" rotWithShape="1">
                      <a:gsLst>
                        <a:gs pos="0">
                          <a:srgbClr val="06A64B"/>
                        </a:gs>
                        <a:gs pos="100000">
                          <a:srgbClr val="53AD2E"/>
                        </a:gs>
                      </a:gsLst>
                      <a:lin ang="8100000" scaled="1"/>
                      <a:tileRect/>
                    </a:gradFill>
                  </a:ln>
                  <a:gradFill flip="none" rotWithShape="1">
                    <a:gsLst>
                      <a:gs pos="0">
                        <a:srgbClr val="53AD2E"/>
                      </a:gs>
                      <a:gs pos="100000">
                        <a:srgbClr val="06A64B"/>
                      </a:gs>
                    </a:gsLst>
                    <a:lin ang="8100000" scaled="1"/>
                    <a:tileRect/>
                  </a:gradFill>
                  <a:cs typeface="+mn-ea"/>
                  <a:sym typeface="+mn-lt"/>
                </a:rPr>
                <a:t>垃圾分类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025494" y="684764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123825">
                    <a:noFill/>
                  </a:ln>
                  <a:gradFill flip="none" rotWithShape="1">
                    <a:gsLst>
                      <a:gs pos="0">
                        <a:srgbClr val="53AD2E">
                          <a:lumMod val="55000"/>
                          <a:lumOff val="45000"/>
                        </a:srgbClr>
                      </a:gs>
                      <a:gs pos="51000">
                        <a:srgbClr val="D8F2CD"/>
                      </a:gs>
                      <a:gs pos="50000">
                        <a:srgbClr val="54AD2E">
                          <a:lumMod val="55000"/>
                          <a:lumOff val="45000"/>
                        </a:srgbClr>
                      </a:gs>
                      <a:gs pos="100000">
                        <a:srgbClr val="06A64B">
                          <a:lumMod val="0"/>
                          <a:lumOff val="100000"/>
                        </a:srgbClr>
                      </a:gs>
                    </a:gsLst>
                    <a:lin ang="8100000" scaled="1"/>
                    <a:tileRect/>
                  </a:gradFill>
                  <a:cs typeface="+mn-ea"/>
                  <a:sym typeface="+mn-lt"/>
                </a:rPr>
                <a:t>垃圾分类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05326" y="1329971"/>
            <a:ext cx="2441694" cy="783413"/>
            <a:chOff x="4705326" y="1329971"/>
            <a:chExt cx="2441694" cy="783413"/>
          </a:xfrm>
        </p:grpSpPr>
        <p:sp>
          <p:nvSpPr>
            <p:cNvPr id="28" name="文本框 27"/>
            <p:cNvSpPr txBox="1"/>
            <p:nvPr/>
          </p:nvSpPr>
          <p:spPr>
            <a:xfrm>
              <a:off x="4705326" y="1343943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2508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从我做起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705326" y="1343943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123825">
                    <a:gradFill flip="none" rotWithShape="1">
                      <a:gsLst>
                        <a:gs pos="0">
                          <a:srgbClr val="FF9933"/>
                        </a:gs>
                        <a:gs pos="100000">
                          <a:srgbClr val="53AD2E"/>
                        </a:gs>
                      </a:gsLst>
                      <a:lin ang="810000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6600"/>
                      </a:gs>
                      <a:gs pos="100000">
                        <a:srgbClr val="FF9933"/>
                      </a:gs>
                    </a:gsLst>
                    <a:lin ang="8100000" scaled="1"/>
                    <a:tileRect/>
                  </a:gradFill>
                  <a:cs typeface="+mn-ea"/>
                  <a:sym typeface="+mn-lt"/>
                </a:rPr>
                <a:t>从我做起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05326" y="1329971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123825">
                    <a:noFill/>
                  </a:ln>
                  <a:gradFill flip="none" rotWithShape="1">
                    <a:gsLst>
                      <a:gs pos="0">
                        <a:srgbClr val="FF9933">
                          <a:lumMod val="26000"/>
                          <a:lumOff val="74000"/>
                        </a:srgbClr>
                      </a:gs>
                      <a:gs pos="51000">
                        <a:srgbClr val="D8F2CD"/>
                      </a:gs>
                      <a:gs pos="50000">
                        <a:srgbClr val="FF9933">
                          <a:lumMod val="26000"/>
                          <a:lumOff val="74000"/>
                        </a:srgbClr>
                      </a:gs>
                      <a:gs pos="100000">
                        <a:srgbClr val="06A64B">
                          <a:lumMod val="0"/>
                          <a:lumOff val="100000"/>
                        </a:srgbClr>
                      </a:gs>
                    </a:gsLst>
                    <a:lin ang="8100000" scaled="1"/>
                    <a:tileRect/>
                  </a:gradFill>
                  <a:cs typeface="+mn-ea"/>
                  <a:sym typeface="+mn-lt"/>
                </a:rPr>
                <a:t>从我做起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3"/>
          <a:stretch>
            <a:fillRect/>
          </a:stretch>
        </p:blipFill>
        <p:spPr>
          <a:xfrm>
            <a:off x="0" y="-14762"/>
            <a:ext cx="2708346" cy="158610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/>
          <a:srcRect l="17077" t="28332" r="21550" b="19471"/>
          <a:stretch>
            <a:fillRect/>
          </a:stretch>
        </p:blipFill>
        <p:spPr>
          <a:xfrm rot="19141126">
            <a:off x="8130436" y="3219020"/>
            <a:ext cx="583972" cy="47123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30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657 0.02839 L -0.52657 0.02839 C -0.49931 0.02315 -0.51007 0.02407 -0.46476 0.02839 C -0.46268 0.0287 -0.46077 0.03025 -0.45886 0.03117 C -0.44167 0.03025 -0.42448 0.02994 -0.40729 0.02839 C -0.40591 0.02839 -0.39879 0.02438 -0.39705 0.02315 C -0.39497 0.0216 -0.39341 0.01821 -0.39115 0.0179 C -0.36667 0.01543 -0.34219 0.01636 -0.31754 0.01543 C -0.31615 0.0145 -0.31459 0.01389 -0.3132 0.01265 C -0.31164 0.01142 -0.31059 0.00771 -0.30886 0.00741 C -0.30486 0.00679 -0.30087 0.00895 -0.29705 0.01018 C -0.29462 0.0108 -0.29202 0.01142 -0.28959 0.01265 C -0.28664 0.0142 -0.28091 0.0179 -0.28091 0.0179 C -0.27934 0.01975 -0.27813 0.02315 -0.27639 0.02315 C -0.26129 0.02438 -0.254 0.0216 -0.24132 0.0179 C -0.23004 0.01883 -0.21875 0.01913 -0.20747 0.02068 C -0.20591 0.02068 -0.20469 0.02315 -0.20313 0.02315 C -0.19479 0.02315 -0.18646 0.02129 -0.17813 0.02068 L -0.16927 0.01543 C -0.16771 0.0145 -0.16632 0.01296 -0.16476 0.01265 L -0.15452 0.01018 C -0.13924 0.00092 -0.14879 0.00525 -0.12518 0.00216 C -0.11424 0.00309 -0.10348 0.00494 -0.09271 0.00494 C -0.06337 0.00494 -0.06129 0.00401 -0.03976 -0.00031 L -0.03091 -0.00556 L -0.02657 -0.00803 C -0.02257 -0.00741 -0.01858 -0.00741 -0.01476 -0.00556 C 0.00225 0.00185 -0.02257 -0.00031 5.55556E-7 -0.00031 L 5.55556E-7 -0.00031 " pathEditMode="relative" ptsTypes="AAAAAAAAAAAAAAAAAAAAAAAAAAAAA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88889E-6 L -2.5E-6 8.88889E-6 C -0.00052 -0.00833 -0.00069 -0.01635 -0.00139 -0.02469 C -0.00156 -0.02746 -0.00226 -0.03055 -0.0026 -0.03333 C -0.00313 -0.03703 -0.00347 -0.04073 -0.00382 -0.04444 C -0.00434 -0.05185 -0.00469 -0.05925 -0.00504 -0.06666 C -0.00833 -0.13271 -0.00365 -0.05123 -0.00885 -0.14228 C -0.0092 -0.14907 -0.0092 -0.15586 -0.01007 -0.16234 C -0.01059 -0.16512 -0.01094 -0.1682 -0.01129 -0.17129 C -0.01372 -0.19228 -0.01146 -0.17777 -0.01389 -0.20215 C -0.01441 -0.20894 -0.01649 -0.21851 -0.01754 -0.22438 C -0.01806 -0.22685 -0.01806 -0.22931 -0.01892 -0.23117 L -0.02135 -0.23796 C -0.02413 -0.25833 -0.02014 -0.23734 -0.02639 -0.25123 C -0.02726 -0.25308 -0.02708 -0.25586 -0.0276 -0.25771 C -0.0283 -0.26018 -0.02917 -0.26234 -0.03004 -0.2645 C -0.03125 -0.26759 -0.03247 -0.27067 -0.03385 -0.27345 C -0.03507 -0.27561 -0.03646 -0.27746 -0.03767 -0.27993 C -0.03941 -0.28425 -0.04097 -0.28888 -0.04254 -0.2932 C -0.0434 -0.29567 -0.04392 -0.29845 -0.04514 -0.29999 L -0.04879 -0.30431 C -0.05295 -0.31543 -0.05017 -0.30956 -0.05885 -0.32006 C -0.06007 -0.3216 -0.06111 -0.32345 -0.06267 -0.32438 C -0.06389 -0.3253 -0.0651 -0.32561 -0.06632 -0.32654 C -0.06771 -0.32777 -0.06875 -0.32993 -0.07014 -0.33117 C -0.07257 -0.33302 -0.07535 -0.33333 -0.0776 -0.33549 C -0.0849 -0.34197 -0.0809 -0.33888 -0.0901 -0.34444 C -0.09132 -0.34506 -0.09254 -0.34629 -0.09392 -0.3466 C -0.09879 -0.34845 -0.10556 -0.35061 -0.11007 -0.35339 C -0.11372 -0.35555 -0.11493 -0.35648 -0.11892 -0.35771 C -0.12135 -0.35864 -0.12396 -0.35925 -0.12639 -0.35987 C -0.12813 -0.36049 -0.12969 -0.36203 -0.13142 -0.36234 C -0.14306 -0.36296 -0.15469 -0.36234 -0.16632 -0.36234 L -0.16632 -0.36234 " pathEditMode="relative" ptsTypes="AAAAAAAAAAAAAAAAAAAAAAAAAAAAAAAAAA">
                                      <p:cBhvr>
                                        <p:cTn id="7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3 L -0.16632 -0.36203 C -0.16858 -0.36759 -0.17361 -0.38117 -0.17761 -0.38672 L -0.18889 -0.39999 C -0.19011 -0.40154 -0.19132 -0.4037 -0.19271 -0.40431 C -0.19514 -0.40586 -0.19792 -0.40617 -0.20017 -0.40894 C -0.2059 -0.41573 -0.20191 -0.41203 -0.20886 -0.41543 C -0.21024 -0.41604 -0.21146 -0.41728 -0.21267 -0.41759 C -0.21632 -0.41882 -0.22014 -0.41913 -0.22396 -0.42005 C -0.23767 -0.41913 -0.25139 -0.41913 -0.26528 -0.41759 C -0.26649 -0.41759 -0.26771 -0.41604 -0.26892 -0.41543 C -0.27222 -0.41388 -0.27587 -0.41388 -0.27899 -0.4111 C -0.28056 -0.40956 -0.28212 -0.4074 -0.28403 -0.40647 C -0.28681 -0.40524 -0.28976 -0.40524 -0.29271 -0.40431 C -0.3 -0.39999 -0.29288 -0.40401 -0.30399 -0.39999 C -0.31042 -0.39752 -0.30712 -0.39845 -0.31267 -0.39536 C -0.31684 -0.39351 -0.31962 -0.39259 -0.32396 -0.39104 L -0.37778 -0.3932 C -0.37951 -0.39351 -0.38108 -0.39475 -0.38281 -0.39536 C -0.39184 -0.39907 -0.38611 -0.39598 -0.39271 -0.39999 C -0.39445 -0.40215 -0.39601 -0.40493 -0.39774 -0.40647 C -0.39896 -0.40771 -0.40035 -0.40802 -0.40156 -0.40894 C -0.40313 -0.41018 -0.40486 -0.41203 -0.40642 -0.41326 C -0.40764 -0.41419 -0.40903 -0.4145 -0.41024 -0.41543 C -0.41476 -0.41882 -0.41528 -0.42005 -0.41892 -0.42438 C -0.41945 -0.42654 -0.41945 -0.42901 -0.42031 -0.43117 C -0.42344 -0.4395 -0.42344 -0.43672 -0.42778 -0.43981 C -0.42951 -0.44135 -0.43108 -0.44289 -0.43281 -0.44444 C -0.43958 -0.45123 -0.43333 -0.44691 -0.44028 -0.45092 C -0.44115 -0.45339 -0.44167 -0.45617 -0.44271 -0.45771 C -0.44375 -0.45925 -0.44531 -0.45894 -0.44653 -0.45987 C -0.44826 -0.4611 -0.45 -0.46234 -0.45156 -0.4645 C -0.45295 -0.46635 -0.45365 -0.46944 -0.45521 -0.47098 C -0.45764 -0.47345 -0.46024 -0.47407 -0.46285 -0.47561 C -0.46406 -0.47623 -0.46545 -0.47654 -0.46649 -0.47777 C -0.46771 -0.47931 -0.46892 -0.48086 -0.47031 -0.48209 C -0.47153 -0.48333 -0.47274 -0.48363 -0.47396 -0.48425 C -0.47986 -0.48734 -0.48073 -0.48703 -0.48785 -0.48888 C -0.48906 -0.4895 -0.49028 -0.49043 -0.49149 -0.49104 C -0.50139 -0.49444 -0.51372 -0.49444 -0.52274 -0.49536 C -0.53559 -0.49999 -0.52691 -0.49783 -0.54896 -0.49783 L -0.54896 -0.49783 " pathEditMode="relative" ptsTypes="AAAAAAAAAAAAAAAAAAAAAAAAAAAAAAAAAAAAAAAAAA">
                                      <p:cBhvr>
                                        <p:cTn id="75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92" y="1901974"/>
            <a:ext cx="1641056" cy="2262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92" y="1908406"/>
            <a:ext cx="1631585" cy="225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3" y="1921271"/>
            <a:ext cx="1659062" cy="225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70" y="1927798"/>
            <a:ext cx="1631500" cy="225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460" y="1505530"/>
            <a:ext cx="1308510" cy="30557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86707" y="2325522"/>
            <a:ext cx="520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6600"/>
                </a:solidFill>
              </a:rPr>
              <a:t>小朋友们，你们都学会了吗？让我们一起巩固下新知识吧！</a:t>
            </a:r>
          </a:p>
        </p:txBody>
      </p:sp>
      <p:sp>
        <p:nvSpPr>
          <p:cNvPr id="16" name="乘号 15"/>
          <p:cNvSpPr/>
          <p:nvPr/>
        </p:nvSpPr>
        <p:spPr>
          <a:xfrm>
            <a:off x="6050459" y="2431769"/>
            <a:ext cx="1288841" cy="1278542"/>
          </a:xfrm>
          <a:prstGeom prst="mathMultiply">
            <a:avLst>
              <a:gd name="adj1" fmla="val 18457"/>
            </a:avLst>
          </a:prstGeom>
          <a:solidFill>
            <a:srgbClr val="C4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36" y="4390651"/>
            <a:ext cx="537888" cy="7416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56" y="4390651"/>
            <a:ext cx="537841" cy="74169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39" y="4390650"/>
            <a:ext cx="546899" cy="7416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47" y="4390650"/>
            <a:ext cx="537813" cy="741698"/>
          </a:xfrm>
          <a:prstGeom prst="rect">
            <a:avLst/>
          </a:prstGeom>
        </p:spPr>
      </p:pic>
      <p:sp>
        <p:nvSpPr>
          <p:cNvPr id="22" name="L 形 21"/>
          <p:cNvSpPr/>
          <p:nvPr/>
        </p:nvSpPr>
        <p:spPr>
          <a:xfrm rot="2630001" flipH="1">
            <a:off x="6319097" y="2313560"/>
            <a:ext cx="671374" cy="1045896"/>
          </a:xfrm>
          <a:prstGeom prst="corner">
            <a:avLst>
              <a:gd name="adj1" fmla="val 38979"/>
              <a:gd name="adj2" fmla="val 39059"/>
            </a:avLst>
          </a:prstGeom>
          <a:solidFill>
            <a:srgbClr val="C4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乘号 22"/>
          <p:cNvSpPr/>
          <p:nvPr/>
        </p:nvSpPr>
        <p:spPr>
          <a:xfrm>
            <a:off x="6050459" y="2497113"/>
            <a:ext cx="1288841" cy="1278542"/>
          </a:xfrm>
          <a:prstGeom prst="mathMultiply">
            <a:avLst>
              <a:gd name="adj1" fmla="val 18457"/>
            </a:avLst>
          </a:prstGeom>
          <a:solidFill>
            <a:srgbClr val="C4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乘号 23"/>
          <p:cNvSpPr/>
          <p:nvPr/>
        </p:nvSpPr>
        <p:spPr>
          <a:xfrm>
            <a:off x="6050459" y="2470402"/>
            <a:ext cx="1288841" cy="1278542"/>
          </a:xfrm>
          <a:prstGeom prst="mathMultiply">
            <a:avLst>
              <a:gd name="adj1" fmla="val 18457"/>
            </a:avLst>
          </a:prstGeom>
          <a:solidFill>
            <a:srgbClr val="C4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L 形 24"/>
          <p:cNvSpPr/>
          <p:nvPr/>
        </p:nvSpPr>
        <p:spPr>
          <a:xfrm rot="2630001" flipH="1">
            <a:off x="6319097" y="2433077"/>
            <a:ext cx="671374" cy="1045896"/>
          </a:xfrm>
          <a:prstGeom prst="corner">
            <a:avLst>
              <a:gd name="adj1" fmla="val 38979"/>
              <a:gd name="adj2" fmla="val 39059"/>
            </a:avLst>
          </a:prstGeom>
          <a:solidFill>
            <a:srgbClr val="C4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L 形 25"/>
          <p:cNvSpPr/>
          <p:nvPr/>
        </p:nvSpPr>
        <p:spPr>
          <a:xfrm rot="2630001" flipH="1">
            <a:off x="6319097" y="2362858"/>
            <a:ext cx="671374" cy="1045896"/>
          </a:xfrm>
          <a:prstGeom prst="corner">
            <a:avLst>
              <a:gd name="adj1" fmla="val 38979"/>
              <a:gd name="adj2" fmla="val 39059"/>
            </a:avLst>
          </a:prstGeom>
          <a:solidFill>
            <a:srgbClr val="C4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乘号 26"/>
          <p:cNvSpPr/>
          <p:nvPr/>
        </p:nvSpPr>
        <p:spPr>
          <a:xfrm>
            <a:off x="6050459" y="2493788"/>
            <a:ext cx="1288841" cy="1278542"/>
          </a:xfrm>
          <a:prstGeom prst="mathMultiply">
            <a:avLst>
              <a:gd name="adj1" fmla="val 18457"/>
            </a:avLst>
          </a:prstGeom>
          <a:solidFill>
            <a:srgbClr val="C4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L 形 27"/>
          <p:cNvSpPr/>
          <p:nvPr/>
        </p:nvSpPr>
        <p:spPr>
          <a:xfrm rot="2630001" flipH="1">
            <a:off x="6319097" y="2378183"/>
            <a:ext cx="671374" cy="1045896"/>
          </a:xfrm>
          <a:prstGeom prst="corner">
            <a:avLst>
              <a:gd name="adj1" fmla="val 38979"/>
              <a:gd name="adj2" fmla="val 39059"/>
            </a:avLst>
          </a:prstGeom>
          <a:solidFill>
            <a:srgbClr val="C4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8124" r="6587" b="7062"/>
          <a:stretch>
            <a:fillRect/>
          </a:stretch>
        </p:blipFill>
        <p:spPr>
          <a:xfrm>
            <a:off x="3818872" y="681839"/>
            <a:ext cx="880167" cy="6360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38" y="663655"/>
            <a:ext cx="817421" cy="5408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7" t="41726" r="3911" b="13765"/>
          <a:stretch>
            <a:fillRect/>
          </a:stretch>
        </p:blipFill>
        <p:spPr>
          <a:xfrm>
            <a:off x="2334156" y="663655"/>
            <a:ext cx="1132721" cy="65088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88" y="530290"/>
            <a:ext cx="847458" cy="78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1" presetClass="exit" presetSubtype="0" fill="hold" grpId="1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75"/>
                            </p:stCondLst>
                            <p:childTnLst>
                              <p:par>
                                <p:cTn id="30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75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75"/>
                            </p:stCondLst>
                            <p:childTnLst>
                              <p:par>
                                <p:cTn id="56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875"/>
                            </p:stCondLst>
                            <p:childTnLst>
                              <p:par>
                                <p:cTn id="6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75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125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25"/>
                            </p:stCondLst>
                            <p:childTnLst>
                              <p:par>
                                <p:cTn id="89" presetID="53" presetClass="exit" presetSubtype="54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625"/>
                            </p:stCondLst>
                            <p:childTnLst>
                              <p:par>
                                <p:cTn id="9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125"/>
                            </p:stCondLst>
                            <p:childTnLst>
                              <p:par>
                                <p:cTn id="110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625"/>
                            </p:stCondLst>
                            <p:childTnLst>
                              <p:par>
                                <p:cTn id="123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125"/>
                            </p:stCondLst>
                            <p:childTnLst>
                              <p:par>
                                <p:cTn id="131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625"/>
                            </p:stCondLst>
                            <p:childTnLst>
                              <p:par>
                                <p:cTn id="13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125"/>
                            </p:stCondLst>
                            <p:childTnLst>
                              <p:par>
                                <p:cTn id="146" presetID="32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875"/>
                            </p:stCondLst>
                            <p:childTnLst>
                              <p:par>
                                <p:cTn id="1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375"/>
                            </p:stCondLst>
                            <p:childTnLst>
                              <p:par>
                                <p:cTn id="164" presetID="53" presetClass="exit" presetSubtype="54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375"/>
                            </p:stCondLst>
                            <p:childTnLst>
                              <p:par>
                                <p:cTn id="17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875"/>
                            </p:stCondLst>
                            <p:childTnLst>
                              <p:par>
                                <p:cTn id="179" presetID="32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625"/>
                            </p:stCondLst>
                            <p:childTnLst>
                              <p:par>
                                <p:cTn id="18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8125"/>
                            </p:stCondLst>
                            <p:childTnLst>
                              <p:par>
                                <p:cTn id="197" presetID="53" presetClass="exit" presetSubtype="54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9125"/>
                            </p:stCondLst>
                            <p:childTnLst>
                              <p:par>
                                <p:cTn id="20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9625"/>
                            </p:stCondLst>
                            <p:childTnLst>
                              <p:par>
                                <p:cTn id="218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125"/>
                            </p:stCondLst>
                            <p:childTnLst>
                              <p:par>
                                <p:cTn id="231" presetID="53" presetClass="exit" presetSubtype="54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1125"/>
                            </p:stCondLst>
                            <p:childTnLst>
                              <p:par>
                                <p:cTn id="23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1625"/>
                            </p:stCondLst>
                            <p:childTnLst>
                              <p:par>
                                <p:cTn id="246" presetID="32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3375"/>
                            </p:stCondLst>
                            <p:childTnLst>
                              <p:par>
                                <p:cTn id="2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3875"/>
                            </p:stCondLst>
                            <p:childTnLst>
                              <p:par>
                                <p:cTn id="261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4375"/>
                            </p:stCondLst>
                            <p:childTnLst>
                              <p:par>
                                <p:cTn id="27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4875"/>
                            </p:stCondLst>
                            <p:childTnLst>
                              <p:par>
                                <p:cTn id="285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5375"/>
                            </p:stCondLst>
                            <p:childTnLst>
                              <p:par>
                                <p:cTn id="298" presetID="53" presetClass="exit" presetSubtype="54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6375"/>
                            </p:stCondLst>
                            <p:childTnLst>
                              <p:par>
                                <p:cTn id="30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 animBg="1"/>
      <p:bldP spid="16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972"/>
            <a:ext cx="9144000" cy="24835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r="6509"/>
          <a:stretch>
            <a:fillRect/>
          </a:stretch>
        </p:blipFill>
        <p:spPr>
          <a:xfrm>
            <a:off x="-11724" y="2942489"/>
            <a:ext cx="9155724" cy="152106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-11724" y="4444764"/>
            <a:ext cx="5709139" cy="698736"/>
          </a:xfrm>
          <a:prstGeom prst="rect">
            <a:avLst/>
          </a:prstGeom>
          <a:solidFill>
            <a:srgbClr val="48A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466492" y="4134580"/>
            <a:ext cx="4677508" cy="1008921"/>
          </a:xfrm>
          <a:custGeom>
            <a:avLst/>
            <a:gdLst>
              <a:gd name="connsiteX0" fmla="*/ 2646984 w 4350426"/>
              <a:gd name="connsiteY0" fmla="*/ 0 h 1008921"/>
              <a:gd name="connsiteX1" fmla="*/ 4337428 w 4350426"/>
              <a:gd name="connsiteY1" fmla="*/ 239841 h 1008921"/>
              <a:gd name="connsiteX2" fmla="*/ 4350426 w 4350426"/>
              <a:gd name="connsiteY2" fmla="*/ 244857 h 1008921"/>
              <a:gd name="connsiteX3" fmla="*/ 4350426 w 4350426"/>
              <a:gd name="connsiteY3" fmla="*/ 1008921 h 1008921"/>
              <a:gd name="connsiteX4" fmla="*/ 0 w 4350426"/>
              <a:gd name="connsiteY4" fmla="*/ 1008921 h 1008921"/>
              <a:gd name="connsiteX5" fmla="*/ 43433 w 4350426"/>
              <a:gd name="connsiteY5" fmla="*/ 838640 h 1008921"/>
              <a:gd name="connsiteX6" fmla="*/ 2646984 w 4350426"/>
              <a:gd name="connsiteY6" fmla="*/ 0 h 100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0426" h="1008921">
                <a:moveTo>
                  <a:pt x="2646984" y="0"/>
                </a:moveTo>
                <a:cubicBezTo>
                  <a:pt x="3289112" y="0"/>
                  <a:pt x="3878048" y="90008"/>
                  <a:pt x="4337428" y="239841"/>
                </a:cubicBezTo>
                <a:lnTo>
                  <a:pt x="4350426" y="244857"/>
                </a:lnTo>
                <a:lnTo>
                  <a:pt x="4350426" y="1008921"/>
                </a:lnTo>
                <a:lnTo>
                  <a:pt x="0" y="1008921"/>
                </a:lnTo>
                <a:lnTo>
                  <a:pt x="43433" y="838640"/>
                </a:lnTo>
                <a:cubicBezTo>
                  <a:pt x="291239" y="360029"/>
                  <a:pt x="1362729" y="0"/>
                  <a:pt x="2646984" y="0"/>
                </a:cubicBezTo>
                <a:close/>
              </a:path>
            </a:pathLst>
          </a:custGeom>
          <a:gradFill>
            <a:gsLst>
              <a:gs pos="0">
                <a:srgbClr val="54AD2E"/>
              </a:gs>
              <a:gs pos="100000">
                <a:srgbClr val="06A6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06" y="3364524"/>
            <a:ext cx="950065" cy="13100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84" y="3364523"/>
            <a:ext cx="949983" cy="13100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16" y="3364522"/>
            <a:ext cx="965981" cy="13100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24" y="3364522"/>
            <a:ext cx="949933" cy="13100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" y="2456717"/>
            <a:ext cx="3167635" cy="240176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906699" y="843529"/>
            <a:ext cx="3014357" cy="790775"/>
            <a:chOff x="2017088" y="682346"/>
            <a:chExt cx="3014357" cy="790775"/>
          </a:xfrm>
        </p:grpSpPr>
        <p:sp>
          <p:nvSpPr>
            <p:cNvPr id="27" name="文本框 26"/>
            <p:cNvSpPr txBox="1"/>
            <p:nvPr/>
          </p:nvSpPr>
          <p:spPr>
            <a:xfrm>
              <a:off x="2025494" y="684936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2508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垃圾分一分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025493" y="682346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123825">
                    <a:gradFill flip="none" rotWithShape="1">
                      <a:gsLst>
                        <a:gs pos="0">
                          <a:srgbClr val="06A64B"/>
                        </a:gs>
                        <a:gs pos="100000">
                          <a:srgbClr val="53AD2E"/>
                        </a:gs>
                      </a:gsLst>
                      <a:lin ang="8100000" scaled="1"/>
                      <a:tileRect/>
                    </a:gradFill>
                  </a:ln>
                  <a:gradFill flip="none" rotWithShape="1">
                    <a:gsLst>
                      <a:gs pos="0">
                        <a:srgbClr val="53AD2E"/>
                      </a:gs>
                      <a:gs pos="100000">
                        <a:srgbClr val="06A64B"/>
                      </a:gs>
                    </a:gsLst>
                    <a:lin ang="8100000" scaled="1"/>
                    <a:tileRect/>
                  </a:gradFill>
                  <a:cs typeface="+mn-ea"/>
                  <a:sym typeface="+mn-lt"/>
                </a:rPr>
                <a:t>垃圾分一分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017088" y="703680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123825">
                    <a:noFill/>
                  </a:ln>
                  <a:gradFill flip="none" rotWithShape="1">
                    <a:gsLst>
                      <a:gs pos="0">
                        <a:srgbClr val="53AD2E">
                          <a:lumMod val="55000"/>
                          <a:lumOff val="45000"/>
                        </a:srgbClr>
                      </a:gs>
                      <a:gs pos="51000">
                        <a:srgbClr val="D8F2CD"/>
                      </a:gs>
                      <a:gs pos="50000">
                        <a:srgbClr val="54AD2E">
                          <a:lumMod val="55000"/>
                          <a:lumOff val="45000"/>
                        </a:srgbClr>
                      </a:gs>
                      <a:gs pos="100000">
                        <a:srgbClr val="06A64B">
                          <a:lumMod val="0"/>
                          <a:lumOff val="100000"/>
                        </a:srgbClr>
                      </a:gs>
                    </a:gsLst>
                    <a:lin ang="8100000" scaled="1"/>
                    <a:tileRect/>
                  </a:gradFill>
                  <a:cs typeface="+mn-ea"/>
                  <a:sym typeface="+mn-lt"/>
                </a:rPr>
                <a:t>垃圾分一分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32152" y="1509667"/>
            <a:ext cx="3017674" cy="778729"/>
            <a:chOff x="4705326" y="1339299"/>
            <a:chExt cx="3017674" cy="778729"/>
          </a:xfrm>
        </p:grpSpPr>
        <p:sp>
          <p:nvSpPr>
            <p:cNvPr id="28" name="文本框 27"/>
            <p:cNvSpPr txBox="1"/>
            <p:nvPr/>
          </p:nvSpPr>
          <p:spPr>
            <a:xfrm>
              <a:off x="4705326" y="1343943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2508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环境美十分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717049" y="1339299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123825">
                    <a:gradFill flip="none" rotWithShape="1">
                      <a:gsLst>
                        <a:gs pos="0">
                          <a:srgbClr val="FF9933"/>
                        </a:gs>
                        <a:gs pos="100000">
                          <a:srgbClr val="53AD2E"/>
                        </a:gs>
                      </a:gsLst>
                      <a:lin ang="810000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6600"/>
                      </a:gs>
                      <a:gs pos="100000">
                        <a:srgbClr val="FF9933"/>
                      </a:gs>
                    </a:gsLst>
                    <a:lin ang="8100000" scaled="1"/>
                    <a:tileRect/>
                  </a:gradFill>
                  <a:cs typeface="+mn-ea"/>
                  <a:sym typeface="+mn-lt"/>
                </a:rPr>
                <a:t>环境美十分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17049" y="1348587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123825">
                    <a:noFill/>
                  </a:ln>
                  <a:gradFill flip="none" rotWithShape="1">
                    <a:gsLst>
                      <a:gs pos="0">
                        <a:srgbClr val="FF9933">
                          <a:lumMod val="26000"/>
                          <a:lumOff val="74000"/>
                        </a:srgbClr>
                      </a:gs>
                      <a:gs pos="51000">
                        <a:srgbClr val="D8F2CD"/>
                      </a:gs>
                      <a:gs pos="50000">
                        <a:srgbClr val="FF9933">
                          <a:lumMod val="26000"/>
                          <a:lumOff val="74000"/>
                        </a:srgbClr>
                      </a:gs>
                      <a:gs pos="100000">
                        <a:srgbClr val="06A64B">
                          <a:lumMod val="0"/>
                          <a:lumOff val="100000"/>
                        </a:srgbClr>
                      </a:gs>
                    </a:gsLst>
                    <a:lin ang="8100000" scaled="1"/>
                    <a:tileRect/>
                  </a:gradFill>
                  <a:cs typeface="+mn-ea"/>
                  <a:sym typeface="+mn-lt"/>
                </a:rPr>
                <a:t>环境美十分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3"/>
          <a:stretch>
            <a:fillRect/>
          </a:stretch>
        </p:blipFill>
        <p:spPr>
          <a:xfrm>
            <a:off x="0" y="-14762"/>
            <a:ext cx="2708346" cy="15861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 cstate="print"/>
          <a:srcRect l="17077" t="28332" r="21550" b="19471"/>
          <a:stretch>
            <a:fillRect/>
          </a:stretch>
        </p:blipFill>
        <p:spPr>
          <a:xfrm rot="19141126">
            <a:off x="8130436" y="3219020"/>
            <a:ext cx="583972" cy="471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30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657 0.02839 L -0.52657 0.02839 C -0.49931 0.02315 -0.51007 0.02407 -0.46476 0.02839 C -0.46268 0.0287 -0.46077 0.03025 -0.45886 0.03117 C -0.44167 0.03025 -0.42448 0.02994 -0.40729 0.02839 C -0.40591 0.02839 -0.39879 0.02438 -0.39705 0.02315 C -0.39497 0.0216 -0.39341 0.01821 -0.39115 0.0179 C -0.36667 0.01543 -0.34219 0.01636 -0.31754 0.01543 C -0.31615 0.0145 -0.31459 0.01389 -0.3132 0.01265 C -0.31164 0.01142 -0.31059 0.00771 -0.30886 0.00741 C -0.30486 0.00679 -0.30087 0.00895 -0.29705 0.01018 C -0.29462 0.0108 -0.29202 0.01142 -0.28959 0.01265 C -0.28664 0.0142 -0.28091 0.0179 -0.28091 0.0179 C -0.27934 0.01975 -0.27813 0.02315 -0.27639 0.02315 C -0.26129 0.02438 -0.254 0.0216 -0.24132 0.0179 C -0.23004 0.01883 -0.21875 0.01913 -0.20747 0.02068 C -0.20591 0.02068 -0.20469 0.02315 -0.20313 0.02315 C -0.19479 0.02315 -0.18646 0.02129 -0.17813 0.02068 L -0.16927 0.01543 C -0.16771 0.0145 -0.16632 0.01296 -0.16476 0.01265 L -0.15452 0.01018 C -0.13924 0.00092 -0.14879 0.00525 -0.12518 0.00216 C -0.11424 0.00309 -0.10348 0.00494 -0.09271 0.00494 C -0.06337 0.00494 -0.06129 0.00401 -0.03976 -0.00031 L -0.03091 -0.00556 L -0.02657 -0.00803 C -0.02257 -0.00741 -0.01858 -0.00741 -0.01476 -0.00556 C 0.00225 0.00185 -0.02257 -0.00031 5.55556E-7 -0.00031 L 5.55556E-7 -0.00031 " pathEditMode="relative" ptsTypes="AAAAAAAAAAAAAAAAAAAAAAAAAAAAA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88889E-6 L -2.5E-6 8.88889E-6 C -0.00052 -0.00833 -0.00069 -0.01635 -0.00139 -0.02469 C -0.00156 -0.02746 -0.00226 -0.03055 -0.0026 -0.03333 C -0.00313 -0.03703 -0.00347 -0.04073 -0.00382 -0.04444 C -0.00434 -0.05185 -0.00469 -0.05925 -0.00504 -0.06666 C -0.00833 -0.13271 -0.00365 -0.05123 -0.00885 -0.14228 C -0.0092 -0.14907 -0.0092 -0.15586 -0.01007 -0.16234 C -0.01059 -0.16512 -0.01094 -0.1682 -0.01129 -0.17129 C -0.01372 -0.19228 -0.01146 -0.17777 -0.01389 -0.20215 C -0.01441 -0.20894 -0.01649 -0.21851 -0.01754 -0.22438 C -0.01806 -0.22685 -0.01806 -0.22931 -0.01892 -0.23117 L -0.02135 -0.23796 C -0.02413 -0.25833 -0.02014 -0.23734 -0.02639 -0.25123 C -0.02726 -0.25308 -0.02708 -0.25586 -0.0276 -0.25771 C -0.0283 -0.26018 -0.02917 -0.26234 -0.03004 -0.2645 C -0.03125 -0.26759 -0.03247 -0.27067 -0.03385 -0.27345 C -0.03507 -0.27561 -0.03646 -0.27746 -0.03767 -0.27993 C -0.03941 -0.28425 -0.04097 -0.28888 -0.04254 -0.2932 C -0.0434 -0.29567 -0.04392 -0.29845 -0.04514 -0.29999 L -0.04879 -0.30431 C -0.05295 -0.31543 -0.05017 -0.30956 -0.05885 -0.32006 C -0.06007 -0.3216 -0.06111 -0.32345 -0.06267 -0.32438 C -0.06389 -0.3253 -0.0651 -0.32561 -0.06632 -0.32654 C -0.06771 -0.32777 -0.06875 -0.32993 -0.07014 -0.33117 C -0.07257 -0.33302 -0.07535 -0.33333 -0.0776 -0.33549 C -0.0849 -0.34197 -0.0809 -0.33888 -0.0901 -0.34444 C -0.09132 -0.34506 -0.09254 -0.34629 -0.09392 -0.3466 C -0.09879 -0.34845 -0.10556 -0.35061 -0.11007 -0.35339 C -0.11372 -0.35555 -0.11493 -0.35648 -0.11892 -0.35771 C -0.12135 -0.35864 -0.12396 -0.35925 -0.12639 -0.35987 C -0.12813 -0.36049 -0.12969 -0.36203 -0.13142 -0.36234 C -0.14306 -0.36296 -0.15469 -0.36234 -0.16632 -0.36234 L -0.16632 -0.36234 " pathEditMode="relative" ptsTypes="AAAAAAAAAAAAAAAAAAAAAAAAAAAAAAAAAA">
                                      <p:cBhvr>
                                        <p:cTn id="7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3 L -0.16632 -0.36203 C -0.16858 -0.36759 -0.17361 -0.38117 -0.17761 -0.38672 L -0.18889 -0.39999 C -0.19011 -0.40154 -0.19132 -0.4037 -0.19271 -0.40431 C -0.19514 -0.40586 -0.19792 -0.40617 -0.20017 -0.40894 C -0.2059 -0.41573 -0.20191 -0.41203 -0.20886 -0.41543 C -0.21024 -0.41604 -0.21146 -0.41728 -0.21267 -0.41759 C -0.21632 -0.41882 -0.22014 -0.41913 -0.22396 -0.42005 C -0.23767 -0.41913 -0.25139 -0.41913 -0.26528 -0.41759 C -0.26649 -0.41759 -0.26771 -0.41604 -0.26892 -0.41543 C -0.27222 -0.41388 -0.27587 -0.41388 -0.27899 -0.4111 C -0.28056 -0.40956 -0.28212 -0.4074 -0.28403 -0.40647 C -0.28681 -0.40524 -0.28976 -0.40524 -0.29271 -0.40431 C -0.3 -0.39999 -0.29288 -0.40401 -0.30399 -0.39999 C -0.31042 -0.39752 -0.30712 -0.39845 -0.31267 -0.39536 C -0.31684 -0.39351 -0.31962 -0.39259 -0.32396 -0.39104 L -0.37778 -0.3932 C -0.37951 -0.39351 -0.38108 -0.39475 -0.38281 -0.39536 C -0.39184 -0.39907 -0.38611 -0.39598 -0.39271 -0.39999 C -0.39445 -0.40215 -0.39601 -0.40493 -0.39774 -0.40647 C -0.39896 -0.40771 -0.40035 -0.40802 -0.40156 -0.40894 C -0.40313 -0.41018 -0.40486 -0.41203 -0.40642 -0.41326 C -0.40764 -0.41419 -0.40903 -0.4145 -0.41024 -0.41543 C -0.41476 -0.41882 -0.41528 -0.42005 -0.41892 -0.42438 C -0.41945 -0.42654 -0.41945 -0.42901 -0.42031 -0.43117 C -0.42344 -0.4395 -0.42344 -0.43672 -0.42778 -0.43981 C -0.42951 -0.44135 -0.43108 -0.44289 -0.43281 -0.44444 C -0.43958 -0.45123 -0.43333 -0.44691 -0.44028 -0.45092 C -0.44115 -0.45339 -0.44167 -0.45617 -0.44271 -0.45771 C -0.44375 -0.45925 -0.44531 -0.45894 -0.44653 -0.45987 C -0.44826 -0.4611 -0.45 -0.46234 -0.45156 -0.4645 C -0.45295 -0.46635 -0.45365 -0.46944 -0.45521 -0.47098 C -0.45764 -0.47345 -0.46024 -0.47407 -0.46285 -0.47561 C -0.46406 -0.47623 -0.46545 -0.47654 -0.46649 -0.47777 C -0.46771 -0.47931 -0.46892 -0.48086 -0.47031 -0.48209 C -0.47153 -0.48333 -0.47274 -0.48363 -0.47396 -0.48425 C -0.47986 -0.48734 -0.48073 -0.48703 -0.48785 -0.48888 C -0.48906 -0.4895 -0.49028 -0.49043 -0.49149 -0.49104 C -0.50139 -0.49444 -0.51372 -0.49444 -0.52274 -0.49536 C -0.53559 -0.49999 -0.52691 -0.49783 -0.54896 -0.49783 L -0.54896 -0.49783 " pathEditMode="relative" ptsTypes="AAAAAAAAAAAAAAAAAAAAAAAAAAAAAAAAAAAAAAAAAA">
                                      <p:cBhvr>
                                        <p:cTn id="7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1"/>
          <a:stretch>
            <a:fillRect/>
          </a:stretch>
        </p:blipFill>
        <p:spPr>
          <a:xfrm rot="21254810">
            <a:off x="446945" y="1898524"/>
            <a:ext cx="8253968" cy="1883909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696484" y="2889555"/>
            <a:ext cx="1598993" cy="1055001"/>
            <a:chOff x="658387" y="2909472"/>
            <a:chExt cx="1598993" cy="1055001"/>
          </a:xfrm>
        </p:grpSpPr>
        <p:grpSp>
          <p:nvGrpSpPr>
            <p:cNvPr id="6" name="组合 5"/>
            <p:cNvGrpSpPr/>
            <p:nvPr/>
          </p:nvGrpSpPr>
          <p:grpSpPr>
            <a:xfrm rot="19560980">
              <a:off x="658387" y="2909472"/>
              <a:ext cx="1598993" cy="1055001"/>
              <a:chOff x="3729490" y="884888"/>
              <a:chExt cx="2158589" cy="591204"/>
            </a:xfrm>
          </p:grpSpPr>
          <p:sp>
            <p:nvSpPr>
              <p:cNvPr id="7" name="任意多边形 6"/>
              <p:cNvSpPr/>
              <p:nvPr/>
            </p:nvSpPr>
            <p:spPr>
              <a:xfrm rot="16491998">
                <a:off x="4514901" y="102914"/>
                <a:ext cx="591204" cy="2155152"/>
              </a:xfrm>
              <a:custGeom>
                <a:avLst/>
                <a:gdLst>
                  <a:gd name="connsiteX0" fmla="*/ 154752 w 411480"/>
                  <a:gd name="connsiteY0" fmla="*/ 0 h 1091323"/>
                  <a:gd name="connsiteX1" fmla="*/ 174129 w 411480"/>
                  <a:gd name="connsiteY1" fmla="*/ 9376 h 1091323"/>
                  <a:gd name="connsiteX2" fmla="*/ 411480 w 411480"/>
                  <a:gd name="connsiteY2" fmla="*/ 567560 h 1091323"/>
                  <a:gd name="connsiteX3" fmla="*/ 240141 w 411480"/>
                  <a:gd name="connsiteY3" fmla="*/ 1069891 h 1091323"/>
                  <a:gd name="connsiteX4" fmla="*/ 214811 w 411480"/>
                  <a:gd name="connsiteY4" fmla="*/ 1091323 h 1091323"/>
                  <a:gd name="connsiteX5" fmla="*/ 164041 w 411480"/>
                  <a:gd name="connsiteY5" fmla="*/ 1035755 h 1091323"/>
                  <a:gd name="connsiteX6" fmla="*/ 0 w 411480"/>
                  <a:gd name="connsiteY6" fmla="*/ 510410 h 1091323"/>
                  <a:gd name="connsiteX7" fmla="*/ 95651 w 411480"/>
                  <a:gd name="connsiteY7" fmla="*/ 95020 h 109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480" h="1091323">
                    <a:moveTo>
                      <a:pt x="154752" y="0"/>
                    </a:moveTo>
                    <a:lnTo>
                      <a:pt x="174129" y="9376"/>
                    </a:lnTo>
                    <a:cubicBezTo>
                      <a:pt x="313610" y="101340"/>
                      <a:pt x="411480" y="316633"/>
                      <a:pt x="411480" y="567560"/>
                    </a:cubicBezTo>
                    <a:cubicBezTo>
                      <a:pt x="411480" y="776666"/>
                      <a:pt x="343515" y="961026"/>
                      <a:pt x="240141" y="1069891"/>
                    </a:cubicBezTo>
                    <a:lnTo>
                      <a:pt x="214811" y="1091323"/>
                    </a:lnTo>
                    <a:lnTo>
                      <a:pt x="164041" y="1035755"/>
                    </a:lnTo>
                    <a:cubicBezTo>
                      <a:pt x="62688" y="901308"/>
                      <a:pt x="0" y="715570"/>
                      <a:pt x="0" y="510410"/>
                    </a:cubicBezTo>
                    <a:cubicBezTo>
                      <a:pt x="0" y="356540"/>
                      <a:pt x="35262" y="213595"/>
                      <a:pt x="95651" y="95020"/>
                    </a:cubicBezTo>
                    <a:close/>
                  </a:path>
                </a:pathLst>
              </a:custGeom>
              <a:solidFill>
                <a:srgbClr val="06A6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任意多边形 7"/>
              <p:cNvSpPr/>
              <p:nvPr/>
            </p:nvSpPr>
            <p:spPr>
              <a:xfrm rot="21112553">
                <a:off x="3729490" y="1123238"/>
                <a:ext cx="2136675" cy="142125"/>
              </a:xfrm>
              <a:custGeom>
                <a:avLst/>
                <a:gdLst>
                  <a:gd name="connsiteX0" fmla="*/ 2171700 w 2171700"/>
                  <a:gd name="connsiteY0" fmla="*/ 142125 h 142125"/>
                  <a:gd name="connsiteX1" fmla="*/ 967740 w 2171700"/>
                  <a:gd name="connsiteY1" fmla="*/ 4965 h 142125"/>
                  <a:gd name="connsiteX2" fmla="*/ 0 w 2171700"/>
                  <a:gd name="connsiteY2" fmla="*/ 27825 h 1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1700" h="142125">
                    <a:moveTo>
                      <a:pt x="2171700" y="142125"/>
                    </a:moveTo>
                    <a:cubicBezTo>
                      <a:pt x="1750695" y="83070"/>
                      <a:pt x="1329690" y="24015"/>
                      <a:pt x="967740" y="4965"/>
                    </a:cubicBezTo>
                    <a:cubicBezTo>
                      <a:pt x="605790" y="-14085"/>
                      <a:pt x="0" y="27825"/>
                      <a:pt x="0" y="27825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5194587" y="1182470"/>
                <a:ext cx="342900" cy="142004"/>
              </a:xfrm>
              <a:custGeom>
                <a:avLst/>
                <a:gdLst>
                  <a:gd name="connsiteX0" fmla="*/ 342900 w 342900"/>
                  <a:gd name="connsiteY0" fmla="*/ 0 h 142004"/>
                  <a:gd name="connsiteX1" fmla="*/ 83820 w 342900"/>
                  <a:gd name="connsiteY1" fmla="*/ 129540 h 142004"/>
                  <a:gd name="connsiteX2" fmla="*/ 0 w 342900"/>
                  <a:gd name="connsiteY2" fmla="*/ 129540 h 14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42004">
                    <a:moveTo>
                      <a:pt x="342900" y="0"/>
                    </a:moveTo>
                    <a:cubicBezTo>
                      <a:pt x="241935" y="53975"/>
                      <a:pt x="140970" y="107950"/>
                      <a:pt x="83820" y="129540"/>
                    </a:cubicBezTo>
                    <a:cubicBezTo>
                      <a:pt x="26670" y="151130"/>
                      <a:pt x="13335" y="140335"/>
                      <a:pt x="0" y="129540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806517" y="974877"/>
                <a:ext cx="342900" cy="185420"/>
              </a:xfrm>
              <a:custGeom>
                <a:avLst/>
                <a:gdLst>
                  <a:gd name="connsiteX0" fmla="*/ 342900 w 342900"/>
                  <a:gd name="connsiteY0" fmla="*/ 185420 h 185420"/>
                  <a:gd name="connsiteX1" fmla="*/ 137160 w 342900"/>
                  <a:gd name="connsiteY1" fmla="*/ 25400 h 185420"/>
                  <a:gd name="connsiteX2" fmla="*/ 0 w 342900"/>
                  <a:gd name="connsiteY2" fmla="*/ 2540 h 1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85420">
                    <a:moveTo>
                      <a:pt x="342900" y="185420"/>
                    </a:moveTo>
                    <a:cubicBezTo>
                      <a:pt x="268605" y="120650"/>
                      <a:pt x="194310" y="55880"/>
                      <a:pt x="137160" y="25400"/>
                    </a:cubicBezTo>
                    <a:cubicBezTo>
                      <a:pt x="80010" y="-5080"/>
                      <a:pt x="40005" y="-1270"/>
                      <a:pt x="0" y="2540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4579620" y="1147666"/>
                <a:ext cx="358140" cy="218204"/>
              </a:xfrm>
              <a:custGeom>
                <a:avLst/>
                <a:gdLst>
                  <a:gd name="connsiteX0" fmla="*/ 289560 w 289560"/>
                  <a:gd name="connsiteY0" fmla="*/ 0 h 167640"/>
                  <a:gd name="connsiteX1" fmla="*/ 0 w 289560"/>
                  <a:gd name="connsiteY1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167640">
                    <a:moveTo>
                      <a:pt x="289560" y="0"/>
                    </a:moveTo>
                    <a:lnTo>
                      <a:pt x="0" y="16764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4312112" y="998082"/>
                <a:ext cx="304800" cy="137160"/>
              </a:xfrm>
              <a:custGeom>
                <a:avLst/>
                <a:gdLst>
                  <a:gd name="connsiteX0" fmla="*/ 304800 w 304800"/>
                  <a:gd name="connsiteY0" fmla="*/ 137160 h 137160"/>
                  <a:gd name="connsiteX1" fmla="*/ 0 w 304800"/>
                  <a:gd name="connsiteY1" fmla="*/ 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 h="137160">
                    <a:moveTo>
                      <a:pt x="304800" y="13716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3946010" y="1176224"/>
                <a:ext cx="167640" cy="68580"/>
              </a:xfrm>
              <a:custGeom>
                <a:avLst/>
                <a:gdLst>
                  <a:gd name="connsiteX0" fmla="*/ 167640 w 167640"/>
                  <a:gd name="connsiteY0" fmla="*/ 0 h 68580"/>
                  <a:gd name="connsiteX1" fmla="*/ 0 w 167640"/>
                  <a:gd name="connsiteY1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40" h="68580">
                    <a:moveTo>
                      <a:pt x="167640" y="0"/>
                    </a:moveTo>
                    <a:lnTo>
                      <a:pt x="0" y="6858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871564" y="3119554"/>
              <a:ext cx="1190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什么是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垃圾分类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743034" y="3055293"/>
            <a:ext cx="1084009" cy="1598780"/>
            <a:chOff x="2474798" y="2997896"/>
            <a:chExt cx="1084009" cy="1598780"/>
          </a:xfrm>
        </p:grpSpPr>
        <p:grpSp>
          <p:nvGrpSpPr>
            <p:cNvPr id="29" name="组合 28"/>
            <p:cNvGrpSpPr/>
            <p:nvPr/>
          </p:nvGrpSpPr>
          <p:grpSpPr>
            <a:xfrm rot="18892918">
              <a:off x="2202909" y="3269785"/>
              <a:ext cx="1598780" cy="1055001"/>
              <a:chOff x="3729778" y="884888"/>
              <a:chExt cx="2158301" cy="591204"/>
            </a:xfrm>
          </p:grpSpPr>
          <p:sp>
            <p:nvSpPr>
              <p:cNvPr id="30" name="任意多边形 29"/>
              <p:cNvSpPr/>
              <p:nvPr/>
            </p:nvSpPr>
            <p:spPr>
              <a:xfrm rot="16491998">
                <a:off x="4514901" y="102914"/>
                <a:ext cx="591204" cy="2155152"/>
              </a:xfrm>
              <a:custGeom>
                <a:avLst/>
                <a:gdLst>
                  <a:gd name="connsiteX0" fmla="*/ 154752 w 411480"/>
                  <a:gd name="connsiteY0" fmla="*/ 0 h 1091323"/>
                  <a:gd name="connsiteX1" fmla="*/ 174129 w 411480"/>
                  <a:gd name="connsiteY1" fmla="*/ 9376 h 1091323"/>
                  <a:gd name="connsiteX2" fmla="*/ 411480 w 411480"/>
                  <a:gd name="connsiteY2" fmla="*/ 567560 h 1091323"/>
                  <a:gd name="connsiteX3" fmla="*/ 240141 w 411480"/>
                  <a:gd name="connsiteY3" fmla="*/ 1069891 h 1091323"/>
                  <a:gd name="connsiteX4" fmla="*/ 214811 w 411480"/>
                  <a:gd name="connsiteY4" fmla="*/ 1091323 h 1091323"/>
                  <a:gd name="connsiteX5" fmla="*/ 164041 w 411480"/>
                  <a:gd name="connsiteY5" fmla="*/ 1035755 h 1091323"/>
                  <a:gd name="connsiteX6" fmla="*/ 0 w 411480"/>
                  <a:gd name="connsiteY6" fmla="*/ 510410 h 1091323"/>
                  <a:gd name="connsiteX7" fmla="*/ 95651 w 411480"/>
                  <a:gd name="connsiteY7" fmla="*/ 95020 h 109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480" h="1091323">
                    <a:moveTo>
                      <a:pt x="154752" y="0"/>
                    </a:moveTo>
                    <a:lnTo>
                      <a:pt x="174129" y="9376"/>
                    </a:lnTo>
                    <a:cubicBezTo>
                      <a:pt x="313610" y="101340"/>
                      <a:pt x="411480" y="316633"/>
                      <a:pt x="411480" y="567560"/>
                    </a:cubicBezTo>
                    <a:cubicBezTo>
                      <a:pt x="411480" y="776666"/>
                      <a:pt x="343515" y="961026"/>
                      <a:pt x="240141" y="1069891"/>
                    </a:cubicBezTo>
                    <a:lnTo>
                      <a:pt x="214811" y="1091323"/>
                    </a:lnTo>
                    <a:lnTo>
                      <a:pt x="164041" y="1035755"/>
                    </a:lnTo>
                    <a:cubicBezTo>
                      <a:pt x="62688" y="901308"/>
                      <a:pt x="0" y="715570"/>
                      <a:pt x="0" y="510410"/>
                    </a:cubicBezTo>
                    <a:cubicBezTo>
                      <a:pt x="0" y="356540"/>
                      <a:pt x="35262" y="213595"/>
                      <a:pt x="95651" y="95020"/>
                    </a:cubicBezTo>
                    <a:close/>
                  </a:path>
                </a:pathLst>
              </a:custGeom>
              <a:solidFill>
                <a:srgbClr val="06A6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21112553">
                <a:off x="3729778" y="1123412"/>
                <a:ext cx="2135353" cy="142125"/>
              </a:xfrm>
              <a:custGeom>
                <a:avLst/>
                <a:gdLst>
                  <a:gd name="connsiteX0" fmla="*/ 2171700 w 2171700"/>
                  <a:gd name="connsiteY0" fmla="*/ 142125 h 142125"/>
                  <a:gd name="connsiteX1" fmla="*/ 967740 w 2171700"/>
                  <a:gd name="connsiteY1" fmla="*/ 4965 h 142125"/>
                  <a:gd name="connsiteX2" fmla="*/ 0 w 2171700"/>
                  <a:gd name="connsiteY2" fmla="*/ 27825 h 1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1700" h="142125">
                    <a:moveTo>
                      <a:pt x="2171700" y="142125"/>
                    </a:moveTo>
                    <a:cubicBezTo>
                      <a:pt x="1750695" y="83070"/>
                      <a:pt x="1329690" y="24015"/>
                      <a:pt x="967740" y="4965"/>
                    </a:cubicBezTo>
                    <a:cubicBezTo>
                      <a:pt x="605790" y="-14085"/>
                      <a:pt x="0" y="27825"/>
                      <a:pt x="0" y="27825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5194587" y="1182470"/>
                <a:ext cx="342900" cy="142004"/>
              </a:xfrm>
              <a:custGeom>
                <a:avLst/>
                <a:gdLst>
                  <a:gd name="connsiteX0" fmla="*/ 342900 w 342900"/>
                  <a:gd name="connsiteY0" fmla="*/ 0 h 142004"/>
                  <a:gd name="connsiteX1" fmla="*/ 83820 w 342900"/>
                  <a:gd name="connsiteY1" fmla="*/ 129540 h 142004"/>
                  <a:gd name="connsiteX2" fmla="*/ 0 w 342900"/>
                  <a:gd name="connsiteY2" fmla="*/ 129540 h 14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42004">
                    <a:moveTo>
                      <a:pt x="342900" y="0"/>
                    </a:moveTo>
                    <a:cubicBezTo>
                      <a:pt x="241935" y="53975"/>
                      <a:pt x="140970" y="107950"/>
                      <a:pt x="83820" y="129540"/>
                    </a:cubicBezTo>
                    <a:cubicBezTo>
                      <a:pt x="26670" y="151130"/>
                      <a:pt x="13335" y="140335"/>
                      <a:pt x="0" y="129540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4806517" y="974877"/>
                <a:ext cx="342900" cy="185420"/>
              </a:xfrm>
              <a:custGeom>
                <a:avLst/>
                <a:gdLst>
                  <a:gd name="connsiteX0" fmla="*/ 342900 w 342900"/>
                  <a:gd name="connsiteY0" fmla="*/ 185420 h 185420"/>
                  <a:gd name="connsiteX1" fmla="*/ 137160 w 342900"/>
                  <a:gd name="connsiteY1" fmla="*/ 25400 h 185420"/>
                  <a:gd name="connsiteX2" fmla="*/ 0 w 342900"/>
                  <a:gd name="connsiteY2" fmla="*/ 2540 h 1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85420">
                    <a:moveTo>
                      <a:pt x="342900" y="185420"/>
                    </a:moveTo>
                    <a:cubicBezTo>
                      <a:pt x="268605" y="120650"/>
                      <a:pt x="194310" y="55880"/>
                      <a:pt x="137160" y="25400"/>
                    </a:cubicBezTo>
                    <a:cubicBezTo>
                      <a:pt x="80010" y="-5080"/>
                      <a:pt x="40005" y="-1270"/>
                      <a:pt x="0" y="2540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579620" y="1147666"/>
                <a:ext cx="358140" cy="218204"/>
              </a:xfrm>
              <a:custGeom>
                <a:avLst/>
                <a:gdLst>
                  <a:gd name="connsiteX0" fmla="*/ 289560 w 289560"/>
                  <a:gd name="connsiteY0" fmla="*/ 0 h 167640"/>
                  <a:gd name="connsiteX1" fmla="*/ 0 w 289560"/>
                  <a:gd name="connsiteY1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167640">
                    <a:moveTo>
                      <a:pt x="289560" y="0"/>
                    </a:moveTo>
                    <a:lnTo>
                      <a:pt x="0" y="16764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4312112" y="998082"/>
                <a:ext cx="304800" cy="137160"/>
              </a:xfrm>
              <a:custGeom>
                <a:avLst/>
                <a:gdLst>
                  <a:gd name="connsiteX0" fmla="*/ 304800 w 304800"/>
                  <a:gd name="connsiteY0" fmla="*/ 137160 h 137160"/>
                  <a:gd name="connsiteX1" fmla="*/ 0 w 304800"/>
                  <a:gd name="connsiteY1" fmla="*/ 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 h="137160">
                    <a:moveTo>
                      <a:pt x="304800" y="13716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3946010" y="1176224"/>
                <a:ext cx="167640" cy="68580"/>
              </a:xfrm>
              <a:custGeom>
                <a:avLst/>
                <a:gdLst>
                  <a:gd name="connsiteX0" fmla="*/ 167640 w 167640"/>
                  <a:gd name="connsiteY0" fmla="*/ 0 h 68580"/>
                  <a:gd name="connsiteX1" fmla="*/ 0 w 167640"/>
                  <a:gd name="connsiteY1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40" h="68580">
                    <a:moveTo>
                      <a:pt x="167640" y="0"/>
                    </a:moveTo>
                    <a:lnTo>
                      <a:pt x="0" y="6858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2485113" y="3515674"/>
              <a:ext cx="1073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垃圾分类的好处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722204" y="3259246"/>
            <a:ext cx="1055001" cy="1596447"/>
            <a:chOff x="3847646" y="3238538"/>
            <a:chExt cx="1055001" cy="1596447"/>
          </a:xfrm>
        </p:grpSpPr>
        <p:grpSp>
          <p:nvGrpSpPr>
            <p:cNvPr id="37" name="组合 36"/>
            <p:cNvGrpSpPr/>
            <p:nvPr/>
          </p:nvGrpSpPr>
          <p:grpSpPr>
            <a:xfrm rot="17413926">
              <a:off x="3576923" y="3509261"/>
              <a:ext cx="1596447" cy="1055001"/>
              <a:chOff x="3732927" y="884888"/>
              <a:chExt cx="2155152" cy="591204"/>
            </a:xfrm>
          </p:grpSpPr>
          <p:sp>
            <p:nvSpPr>
              <p:cNvPr id="38" name="任意多边形 37"/>
              <p:cNvSpPr/>
              <p:nvPr/>
            </p:nvSpPr>
            <p:spPr>
              <a:xfrm rot="16491998">
                <a:off x="4514901" y="102914"/>
                <a:ext cx="591204" cy="2155152"/>
              </a:xfrm>
              <a:custGeom>
                <a:avLst/>
                <a:gdLst>
                  <a:gd name="connsiteX0" fmla="*/ 154752 w 411480"/>
                  <a:gd name="connsiteY0" fmla="*/ 0 h 1091323"/>
                  <a:gd name="connsiteX1" fmla="*/ 174129 w 411480"/>
                  <a:gd name="connsiteY1" fmla="*/ 9376 h 1091323"/>
                  <a:gd name="connsiteX2" fmla="*/ 411480 w 411480"/>
                  <a:gd name="connsiteY2" fmla="*/ 567560 h 1091323"/>
                  <a:gd name="connsiteX3" fmla="*/ 240141 w 411480"/>
                  <a:gd name="connsiteY3" fmla="*/ 1069891 h 1091323"/>
                  <a:gd name="connsiteX4" fmla="*/ 214811 w 411480"/>
                  <a:gd name="connsiteY4" fmla="*/ 1091323 h 1091323"/>
                  <a:gd name="connsiteX5" fmla="*/ 164041 w 411480"/>
                  <a:gd name="connsiteY5" fmla="*/ 1035755 h 1091323"/>
                  <a:gd name="connsiteX6" fmla="*/ 0 w 411480"/>
                  <a:gd name="connsiteY6" fmla="*/ 510410 h 1091323"/>
                  <a:gd name="connsiteX7" fmla="*/ 95651 w 411480"/>
                  <a:gd name="connsiteY7" fmla="*/ 95020 h 109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480" h="1091323">
                    <a:moveTo>
                      <a:pt x="154752" y="0"/>
                    </a:moveTo>
                    <a:lnTo>
                      <a:pt x="174129" y="9376"/>
                    </a:lnTo>
                    <a:cubicBezTo>
                      <a:pt x="313610" y="101340"/>
                      <a:pt x="411480" y="316633"/>
                      <a:pt x="411480" y="567560"/>
                    </a:cubicBezTo>
                    <a:cubicBezTo>
                      <a:pt x="411480" y="776666"/>
                      <a:pt x="343515" y="961026"/>
                      <a:pt x="240141" y="1069891"/>
                    </a:cubicBezTo>
                    <a:lnTo>
                      <a:pt x="214811" y="1091323"/>
                    </a:lnTo>
                    <a:lnTo>
                      <a:pt x="164041" y="1035755"/>
                    </a:lnTo>
                    <a:cubicBezTo>
                      <a:pt x="62688" y="901308"/>
                      <a:pt x="0" y="715570"/>
                      <a:pt x="0" y="510410"/>
                    </a:cubicBezTo>
                    <a:cubicBezTo>
                      <a:pt x="0" y="356540"/>
                      <a:pt x="35262" y="213595"/>
                      <a:pt x="95651" y="95020"/>
                    </a:cubicBezTo>
                    <a:close/>
                  </a:path>
                </a:pathLst>
              </a:custGeom>
              <a:solidFill>
                <a:srgbClr val="06A6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21112553">
                <a:off x="3736000" y="1123884"/>
                <a:ext cx="2127551" cy="142125"/>
              </a:xfrm>
              <a:custGeom>
                <a:avLst/>
                <a:gdLst>
                  <a:gd name="connsiteX0" fmla="*/ 2171700 w 2171700"/>
                  <a:gd name="connsiteY0" fmla="*/ 142125 h 142125"/>
                  <a:gd name="connsiteX1" fmla="*/ 967740 w 2171700"/>
                  <a:gd name="connsiteY1" fmla="*/ 4965 h 142125"/>
                  <a:gd name="connsiteX2" fmla="*/ 0 w 2171700"/>
                  <a:gd name="connsiteY2" fmla="*/ 27825 h 1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1700" h="142125">
                    <a:moveTo>
                      <a:pt x="2171700" y="142125"/>
                    </a:moveTo>
                    <a:cubicBezTo>
                      <a:pt x="1750695" y="83070"/>
                      <a:pt x="1329690" y="24015"/>
                      <a:pt x="967740" y="4965"/>
                    </a:cubicBezTo>
                    <a:cubicBezTo>
                      <a:pt x="605790" y="-14085"/>
                      <a:pt x="0" y="27825"/>
                      <a:pt x="0" y="27825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5194587" y="1182470"/>
                <a:ext cx="342900" cy="142004"/>
              </a:xfrm>
              <a:custGeom>
                <a:avLst/>
                <a:gdLst>
                  <a:gd name="connsiteX0" fmla="*/ 342900 w 342900"/>
                  <a:gd name="connsiteY0" fmla="*/ 0 h 142004"/>
                  <a:gd name="connsiteX1" fmla="*/ 83820 w 342900"/>
                  <a:gd name="connsiteY1" fmla="*/ 129540 h 142004"/>
                  <a:gd name="connsiteX2" fmla="*/ 0 w 342900"/>
                  <a:gd name="connsiteY2" fmla="*/ 129540 h 14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42004">
                    <a:moveTo>
                      <a:pt x="342900" y="0"/>
                    </a:moveTo>
                    <a:cubicBezTo>
                      <a:pt x="241935" y="53975"/>
                      <a:pt x="140970" y="107950"/>
                      <a:pt x="83820" y="129540"/>
                    </a:cubicBezTo>
                    <a:cubicBezTo>
                      <a:pt x="26670" y="151130"/>
                      <a:pt x="13335" y="140335"/>
                      <a:pt x="0" y="129540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4806517" y="974877"/>
                <a:ext cx="342900" cy="185420"/>
              </a:xfrm>
              <a:custGeom>
                <a:avLst/>
                <a:gdLst>
                  <a:gd name="connsiteX0" fmla="*/ 342900 w 342900"/>
                  <a:gd name="connsiteY0" fmla="*/ 185420 h 185420"/>
                  <a:gd name="connsiteX1" fmla="*/ 137160 w 342900"/>
                  <a:gd name="connsiteY1" fmla="*/ 25400 h 185420"/>
                  <a:gd name="connsiteX2" fmla="*/ 0 w 342900"/>
                  <a:gd name="connsiteY2" fmla="*/ 2540 h 1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85420">
                    <a:moveTo>
                      <a:pt x="342900" y="185420"/>
                    </a:moveTo>
                    <a:cubicBezTo>
                      <a:pt x="268605" y="120650"/>
                      <a:pt x="194310" y="55880"/>
                      <a:pt x="137160" y="25400"/>
                    </a:cubicBezTo>
                    <a:cubicBezTo>
                      <a:pt x="80010" y="-5080"/>
                      <a:pt x="40005" y="-1270"/>
                      <a:pt x="0" y="2540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4579620" y="1147666"/>
                <a:ext cx="358140" cy="218204"/>
              </a:xfrm>
              <a:custGeom>
                <a:avLst/>
                <a:gdLst>
                  <a:gd name="connsiteX0" fmla="*/ 289560 w 289560"/>
                  <a:gd name="connsiteY0" fmla="*/ 0 h 167640"/>
                  <a:gd name="connsiteX1" fmla="*/ 0 w 289560"/>
                  <a:gd name="connsiteY1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167640">
                    <a:moveTo>
                      <a:pt x="289560" y="0"/>
                    </a:moveTo>
                    <a:lnTo>
                      <a:pt x="0" y="16764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>
                <a:off x="4312112" y="998082"/>
                <a:ext cx="304800" cy="137160"/>
              </a:xfrm>
              <a:custGeom>
                <a:avLst/>
                <a:gdLst>
                  <a:gd name="connsiteX0" fmla="*/ 304800 w 304800"/>
                  <a:gd name="connsiteY0" fmla="*/ 137160 h 137160"/>
                  <a:gd name="connsiteX1" fmla="*/ 0 w 304800"/>
                  <a:gd name="connsiteY1" fmla="*/ 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 h="137160">
                    <a:moveTo>
                      <a:pt x="304800" y="13716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3946010" y="1176224"/>
                <a:ext cx="167640" cy="68580"/>
              </a:xfrm>
              <a:custGeom>
                <a:avLst/>
                <a:gdLst>
                  <a:gd name="connsiteX0" fmla="*/ 167640 w 167640"/>
                  <a:gd name="connsiteY0" fmla="*/ 0 h 68580"/>
                  <a:gd name="connsiteX1" fmla="*/ 0 w 167640"/>
                  <a:gd name="connsiteY1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40" h="68580">
                    <a:moveTo>
                      <a:pt x="167640" y="0"/>
                    </a:moveTo>
                    <a:lnTo>
                      <a:pt x="0" y="6858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3906390" y="3741111"/>
              <a:ext cx="9318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垃圾桶标志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878983" y="3091102"/>
            <a:ext cx="1062502" cy="1596447"/>
            <a:chOff x="5320082" y="3180500"/>
            <a:chExt cx="1062502" cy="1596447"/>
          </a:xfrm>
        </p:grpSpPr>
        <p:grpSp>
          <p:nvGrpSpPr>
            <p:cNvPr id="46" name="组合 45"/>
            <p:cNvGrpSpPr/>
            <p:nvPr/>
          </p:nvGrpSpPr>
          <p:grpSpPr>
            <a:xfrm rot="4273362" flipH="1">
              <a:off x="5049359" y="3451223"/>
              <a:ext cx="1596447" cy="1055001"/>
              <a:chOff x="3732927" y="884888"/>
              <a:chExt cx="2155152" cy="591204"/>
            </a:xfrm>
          </p:grpSpPr>
          <p:sp>
            <p:nvSpPr>
              <p:cNvPr id="47" name="任意多边形 46"/>
              <p:cNvSpPr/>
              <p:nvPr/>
            </p:nvSpPr>
            <p:spPr>
              <a:xfrm rot="16491998">
                <a:off x="4514901" y="102914"/>
                <a:ext cx="591204" cy="2155152"/>
              </a:xfrm>
              <a:custGeom>
                <a:avLst/>
                <a:gdLst>
                  <a:gd name="connsiteX0" fmla="*/ 154752 w 411480"/>
                  <a:gd name="connsiteY0" fmla="*/ 0 h 1091323"/>
                  <a:gd name="connsiteX1" fmla="*/ 174129 w 411480"/>
                  <a:gd name="connsiteY1" fmla="*/ 9376 h 1091323"/>
                  <a:gd name="connsiteX2" fmla="*/ 411480 w 411480"/>
                  <a:gd name="connsiteY2" fmla="*/ 567560 h 1091323"/>
                  <a:gd name="connsiteX3" fmla="*/ 240141 w 411480"/>
                  <a:gd name="connsiteY3" fmla="*/ 1069891 h 1091323"/>
                  <a:gd name="connsiteX4" fmla="*/ 214811 w 411480"/>
                  <a:gd name="connsiteY4" fmla="*/ 1091323 h 1091323"/>
                  <a:gd name="connsiteX5" fmla="*/ 164041 w 411480"/>
                  <a:gd name="connsiteY5" fmla="*/ 1035755 h 1091323"/>
                  <a:gd name="connsiteX6" fmla="*/ 0 w 411480"/>
                  <a:gd name="connsiteY6" fmla="*/ 510410 h 1091323"/>
                  <a:gd name="connsiteX7" fmla="*/ 95651 w 411480"/>
                  <a:gd name="connsiteY7" fmla="*/ 95020 h 109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480" h="1091323">
                    <a:moveTo>
                      <a:pt x="154752" y="0"/>
                    </a:moveTo>
                    <a:lnTo>
                      <a:pt x="174129" y="9376"/>
                    </a:lnTo>
                    <a:cubicBezTo>
                      <a:pt x="313610" y="101340"/>
                      <a:pt x="411480" y="316633"/>
                      <a:pt x="411480" y="567560"/>
                    </a:cubicBezTo>
                    <a:cubicBezTo>
                      <a:pt x="411480" y="776666"/>
                      <a:pt x="343515" y="961026"/>
                      <a:pt x="240141" y="1069891"/>
                    </a:cubicBezTo>
                    <a:lnTo>
                      <a:pt x="214811" y="1091323"/>
                    </a:lnTo>
                    <a:lnTo>
                      <a:pt x="164041" y="1035755"/>
                    </a:lnTo>
                    <a:cubicBezTo>
                      <a:pt x="62688" y="901308"/>
                      <a:pt x="0" y="715570"/>
                      <a:pt x="0" y="510410"/>
                    </a:cubicBezTo>
                    <a:cubicBezTo>
                      <a:pt x="0" y="356540"/>
                      <a:pt x="35262" y="213595"/>
                      <a:pt x="95651" y="95020"/>
                    </a:cubicBezTo>
                    <a:close/>
                  </a:path>
                </a:pathLst>
              </a:custGeom>
              <a:solidFill>
                <a:srgbClr val="06A6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21112553">
                <a:off x="3735248" y="1127995"/>
                <a:ext cx="2146901" cy="142125"/>
              </a:xfrm>
              <a:custGeom>
                <a:avLst/>
                <a:gdLst>
                  <a:gd name="connsiteX0" fmla="*/ 2171700 w 2171700"/>
                  <a:gd name="connsiteY0" fmla="*/ 142125 h 142125"/>
                  <a:gd name="connsiteX1" fmla="*/ 967740 w 2171700"/>
                  <a:gd name="connsiteY1" fmla="*/ 4965 h 142125"/>
                  <a:gd name="connsiteX2" fmla="*/ 0 w 2171700"/>
                  <a:gd name="connsiteY2" fmla="*/ 27825 h 1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1700" h="142125">
                    <a:moveTo>
                      <a:pt x="2171700" y="142125"/>
                    </a:moveTo>
                    <a:cubicBezTo>
                      <a:pt x="1750695" y="83070"/>
                      <a:pt x="1329690" y="24015"/>
                      <a:pt x="967740" y="4965"/>
                    </a:cubicBezTo>
                    <a:cubicBezTo>
                      <a:pt x="605790" y="-14085"/>
                      <a:pt x="0" y="27825"/>
                      <a:pt x="0" y="27825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5194587" y="1182470"/>
                <a:ext cx="342900" cy="142004"/>
              </a:xfrm>
              <a:custGeom>
                <a:avLst/>
                <a:gdLst>
                  <a:gd name="connsiteX0" fmla="*/ 342900 w 342900"/>
                  <a:gd name="connsiteY0" fmla="*/ 0 h 142004"/>
                  <a:gd name="connsiteX1" fmla="*/ 83820 w 342900"/>
                  <a:gd name="connsiteY1" fmla="*/ 129540 h 142004"/>
                  <a:gd name="connsiteX2" fmla="*/ 0 w 342900"/>
                  <a:gd name="connsiteY2" fmla="*/ 129540 h 14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42004">
                    <a:moveTo>
                      <a:pt x="342900" y="0"/>
                    </a:moveTo>
                    <a:cubicBezTo>
                      <a:pt x="241935" y="53975"/>
                      <a:pt x="140970" y="107950"/>
                      <a:pt x="83820" y="129540"/>
                    </a:cubicBezTo>
                    <a:cubicBezTo>
                      <a:pt x="26670" y="151130"/>
                      <a:pt x="13335" y="140335"/>
                      <a:pt x="0" y="129540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4806517" y="974877"/>
                <a:ext cx="342900" cy="185420"/>
              </a:xfrm>
              <a:custGeom>
                <a:avLst/>
                <a:gdLst>
                  <a:gd name="connsiteX0" fmla="*/ 342900 w 342900"/>
                  <a:gd name="connsiteY0" fmla="*/ 185420 h 185420"/>
                  <a:gd name="connsiteX1" fmla="*/ 137160 w 342900"/>
                  <a:gd name="connsiteY1" fmla="*/ 25400 h 185420"/>
                  <a:gd name="connsiteX2" fmla="*/ 0 w 342900"/>
                  <a:gd name="connsiteY2" fmla="*/ 2540 h 1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85420">
                    <a:moveTo>
                      <a:pt x="342900" y="185420"/>
                    </a:moveTo>
                    <a:cubicBezTo>
                      <a:pt x="268605" y="120650"/>
                      <a:pt x="194310" y="55880"/>
                      <a:pt x="137160" y="25400"/>
                    </a:cubicBezTo>
                    <a:cubicBezTo>
                      <a:pt x="80010" y="-5080"/>
                      <a:pt x="40005" y="-1270"/>
                      <a:pt x="0" y="2540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4579620" y="1147666"/>
                <a:ext cx="358140" cy="218204"/>
              </a:xfrm>
              <a:custGeom>
                <a:avLst/>
                <a:gdLst>
                  <a:gd name="connsiteX0" fmla="*/ 289560 w 289560"/>
                  <a:gd name="connsiteY0" fmla="*/ 0 h 167640"/>
                  <a:gd name="connsiteX1" fmla="*/ 0 w 289560"/>
                  <a:gd name="connsiteY1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167640">
                    <a:moveTo>
                      <a:pt x="289560" y="0"/>
                    </a:moveTo>
                    <a:lnTo>
                      <a:pt x="0" y="16764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4312112" y="998082"/>
                <a:ext cx="304800" cy="137160"/>
              </a:xfrm>
              <a:custGeom>
                <a:avLst/>
                <a:gdLst>
                  <a:gd name="connsiteX0" fmla="*/ 304800 w 304800"/>
                  <a:gd name="connsiteY0" fmla="*/ 137160 h 137160"/>
                  <a:gd name="connsiteX1" fmla="*/ 0 w 304800"/>
                  <a:gd name="connsiteY1" fmla="*/ 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 h="137160">
                    <a:moveTo>
                      <a:pt x="304800" y="13716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946010" y="1176224"/>
                <a:ext cx="167640" cy="68580"/>
              </a:xfrm>
              <a:custGeom>
                <a:avLst/>
                <a:gdLst>
                  <a:gd name="connsiteX0" fmla="*/ 167640 w 167640"/>
                  <a:gd name="connsiteY0" fmla="*/ 0 h 68580"/>
                  <a:gd name="connsiteX1" fmla="*/ 0 w 167640"/>
                  <a:gd name="connsiteY1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40" h="68580">
                    <a:moveTo>
                      <a:pt x="167640" y="0"/>
                    </a:moveTo>
                    <a:lnTo>
                      <a:pt x="0" y="6858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5341330" y="3668794"/>
              <a:ext cx="1041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垃圾分类小知识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1" b="17091"/>
          <a:stretch>
            <a:fillRect/>
          </a:stretch>
        </p:blipFill>
        <p:spPr>
          <a:xfrm>
            <a:off x="1840265" y="2560872"/>
            <a:ext cx="323272" cy="4745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1" b="17091"/>
          <a:stretch>
            <a:fillRect/>
          </a:stretch>
        </p:blipFill>
        <p:spPr>
          <a:xfrm rot="20048104">
            <a:off x="3410540" y="2873329"/>
            <a:ext cx="323272" cy="4745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1" b="17091"/>
          <a:stretch>
            <a:fillRect/>
          </a:stretch>
        </p:blipFill>
        <p:spPr>
          <a:xfrm rot="19564774">
            <a:off x="5208958" y="2967022"/>
            <a:ext cx="323272" cy="47450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1" b="17091"/>
          <a:stretch>
            <a:fillRect/>
          </a:stretch>
        </p:blipFill>
        <p:spPr>
          <a:xfrm rot="18981324">
            <a:off x="6951850" y="2827774"/>
            <a:ext cx="323272" cy="474504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3715746" y="1873412"/>
            <a:ext cx="1313180" cy="783413"/>
            <a:chOff x="2025494" y="684764"/>
            <a:chExt cx="1313180" cy="783413"/>
          </a:xfrm>
        </p:grpSpPr>
        <p:sp>
          <p:nvSpPr>
            <p:cNvPr id="59" name="文本框 58"/>
            <p:cNvSpPr txBox="1"/>
            <p:nvPr/>
          </p:nvSpPr>
          <p:spPr>
            <a:xfrm>
              <a:off x="2025494" y="684936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2508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025494" y="698736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123825">
                    <a:gradFill flip="none" rotWithShape="1">
                      <a:gsLst>
                        <a:gs pos="0">
                          <a:srgbClr val="06A64B"/>
                        </a:gs>
                        <a:gs pos="100000">
                          <a:srgbClr val="53AD2E"/>
                        </a:gs>
                      </a:gsLst>
                      <a:lin ang="8100000" scaled="1"/>
                      <a:tileRect/>
                    </a:gradFill>
                  </a:ln>
                  <a:gradFill flip="none" rotWithShape="1">
                    <a:gsLst>
                      <a:gs pos="0">
                        <a:srgbClr val="53AD2E"/>
                      </a:gs>
                      <a:gs pos="100000">
                        <a:srgbClr val="06A64B"/>
                      </a:gs>
                    </a:gsLst>
                    <a:lin ang="8100000" scaled="1"/>
                    <a:tileRect/>
                  </a:gra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2025494" y="684764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ln w="123825">
                    <a:noFill/>
                  </a:ln>
                  <a:gradFill flip="none" rotWithShape="1">
                    <a:gsLst>
                      <a:gs pos="0">
                        <a:srgbClr val="53AD2E">
                          <a:lumMod val="55000"/>
                          <a:lumOff val="45000"/>
                        </a:srgbClr>
                      </a:gs>
                      <a:gs pos="51000">
                        <a:srgbClr val="D8F2CD"/>
                      </a:gs>
                      <a:gs pos="50000">
                        <a:srgbClr val="54AD2E">
                          <a:lumMod val="55000"/>
                          <a:lumOff val="45000"/>
                        </a:srgbClr>
                      </a:gs>
                      <a:gs pos="100000">
                        <a:srgbClr val="06A64B">
                          <a:lumMod val="0"/>
                          <a:lumOff val="100000"/>
                        </a:srgbClr>
                      </a:gs>
                    </a:gsLst>
                    <a:lin ang="8100000" scaled="1"/>
                    <a:tileRect/>
                  </a:gradFill>
                  <a:cs typeface="+mn-ea"/>
                  <a:sym typeface="+mn-lt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950">
            <a:off x="651277" y="1195164"/>
            <a:ext cx="2737038" cy="273703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35524" y="1895945"/>
            <a:ext cx="4537710" cy="1825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54AD2E"/>
                </a:solidFill>
              </a:rPr>
              <a:t>    垃圾分类是指按照垃圾的不同成分、属性、利用价值以及对环境的影响，并根据不同处理方式的要求，分成属性不同的若干种类。通俗的讲，垃圾分类就是在源头将垃圾分类投放，并通过分类收集、分类运输、分类处理，实现垃圾减量化、资源化、无害化处理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48123" y="1044880"/>
            <a:ext cx="2457005" cy="665698"/>
            <a:chOff x="3648123" y="1044880"/>
            <a:chExt cx="2457005" cy="665698"/>
          </a:xfrm>
        </p:grpSpPr>
        <p:grpSp>
          <p:nvGrpSpPr>
            <p:cNvPr id="26" name="组合 25"/>
            <p:cNvGrpSpPr/>
            <p:nvPr/>
          </p:nvGrpSpPr>
          <p:grpSpPr>
            <a:xfrm>
              <a:off x="3648123" y="1044880"/>
              <a:ext cx="2457005" cy="665698"/>
              <a:chOff x="3726180" y="884888"/>
              <a:chExt cx="2182057" cy="591204"/>
            </a:xfrm>
          </p:grpSpPr>
          <p:sp>
            <p:nvSpPr>
              <p:cNvPr id="16" name="任意多边形 15"/>
              <p:cNvSpPr/>
              <p:nvPr/>
            </p:nvSpPr>
            <p:spPr>
              <a:xfrm rot="16491998">
                <a:off x="4514901" y="102914"/>
                <a:ext cx="591204" cy="2155152"/>
              </a:xfrm>
              <a:custGeom>
                <a:avLst/>
                <a:gdLst>
                  <a:gd name="connsiteX0" fmla="*/ 154752 w 411480"/>
                  <a:gd name="connsiteY0" fmla="*/ 0 h 1091323"/>
                  <a:gd name="connsiteX1" fmla="*/ 174129 w 411480"/>
                  <a:gd name="connsiteY1" fmla="*/ 9376 h 1091323"/>
                  <a:gd name="connsiteX2" fmla="*/ 411480 w 411480"/>
                  <a:gd name="connsiteY2" fmla="*/ 567560 h 1091323"/>
                  <a:gd name="connsiteX3" fmla="*/ 240141 w 411480"/>
                  <a:gd name="connsiteY3" fmla="*/ 1069891 h 1091323"/>
                  <a:gd name="connsiteX4" fmla="*/ 214811 w 411480"/>
                  <a:gd name="connsiteY4" fmla="*/ 1091323 h 1091323"/>
                  <a:gd name="connsiteX5" fmla="*/ 164041 w 411480"/>
                  <a:gd name="connsiteY5" fmla="*/ 1035755 h 1091323"/>
                  <a:gd name="connsiteX6" fmla="*/ 0 w 411480"/>
                  <a:gd name="connsiteY6" fmla="*/ 510410 h 1091323"/>
                  <a:gd name="connsiteX7" fmla="*/ 95651 w 411480"/>
                  <a:gd name="connsiteY7" fmla="*/ 95020 h 109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480" h="1091323">
                    <a:moveTo>
                      <a:pt x="154752" y="0"/>
                    </a:moveTo>
                    <a:lnTo>
                      <a:pt x="174129" y="9376"/>
                    </a:lnTo>
                    <a:cubicBezTo>
                      <a:pt x="313610" y="101340"/>
                      <a:pt x="411480" y="316633"/>
                      <a:pt x="411480" y="567560"/>
                    </a:cubicBezTo>
                    <a:cubicBezTo>
                      <a:pt x="411480" y="776666"/>
                      <a:pt x="343515" y="961026"/>
                      <a:pt x="240141" y="1069891"/>
                    </a:cubicBezTo>
                    <a:lnTo>
                      <a:pt x="214811" y="1091323"/>
                    </a:lnTo>
                    <a:lnTo>
                      <a:pt x="164041" y="1035755"/>
                    </a:lnTo>
                    <a:cubicBezTo>
                      <a:pt x="62688" y="901308"/>
                      <a:pt x="0" y="715570"/>
                      <a:pt x="0" y="510410"/>
                    </a:cubicBezTo>
                    <a:cubicBezTo>
                      <a:pt x="0" y="356540"/>
                      <a:pt x="35262" y="213595"/>
                      <a:pt x="95651" y="95020"/>
                    </a:cubicBezTo>
                    <a:close/>
                  </a:path>
                </a:pathLst>
              </a:custGeom>
              <a:solidFill>
                <a:srgbClr val="06A6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3726180" y="1127461"/>
                <a:ext cx="2182057" cy="138269"/>
              </a:xfrm>
              <a:custGeom>
                <a:avLst/>
                <a:gdLst>
                  <a:gd name="connsiteX0" fmla="*/ 2171700 w 2171700"/>
                  <a:gd name="connsiteY0" fmla="*/ 142125 h 142125"/>
                  <a:gd name="connsiteX1" fmla="*/ 967740 w 2171700"/>
                  <a:gd name="connsiteY1" fmla="*/ 4965 h 142125"/>
                  <a:gd name="connsiteX2" fmla="*/ 0 w 2171700"/>
                  <a:gd name="connsiteY2" fmla="*/ 27825 h 1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1700" h="142125">
                    <a:moveTo>
                      <a:pt x="2171700" y="142125"/>
                    </a:moveTo>
                    <a:cubicBezTo>
                      <a:pt x="1750695" y="83070"/>
                      <a:pt x="1329690" y="24015"/>
                      <a:pt x="967740" y="4965"/>
                    </a:cubicBezTo>
                    <a:cubicBezTo>
                      <a:pt x="605790" y="-14085"/>
                      <a:pt x="0" y="27825"/>
                      <a:pt x="0" y="27825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5181600" y="1223866"/>
                <a:ext cx="342900" cy="142004"/>
              </a:xfrm>
              <a:custGeom>
                <a:avLst/>
                <a:gdLst>
                  <a:gd name="connsiteX0" fmla="*/ 342900 w 342900"/>
                  <a:gd name="connsiteY0" fmla="*/ 0 h 142004"/>
                  <a:gd name="connsiteX1" fmla="*/ 83820 w 342900"/>
                  <a:gd name="connsiteY1" fmla="*/ 129540 h 142004"/>
                  <a:gd name="connsiteX2" fmla="*/ 0 w 342900"/>
                  <a:gd name="connsiteY2" fmla="*/ 129540 h 14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42004">
                    <a:moveTo>
                      <a:pt x="342900" y="0"/>
                    </a:moveTo>
                    <a:cubicBezTo>
                      <a:pt x="241935" y="53975"/>
                      <a:pt x="140970" y="107950"/>
                      <a:pt x="83820" y="129540"/>
                    </a:cubicBezTo>
                    <a:cubicBezTo>
                      <a:pt x="26670" y="151130"/>
                      <a:pt x="13335" y="140335"/>
                      <a:pt x="0" y="129540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4815840" y="977486"/>
                <a:ext cx="342900" cy="185420"/>
              </a:xfrm>
              <a:custGeom>
                <a:avLst/>
                <a:gdLst>
                  <a:gd name="connsiteX0" fmla="*/ 342900 w 342900"/>
                  <a:gd name="connsiteY0" fmla="*/ 185420 h 185420"/>
                  <a:gd name="connsiteX1" fmla="*/ 137160 w 342900"/>
                  <a:gd name="connsiteY1" fmla="*/ 25400 h 185420"/>
                  <a:gd name="connsiteX2" fmla="*/ 0 w 342900"/>
                  <a:gd name="connsiteY2" fmla="*/ 2540 h 1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85420">
                    <a:moveTo>
                      <a:pt x="342900" y="185420"/>
                    </a:moveTo>
                    <a:cubicBezTo>
                      <a:pt x="268605" y="120650"/>
                      <a:pt x="194310" y="55880"/>
                      <a:pt x="137160" y="25400"/>
                    </a:cubicBezTo>
                    <a:cubicBezTo>
                      <a:pt x="80010" y="-5080"/>
                      <a:pt x="40005" y="-1270"/>
                      <a:pt x="0" y="2540"/>
                    </a:cubicBez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4579620" y="1147666"/>
                <a:ext cx="358140" cy="218204"/>
              </a:xfrm>
              <a:custGeom>
                <a:avLst/>
                <a:gdLst>
                  <a:gd name="connsiteX0" fmla="*/ 289560 w 289560"/>
                  <a:gd name="connsiteY0" fmla="*/ 0 h 167640"/>
                  <a:gd name="connsiteX1" fmla="*/ 0 w 289560"/>
                  <a:gd name="connsiteY1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167640">
                    <a:moveTo>
                      <a:pt x="289560" y="0"/>
                    </a:moveTo>
                    <a:lnTo>
                      <a:pt x="0" y="16764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4274820" y="987646"/>
                <a:ext cx="304800" cy="137160"/>
              </a:xfrm>
              <a:custGeom>
                <a:avLst/>
                <a:gdLst>
                  <a:gd name="connsiteX0" fmla="*/ 304800 w 304800"/>
                  <a:gd name="connsiteY0" fmla="*/ 137160 h 137160"/>
                  <a:gd name="connsiteX1" fmla="*/ 0 w 304800"/>
                  <a:gd name="connsiteY1" fmla="*/ 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 h="137160">
                    <a:moveTo>
                      <a:pt x="304800" y="13716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977640" y="1140046"/>
                <a:ext cx="167640" cy="68580"/>
              </a:xfrm>
              <a:custGeom>
                <a:avLst/>
                <a:gdLst>
                  <a:gd name="connsiteX0" fmla="*/ 167640 w 167640"/>
                  <a:gd name="connsiteY0" fmla="*/ 0 h 68580"/>
                  <a:gd name="connsiteX1" fmla="*/ 0 w 167640"/>
                  <a:gd name="connsiteY1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40" h="68580">
                    <a:moveTo>
                      <a:pt x="167640" y="0"/>
                    </a:moveTo>
                    <a:lnTo>
                      <a:pt x="0" y="68580"/>
                    </a:lnTo>
                  </a:path>
                </a:pathLst>
              </a:custGeom>
              <a:noFill/>
              <a:ln>
                <a:solidFill>
                  <a:srgbClr val="0585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968828" y="118208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</a:rPr>
                <a:t>什么是垃圾分类</a:t>
              </a:r>
            </a:p>
          </p:txBody>
        </p:sp>
      </p:grpSp>
      <p:sp>
        <p:nvSpPr>
          <p:cNvPr id="27" name="任意多边形 26"/>
          <p:cNvSpPr/>
          <p:nvPr/>
        </p:nvSpPr>
        <p:spPr>
          <a:xfrm>
            <a:off x="6043964" y="1405437"/>
            <a:ext cx="2421354" cy="909487"/>
          </a:xfrm>
          <a:custGeom>
            <a:avLst/>
            <a:gdLst>
              <a:gd name="connsiteX0" fmla="*/ 0 w 2421354"/>
              <a:gd name="connsiteY0" fmla="*/ 77675 h 909487"/>
              <a:gd name="connsiteX1" fmla="*/ 602165 w 2421354"/>
              <a:gd name="connsiteY1" fmla="*/ 10767 h 909487"/>
              <a:gd name="connsiteX2" fmla="*/ 2062975 w 2421354"/>
              <a:gd name="connsiteY2" fmla="*/ 88826 h 909487"/>
              <a:gd name="connsiteX3" fmla="*/ 2386361 w 2421354"/>
              <a:gd name="connsiteY3" fmla="*/ 813655 h 909487"/>
              <a:gd name="connsiteX4" fmla="*/ 2397512 w 2421354"/>
              <a:gd name="connsiteY4" fmla="*/ 880562 h 90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354" h="909487">
                <a:moveTo>
                  <a:pt x="0" y="77675"/>
                </a:moveTo>
                <a:cubicBezTo>
                  <a:pt x="129168" y="43292"/>
                  <a:pt x="258336" y="8909"/>
                  <a:pt x="602165" y="10767"/>
                </a:cubicBezTo>
                <a:cubicBezTo>
                  <a:pt x="945994" y="12625"/>
                  <a:pt x="1765609" y="-44989"/>
                  <a:pt x="2062975" y="88826"/>
                </a:cubicBezTo>
                <a:cubicBezTo>
                  <a:pt x="2360341" y="222641"/>
                  <a:pt x="2330605" y="681699"/>
                  <a:pt x="2386361" y="813655"/>
                </a:cubicBezTo>
                <a:cubicBezTo>
                  <a:pt x="2442117" y="945611"/>
                  <a:pt x="2419814" y="913086"/>
                  <a:pt x="2397512" y="880562"/>
                </a:cubicBezTo>
              </a:path>
            </a:pathLst>
          </a:custGeom>
          <a:noFill/>
          <a:ln w="22225">
            <a:gradFill flip="none" rotWithShape="1">
              <a:gsLst>
                <a:gs pos="14000">
                  <a:srgbClr val="05853C"/>
                </a:gs>
                <a:gs pos="100000">
                  <a:srgbClr val="05853C">
                    <a:alpha val="24000"/>
                  </a:srgb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>
            <a:grpSpLocks noChangeAspect="1"/>
          </p:cNvGrpSpPr>
          <p:nvPr/>
        </p:nvGrpSpPr>
        <p:grpSpPr>
          <a:xfrm rot="2643605">
            <a:off x="6757974" y="1172562"/>
            <a:ext cx="288000" cy="177142"/>
            <a:chOff x="3726180" y="884888"/>
            <a:chExt cx="2171700" cy="591204"/>
          </a:xfrm>
        </p:grpSpPr>
        <p:sp>
          <p:nvSpPr>
            <p:cNvPr id="29" name="任意多边形 28"/>
            <p:cNvSpPr/>
            <p:nvPr/>
          </p:nvSpPr>
          <p:spPr>
            <a:xfrm rot="16491998">
              <a:off x="4514901" y="102914"/>
              <a:ext cx="591204" cy="2155152"/>
            </a:xfrm>
            <a:custGeom>
              <a:avLst/>
              <a:gdLst>
                <a:gd name="connsiteX0" fmla="*/ 154752 w 411480"/>
                <a:gd name="connsiteY0" fmla="*/ 0 h 1091323"/>
                <a:gd name="connsiteX1" fmla="*/ 174129 w 411480"/>
                <a:gd name="connsiteY1" fmla="*/ 9376 h 1091323"/>
                <a:gd name="connsiteX2" fmla="*/ 411480 w 411480"/>
                <a:gd name="connsiteY2" fmla="*/ 567560 h 1091323"/>
                <a:gd name="connsiteX3" fmla="*/ 240141 w 411480"/>
                <a:gd name="connsiteY3" fmla="*/ 1069891 h 1091323"/>
                <a:gd name="connsiteX4" fmla="*/ 214811 w 411480"/>
                <a:gd name="connsiteY4" fmla="*/ 1091323 h 1091323"/>
                <a:gd name="connsiteX5" fmla="*/ 164041 w 411480"/>
                <a:gd name="connsiteY5" fmla="*/ 1035755 h 1091323"/>
                <a:gd name="connsiteX6" fmla="*/ 0 w 411480"/>
                <a:gd name="connsiteY6" fmla="*/ 510410 h 1091323"/>
                <a:gd name="connsiteX7" fmla="*/ 95651 w 411480"/>
                <a:gd name="connsiteY7" fmla="*/ 95020 h 10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480" h="1091323">
                  <a:moveTo>
                    <a:pt x="154752" y="0"/>
                  </a:moveTo>
                  <a:lnTo>
                    <a:pt x="174129" y="9376"/>
                  </a:lnTo>
                  <a:cubicBezTo>
                    <a:pt x="313610" y="101340"/>
                    <a:pt x="411480" y="316633"/>
                    <a:pt x="411480" y="567560"/>
                  </a:cubicBezTo>
                  <a:cubicBezTo>
                    <a:pt x="411480" y="776666"/>
                    <a:pt x="343515" y="961026"/>
                    <a:pt x="240141" y="1069891"/>
                  </a:cubicBezTo>
                  <a:lnTo>
                    <a:pt x="214811" y="1091323"/>
                  </a:lnTo>
                  <a:lnTo>
                    <a:pt x="164041" y="1035755"/>
                  </a:lnTo>
                  <a:cubicBezTo>
                    <a:pt x="62688" y="901308"/>
                    <a:pt x="0" y="715570"/>
                    <a:pt x="0" y="510410"/>
                  </a:cubicBezTo>
                  <a:cubicBezTo>
                    <a:pt x="0" y="356540"/>
                    <a:pt x="35262" y="213595"/>
                    <a:pt x="95651" y="95020"/>
                  </a:cubicBezTo>
                  <a:close/>
                </a:path>
              </a:pathLst>
            </a:custGeom>
            <a:solidFill>
              <a:srgbClr val="06A6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726180" y="1127461"/>
              <a:ext cx="2171700" cy="142125"/>
            </a:xfrm>
            <a:custGeom>
              <a:avLst/>
              <a:gdLst>
                <a:gd name="connsiteX0" fmla="*/ 2171700 w 2171700"/>
                <a:gd name="connsiteY0" fmla="*/ 142125 h 142125"/>
                <a:gd name="connsiteX1" fmla="*/ 967740 w 2171700"/>
                <a:gd name="connsiteY1" fmla="*/ 4965 h 142125"/>
                <a:gd name="connsiteX2" fmla="*/ 0 w 2171700"/>
                <a:gd name="connsiteY2" fmla="*/ 27825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1700" h="142125">
                  <a:moveTo>
                    <a:pt x="2171700" y="142125"/>
                  </a:moveTo>
                  <a:cubicBezTo>
                    <a:pt x="1750695" y="83070"/>
                    <a:pt x="1329690" y="24015"/>
                    <a:pt x="967740" y="4965"/>
                  </a:cubicBezTo>
                  <a:cubicBezTo>
                    <a:pt x="605790" y="-14085"/>
                    <a:pt x="0" y="27825"/>
                    <a:pt x="0" y="27825"/>
                  </a:cubicBez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181600" y="1223866"/>
              <a:ext cx="342900" cy="142004"/>
            </a:xfrm>
            <a:custGeom>
              <a:avLst/>
              <a:gdLst>
                <a:gd name="connsiteX0" fmla="*/ 342900 w 342900"/>
                <a:gd name="connsiteY0" fmla="*/ 0 h 142004"/>
                <a:gd name="connsiteX1" fmla="*/ 83820 w 342900"/>
                <a:gd name="connsiteY1" fmla="*/ 129540 h 142004"/>
                <a:gd name="connsiteX2" fmla="*/ 0 w 342900"/>
                <a:gd name="connsiteY2" fmla="*/ 129540 h 14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42004">
                  <a:moveTo>
                    <a:pt x="342900" y="0"/>
                  </a:moveTo>
                  <a:cubicBezTo>
                    <a:pt x="241935" y="53975"/>
                    <a:pt x="140970" y="107950"/>
                    <a:pt x="83820" y="129540"/>
                  </a:cubicBezTo>
                  <a:cubicBezTo>
                    <a:pt x="26670" y="151130"/>
                    <a:pt x="13335" y="140335"/>
                    <a:pt x="0" y="129540"/>
                  </a:cubicBez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815840" y="977486"/>
              <a:ext cx="342900" cy="185420"/>
            </a:xfrm>
            <a:custGeom>
              <a:avLst/>
              <a:gdLst>
                <a:gd name="connsiteX0" fmla="*/ 342900 w 342900"/>
                <a:gd name="connsiteY0" fmla="*/ 185420 h 185420"/>
                <a:gd name="connsiteX1" fmla="*/ 137160 w 342900"/>
                <a:gd name="connsiteY1" fmla="*/ 25400 h 185420"/>
                <a:gd name="connsiteX2" fmla="*/ 0 w 342900"/>
                <a:gd name="connsiteY2" fmla="*/ 2540 h 18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85420">
                  <a:moveTo>
                    <a:pt x="342900" y="185420"/>
                  </a:moveTo>
                  <a:cubicBezTo>
                    <a:pt x="268605" y="120650"/>
                    <a:pt x="194310" y="55880"/>
                    <a:pt x="137160" y="25400"/>
                  </a:cubicBezTo>
                  <a:cubicBezTo>
                    <a:pt x="80010" y="-5080"/>
                    <a:pt x="40005" y="-1270"/>
                    <a:pt x="0" y="2540"/>
                  </a:cubicBez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579620" y="1147666"/>
              <a:ext cx="358140" cy="218204"/>
            </a:xfrm>
            <a:custGeom>
              <a:avLst/>
              <a:gdLst>
                <a:gd name="connsiteX0" fmla="*/ 289560 w 289560"/>
                <a:gd name="connsiteY0" fmla="*/ 0 h 167640"/>
                <a:gd name="connsiteX1" fmla="*/ 0 w 289560"/>
                <a:gd name="connsiteY1" fmla="*/ 16764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560" h="167640">
                  <a:moveTo>
                    <a:pt x="289560" y="0"/>
                  </a:moveTo>
                  <a:lnTo>
                    <a:pt x="0" y="167640"/>
                  </a:ln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4274820" y="987646"/>
              <a:ext cx="304800" cy="137160"/>
            </a:xfrm>
            <a:custGeom>
              <a:avLst/>
              <a:gdLst>
                <a:gd name="connsiteX0" fmla="*/ 304800 w 304800"/>
                <a:gd name="connsiteY0" fmla="*/ 137160 h 137160"/>
                <a:gd name="connsiteX1" fmla="*/ 0 w 304800"/>
                <a:gd name="connsiteY1" fmla="*/ 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137160">
                  <a:moveTo>
                    <a:pt x="304800" y="13716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3977640" y="1140046"/>
              <a:ext cx="167640" cy="68580"/>
            </a:xfrm>
            <a:custGeom>
              <a:avLst/>
              <a:gdLst>
                <a:gd name="connsiteX0" fmla="*/ 167640 w 167640"/>
                <a:gd name="connsiteY0" fmla="*/ 0 h 68580"/>
                <a:gd name="connsiteX1" fmla="*/ 0 w 167640"/>
                <a:gd name="connsiteY1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640" h="68580">
                  <a:moveTo>
                    <a:pt x="167640" y="0"/>
                  </a:moveTo>
                  <a:lnTo>
                    <a:pt x="0" y="68580"/>
                  </a:ln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>
            <a:grpSpLocks noChangeAspect="1"/>
          </p:cNvGrpSpPr>
          <p:nvPr/>
        </p:nvGrpSpPr>
        <p:grpSpPr>
          <a:xfrm rot="18057952">
            <a:off x="7710097" y="1460881"/>
            <a:ext cx="288000" cy="177142"/>
            <a:chOff x="3726180" y="884888"/>
            <a:chExt cx="2171700" cy="591204"/>
          </a:xfrm>
        </p:grpSpPr>
        <p:sp>
          <p:nvSpPr>
            <p:cNvPr id="37" name="任意多边形 36"/>
            <p:cNvSpPr/>
            <p:nvPr/>
          </p:nvSpPr>
          <p:spPr>
            <a:xfrm rot="16491998">
              <a:off x="4514901" y="102914"/>
              <a:ext cx="591204" cy="2155152"/>
            </a:xfrm>
            <a:custGeom>
              <a:avLst/>
              <a:gdLst>
                <a:gd name="connsiteX0" fmla="*/ 154752 w 411480"/>
                <a:gd name="connsiteY0" fmla="*/ 0 h 1091323"/>
                <a:gd name="connsiteX1" fmla="*/ 174129 w 411480"/>
                <a:gd name="connsiteY1" fmla="*/ 9376 h 1091323"/>
                <a:gd name="connsiteX2" fmla="*/ 411480 w 411480"/>
                <a:gd name="connsiteY2" fmla="*/ 567560 h 1091323"/>
                <a:gd name="connsiteX3" fmla="*/ 240141 w 411480"/>
                <a:gd name="connsiteY3" fmla="*/ 1069891 h 1091323"/>
                <a:gd name="connsiteX4" fmla="*/ 214811 w 411480"/>
                <a:gd name="connsiteY4" fmla="*/ 1091323 h 1091323"/>
                <a:gd name="connsiteX5" fmla="*/ 164041 w 411480"/>
                <a:gd name="connsiteY5" fmla="*/ 1035755 h 1091323"/>
                <a:gd name="connsiteX6" fmla="*/ 0 w 411480"/>
                <a:gd name="connsiteY6" fmla="*/ 510410 h 1091323"/>
                <a:gd name="connsiteX7" fmla="*/ 95651 w 411480"/>
                <a:gd name="connsiteY7" fmla="*/ 95020 h 10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480" h="1091323">
                  <a:moveTo>
                    <a:pt x="154752" y="0"/>
                  </a:moveTo>
                  <a:lnTo>
                    <a:pt x="174129" y="9376"/>
                  </a:lnTo>
                  <a:cubicBezTo>
                    <a:pt x="313610" y="101340"/>
                    <a:pt x="411480" y="316633"/>
                    <a:pt x="411480" y="567560"/>
                  </a:cubicBezTo>
                  <a:cubicBezTo>
                    <a:pt x="411480" y="776666"/>
                    <a:pt x="343515" y="961026"/>
                    <a:pt x="240141" y="1069891"/>
                  </a:cubicBezTo>
                  <a:lnTo>
                    <a:pt x="214811" y="1091323"/>
                  </a:lnTo>
                  <a:lnTo>
                    <a:pt x="164041" y="1035755"/>
                  </a:lnTo>
                  <a:cubicBezTo>
                    <a:pt x="62688" y="901308"/>
                    <a:pt x="0" y="715570"/>
                    <a:pt x="0" y="510410"/>
                  </a:cubicBezTo>
                  <a:cubicBezTo>
                    <a:pt x="0" y="356540"/>
                    <a:pt x="35262" y="213595"/>
                    <a:pt x="95651" y="95020"/>
                  </a:cubicBezTo>
                  <a:close/>
                </a:path>
              </a:pathLst>
            </a:custGeom>
            <a:solidFill>
              <a:srgbClr val="06A6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3726180" y="1127461"/>
              <a:ext cx="2171700" cy="142125"/>
            </a:xfrm>
            <a:custGeom>
              <a:avLst/>
              <a:gdLst>
                <a:gd name="connsiteX0" fmla="*/ 2171700 w 2171700"/>
                <a:gd name="connsiteY0" fmla="*/ 142125 h 142125"/>
                <a:gd name="connsiteX1" fmla="*/ 967740 w 2171700"/>
                <a:gd name="connsiteY1" fmla="*/ 4965 h 142125"/>
                <a:gd name="connsiteX2" fmla="*/ 0 w 2171700"/>
                <a:gd name="connsiteY2" fmla="*/ 27825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1700" h="142125">
                  <a:moveTo>
                    <a:pt x="2171700" y="142125"/>
                  </a:moveTo>
                  <a:cubicBezTo>
                    <a:pt x="1750695" y="83070"/>
                    <a:pt x="1329690" y="24015"/>
                    <a:pt x="967740" y="4965"/>
                  </a:cubicBezTo>
                  <a:cubicBezTo>
                    <a:pt x="605790" y="-14085"/>
                    <a:pt x="0" y="27825"/>
                    <a:pt x="0" y="27825"/>
                  </a:cubicBez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5181600" y="1223866"/>
              <a:ext cx="342900" cy="142004"/>
            </a:xfrm>
            <a:custGeom>
              <a:avLst/>
              <a:gdLst>
                <a:gd name="connsiteX0" fmla="*/ 342900 w 342900"/>
                <a:gd name="connsiteY0" fmla="*/ 0 h 142004"/>
                <a:gd name="connsiteX1" fmla="*/ 83820 w 342900"/>
                <a:gd name="connsiteY1" fmla="*/ 129540 h 142004"/>
                <a:gd name="connsiteX2" fmla="*/ 0 w 342900"/>
                <a:gd name="connsiteY2" fmla="*/ 129540 h 14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42004">
                  <a:moveTo>
                    <a:pt x="342900" y="0"/>
                  </a:moveTo>
                  <a:cubicBezTo>
                    <a:pt x="241935" y="53975"/>
                    <a:pt x="140970" y="107950"/>
                    <a:pt x="83820" y="129540"/>
                  </a:cubicBezTo>
                  <a:cubicBezTo>
                    <a:pt x="26670" y="151130"/>
                    <a:pt x="13335" y="140335"/>
                    <a:pt x="0" y="129540"/>
                  </a:cubicBez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815840" y="977486"/>
              <a:ext cx="342900" cy="185420"/>
            </a:xfrm>
            <a:custGeom>
              <a:avLst/>
              <a:gdLst>
                <a:gd name="connsiteX0" fmla="*/ 342900 w 342900"/>
                <a:gd name="connsiteY0" fmla="*/ 185420 h 185420"/>
                <a:gd name="connsiteX1" fmla="*/ 137160 w 342900"/>
                <a:gd name="connsiteY1" fmla="*/ 25400 h 185420"/>
                <a:gd name="connsiteX2" fmla="*/ 0 w 342900"/>
                <a:gd name="connsiteY2" fmla="*/ 2540 h 18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85420">
                  <a:moveTo>
                    <a:pt x="342900" y="185420"/>
                  </a:moveTo>
                  <a:cubicBezTo>
                    <a:pt x="268605" y="120650"/>
                    <a:pt x="194310" y="55880"/>
                    <a:pt x="137160" y="25400"/>
                  </a:cubicBezTo>
                  <a:cubicBezTo>
                    <a:pt x="80010" y="-5080"/>
                    <a:pt x="40005" y="-1270"/>
                    <a:pt x="0" y="2540"/>
                  </a:cubicBez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4579620" y="1147666"/>
              <a:ext cx="358140" cy="218204"/>
            </a:xfrm>
            <a:custGeom>
              <a:avLst/>
              <a:gdLst>
                <a:gd name="connsiteX0" fmla="*/ 289560 w 289560"/>
                <a:gd name="connsiteY0" fmla="*/ 0 h 167640"/>
                <a:gd name="connsiteX1" fmla="*/ 0 w 289560"/>
                <a:gd name="connsiteY1" fmla="*/ 16764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560" h="167640">
                  <a:moveTo>
                    <a:pt x="289560" y="0"/>
                  </a:moveTo>
                  <a:lnTo>
                    <a:pt x="0" y="167640"/>
                  </a:ln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274820" y="987646"/>
              <a:ext cx="304800" cy="137160"/>
            </a:xfrm>
            <a:custGeom>
              <a:avLst/>
              <a:gdLst>
                <a:gd name="connsiteX0" fmla="*/ 304800 w 304800"/>
                <a:gd name="connsiteY0" fmla="*/ 137160 h 137160"/>
                <a:gd name="connsiteX1" fmla="*/ 0 w 304800"/>
                <a:gd name="connsiteY1" fmla="*/ 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137160">
                  <a:moveTo>
                    <a:pt x="304800" y="13716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977640" y="1140046"/>
              <a:ext cx="167640" cy="68580"/>
            </a:xfrm>
            <a:custGeom>
              <a:avLst/>
              <a:gdLst>
                <a:gd name="connsiteX0" fmla="*/ 167640 w 167640"/>
                <a:gd name="connsiteY0" fmla="*/ 0 h 68580"/>
                <a:gd name="connsiteX1" fmla="*/ 0 w 167640"/>
                <a:gd name="connsiteY1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640" h="68580">
                  <a:moveTo>
                    <a:pt x="167640" y="0"/>
                  </a:moveTo>
                  <a:lnTo>
                    <a:pt x="0" y="68580"/>
                  </a:ln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>
            <a:grpSpLocks noChangeAspect="1"/>
          </p:cNvGrpSpPr>
          <p:nvPr/>
        </p:nvGrpSpPr>
        <p:grpSpPr>
          <a:xfrm rot="7477556">
            <a:off x="8313295" y="1629877"/>
            <a:ext cx="288000" cy="177142"/>
            <a:chOff x="3726180" y="884888"/>
            <a:chExt cx="2171700" cy="591204"/>
          </a:xfrm>
        </p:grpSpPr>
        <p:sp>
          <p:nvSpPr>
            <p:cNvPr id="45" name="任意多边形 44"/>
            <p:cNvSpPr/>
            <p:nvPr/>
          </p:nvSpPr>
          <p:spPr>
            <a:xfrm rot="16491998">
              <a:off x="4514901" y="102914"/>
              <a:ext cx="591204" cy="2155152"/>
            </a:xfrm>
            <a:custGeom>
              <a:avLst/>
              <a:gdLst>
                <a:gd name="connsiteX0" fmla="*/ 154752 w 411480"/>
                <a:gd name="connsiteY0" fmla="*/ 0 h 1091323"/>
                <a:gd name="connsiteX1" fmla="*/ 174129 w 411480"/>
                <a:gd name="connsiteY1" fmla="*/ 9376 h 1091323"/>
                <a:gd name="connsiteX2" fmla="*/ 411480 w 411480"/>
                <a:gd name="connsiteY2" fmla="*/ 567560 h 1091323"/>
                <a:gd name="connsiteX3" fmla="*/ 240141 w 411480"/>
                <a:gd name="connsiteY3" fmla="*/ 1069891 h 1091323"/>
                <a:gd name="connsiteX4" fmla="*/ 214811 w 411480"/>
                <a:gd name="connsiteY4" fmla="*/ 1091323 h 1091323"/>
                <a:gd name="connsiteX5" fmla="*/ 164041 w 411480"/>
                <a:gd name="connsiteY5" fmla="*/ 1035755 h 1091323"/>
                <a:gd name="connsiteX6" fmla="*/ 0 w 411480"/>
                <a:gd name="connsiteY6" fmla="*/ 510410 h 1091323"/>
                <a:gd name="connsiteX7" fmla="*/ 95651 w 411480"/>
                <a:gd name="connsiteY7" fmla="*/ 95020 h 10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480" h="1091323">
                  <a:moveTo>
                    <a:pt x="154752" y="0"/>
                  </a:moveTo>
                  <a:lnTo>
                    <a:pt x="174129" y="9376"/>
                  </a:lnTo>
                  <a:cubicBezTo>
                    <a:pt x="313610" y="101340"/>
                    <a:pt x="411480" y="316633"/>
                    <a:pt x="411480" y="567560"/>
                  </a:cubicBezTo>
                  <a:cubicBezTo>
                    <a:pt x="411480" y="776666"/>
                    <a:pt x="343515" y="961026"/>
                    <a:pt x="240141" y="1069891"/>
                  </a:cubicBezTo>
                  <a:lnTo>
                    <a:pt x="214811" y="1091323"/>
                  </a:lnTo>
                  <a:lnTo>
                    <a:pt x="164041" y="1035755"/>
                  </a:lnTo>
                  <a:cubicBezTo>
                    <a:pt x="62688" y="901308"/>
                    <a:pt x="0" y="715570"/>
                    <a:pt x="0" y="510410"/>
                  </a:cubicBezTo>
                  <a:cubicBezTo>
                    <a:pt x="0" y="356540"/>
                    <a:pt x="35262" y="213595"/>
                    <a:pt x="95651" y="95020"/>
                  </a:cubicBezTo>
                  <a:close/>
                </a:path>
              </a:pathLst>
            </a:custGeom>
            <a:solidFill>
              <a:srgbClr val="06A6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726180" y="1127461"/>
              <a:ext cx="2171700" cy="142125"/>
            </a:xfrm>
            <a:custGeom>
              <a:avLst/>
              <a:gdLst>
                <a:gd name="connsiteX0" fmla="*/ 2171700 w 2171700"/>
                <a:gd name="connsiteY0" fmla="*/ 142125 h 142125"/>
                <a:gd name="connsiteX1" fmla="*/ 967740 w 2171700"/>
                <a:gd name="connsiteY1" fmla="*/ 4965 h 142125"/>
                <a:gd name="connsiteX2" fmla="*/ 0 w 2171700"/>
                <a:gd name="connsiteY2" fmla="*/ 27825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1700" h="142125">
                  <a:moveTo>
                    <a:pt x="2171700" y="142125"/>
                  </a:moveTo>
                  <a:cubicBezTo>
                    <a:pt x="1750695" y="83070"/>
                    <a:pt x="1329690" y="24015"/>
                    <a:pt x="967740" y="4965"/>
                  </a:cubicBezTo>
                  <a:cubicBezTo>
                    <a:pt x="605790" y="-14085"/>
                    <a:pt x="0" y="27825"/>
                    <a:pt x="0" y="27825"/>
                  </a:cubicBez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181600" y="1223866"/>
              <a:ext cx="342900" cy="142004"/>
            </a:xfrm>
            <a:custGeom>
              <a:avLst/>
              <a:gdLst>
                <a:gd name="connsiteX0" fmla="*/ 342900 w 342900"/>
                <a:gd name="connsiteY0" fmla="*/ 0 h 142004"/>
                <a:gd name="connsiteX1" fmla="*/ 83820 w 342900"/>
                <a:gd name="connsiteY1" fmla="*/ 129540 h 142004"/>
                <a:gd name="connsiteX2" fmla="*/ 0 w 342900"/>
                <a:gd name="connsiteY2" fmla="*/ 129540 h 14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42004">
                  <a:moveTo>
                    <a:pt x="342900" y="0"/>
                  </a:moveTo>
                  <a:cubicBezTo>
                    <a:pt x="241935" y="53975"/>
                    <a:pt x="140970" y="107950"/>
                    <a:pt x="83820" y="129540"/>
                  </a:cubicBezTo>
                  <a:cubicBezTo>
                    <a:pt x="26670" y="151130"/>
                    <a:pt x="13335" y="140335"/>
                    <a:pt x="0" y="129540"/>
                  </a:cubicBez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4815840" y="977486"/>
              <a:ext cx="342900" cy="185420"/>
            </a:xfrm>
            <a:custGeom>
              <a:avLst/>
              <a:gdLst>
                <a:gd name="connsiteX0" fmla="*/ 342900 w 342900"/>
                <a:gd name="connsiteY0" fmla="*/ 185420 h 185420"/>
                <a:gd name="connsiteX1" fmla="*/ 137160 w 342900"/>
                <a:gd name="connsiteY1" fmla="*/ 25400 h 185420"/>
                <a:gd name="connsiteX2" fmla="*/ 0 w 342900"/>
                <a:gd name="connsiteY2" fmla="*/ 2540 h 18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85420">
                  <a:moveTo>
                    <a:pt x="342900" y="185420"/>
                  </a:moveTo>
                  <a:cubicBezTo>
                    <a:pt x="268605" y="120650"/>
                    <a:pt x="194310" y="55880"/>
                    <a:pt x="137160" y="25400"/>
                  </a:cubicBezTo>
                  <a:cubicBezTo>
                    <a:pt x="80010" y="-5080"/>
                    <a:pt x="40005" y="-1270"/>
                    <a:pt x="0" y="2540"/>
                  </a:cubicBez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4579620" y="1147666"/>
              <a:ext cx="358140" cy="218204"/>
            </a:xfrm>
            <a:custGeom>
              <a:avLst/>
              <a:gdLst>
                <a:gd name="connsiteX0" fmla="*/ 289560 w 289560"/>
                <a:gd name="connsiteY0" fmla="*/ 0 h 167640"/>
                <a:gd name="connsiteX1" fmla="*/ 0 w 289560"/>
                <a:gd name="connsiteY1" fmla="*/ 16764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560" h="167640">
                  <a:moveTo>
                    <a:pt x="289560" y="0"/>
                  </a:moveTo>
                  <a:lnTo>
                    <a:pt x="0" y="167640"/>
                  </a:ln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274820" y="987646"/>
              <a:ext cx="304800" cy="137160"/>
            </a:xfrm>
            <a:custGeom>
              <a:avLst/>
              <a:gdLst>
                <a:gd name="connsiteX0" fmla="*/ 304800 w 304800"/>
                <a:gd name="connsiteY0" fmla="*/ 137160 h 137160"/>
                <a:gd name="connsiteX1" fmla="*/ 0 w 304800"/>
                <a:gd name="connsiteY1" fmla="*/ 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137160">
                  <a:moveTo>
                    <a:pt x="304800" y="13716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3977640" y="1140046"/>
              <a:ext cx="167640" cy="68580"/>
            </a:xfrm>
            <a:custGeom>
              <a:avLst/>
              <a:gdLst>
                <a:gd name="connsiteX0" fmla="*/ 167640 w 167640"/>
                <a:gd name="connsiteY0" fmla="*/ 0 h 68580"/>
                <a:gd name="connsiteX1" fmla="*/ 0 w 167640"/>
                <a:gd name="connsiteY1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640" h="68580">
                  <a:moveTo>
                    <a:pt x="167640" y="0"/>
                  </a:moveTo>
                  <a:lnTo>
                    <a:pt x="0" y="68580"/>
                  </a:lnTo>
                </a:path>
              </a:pathLst>
            </a:custGeom>
            <a:noFill/>
            <a:ln>
              <a:solidFill>
                <a:srgbClr val="058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50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77956" y="2104371"/>
            <a:ext cx="2466711" cy="3039129"/>
            <a:chOff x="3477956" y="2104371"/>
            <a:chExt cx="2466711" cy="3039129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956" y="2104371"/>
              <a:ext cx="2466711" cy="303912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899186" y="2478508"/>
              <a:ext cx="1452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垃圾分类的好处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58047" y="1554332"/>
            <a:ext cx="367452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rgbClr val="54AD2E"/>
                </a:solidFill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垃圾分类，去掉能回收的和不易降解的物质，减少垃圾数量达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61839" y="1552545"/>
            <a:ext cx="270922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吨废塑料可炼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公斤的柴油，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吨废纸可生产好纸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公斤，可以少砍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棵大树，并减少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35%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的水污染。</a:t>
            </a:r>
          </a:p>
        </p:txBody>
      </p:sp>
      <p:sp>
        <p:nvSpPr>
          <p:cNvPr id="17" name="矩形 16"/>
          <p:cNvSpPr/>
          <p:nvPr/>
        </p:nvSpPr>
        <p:spPr>
          <a:xfrm>
            <a:off x="585427" y="3154191"/>
            <a:ext cx="284956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废弃电池含有金属汞镉等有害物质，土壤中的废塑料会导致农作物减产。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81889" y="1082587"/>
            <a:ext cx="1875412" cy="469958"/>
            <a:chOff x="896363" y="916685"/>
            <a:chExt cx="1875412" cy="469958"/>
          </a:xfrm>
        </p:grpSpPr>
        <p:grpSp>
          <p:nvGrpSpPr>
            <p:cNvPr id="71" name="组合 70"/>
            <p:cNvGrpSpPr/>
            <p:nvPr/>
          </p:nvGrpSpPr>
          <p:grpSpPr>
            <a:xfrm>
              <a:off x="972521" y="916685"/>
              <a:ext cx="1799254" cy="461665"/>
              <a:chOff x="972521" y="916685"/>
              <a:chExt cx="1799254" cy="461665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972521" y="950181"/>
                <a:ext cx="1799254" cy="394674"/>
                <a:chOff x="972521" y="950181"/>
                <a:chExt cx="1479759" cy="394674"/>
              </a:xfrm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972522" y="950182"/>
                  <a:ext cx="1479758" cy="394673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05853C"/>
                    </a:gs>
                    <a:gs pos="100000">
                      <a:srgbClr val="39AA4A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>
                  <a:off x="972521" y="950181"/>
                  <a:ext cx="1479759" cy="197337"/>
                </a:xfrm>
                <a:custGeom>
                  <a:avLst/>
                  <a:gdLst>
                    <a:gd name="connsiteX0" fmla="*/ 0 w 1479759"/>
                    <a:gd name="connsiteY0" fmla="*/ 197336 h 197337"/>
                    <a:gd name="connsiteX1" fmla="*/ 0 w 1479759"/>
                    <a:gd name="connsiteY1" fmla="*/ 197337 h 197337"/>
                    <a:gd name="connsiteX2" fmla="*/ 0 w 1479759"/>
                    <a:gd name="connsiteY2" fmla="*/ 197337 h 197337"/>
                    <a:gd name="connsiteX3" fmla="*/ 197337 w 1479759"/>
                    <a:gd name="connsiteY3" fmla="*/ 0 h 197337"/>
                    <a:gd name="connsiteX4" fmla="*/ 1282422 w 1479759"/>
                    <a:gd name="connsiteY4" fmla="*/ 0 h 197337"/>
                    <a:gd name="connsiteX5" fmla="*/ 1479759 w 1479759"/>
                    <a:gd name="connsiteY5" fmla="*/ 197337 h 197337"/>
                    <a:gd name="connsiteX6" fmla="*/ 1479758 w 1479759"/>
                    <a:gd name="connsiteY6" fmla="*/ 197337 h 197337"/>
                    <a:gd name="connsiteX7" fmla="*/ 0 w 1479759"/>
                    <a:gd name="connsiteY7" fmla="*/ 197337 h 197337"/>
                    <a:gd name="connsiteX8" fmla="*/ 0 w 1479759"/>
                    <a:gd name="connsiteY8" fmla="*/ 197337 h 197337"/>
                    <a:gd name="connsiteX9" fmla="*/ 15508 w 1479759"/>
                    <a:gd name="connsiteY9" fmla="*/ 120525 h 197337"/>
                    <a:gd name="connsiteX10" fmla="*/ 197337 w 1479759"/>
                    <a:gd name="connsiteY10" fmla="*/ 0 h 197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9759" h="197337">
                      <a:moveTo>
                        <a:pt x="0" y="197336"/>
                      </a:moveTo>
                      <a:lnTo>
                        <a:pt x="0" y="197337"/>
                      </a:lnTo>
                      <a:lnTo>
                        <a:pt x="0" y="197337"/>
                      </a:lnTo>
                      <a:close/>
                      <a:moveTo>
                        <a:pt x="197337" y="0"/>
                      </a:moveTo>
                      <a:lnTo>
                        <a:pt x="1282422" y="0"/>
                      </a:lnTo>
                      <a:cubicBezTo>
                        <a:pt x="1391408" y="0"/>
                        <a:pt x="1479759" y="88351"/>
                        <a:pt x="1479759" y="197337"/>
                      </a:cubicBezTo>
                      <a:lnTo>
                        <a:pt x="1479758" y="197337"/>
                      </a:lnTo>
                      <a:lnTo>
                        <a:pt x="0" y="197337"/>
                      </a:lnTo>
                      <a:lnTo>
                        <a:pt x="0" y="197337"/>
                      </a:lnTo>
                      <a:lnTo>
                        <a:pt x="15508" y="120525"/>
                      </a:lnTo>
                      <a:cubicBezTo>
                        <a:pt x="45465" y="49698"/>
                        <a:pt x="115598" y="0"/>
                        <a:pt x="19733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4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0" name="椭圆 69"/>
              <p:cNvSpPr/>
              <p:nvPr/>
            </p:nvSpPr>
            <p:spPr>
              <a:xfrm>
                <a:off x="1132943" y="950181"/>
                <a:ext cx="324379" cy="3946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>
                <a:off x="1125800" y="950181"/>
                <a:ext cx="345811" cy="394674"/>
              </a:xfrm>
              <a:custGeom>
                <a:avLst/>
                <a:gdLst>
                  <a:gd name="connsiteX0" fmla="*/ 0 w 312194"/>
                  <a:gd name="connsiteY0" fmla="*/ 0 h 394674"/>
                  <a:gd name="connsiteX1" fmla="*/ 312194 w 312194"/>
                  <a:gd name="connsiteY1" fmla="*/ 0 h 394674"/>
                  <a:gd name="connsiteX2" fmla="*/ 298842 w 312194"/>
                  <a:gd name="connsiteY2" fmla="*/ 18892 h 394674"/>
                  <a:gd name="connsiteX3" fmla="*/ 255116 w 312194"/>
                  <a:gd name="connsiteY3" fmla="*/ 199920 h 394674"/>
                  <a:gd name="connsiteX4" fmla="*/ 298842 w 312194"/>
                  <a:gd name="connsiteY4" fmla="*/ 380949 h 394674"/>
                  <a:gd name="connsiteX5" fmla="*/ 308543 w 312194"/>
                  <a:gd name="connsiteY5" fmla="*/ 394674 h 394674"/>
                  <a:gd name="connsiteX6" fmla="*/ 0 w 312194"/>
                  <a:gd name="connsiteY6" fmla="*/ 394674 h 394674"/>
                  <a:gd name="connsiteX7" fmla="*/ 0 w 312194"/>
                  <a:gd name="connsiteY7" fmla="*/ 387189 h 394674"/>
                  <a:gd name="connsiteX8" fmla="*/ 6236 w 312194"/>
                  <a:gd name="connsiteY8" fmla="*/ 378366 h 394674"/>
                  <a:gd name="connsiteX9" fmla="*/ 49962 w 312194"/>
                  <a:gd name="connsiteY9" fmla="*/ 197337 h 394674"/>
                  <a:gd name="connsiteX10" fmla="*/ 6236 w 312194"/>
                  <a:gd name="connsiteY10" fmla="*/ 16309 h 394674"/>
                  <a:gd name="connsiteX11" fmla="*/ 0 w 312194"/>
                  <a:gd name="connsiteY11" fmla="*/ 7485 h 39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2194" h="394674">
                    <a:moveTo>
                      <a:pt x="0" y="0"/>
                    </a:moveTo>
                    <a:lnTo>
                      <a:pt x="312194" y="0"/>
                    </a:lnTo>
                    <a:lnTo>
                      <a:pt x="298842" y="18892"/>
                    </a:lnTo>
                    <a:cubicBezTo>
                      <a:pt x="271826" y="65221"/>
                      <a:pt x="255116" y="129224"/>
                      <a:pt x="255116" y="199920"/>
                    </a:cubicBezTo>
                    <a:cubicBezTo>
                      <a:pt x="255116" y="270616"/>
                      <a:pt x="271826" y="334619"/>
                      <a:pt x="298842" y="380949"/>
                    </a:cubicBezTo>
                    <a:lnTo>
                      <a:pt x="308543" y="394674"/>
                    </a:lnTo>
                    <a:lnTo>
                      <a:pt x="0" y="394674"/>
                    </a:lnTo>
                    <a:lnTo>
                      <a:pt x="0" y="387189"/>
                    </a:lnTo>
                    <a:lnTo>
                      <a:pt x="6236" y="378366"/>
                    </a:lnTo>
                    <a:cubicBezTo>
                      <a:pt x="33252" y="332036"/>
                      <a:pt x="49962" y="268033"/>
                      <a:pt x="49962" y="197337"/>
                    </a:cubicBezTo>
                    <a:cubicBezTo>
                      <a:pt x="49962" y="126641"/>
                      <a:pt x="33252" y="62638"/>
                      <a:pt x="6236" y="16309"/>
                    </a:cubicBezTo>
                    <a:lnTo>
                      <a:pt x="0" y="7485"/>
                    </a:lnTo>
                    <a:close/>
                  </a:path>
                </a:pathLst>
              </a:custGeom>
              <a:gradFill flip="none" rotWithShape="1">
                <a:gsLst>
                  <a:gs pos="52000">
                    <a:srgbClr val="FF9933"/>
                  </a:gs>
                  <a:gs pos="0">
                    <a:srgbClr val="FF6600"/>
                  </a:gs>
                  <a:gs pos="100000">
                    <a:srgbClr val="FF66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118768" y="916685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417350" y="961127"/>
                <a:ext cx="12105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减少垃圾量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3" y="1041494"/>
              <a:ext cx="383499" cy="345149"/>
            </a:xfrm>
            <a:prstGeom prst="rect">
              <a:avLst/>
            </a:prstGeom>
          </p:spPr>
        </p:pic>
      </p:grpSp>
      <p:grpSp>
        <p:nvGrpSpPr>
          <p:cNvPr id="93" name="组合 92"/>
          <p:cNvGrpSpPr/>
          <p:nvPr/>
        </p:nvGrpSpPr>
        <p:grpSpPr>
          <a:xfrm>
            <a:off x="594444" y="2640891"/>
            <a:ext cx="1862857" cy="480509"/>
            <a:chOff x="508381" y="2640891"/>
            <a:chExt cx="1862857" cy="480509"/>
          </a:xfrm>
        </p:grpSpPr>
        <p:grpSp>
          <p:nvGrpSpPr>
            <p:cNvPr id="72" name="组合 71"/>
            <p:cNvGrpSpPr/>
            <p:nvPr/>
          </p:nvGrpSpPr>
          <p:grpSpPr>
            <a:xfrm>
              <a:off x="571984" y="2640891"/>
              <a:ext cx="1799254" cy="461665"/>
              <a:chOff x="972521" y="916685"/>
              <a:chExt cx="1799254" cy="461665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972521" y="950181"/>
                <a:ext cx="1799254" cy="394674"/>
                <a:chOff x="972521" y="950181"/>
                <a:chExt cx="1479759" cy="394674"/>
              </a:xfrm>
            </p:grpSpPr>
            <p:sp>
              <p:nvSpPr>
                <p:cNvPr id="78" name="圆角矩形 77"/>
                <p:cNvSpPr/>
                <p:nvPr/>
              </p:nvSpPr>
              <p:spPr>
                <a:xfrm>
                  <a:off x="972522" y="950182"/>
                  <a:ext cx="1479758" cy="394673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05853C"/>
                    </a:gs>
                    <a:gs pos="100000">
                      <a:srgbClr val="39AA4A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任意多边形 78"/>
                <p:cNvSpPr/>
                <p:nvPr/>
              </p:nvSpPr>
              <p:spPr>
                <a:xfrm>
                  <a:off x="972521" y="950181"/>
                  <a:ext cx="1479759" cy="197337"/>
                </a:xfrm>
                <a:custGeom>
                  <a:avLst/>
                  <a:gdLst>
                    <a:gd name="connsiteX0" fmla="*/ 0 w 1479759"/>
                    <a:gd name="connsiteY0" fmla="*/ 197336 h 197337"/>
                    <a:gd name="connsiteX1" fmla="*/ 0 w 1479759"/>
                    <a:gd name="connsiteY1" fmla="*/ 197337 h 197337"/>
                    <a:gd name="connsiteX2" fmla="*/ 0 w 1479759"/>
                    <a:gd name="connsiteY2" fmla="*/ 197337 h 197337"/>
                    <a:gd name="connsiteX3" fmla="*/ 197337 w 1479759"/>
                    <a:gd name="connsiteY3" fmla="*/ 0 h 197337"/>
                    <a:gd name="connsiteX4" fmla="*/ 1282422 w 1479759"/>
                    <a:gd name="connsiteY4" fmla="*/ 0 h 197337"/>
                    <a:gd name="connsiteX5" fmla="*/ 1479759 w 1479759"/>
                    <a:gd name="connsiteY5" fmla="*/ 197337 h 197337"/>
                    <a:gd name="connsiteX6" fmla="*/ 1479758 w 1479759"/>
                    <a:gd name="connsiteY6" fmla="*/ 197337 h 197337"/>
                    <a:gd name="connsiteX7" fmla="*/ 0 w 1479759"/>
                    <a:gd name="connsiteY7" fmla="*/ 197337 h 197337"/>
                    <a:gd name="connsiteX8" fmla="*/ 0 w 1479759"/>
                    <a:gd name="connsiteY8" fmla="*/ 197337 h 197337"/>
                    <a:gd name="connsiteX9" fmla="*/ 15508 w 1479759"/>
                    <a:gd name="connsiteY9" fmla="*/ 120525 h 197337"/>
                    <a:gd name="connsiteX10" fmla="*/ 197337 w 1479759"/>
                    <a:gd name="connsiteY10" fmla="*/ 0 h 197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9759" h="197337">
                      <a:moveTo>
                        <a:pt x="0" y="197336"/>
                      </a:moveTo>
                      <a:lnTo>
                        <a:pt x="0" y="197337"/>
                      </a:lnTo>
                      <a:lnTo>
                        <a:pt x="0" y="197337"/>
                      </a:lnTo>
                      <a:close/>
                      <a:moveTo>
                        <a:pt x="197337" y="0"/>
                      </a:moveTo>
                      <a:lnTo>
                        <a:pt x="1282422" y="0"/>
                      </a:lnTo>
                      <a:cubicBezTo>
                        <a:pt x="1391408" y="0"/>
                        <a:pt x="1479759" y="88351"/>
                        <a:pt x="1479759" y="197337"/>
                      </a:cubicBezTo>
                      <a:lnTo>
                        <a:pt x="1479758" y="197337"/>
                      </a:lnTo>
                      <a:lnTo>
                        <a:pt x="0" y="197337"/>
                      </a:lnTo>
                      <a:lnTo>
                        <a:pt x="0" y="197337"/>
                      </a:lnTo>
                      <a:lnTo>
                        <a:pt x="15508" y="120525"/>
                      </a:lnTo>
                      <a:cubicBezTo>
                        <a:pt x="45465" y="49698"/>
                        <a:pt x="115598" y="0"/>
                        <a:pt x="19733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4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4" name="椭圆 73"/>
              <p:cNvSpPr/>
              <p:nvPr/>
            </p:nvSpPr>
            <p:spPr>
              <a:xfrm>
                <a:off x="1132943" y="950181"/>
                <a:ext cx="324379" cy="3946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1125800" y="950181"/>
                <a:ext cx="345811" cy="394674"/>
              </a:xfrm>
              <a:custGeom>
                <a:avLst/>
                <a:gdLst>
                  <a:gd name="connsiteX0" fmla="*/ 0 w 312194"/>
                  <a:gd name="connsiteY0" fmla="*/ 0 h 394674"/>
                  <a:gd name="connsiteX1" fmla="*/ 312194 w 312194"/>
                  <a:gd name="connsiteY1" fmla="*/ 0 h 394674"/>
                  <a:gd name="connsiteX2" fmla="*/ 298842 w 312194"/>
                  <a:gd name="connsiteY2" fmla="*/ 18892 h 394674"/>
                  <a:gd name="connsiteX3" fmla="*/ 255116 w 312194"/>
                  <a:gd name="connsiteY3" fmla="*/ 199920 h 394674"/>
                  <a:gd name="connsiteX4" fmla="*/ 298842 w 312194"/>
                  <a:gd name="connsiteY4" fmla="*/ 380949 h 394674"/>
                  <a:gd name="connsiteX5" fmla="*/ 308543 w 312194"/>
                  <a:gd name="connsiteY5" fmla="*/ 394674 h 394674"/>
                  <a:gd name="connsiteX6" fmla="*/ 0 w 312194"/>
                  <a:gd name="connsiteY6" fmla="*/ 394674 h 394674"/>
                  <a:gd name="connsiteX7" fmla="*/ 0 w 312194"/>
                  <a:gd name="connsiteY7" fmla="*/ 387189 h 394674"/>
                  <a:gd name="connsiteX8" fmla="*/ 6236 w 312194"/>
                  <a:gd name="connsiteY8" fmla="*/ 378366 h 394674"/>
                  <a:gd name="connsiteX9" fmla="*/ 49962 w 312194"/>
                  <a:gd name="connsiteY9" fmla="*/ 197337 h 394674"/>
                  <a:gd name="connsiteX10" fmla="*/ 6236 w 312194"/>
                  <a:gd name="connsiteY10" fmla="*/ 16309 h 394674"/>
                  <a:gd name="connsiteX11" fmla="*/ 0 w 312194"/>
                  <a:gd name="connsiteY11" fmla="*/ 7485 h 39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2194" h="394674">
                    <a:moveTo>
                      <a:pt x="0" y="0"/>
                    </a:moveTo>
                    <a:lnTo>
                      <a:pt x="312194" y="0"/>
                    </a:lnTo>
                    <a:lnTo>
                      <a:pt x="298842" y="18892"/>
                    </a:lnTo>
                    <a:cubicBezTo>
                      <a:pt x="271826" y="65221"/>
                      <a:pt x="255116" y="129224"/>
                      <a:pt x="255116" y="199920"/>
                    </a:cubicBezTo>
                    <a:cubicBezTo>
                      <a:pt x="255116" y="270616"/>
                      <a:pt x="271826" y="334619"/>
                      <a:pt x="298842" y="380949"/>
                    </a:cubicBezTo>
                    <a:lnTo>
                      <a:pt x="308543" y="394674"/>
                    </a:lnTo>
                    <a:lnTo>
                      <a:pt x="0" y="394674"/>
                    </a:lnTo>
                    <a:lnTo>
                      <a:pt x="0" y="387189"/>
                    </a:lnTo>
                    <a:lnTo>
                      <a:pt x="6236" y="378366"/>
                    </a:lnTo>
                    <a:cubicBezTo>
                      <a:pt x="33252" y="332036"/>
                      <a:pt x="49962" y="268033"/>
                      <a:pt x="49962" y="197337"/>
                    </a:cubicBezTo>
                    <a:cubicBezTo>
                      <a:pt x="49962" y="126641"/>
                      <a:pt x="33252" y="62638"/>
                      <a:pt x="6236" y="16309"/>
                    </a:cubicBezTo>
                    <a:lnTo>
                      <a:pt x="0" y="7485"/>
                    </a:lnTo>
                    <a:close/>
                  </a:path>
                </a:pathLst>
              </a:custGeom>
              <a:gradFill flip="none" rotWithShape="1">
                <a:gsLst>
                  <a:gs pos="52000">
                    <a:srgbClr val="FF9933"/>
                  </a:gs>
                  <a:gs pos="0">
                    <a:srgbClr val="FF6600"/>
                  </a:gs>
                  <a:gs pos="100000">
                    <a:srgbClr val="FF66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118768" y="916685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496303" y="983325"/>
                <a:ext cx="10054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减少污染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81" y="2776251"/>
              <a:ext cx="383499" cy="345149"/>
            </a:xfrm>
            <a:prstGeom prst="rect">
              <a:avLst/>
            </a:prstGeom>
          </p:spPr>
        </p:pic>
      </p:grpSp>
      <p:grpSp>
        <p:nvGrpSpPr>
          <p:cNvPr id="94" name="组合 93"/>
          <p:cNvGrpSpPr/>
          <p:nvPr/>
        </p:nvGrpSpPr>
        <p:grpSpPr>
          <a:xfrm>
            <a:off x="5787143" y="971184"/>
            <a:ext cx="1873950" cy="472423"/>
            <a:chOff x="5276489" y="668739"/>
            <a:chExt cx="1873950" cy="472423"/>
          </a:xfrm>
        </p:grpSpPr>
        <p:grpSp>
          <p:nvGrpSpPr>
            <p:cNvPr id="81" name="组合 80"/>
            <p:cNvGrpSpPr/>
            <p:nvPr/>
          </p:nvGrpSpPr>
          <p:grpSpPr>
            <a:xfrm>
              <a:off x="5351185" y="668739"/>
              <a:ext cx="1799254" cy="461665"/>
              <a:chOff x="972521" y="916685"/>
              <a:chExt cx="1799254" cy="461665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972521" y="950181"/>
                <a:ext cx="1799254" cy="394674"/>
                <a:chOff x="972521" y="950181"/>
                <a:chExt cx="1479759" cy="394674"/>
              </a:xfrm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972522" y="950182"/>
                  <a:ext cx="1479758" cy="394673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05853C"/>
                    </a:gs>
                    <a:gs pos="100000">
                      <a:srgbClr val="39AA4A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任意多边形 87"/>
                <p:cNvSpPr/>
                <p:nvPr/>
              </p:nvSpPr>
              <p:spPr>
                <a:xfrm>
                  <a:off x="972521" y="950181"/>
                  <a:ext cx="1479759" cy="197337"/>
                </a:xfrm>
                <a:custGeom>
                  <a:avLst/>
                  <a:gdLst>
                    <a:gd name="connsiteX0" fmla="*/ 0 w 1479759"/>
                    <a:gd name="connsiteY0" fmla="*/ 197336 h 197337"/>
                    <a:gd name="connsiteX1" fmla="*/ 0 w 1479759"/>
                    <a:gd name="connsiteY1" fmla="*/ 197337 h 197337"/>
                    <a:gd name="connsiteX2" fmla="*/ 0 w 1479759"/>
                    <a:gd name="connsiteY2" fmla="*/ 197337 h 197337"/>
                    <a:gd name="connsiteX3" fmla="*/ 197337 w 1479759"/>
                    <a:gd name="connsiteY3" fmla="*/ 0 h 197337"/>
                    <a:gd name="connsiteX4" fmla="*/ 1282422 w 1479759"/>
                    <a:gd name="connsiteY4" fmla="*/ 0 h 197337"/>
                    <a:gd name="connsiteX5" fmla="*/ 1479759 w 1479759"/>
                    <a:gd name="connsiteY5" fmla="*/ 197337 h 197337"/>
                    <a:gd name="connsiteX6" fmla="*/ 1479758 w 1479759"/>
                    <a:gd name="connsiteY6" fmla="*/ 197337 h 197337"/>
                    <a:gd name="connsiteX7" fmla="*/ 0 w 1479759"/>
                    <a:gd name="connsiteY7" fmla="*/ 197337 h 197337"/>
                    <a:gd name="connsiteX8" fmla="*/ 0 w 1479759"/>
                    <a:gd name="connsiteY8" fmla="*/ 197337 h 197337"/>
                    <a:gd name="connsiteX9" fmla="*/ 15508 w 1479759"/>
                    <a:gd name="connsiteY9" fmla="*/ 120525 h 197337"/>
                    <a:gd name="connsiteX10" fmla="*/ 197337 w 1479759"/>
                    <a:gd name="connsiteY10" fmla="*/ 0 h 197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9759" h="197337">
                      <a:moveTo>
                        <a:pt x="0" y="197336"/>
                      </a:moveTo>
                      <a:lnTo>
                        <a:pt x="0" y="197337"/>
                      </a:lnTo>
                      <a:lnTo>
                        <a:pt x="0" y="197337"/>
                      </a:lnTo>
                      <a:close/>
                      <a:moveTo>
                        <a:pt x="197337" y="0"/>
                      </a:moveTo>
                      <a:lnTo>
                        <a:pt x="1282422" y="0"/>
                      </a:lnTo>
                      <a:cubicBezTo>
                        <a:pt x="1391408" y="0"/>
                        <a:pt x="1479759" y="88351"/>
                        <a:pt x="1479759" y="197337"/>
                      </a:cubicBezTo>
                      <a:lnTo>
                        <a:pt x="1479758" y="197337"/>
                      </a:lnTo>
                      <a:lnTo>
                        <a:pt x="0" y="197337"/>
                      </a:lnTo>
                      <a:lnTo>
                        <a:pt x="0" y="197337"/>
                      </a:lnTo>
                      <a:lnTo>
                        <a:pt x="15508" y="120525"/>
                      </a:lnTo>
                      <a:cubicBezTo>
                        <a:pt x="45465" y="49698"/>
                        <a:pt x="115598" y="0"/>
                        <a:pt x="19733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4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3" name="椭圆 82"/>
              <p:cNvSpPr/>
              <p:nvPr/>
            </p:nvSpPr>
            <p:spPr>
              <a:xfrm>
                <a:off x="1132943" y="950181"/>
                <a:ext cx="324379" cy="3946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任意多边形 83"/>
              <p:cNvSpPr/>
              <p:nvPr/>
            </p:nvSpPr>
            <p:spPr>
              <a:xfrm>
                <a:off x="1125800" y="950181"/>
                <a:ext cx="345811" cy="394674"/>
              </a:xfrm>
              <a:custGeom>
                <a:avLst/>
                <a:gdLst>
                  <a:gd name="connsiteX0" fmla="*/ 0 w 312194"/>
                  <a:gd name="connsiteY0" fmla="*/ 0 h 394674"/>
                  <a:gd name="connsiteX1" fmla="*/ 312194 w 312194"/>
                  <a:gd name="connsiteY1" fmla="*/ 0 h 394674"/>
                  <a:gd name="connsiteX2" fmla="*/ 298842 w 312194"/>
                  <a:gd name="connsiteY2" fmla="*/ 18892 h 394674"/>
                  <a:gd name="connsiteX3" fmla="*/ 255116 w 312194"/>
                  <a:gd name="connsiteY3" fmla="*/ 199920 h 394674"/>
                  <a:gd name="connsiteX4" fmla="*/ 298842 w 312194"/>
                  <a:gd name="connsiteY4" fmla="*/ 380949 h 394674"/>
                  <a:gd name="connsiteX5" fmla="*/ 308543 w 312194"/>
                  <a:gd name="connsiteY5" fmla="*/ 394674 h 394674"/>
                  <a:gd name="connsiteX6" fmla="*/ 0 w 312194"/>
                  <a:gd name="connsiteY6" fmla="*/ 394674 h 394674"/>
                  <a:gd name="connsiteX7" fmla="*/ 0 w 312194"/>
                  <a:gd name="connsiteY7" fmla="*/ 387189 h 394674"/>
                  <a:gd name="connsiteX8" fmla="*/ 6236 w 312194"/>
                  <a:gd name="connsiteY8" fmla="*/ 378366 h 394674"/>
                  <a:gd name="connsiteX9" fmla="*/ 49962 w 312194"/>
                  <a:gd name="connsiteY9" fmla="*/ 197337 h 394674"/>
                  <a:gd name="connsiteX10" fmla="*/ 6236 w 312194"/>
                  <a:gd name="connsiteY10" fmla="*/ 16309 h 394674"/>
                  <a:gd name="connsiteX11" fmla="*/ 0 w 312194"/>
                  <a:gd name="connsiteY11" fmla="*/ 7485 h 39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2194" h="394674">
                    <a:moveTo>
                      <a:pt x="0" y="0"/>
                    </a:moveTo>
                    <a:lnTo>
                      <a:pt x="312194" y="0"/>
                    </a:lnTo>
                    <a:lnTo>
                      <a:pt x="298842" y="18892"/>
                    </a:lnTo>
                    <a:cubicBezTo>
                      <a:pt x="271826" y="65221"/>
                      <a:pt x="255116" y="129224"/>
                      <a:pt x="255116" y="199920"/>
                    </a:cubicBezTo>
                    <a:cubicBezTo>
                      <a:pt x="255116" y="270616"/>
                      <a:pt x="271826" y="334619"/>
                      <a:pt x="298842" y="380949"/>
                    </a:cubicBezTo>
                    <a:lnTo>
                      <a:pt x="308543" y="394674"/>
                    </a:lnTo>
                    <a:lnTo>
                      <a:pt x="0" y="394674"/>
                    </a:lnTo>
                    <a:lnTo>
                      <a:pt x="0" y="387189"/>
                    </a:lnTo>
                    <a:lnTo>
                      <a:pt x="6236" y="378366"/>
                    </a:lnTo>
                    <a:cubicBezTo>
                      <a:pt x="33252" y="332036"/>
                      <a:pt x="49962" y="268033"/>
                      <a:pt x="49962" y="197337"/>
                    </a:cubicBezTo>
                    <a:cubicBezTo>
                      <a:pt x="49962" y="126641"/>
                      <a:pt x="33252" y="62638"/>
                      <a:pt x="6236" y="16309"/>
                    </a:cubicBezTo>
                    <a:lnTo>
                      <a:pt x="0" y="7485"/>
                    </a:lnTo>
                    <a:close/>
                  </a:path>
                </a:pathLst>
              </a:custGeom>
              <a:gradFill flip="none" rotWithShape="1">
                <a:gsLst>
                  <a:gs pos="52000">
                    <a:srgbClr val="FF9933"/>
                  </a:gs>
                  <a:gs pos="0">
                    <a:srgbClr val="FF6600"/>
                  </a:gs>
                  <a:gs pos="100000">
                    <a:srgbClr val="FF66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118768" y="916685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496303" y="983325"/>
                <a:ext cx="12105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垃圾资源化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489" y="796013"/>
              <a:ext cx="383499" cy="3451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9918" y="121561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6600"/>
                </a:solidFill>
              </a:rPr>
              <a:t>你知道垃圾桶的标志吗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10" y="2194556"/>
            <a:ext cx="1047600" cy="104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73" y="2194556"/>
            <a:ext cx="1046044" cy="1046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13" y="2194556"/>
            <a:ext cx="1047600" cy="104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组合 17"/>
          <p:cNvGrpSpPr/>
          <p:nvPr/>
        </p:nvGrpSpPr>
        <p:grpSpPr>
          <a:xfrm>
            <a:off x="1088777" y="2194556"/>
            <a:ext cx="1047600" cy="1047600"/>
            <a:chOff x="1088777" y="2194556"/>
            <a:chExt cx="1047600" cy="1047600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1088777" y="2194556"/>
              <a:ext cx="1047600" cy="1047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lumMod val="68000"/>
                    <a:lumOff val="32000"/>
                  </a:srgbClr>
                </a:gs>
                <a:gs pos="64000">
                  <a:srgbClr val="00B0F0">
                    <a:lumMod val="8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84" y="2412458"/>
              <a:ext cx="673901" cy="619787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2731018" y="3311605"/>
            <a:ext cx="1685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FF6600"/>
                </a:solidFill>
              </a:rPr>
              <a:t>有害垃圾</a:t>
            </a:r>
            <a:endParaRPr lang="en-US" altLang="zh-CN" sz="1800" dirty="0">
              <a:solidFill>
                <a:srgbClr val="FF6600"/>
              </a:solidFill>
            </a:endParaRPr>
          </a:p>
          <a:p>
            <a:pPr algn="ctr"/>
            <a:r>
              <a:rPr lang="en-US" altLang="zh-CN" sz="1800" dirty="0">
                <a:solidFill>
                  <a:srgbClr val="FF6600"/>
                </a:solidFill>
              </a:rPr>
              <a:t>Harmful waste</a:t>
            </a:r>
            <a:endParaRPr lang="zh-CN" altLang="en-US" sz="1800" dirty="0">
              <a:solidFill>
                <a:srgbClr val="FF66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0462" y="333551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00B0F0"/>
                </a:solidFill>
              </a:rPr>
              <a:t>可回收物</a:t>
            </a:r>
            <a:endParaRPr lang="en-US" altLang="zh-CN" sz="1800" dirty="0">
              <a:solidFill>
                <a:srgbClr val="00B0F0"/>
              </a:solidFill>
            </a:endParaRPr>
          </a:p>
          <a:p>
            <a:pPr algn="ctr"/>
            <a:r>
              <a:rPr lang="en-US" altLang="zh-CN" sz="1800" dirty="0">
                <a:solidFill>
                  <a:srgbClr val="00B0F0"/>
                </a:solidFill>
              </a:rPr>
              <a:t>Recyclable</a:t>
            </a:r>
            <a:endParaRPr lang="zh-CN" altLang="en-US" sz="1800" dirty="0">
              <a:solidFill>
                <a:srgbClr val="00B0F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45488" y="3311604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其它垃圾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waste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60804" y="3308296"/>
            <a:ext cx="1685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39AA4A"/>
                </a:solidFill>
              </a:rPr>
              <a:t>厨余垃圾</a:t>
            </a:r>
            <a:endParaRPr lang="en-US" altLang="zh-CN" sz="1800" dirty="0">
              <a:solidFill>
                <a:srgbClr val="39AA4A"/>
              </a:solidFill>
            </a:endParaRPr>
          </a:p>
          <a:p>
            <a:pPr algn="ctr"/>
            <a:r>
              <a:rPr lang="en-US" altLang="zh-CN" sz="1800" dirty="0">
                <a:solidFill>
                  <a:srgbClr val="39AA4A"/>
                </a:solidFill>
              </a:rPr>
              <a:t>Kitchen waste</a:t>
            </a:r>
            <a:endParaRPr lang="zh-CN" altLang="en-US" sz="1800" dirty="0">
              <a:solidFill>
                <a:srgbClr val="39AA4A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07" y="472200"/>
            <a:ext cx="1878870" cy="142634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49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49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449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17508" y="1285754"/>
            <a:ext cx="862094" cy="862094"/>
            <a:chOff x="1088777" y="2194556"/>
            <a:chExt cx="1047600" cy="104760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088777" y="2194556"/>
              <a:ext cx="1047600" cy="1047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lumMod val="68000"/>
                    <a:lumOff val="32000"/>
                  </a:srgbClr>
                </a:gs>
                <a:gs pos="64000">
                  <a:srgbClr val="00B0F0">
                    <a:lumMod val="8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84" y="2412458"/>
              <a:ext cx="673901" cy="619787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1314165" y="1588111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B0F0"/>
                </a:solidFill>
              </a:rPr>
              <a:t>可回收物：可以再生循环的垃圾</a:t>
            </a:r>
            <a:endParaRPr lang="en-US" altLang="zh-CN" sz="1600" b="1" dirty="0">
              <a:solidFill>
                <a:srgbClr val="00B0F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156831" y="2626596"/>
            <a:ext cx="1177777" cy="1323163"/>
            <a:chOff x="3156831" y="2626596"/>
            <a:chExt cx="1177777" cy="132316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8" t="2369" r="4935" b="6702"/>
            <a:stretch>
              <a:fillRect/>
            </a:stretch>
          </p:blipFill>
          <p:spPr>
            <a:xfrm>
              <a:off x="3156831" y="2626596"/>
              <a:ext cx="1177777" cy="900000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18" name="文本框 17"/>
            <p:cNvSpPr txBox="1"/>
            <p:nvPr/>
          </p:nvSpPr>
          <p:spPr>
            <a:xfrm>
              <a:off x="3307137" y="3641982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金属厨具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23257" y="2725087"/>
            <a:ext cx="1394848" cy="1224672"/>
            <a:chOff x="1223257" y="2725087"/>
            <a:chExt cx="1394848" cy="12246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7" t="41726" r="3911" b="13765"/>
            <a:stretch>
              <a:fillRect/>
            </a:stretch>
          </p:blipFill>
          <p:spPr>
            <a:xfrm>
              <a:off x="1223257" y="2725087"/>
              <a:ext cx="1394848" cy="801509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19" name="矩形 18"/>
            <p:cNvSpPr/>
            <p:nvPr/>
          </p:nvSpPr>
          <p:spPr>
            <a:xfrm>
              <a:off x="1623163" y="3641982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报纸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93985" y="2626596"/>
            <a:ext cx="1185366" cy="1323163"/>
            <a:chOff x="6593985" y="2626596"/>
            <a:chExt cx="1185366" cy="132316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7" t="3491" r="3874" b="4458"/>
            <a:stretch>
              <a:fillRect/>
            </a:stretch>
          </p:blipFill>
          <p:spPr>
            <a:xfrm>
              <a:off x="6593985" y="2626596"/>
              <a:ext cx="1185366" cy="900000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20" name="矩形 19"/>
            <p:cNvSpPr/>
            <p:nvPr/>
          </p:nvSpPr>
          <p:spPr>
            <a:xfrm>
              <a:off x="6661524" y="3641982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塑料饮料瓶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73333" y="2626596"/>
            <a:ext cx="1181926" cy="1323163"/>
            <a:chOff x="4873333" y="2626596"/>
            <a:chExt cx="1181926" cy="132316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" t="4614" r="4138" b="2212"/>
            <a:stretch>
              <a:fillRect/>
            </a:stretch>
          </p:blipFill>
          <p:spPr>
            <a:xfrm>
              <a:off x="4873333" y="2626596"/>
              <a:ext cx="1181926" cy="900000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22" name="矩形 21"/>
            <p:cNvSpPr/>
            <p:nvPr/>
          </p:nvSpPr>
          <p:spPr>
            <a:xfrm>
              <a:off x="5112276" y="3641982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玻璃瓶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89" y="525744"/>
            <a:ext cx="3430120" cy="700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8680" y="5630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E6623E"/>
                </a:solidFill>
              </a:rPr>
              <a:t>垃圾分类小知识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36" y="140656"/>
            <a:ext cx="625670" cy="1215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25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125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25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125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9" y="1125140"/>
            <a:ext cx="927887" cy="9278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623445" y="1247452"/>
            <a:ext cx="560122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6600"/>
                </a:solidFill>
                <a:latin typeface="Arial" panose="020B0604020202020204" pitchFamily="34" charset="0"/>
              </a:rPr>
              <a:t>存有对人体健康有害的重金属、有毒的物质或者对环境造成现实危害或者潜在危害的废弃物。</a:t>
            </a:r>
            <a:endParaRPr lang="zh-CN" altLang="en-US" sz="1600" dirty="0">
              <a:solidFill>
                <a:srgbClr val="FF66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935644" y="2534816"/>
            <a:ext cx="1606218" cy="1474607"/>
            <a:chOff x="5935644" y="2534816"/>
            <a:chExt cx="1606218" cy="147460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8577">
              <a:off x="5935644" y="2534816"/>
              <a:ext cx="1606218" cy="120302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437573" y="370164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过期药品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87725" y="2644383"/>
            <a:ext cx="1134455" cy="1365041"/>
            <a:chOff x="1387725" y="2644383"/>
            <a:chExt cx="1134455" cy="13650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725" y="2644383"/>
              <a:ext cx="1134455" cy="75066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476769" y="3701647"/>
              <a:ext cx="8130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废电池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27362" y="2580837"/>
            <a:ext cx="1436489" cy="1428587"/>
            <a:chOff x="3627362" y="2580837"/>
            <a:chExt cx="1436489" cy="142858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2043">
              <a:off x="3627362" y="2580837"/>
              <a:ext cx="1183492" cy="90148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891735" y="3701647"/>
              <a:ext cx="11721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废弃油漆桶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5" y="1231718"/>
            <a:ext cx="927769" cy="927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2012759" y="1403214"/>
            <a:ext cx="5658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8A830"/>
                </a:solidFill>
                <a:latin typeface="Arial" panose="020B0604020202020204" pitchFamily="34" charset="0"/>
              </a:rPr>
              <a:t>居民日常生活及食品加</a:t>
            </a:r>
            <a:r>
              <a:rPr lang="zh-CN" altLang="en-US" sz="1600" dirty="0">
                <a:solidFill>
                  <a:srgbClr val="48A83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工</a:t>
            </a:r>
            <a:r>
              <a:rPr lang="zh-CN" altLang="en-US" sz="1600" dirty="0">
                <a:solidFill>
                  <a:srgbClr val="48A830"/>
                </a:solidFill>
                <a:latin typeface="Arial" panose="020B0604020202020204" pitchFamily="34" charset="0"/>
              </a:rPr>
              <a:t>、饮食服务、单位供餐等活动中产生的垃圾。</a:t>
            </a:r>
            <a:endParaRPr lang="zh-CN" altLang="en-US" sz="1600" dirty="0">
              <a:solidFill>
                <a:srgbClr val="48A83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93538" y="2624881"/>
            <a:ext cx="1285592" cy="1338267"/>
            <a:chOff x="1493538" y="2624881"/>
            <a:chExt cx="1285592" cy="133826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6" t="6365" r="3066" b="7293"/>
            <a:stretch>
              <a:fillRect/>
            </a:stretch>
          </p:blipFill>
          <p:spPr>
            <a:xfrm>
              <a:off x="1493538" y="2624881"/>
              <a:ext cx="1285592" cy="93250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630314" y="365537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菜梗菜叶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02290" y="2619731"/>
            <a:ext cx="1330859" cy="1343415"/>
            <a:chOff x="3702290" y="2619731"/>
            <a:chExt cx="1330859" cy="134341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7" t="8582" r="4059" b="8428"/>
            <a:stretch>
              <a:fillRect/>
            </a:stretch>
          </p:blipFill>
          <p:spPr>
            <a:xfrm>
              <a:off x="3702290" y="2619731"/>
              <a:ext cx="1330859" cy="89629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939445" y="365536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剩菜剩饭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56309" y="2672469"/>
            <a:ext cx="1224482" cy="1290677"/>
            <a:chOff x="5956309" y="2672469"/>
            <a:chExt cx="1224482" cy="129067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4" t="8124" r="6587" b="7062"/>
            <a:stretch>
              <a:fillRect/>
            </a:stretch>
          </p:blipFill>
          <p:spPr>
            <a:xfrm>
              <a:off x="5956309" y="2672469"/>
              <a:ext cx="1224482" cy="88492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494991" y="3655369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蛋壳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9" y="1053940"/>
            <a:ext cx="895951" cy="8959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2002158" y="1342821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危害较小，但无再次利用价值。</a:t>
            </a:r>
            <a:endParaRPr lang="zh-CN" altLang="en-US" sz="16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439903" y="2553317"/>
            <a:ext cx="1092385" cy="1542091"/>
            <a:chOff x="6439903" y="2553317"/>
            <a:chExt cx="1092385" cy="154209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903" y="2553317"/>
              <a:ext cx="1092385" cy="91332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6600807" y="378763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陶瓷制品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78040" y="2553317"/>
            <a:ext cx="1065160" cy="1542091"/>
            <a:chOff x="1678040" y="2553317"/>
            <a:chExt cx="1065160" cy="154209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040" y="2553317"/>
              <a:ext cx="1065160" cy="985714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857924" y="3787631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烟头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88916" y="2645747"/>
            <a:ext cx="1678965" cy="1449661"/>
            <a:chOff x="3888916" y="2645747"/>
            <a:chExt cx="1678965" cy="144966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8916" y="2645747"/>
              <a:ext cx="1678965" cy="9590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矩形 4"/>
            <p:cNvSpPr/>
            <p:nvPr/>
          </p:nvSpPr>
          <p:spPr>
            <a:xfrm>
              <a:off x="4236153" y="3787631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餐巾纸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25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" dur="125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25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" dur="125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422.绿色环保垃圾分类专用PPT模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338</Words>
  <Application>Microsoft Office PowerPoint</Application>
  <PresentationFormat>全屏显示(16:9)</PresentationFormat>
  <Paragraphs>61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方正卡通简体</vt:lpstr>
      <vt:lpstr>Calibri</vt:lpstr>
      <vt:lpstr>DFPOP1-W9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1422.绿色环保垃圾分类专用PPT模板</dc:title>
  <dc:creator/>
  <cp:lastModifiedBy>天 下</cp:lastModifiedBy>
  <cp:revision>92</cp:revision>
  <dcterms:created xsi:type="dcterms:W3CDTF">2015-11-24T02:19:00Z</dcterms:created>
  <dcterms:modified xsi:type="dcterms:W3CDTF">2021-01-04T15:14:26Z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