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88" r:id="rId3"/>
    <p:sldId id="278" r:id="rId4"/>
    <p:sldId id="263" r:id="rId5"/>
    <p:sldId id="268" r:id="rId6"/>
    <p:sldId id="280" r:id="rId7"/>
    <p:sldId id="281" r:id="rId8"/>
    <p:sldId id="282" r:id="rId9"/>
    <p:sldId id="259" r:id="rId10"/>
    <p:sldId id="279" r:id="rId11"/>
    <p:sldId id="267" r:id="rId12"/>
    <p:sldId id="266" r:id="rId13"/>
    <p:sldId id="269" r:id="rId14"/>
    <p:sldId id="271" r:id="rId15"/>
    <p:sldId id="260" r:id="rId16"/>
    <p:sldId id="272" r:id="rId17"/>
    <p:sldId id="273" r:id="rId18"/>
    <p:sldId id="274" r:id="rId19"/>
    <p:sldId id="275" r:id="rId20"/>
    <p:sldId id="276" r:id="rId21"/>
    <p:sldId id="261" r:id="rId22"/>
    <p:sldId id="286" r:id="rId23"/>
    <p:sldId id="285" r:id="rId24"/>
    <p:sldId id="283" r:id="rId25"/>
    <p:sldId id="25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0DACF-B6BF-4477-B7E1-D30C98C5548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E2EB2-57E6-4A6D-A589-48E1CC19C0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2EB2-57E6-4A6D-A589-48E1CC19C0E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2EB2-57E6-4A6D-A589-48E1CC19C0E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526-485D-4C2F-9084-1F762E02C6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344-1CFA-4D3B-BFB0-7AAEB7C9E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526-485D-4C2F-9084-1F762E02C6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344-1CFA-4D3B-BFB0-7AAEB7C9E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526-485D-4C2F-9084-1F762E02C6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344-1CFA-4D3B-BFB0-7AAEB7C9E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526-485D-4C2F-9084-1F762E02C6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344-1CFA-4D3B-BFB0-7AAEB7C9E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526-485D-4C2F-9084-1F762E02C6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344-1CFA-4D3B-BFB0-7AAEB7C9E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526-485D-4C2F-9084-1F762E02C6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344-1CFA-4D3B-BFB0-7AAEB7C9E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526-485D-4C2F-9084-1F762E02C6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344-1CFA-4D3B-BFB0-7AAEB7C9E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526-485D-4C2F-9084-1F762E02C6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344-1CFA-4D3B-BFB0-7AAEB7C9E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526-485D-4C2F-9084-1F762E02C6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344-1CFA-4D3B-BFB0-7AAEB7C9E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526-485D-4C2F-9084-1F762E02C6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344-1CFA-4D3B-BFB0-7AAEB7C9E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B526-485D-4C2F-9084-1F762E02C6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344-1CFA-4D3B-BFB0-7AAEB7C9E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B526-485D-4C2F-9084-1F762E02C6E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01344-1CFA-4D3B-BFB0-7AAEB7C9E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28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74387" y="822682"/>
            <a:ext cx="1420837" cy="462788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</a:rPr>
              <a:t>丰收的季节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r="2073" b="7275"/>
          <a:stretch>
            <a:fillRect/>
          </a:stretch>
        </p:blipFill>
        <p:spPr>
          <a:xfrm>
            <a:off x="5233182" y="132313"/>
            <a:ext cx="6904135" cy="671957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43390" y="2574387"/>
            <a:ext cx="830997" cy="39248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72C45"/>
                </a:solidFill>
                <a:effectLst/>
                <a:latin typeface="Lucida Handwriting" panose="03010101010101010101" pitchFamily="66" charset="0"/>
                <a:ea typeface="微软雅黑" panose="020B0503020204020204" pitchFamily="34" charset="-122"/>
              </a:rPr>
              <a:t>Take my wine in my own cup, friend.</a:t>
            </a:r>
          </a:p>
          <a:p>
            <a:r>
              <a:rPr lang="en-US" altLang="zh-CN" sz="1400" b="0" i="0" dirty="0">
                <a:solidFill>
                  <a:srgbClr val="172C45"/>
                </a:solidFill>
                <a:effectLst/>
                <a:latin typeface="Lucida Handwriting" panose="03010101010101010101" pitchFamily="66" charset="0"/>
                <a:ea typeface="微软雅黑" panose="020B0503020204020204" pitchFamily="34" charset="-122"/>
              </a:rPr>
              <a:t>It loses its wreath of foam when poured into that of others.</a:t>
            </a:r>
            <a:endParaRPr lang="zh-CN" altLang="en-US" sz="1400" dirty="0"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" y="14748"/>
            <a:ext cx="12137316" cy="6858000"/>
          </a:xfrm>
          <a:prstGeom prst="rect">
            <a:avLst/>
          </a:prstGeom>
        </p:spPr>
      </p:pic>
      <p:sp>
        <p:nvSpPr>
          <p:cNvPr id="21" name="任意多边形 16"/>
          <p:cNvSpPr>
            <a:spLocks noChangeArrowheads="1"/>
          </p:cNvSpPr>
          <p:nvPr/>
        </p:nvSpPr>
        <p:spPr bwMode="auto">
          <a:xfrm rot="2796417">
            <a:off x="5101020" y="1772139"/>
            <a:ext cx="1143000" cy="1443037"/>
          </a:xfrm>
          <a:custGeom>
            <a:avLst/>
            <a:gdLst>
              <a:gd name="T0" fmla="*/ 150246 w 1997680"/>
              <a:gd name="T1" fmla="*/ 824418 h 2524712"/>
              <a:gd name="T2" fmla="*/ 929670 w 1997680"/>
              <a:gd name="T3" fmla="*/ 0 h 2524712"/>
              <a:gd name="T4" fmla="*/ 1280355 w 1997680"/>
              <a:gd name="T5" fmla="*/ 331546 h 2524712"/>
              <a:gd name="T6" fmla="*/ 1655649 w 1997680"/>
              <a:gd name="T7" fmla="*/ 686358 h 2524712"/>
              <a:gd name="T8" fmla="*/ 1997680 w 1997680"/>
              <a:gd name="T9" fmla="*/ 1009723 h 2524712"/>
              <a:gd name="T10" fmla="*/ 1690021 w 1997680"/>
              <a:gd name="T11" fmla="*/ 1335142 h 2524712"/>
              <a:gd name="T12" fmla="*/ 1691814 w 1997680"/>
              <a:gd name="T13" fmla="*/ 1336837 h 2524712"/>
              <a:gd name="T14" fmla="*/ 1666479 w 1997680"/>
              <a:gd name="T15" fmla="*/ 1369692 h 2524712"/>
              <a:gd name="T16" fmla="*/ 1631465 w 1997680"/>
              <a:gd name="T17" fmla="*/ 1635569 h 2524712"/>
              <a:gd name="T18" fmla="*/ 1633083 w 1997680"/>
              <a:gd name="T19" fmla="*/ 1639655 h 2524712"/>
              <a:gd name="T20" fmla="*/ 1632398 w 1997680"/>
              <a:gd name="T21" fmla="*/ 1639864 h 2524712"/>
              <a:gd name="T22" fmla="*/ 1770641 w 1997680"/>
              <a:gd name="T23" fmla="*/ 2093848 h 2524712"/>
              <a:gd name="T24" fmla="*/ 355698 w 1997680"/>
              <a:gd name="T25" fmla="*/ 2524712 h 2524712"/>
              <a:gd name="T26" fmla="*/ 30604 w 1997680"/>
              <a:gd name="T27" fmla="*/ 1457111 h 2524712"/>
              <a:gd name="T28" fmla="*/ 32026 w 1997680"/>
              <a:gd name="T29" fmla="*/ 1456678 h 2524712"/>
              <a:gd name="T30" fmla="*/ 28667 w 1997680"/>
              <a:gd name="T31" fmla="*/ 1448193 h 2524712"/>
              <a:gd name="T32" fmla="*/ 101365 w 1997680"/>
              <a:gd name="T33" fmla="*/ 896153 h 2524712"/>
              <a:gd name="T34" fmla="*/ 153968 w 1997680"/>
              <a:gd name="T35" fmla="*/ 827937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97680"/>
              <a:gd name="T55" fmla="*/ 0 h 2524712"/>
              <a:gd name="T56" fmla="*/ 1997680 w 1997680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97680" h="2524712">
                <a:moveTo>
                  <a:pt x="150246" y="824418"/>
                </a:moveTo>
                <a:lnTo>
                  <a:pt x="929670" y="0"/>
                </a:lnTo>
                <a:lnTo>
                  <a:pt x="1280355" y="331546"/>
                </a:lnTo>
                <a:lnTo>
                  <a:pt x="1655649" y="686358"/>
                </a:lnTo>
                <a:lnTo>
                  <a:pt x="1997680" y="1009723"/>
                </a:lnTo>
                <a:lnTo>
                  <a:pt x="1690021" y="1335142"/>
                </a:lnTo>
                <a:lnTo>
                  <a:pt x="1691814" y="1336837"/>
                </a:lnTo>
                <a:lnTo>
                  <a:pt x="1666479" y="1369692"/>
                </a:lnTo>
                <a:cubicBezTo>
                  <a:pt x="1616466" y="1450265"/>
                  <a:pt x="1605036" y="1547518"/>
                  <a:pt x="1631465" y="1635569"/>
                </a:cubicBezTo>
                <a:lnTo>
                  <a:pt x="1633083" y="1639655"/>
                </a:lnTo>
                <a:lnTo>
                  <a:pt x="1632398" y="1639864"/>
                </a:lnTo>
                <a:lnTo>
                  <a:pt x="1770641" y="2093848"/>
                </a:lnTo>
                <a:lnTo>
                  <a:pt x="355698" y="2524712"/>
                </a:lnTo>
                <a:lnTo>
                  <a:pt x="30604" y="1457111"/>
                </a:lnTo>
                <a:lnTo>
                  <a:pt x="32026" y="1456678"/>
                </a:lnTo>
                <a:lnTo>
                  <a:pt x="28667" y="1448193"/>
                </a:lnTo>
                <a:cubicBezTo>
                  <a:pt x="-26207" y="1265374"/>
                  <a:pt x="-2477" y="1063448"/>
                  <a:pt x="101365" y="896153"/>
                </a:cubicBezTo>
                <a:lnTo>
                  <a:pt x="153968" y="827937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任意多边形 17"/>
          <p:cNvSpPr>
            <a:spLocks noChangeArrowheads="1"/>
          </p:cNvSpPr>
          <p:nvPr/>
        </p:nvSpPr>
        <p:spPr bwMode="auto">
          <a:xfrm rot="18803583" flipH="1">
            <a:off x="6166232" y="1778489"/>
            <a:ext cx="1133475" cy="1443037"/>
          </a:xfrm>
          <a:custGeom>
            <a:avLst/>
            <a:gdLst>
              <a:gd name="T0" fmla="*/ 929670 w 1982833"/>
              <a:gd name="T1" fmla="*/ 0 h 2524712"/>
              <a:gd name="T2" fmla="*/ 150246 w 1982833"/>
              <a:gd name="T3" fmla="*/ 824418 h 2524712"/>
              <a:gd name="T4" fmla="*/ 153968 w 1982833"/>
              <a:gd name="T5" fmla="*/ 827937 h 2524712"/>
              <a:gd name="T6" fmla="*/ 101365 w 1982833"/>
              <a:gd name="T7" fmla="*/ 896153 h 2524712"/>
              <a:gd name="T8" fmla="*/ 28667 w 1982833"/>
              <a:gd name="T9" fmla="*/ 1448193 h 2524712"/>
              <a:gd name="T10" fmla="*/ 32026 w 1982833"/>
              <a:gd name="T11" fmla="*/ 1456678 h 2524712"/>
              <a:gd name="T12" fmla="*/ 30604 w 1982833"/>
              <a:gd name="T13" fmla="*/ 1457111 h 2524712"/>
              <a:gd name="T14" fmla="*/ 355698 w 1982833"/>
              <a:gd name="T15" fmla="*/ 2524712 h 2524712"/>
              <a:gd name="T16" fmla="*/ 1699679 w 1982833"/>
              <a:gd name="T17" fmla="*/ 2115457 h 2524712"/>
              <a:gd name="T18" fmla="*/ 1566897 w 1982833"/>
              <a:gd name="T19" fmla="*/ 1679404 h 2524712"/>
              <a:gd name="T20" fmla="*/ 1567582 w 1982833"/>
              <a:gd name="T21" fmla="*/ 1679195 h 2524712"/>
              <a:gd name="T22" fmla="*/ 1565964 w 1982833"/>
              <a:gd name="T23" fmla="*/ 1675108 h 2524712"/>
              <a:gd name="T24" fmla="*/ 1600977 w 1982833"/>
              <a:gd name="T25" fmla="*/ 1409232 h 2524712"/>
              <a:gd name="T26" fmla="*/ 1626313 w 1982833"/>
              <a:gd name="T27" fmla="*/ 1376377 h 2524712"/>
              <a:gd name="T28" fmla="*/ 1624520 w 1982833"/>
              <a:gd name="T29" fmla="*/ 1374682 h 2524712"/>
              <a:gd name="T30" fmla="*/ 1982833 w 1982833"/>
              <a:gd name="T31" fmla="*/ 995685 h 2524712"/>
              <a:gd name="T32" fmla="*/ 1655649 w 1982833"/>
              <a:gd name="T33" fmla="*/ 686358 h 2524712"/>
              <a:gd name="T34" fmla="*/ 1280355 w 1982833"/>
              <a:gd name="T35" fmla="*/ 331546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82833"/>
              <a:gd name="T55" fmla="*/ 0 h 2524712"/>
              <a:gd name="T56" fmla="*/ 1982833 w 1982833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82833" h="2524712">
                <a:moveTo>
                  <a:pt x="929670" y="0"/>
                </a:moveTo>
                <a:lnTo>
                  <a:pt x="150246" y="824418"/>
                </a:lnTo>
                <a:lnTo>
                  <a:pt x="153968" y="827937"/>
                </a:lnTo>
                <a:lnTo>
                  <a:pt x="101365" y="896153"/>
                </a:lnTo>
                <a:cubicBezTo>
                  <a:pt x="-2477" y="1063448"/>
                  <a:pt x="-26207" y="1265374"/>
                  <a:pt x="28667" y="1448193"/>
                </a:cubicBezTo>
                <a:lnTo>
                  <a:pt x="32026" y="1456678"/>
                </a:lnTo>
                <a:lnTo>
                  <a:pt x="30604" y="1457111"/>
                </a:lnTo>
                <a:lnTo>
                  <a:pt x="355698" y="2524712"/>
                </a:lnTo>
                <a:lnTo>
                  <a:pt x="1699679" y="2115457"/>
                </a:lnTo>
                <a:lnTo>
                  <a:pt x="1566897" y="1679404"/>
                </a:lnTo>
                <a:lnTo>
                  <a:pt x="1567582" y="1679195"/>
                </a:lnTo>
                <a:lnTo>
                  <a:pt x="1565964" y="1675108"/>
                </a:lnTo>
                <a:cubicBezTo>
                  <a:pt x="1539535" y="1587058"/>
                  <a:pt x="1550964" y="1489806"/>
                  <a:pt x="1600977" y="1409232"/>
                </a:cubicBezTo>
                <a:lnTo>
                  <a:pt x="1626313" y="1376377"/>
                </a:lnTo>
                <a:lnTo>
                  <a:pt x="1624520" y="1374682"/>
                </a:lnTo>
                <a:lnTo>
                  <a:pt x="1982833" y="995685"/>
                </a:lnTo>
                <a:lnTo>
                  <a:pt x="1655649" y="686358"/>
                </a:lnTo>
                <a:lnTo>
                  <a:pt x="1280355" y="331546"/>
                </a:lnTo>
                <a:close/>
              </a:path>
            </a:pathLst>
          </a:cu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任意多边形 18"/>
          <p:cNvSpPr>
            <a:spLocks noChangeArrowheads="1"/>
          </p:cNvSpPr>
          <p:nvPr/>
        </p:nvSpPr>
        <p:spPr bwMode="auto">
          <a:xfrm rot="20788334" flipH="1" flipV="1">
            <a:off x="6795676" y="2847670"/>
            <a:ext cx="1128712" cy="1443038"/>
          </a:xfrm>
          <a:custGeom>
            <a:avLst/>
            <a:gdLst>
              <a:gd name="T0" fmla="*/ 355698 w 1974521"/>
              <a:gd name="T1" fmla="*/ 2524712 h 2524712"/>
              <a:gd name="T2" fmla="*/ 30604 w 1974521"/>
              <a:gd name="T3" fmla="*/ 1457111 h 2524712"/>
              <a:gd name="T4" fmla="*/ 32026 w 1974521"/>
              <a:gd name="T5" fmla="*/ 1456678 h 2524712"/>
              <a:gd name="T6" fmla="*/ 28667 w 1974521"/>
              <a:gd name="T7" fmla="*/ 1448193 h 2524712"/>
              <a:gd name="T8" fmla="*/ 101365 w 1974521"/>
              <a:gd name="T9" fmla="*/ 896153 h 2524712"/>
              <a:gd name="T10" fmla="*/ 153968 w 1974521"/>
              <a:gd name="T11" fmla="*/ 827937 h 2524712"/>
              <a:gd name="T12" fmla="*/ 150246 w 1974521"/>
              <a:gd name="T13" fmla="*/ 824418 h 2524712"/>
              <a:gd name="T14" fmla="*/ 929670 w 1974521"/>
              <a:gd name="T15" fmla="*/ 0 h 2524712"/>
              <a:gd name="T16" fmla="*/ 1280355 w 1974521"/>
              <a:gd name="T17" fmla="*/ 331546 h 2524712"/>
              <a:gd name="T18" fmla="*/ 1655649 w 1974521"/>
              <a:gd name="T19" fmla="*/ 686358 h 2524712"/>
              <a:gd name="T20" fmla="*/ 1974521 w 1974521"/>
              <a:gd name="T21" fmla="*/ 987827 h 2524712"/>
              <a:gd name="T22" fmla="*/ 1630161 w 1974521"/>
              <a:gd name="T23" fmla="*/ 1352065 h 2524712"/>
              <a:gd name="T24" fmla="*/ 1631954 w 1974521"/>
              <a:gd name="T25" fmla="*/ 1353760 h 2524712"/>
              <a:gd name="T26" fmla="*/ 1606619 w 1974521"/>
              <a:gd name="T27" fmla="*/ 1386615 h 2524712"/>
              <a:gd name="T28" fmla="*/ 1571605 w 1974521"/>
              <a:gd name="T29" fmla="*/ 1652492 h 2524712"/>
              <a:gd name="T30" fmla="*/ 1573223 w 1974521"/>
              <a:gd name="T31" fmla="*/ 1656578 h 2524712"/>
              <a:gd name="T32" fmla="*/ 1572538 w 1974521"/>
              <a:gd name="T33" fmla="*/ 1656786 h 2524712"/>
              <a:gd name="T34" fmla="*/ 1711144 w 1974521"/>
              <a:gd name="T35" fmla="*/ 2111965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74521"/>
              <a:gd name="T55" fmla="*/ 0 h 2524712"/>
              <a:gd name="T56" fmla="*/ 1974521 w 1974521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74521" h="2524712">
                <a:moveTo>
                  <a:pt x="355698" y="2524712"/>
                </a:moveTo>
                <a:lnTo>
                  <a:pt x="30604" y="1457111"/>
                </a:lnTo>
                <a:lnTo>
                  <a:pt x="32026" y="1456678"/>
                </a:lnTo>
                <a:lnTo>
                  <a:pt x="28667" y="1448193"/>
                </a:lnTo>
                <a:cubicBezTo>
                  <a:pt x="-26207" y="1265374"/>
                  <a:pt x="-2477" y="1063448"/>
                  <a:pt x="101365" y="896153"/>
                </a:cubicBezTo>
                <a:lnTo>
                  <a:pt x="153968" y="827937"/>
                </a:lnTo>
                <a:lnTo>
                  <a:pt x="150246" y="824418"/>
                </a:lnTo>
                <a:lnTo>
                  <a:pt x="929670" y="0"/>
                </a:lnTo>
                <a:lnTo>
                  <a:pt x="1280355" y="331546"/>
                </a:lnTo>
                <a:lnTo>
                  <a:pt x="1655649" y="686358"/>
                </a:lnTo>
                <a:lnTo>
                  <a:pt x="1974521" y="987827"/>
                </a:lnTo>
                <a:lnTo>
                  <a:pt x="1630161" y="1352065"/>
                </a:lnTo>
                <a:lnTo>
                  <a:pt x="1631954" y="1353760"/>
                </a:lnTo>
                <a:lnTo>
                  <a:pt x="1606619" y="1386615"/>
                </a:lnTo>
                <a:cubicBezTo>
                  <a:pt x="1556606" y="1467188"/>
                  <a:pt x="1545177" y="1564441"/>
                  <a:pt x="1571605" y="1652492"/>
                </a:cubicBezTo>
                <a:lnTo>
                  <a:pt x="1573223" y="1656578"/>
                </a:lnTo>
                <a:lnTo>
                  <a:pt x="1572538" y="1656786"/>
                </a:lnTo>
                <a:lnTo>
                  <a:pt x="1711144" y="2111965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任意多边形 19"/>
          <p:cNvSpPr>
            <a:spLocks noChangeArrowheads="1"/>
          </p:cNvSpPr>
          <p:nvPr/>
        </p:nvSpPr>
        <p:spPr bwMode="auto">
          <a:xfrm rot="811666" flipV="1">
            <a:off x="4495388" y="2849258"/>
            <a:ext cx="1144588" cy="1443037"/>
          </a:xfrm>
          <a:custGeom>
            <a:avLst/>
            <a:gdLst>
              <a:gd name="T0" fmla="*/ 355698 w 2003794"/>
              <a:gd name="T1" fmla="*/ 2524712 h 2524712"/>
              <a:gd name="T2" fmla="*/ 1749448 w 2003794"/>
              <a:gd name="T3" fmla="*/ 2100302 h 2524712"/>
              <a:gd name="T4" fmla="*/ 1617702 w 2003794"/>
              <a:gd name="T5" fmla="*/ 1667654 h 2524712"/>
              <a:gd name="T6" fmla="*/ 1618387 w 2003794"/>
              <a:gd name="T7" fmla="*/ 1667445 h 2524712"/>
              <a:gd name="T8" fmla="*/ 1616769 w 2003794"/>
              <a:gd name="T9" fmla="*/ 1663359 h 2524712"/>
              <a:gd name="T10" fmla="*/ 1651782 w 2003794"/>
              <a:gd name="T11" fmla="*/ 1397482 h 2524712"/>
              <a:gd name="T12" fmla="*/ 1677117 w 2003794"/>
              <a:gd name="T13" fmla="*/ 1364628 h 2524712"/>
              <a:gd name="T14" fmla="*/ 1675325 w 2003794"/>
              <a:gd name="T15" fmla="*/ 1362932 h 2524712"/>
              <a:gd name="T16" fmla="*/ 2003794 w 2003794"/>
              <a:gd name="T17" fmla="*/ 1015502 h 2524712"/>
              <a:gd name="T18" fmla="*/ 1655649 w 2003794"/>
              <a:gd name="T19" fmla="*/ 686358 h 2524712"/>
              <a:gd name="T20" fmla="*/ 1280355 w 2003794"/>
              <a:gd name="T21" fmla="*/ 331546 h 2524712"/>
              <a:gd name="T22" fmla="*/ 929670 w 2003794"/>
              <a:gd name="T23" fmla="*/ 0 h 2524712"/>
              <a:gd name="T24" fmla="*/ 150246 w 2003794"/>
              <a:gd name="T25" fmla="*/ 824418 h 2524712"/>
              <a:gd name="T26" fmla="*/ 153968 w 2003794"/>
              <a:gd name="T27" fmla="*/ 827937 h 2524712"/>
              <a:gd name="T28" fmla="*/ 101365 w 2003794"/>
              <a:gd name="T29" fmla="*/ 896153 h 2524712"/>
              <a:gd name="T30" fmla="*/ 28667 w 2003794"/>
              <a:gd name="T31" fmla="*/ 1448193 h 2524712"/>
              <a:gd name="T32" fmla="*/ 32026 w 2003794"/>
              <a:gd name="T33" fmla="*/ 1456678 h 2524712"/>
              <a:gd name="T34" fmla="*/ 30604 w 2003794"/>
              <a:gd name="T35" fmla="*/ 1457111 h 2524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3794"/>
              <a:gd name="T55" fmla="*/ 0 h 2524712"/>
              <a:gd name="T56" fmla="*/ 2003794 w 2003794"/>
              <a:gd name="T57" fmla="*/ 2524712 h 2524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3794" h="2524712">
                <a:moveTo>
                  <a:pt x="355698" y="2524712"/>
                </a:moveTo>
                <a:lnTo>
                  <a:pt x="1749448" y="2100302"/>
                </a:lnTo>
                <a:lnTo>
                  <a:pt x="1617702" y="1667654"/>
                </a:lnTo>
                <a:lnTo>
                  <a:pt x="1618387" y="1667445"/>
                </a:lnTo>
                <a:lnTo>
                  <a:pt x="1616769" y="1663359"/>
                </a:lnTo>
                <a:cubicBezTo>
                  <a:pt x="1590341" y="1575308"/>
                  <a:pt x="1601770" y="1478056"/>
                  <a:pt x="1651782" y="1397482"/>
                </a:cubicBezTo>
                <a:lnTo>
                  <a:pt x="1677117" y="1364628"/>
                </a:lnTo>
                <a:lnTo>
                  <a:pt x="1675325" y="1362932"/>
                </a:lnTo>
                <a:lnTo>
                  <a:pt x="2003794" y="1015502"/>
                </a:lnTo>
                <a:lnTo>
                  <a:pt x="1655649" y="686358"/>
                </a:lnTo>
                <a:lnTo>
                  <a:pt x="1280355" y="331546"/>
                </a:lnTo>
                <a:lnTo>
                  <a:pt x="929670" y="0"/>
                </a:lnTo>
                <a:lnTo>
                  <a:pt x="150246" y="824418"/>
                </a:lnTo>
                <a:lnTo>
                  <a:pt x="153968" y="827937"/>
                </a:lnTo>
                <a:lnTo>
                  <a:pt x="101365" y="896153"/>
                </a:lnTo>
                <a:cubicBezTo>
                  <a:pt x="-2477" y="1063448"/>
                  <a:pt x="-26207" y="1265374"/>
                  <a:pt x="28667" y="1448193"/>
                </a:cubicBezTo>
                <a:lnTo>
                  <a:pt x="32026" y="1456678"/>
                </a:lnTo>
                <a:lnTo>
                  <a:pt x="30604" y="1457111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任意多边形 20"/>
          <p:cNvSpPr>
            <a:spLocks noChangeArrowheads="1"/>
          </p:cNvSpPr>
          <p:nvPr/>
        </p:nvSpPr>
        <p:spPr bwMode="auto">
          <a:xfrm rot="18755030" flipV="1">
            <a:off x="5107370" y="3816838"/>
            <a:ext cx="1130300" cy="1439863"/>
          </a:xfrm>
          <a:custGeom>
            <a:avLst/>
            <a:gdLst>
              <a:gd name="T0" fmla="*/ 1269105 w 1424028"/>
              <a:gd name="T1" fmla="*/ 1506080 h 1814500"/>
              <a:gd name="T2" fmla="*/ 1163632 w 1424028"/>
              <a:gd name="T3" fmla="*/ 1159707 h 1814500"/>
              <a:gd name="T4" fmla="*/ 1164125 w 1424028"/>
              <a:gd name="T5" fmla="*/ 1159558 h 1814500"/>
              <a:gd name="T6" fmla="*/ 1162960 w 1424028"/>
              <a:gd name="T7" fmla="*/ 1156613 h 1814500"/>
              <a:gd name="T8" fmla="*/ 1188185 w 1424028"/>
              <a:gd name="T9" fmla="*/ 965063 h 1814500"/>
              <a:gd name="T10" fmla="*/ 1206437 w 1424028"/>
              <a:gd name="T11" fmla="*/ 941392 h 1814500"/>
              <a:gd name="T12" fmla="*/ 1205146 w 1424028"/>
              <a:gd name="T13" fmla="*/ 940171 h 1814500"/>
              <a:gd name="T14" fmla="*/ 1424028 w 1424028"/>
              <a:gd name="T15" fmla="*/ 708654 h 1814500"/>
              <a:gd name="T16" fmla="*/ 1192812 w 1424028"/>
              <a:gd name="T17" fmla="*/ 490058 h 1814500"/>
              <a:gd name="T18" fmla="*/ 983249 w 1424028"/>
              <a:gd name="T19" fmla="*/ 291932 h 1814500"/>
              <a:gd name="T20" fmla="*/ 665595 w 1424028"/>
              <a:gd name="T21" fmla="*/ 0 h 1814500"/>
              <a:gd name="T22" fmla="*/ 108245 w 1424028"/>
              <a:gd name="T23" fmla="*/ 589524 h 1814500"/>
              <a:gd name="T24" fmla="*/ 110926 w 1424028"/>
              <a:gd name="T25" fmla="*/ 592059 h 1814500"/>
              <a:gd name="T26" fmla="*/ 73028 w 1424028"/>
              <a:gd name="T27" fmla="*/ 641205 h 1814500"/>
              <a:gd name="T28" fmla="*/ 20653 w 1424028"/>
              <a:gd name="T29" fmla="*/ 1038922 h 1814500"/>
              <a:gd name="T30" fmla="*/ 23073 w 1424028"/>
              <a:gd name="T31" fmla="*/ 1045035 h 1814500"/>
              <a:gd name="T32" fmla="*/ 22049 w 1424028"/>
              <a:gd name="T33" fmla="*/ 1045347 h 1814500"/>
              <a:gd name="T34" fmla="*/ 256263 w 1424028"/>
              <a:gd name="T35" fmla="*/ 1814500 h 18145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24028"/>
              <a:gd name="T55" fmla="*/ 0 h 1814500"/>
              <a:gd name="T56" fmla="*/ 1424028 w 1424028"/>
              <a:gd name="T57" fmla="*/ 1814500 h 18145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24028" h="1814500">
                <a:moveTo>
                  <a:pt x="1269105" y="1506080"/>
                </a:moveTo>
                <a:lnTo>
                  <a:pt x="1163632" y="1159707"/>
                </a:lnTo>
                <a:lnTo>
                  <a:pt x="1164125" y="1159558"/>
                </a:lnTo>
                <a:lnTo>
                  <a:pt x="1162960" y="1156613"/>
                </a:lnTo>
                <a:cubicBezTo>
                  <a:pt x="1143919" y="1093177"/>
                  <a:pt x="1152153" y="1023111"/>
                  <a:pt x="1188185" y="965063"/>
                </a:cubicBezTo>
                <a:lnTo>
                  <a:pt x="1206437" y="941392"/>
                </a:lnTo>
                <a:lnTo>
                  <a:pt x="1205146" y="940171"/>
                </a:lnTo>
                <a:lnTo>
                  <a:pt x="1424028" y="708654"/>
                </a:lnTo>
                <a:lnTo>
                  <a:pt x="1192812" y="490058"/>
                </a:lnTo>
                <a:lnTo>
                  <a:pt x="983249" y="291932"/>
                </a:lnTo>
                <a:lnTo>
                  <a:pt x="665595" y="0"/>
                </a:lnTo>
                <a:lnTo>
                  <a:pt x="108245" y="589524"/>
                </a:lnTo>
                <a:lnTo>
                  <a:pt x="110926" y="592059"/>
                </a:lnTo>
                <a:lnTo>
                  <a:pt x="73028" y="641205"/>
                </a:lnTo>
                <a:cubicBezTo>
                  <a:pt x="-1785" y="761733"/>
                  <a:pt x="-18881" y="907210"/>
                  <a:pt x="20653" y="1038922"/>
                </a:cubicBezTo>
                <a:lnTo>
                  <a:pt x="23073" y="1045035"/>
                </a:lnTo>
                <a:lnTo>
                  <a:pt x="22049" y="1045347"/>
                </a:lnTo>
                <a:lnTo>
                  <a:pt x="256263" y="1814500"/>
                </a:lnTo>
                <a:close/>
              </a:path>
            </a:pathLst>
          </a:custGeom>
          <a:solidFill>
            <a:srgbClr val="FEFEFE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任意多边形 21"/>
          <p:cNvSpPr>
            <a:spLocks noChangeArrowheads="1"/>
          </p:cNvSpPr>
          <p:nvPr/>
        </p:nvSpPr>
        <p:spPr bwMode="auto">
          <a:xfrm rot="2844970" flipH="1" flipV="1">
            <a:off x="6180520" y="3815251"/>
            <a:ext cx="1130300" cy="1443037"/>
          </a:xfrm>
          <a:custGeom>
            <a:avLst/>
            <a:gdLst>
              <a:gd name="T0" fmla="*/ 1240478 w 1424033"/>
              <a:gd name="T1" fmla="*/ 1519225 h 1818928"/>
              <a:gd name="T2" fmla="*/ 256263 w 1424033"/>
              <a:gd name="T3" fmla="*/ 1818928 h 1818928"/>
              <a:gd name="T4" fmla="*/ 22049 w 1424033"/>
              <a:gd name="T5" fmla="*/ 1049775 h 1818928"/>
              <a:gd name="T6" fmla="*/ 23073 w 1424033"/>
              <a:gd name="T7" fmla="*/ 1049464 h 1818928"/>
              <a:gd name="T8" fmla="*/ 20653 w 1424033"/>
              <a:gd name="T9" fmla="*/ 1043350 h 1818928"/>
              <a:gd name="T10" fmla="*/ 73029 w 1424033"/>
              <a:gd name="T11" fmla="*/ 645633 h 1818928"/>
              <a:gd name="T12" fmla="*/ 110926 w 1424033"/>
              <a:gd name="T13" fmla="*/ 596487 h 1818928"/>
              <a:gd name="T14" fmla="*/ 108245 w 1424033"/>
              <a:gd name="T15" fmla="*/ 593952 h 1818928"/>
              <a:gd name="T16" fmla="*/ 669780 w 1424033"/>
              <a:gd name="T17" fmla="*/ 0 h 1818928"/>
              <a:gd name="T18" fmla="*/ 922431 w 1424033"/>
              <a:gd name="T19" fmla="*/ 238862 h 1818928"/>
              <a:gd name="T20" fmla="*/ 1192812 w 1424033"/>
              <a:gd name="T21" fmla="*/ 494486 h 1818928"/>
              <a:gd name="T22" fmla="*/ 1424033 w 1424033"/>
              <a:gd name="T23" fmla="*/ 713088 h 1818928"/>
              <a:gd name="T24" fmla="*/ 1181487 w 1424033"/>
              <a:gd name="T25" fmla="*/ 969635 h 1818928"/>
              <a:gd name="T26" fmla="*/ 1182779 w 1424033"/>
              <a:gd name="T27" fmla="*/ 970857 h 1818928"/>
              <a:gd name="T28" fmla="*/ 1164527 w 1424033"/>
              <a:gd name="T29" fmla="*/ 994527 h 1818928"/>
              <a:gd name="T30" fmla="*/ 1139301 w 1424033"/>
              <a:gd name="T31" fmla="*/ 1186078 h 1818928"/>
              <a:gd name="T32" fmla="*/ 1140466 w 1424033"/>
              <a:gd name="T33" fmla="*/ 1189021 h 1818928"/>
              <a:gd name="T34" fmla="*/ 1139973 w 1424033"/>
              <a:gd name="T35" fmla="*/ 1189172 h 18189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24033"/>
              <a:gd name="T55" fmla="*/ 0 h 1818928"/>
              <a:gd name="T56" fmla="*/ 1424033 w 1424033"/>
              <a:gd name="T57" fmla="*/ 1818928 h 18189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24033" h="1818928">
                <a:moveTo>
                  <a:pt x="1240478" y="1519225"/>
                </a:moveTo>
                <a:lnTo>
                  <a:pt x="256263" y="1818928"/>
                </a:lnTo>
                <a:lnTo>
                  <a:pt x="22049" y="1049775"/>
                </a:lnTo>
                <a:lnTo>
                  <a:pt x="23073" y="1049464"/>
                </a:lnTo>
                <a:lnTo>
                  <a:pt x="20653" y="1043350"/>
                </a:lnTo>
                <a:cubicBezTo>
                  <a:pt x="-18881" y="911639"/>
                  <a:pt x="-1785" y="766161"/>
                  <a:pt x="73029" y="645633"/>
                </a:cubicBezTo>
                <a:lnTo>
                  <a:pt x="110926" y="596487"/>
                </a:lnTo>
                <a:lnTo>
                  <a:pt x="108245" y="593952"/>
                </a:lnTo>
                <a:lnTo>
                  <a:pt x="669780" y="0"/>
                </a:lnTo>
                <a:lnTo>
                  <a:pt x="922431" y="238862"/>
                </a:lnTo>
                <a:lnTo>
                  <a:pt x="1192812" y="494486"/>
                </a:lnTo>
                <a:lnTo>
                  <a:pt x="1424033" y="713088"/>
                </a:lnTo>
                <a:lnTo>
                  <a:pt x="1181487" y="969635"/>
                </a:lnTo>
                <a:lnTo>
                  <a:pt x="1182779" y="970857"/>
                </a:lnTo>
                <a:lnTo>
                  <a:pt x="1164527" y="994527"/>
                </a:lnTo>
                <a:cubicBezTo>
                  <a:pt x="1128494" y="1052576"/>
                  <a:pt x="1120260" y="1122642"/>
                  <a:pt x="1139301" y="1186078"/>
                </a:cubicBezTo>
                <a:lnTo>
                  <a:pt x="1140466" y="1189021"/>
                </a:lnTo>
                <a:lnTo>
                  <a:pt x="1139973" y="1189172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文本框 22"/>
          <p:cNvSpPr>
            <a:spLocks noChangeArrowheads="1"/>
          </p:cNvSpPr>
          <p:nvPr/>
        </p:nvSpPr>
        <p:spPr bwMode="auto">
          <a:xfrm>
            <a:off x="984329" y="1682445"/>
            <a:ext cx="2542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16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</a:t>
            </a:r>
            <a:endParaRPr lang="zh-CN" altLang="en-US" dirty="0"/>
          </a:p>
        </p:txBody>
      </p:sp>
      <p:sp>
        <p:nvSpPr>
          <p:cNvPr id="28" name="文本框 23"/>
          <p:cNvSpPr>
            <a:spLocks noChangeArrowheads="1"/>
          </p:cNvSpPr>
          <p:nvPr/>
        </p:nvSpPr>
        <p:spPr bwMode="auto">
          <a:xfrm>
            <a:off x="1025604" y="3188983"/>
            <a:ext cx="2542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16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</a:t>
            </a:r>
            <a:endParaRPr lang="zh-CN" altLang="en-US" dirty="0"/>
          </a:p>
        </p:txBody>
      </p:sp>
      <p:sp>
        <p:nvSpPr>
          <p:cNvPr id="31" name="文本框 24"/>
          <p:cNvSpPr>
            <a:spLocks noChangeArrowheads="1"/>
          </p:cNvSpPr>
          <p:nvPr/>
        </p:nvSpPr>
        <p:spPr bwMode="auto">
          <a:xfrm>
            <a:off x="974804" y="4679645"/>
            <a:ext cx="2542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16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</a:t>
            </a:r>
            <a:endParaRPr lang="zh-CN" altLang="en-US" dirty="0"/>
          </a:p>
        </p:txBody>
      </p:sp>
      <p:sp>
        <p:nvSpPr>
          <p:cNvPr id="32" name="文本框 25"/>
          <p:cNvSpPr>
            <a:spLocks noChangeArrowheads="1"/>
          </p:cNvSpPr>
          <p:nvPr/>
        </p:nvSpPr>
        <p:spPr bwMode="auto">
          <a:xfrm>
            <a:off x="8294767" y="1639583"/>
            <a:ext cx="2542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16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</a:t>
            </a:r>
            <a:endParaRPr lang="zh-CN" altLang="en-US" dirty="0"/>
          </a:p>
        </p:txBody>
      </p:sp>
      <p:sp>
        <p:nvSpPr>
          <p:cNvPr id="33" name="文本框 26"/>
          <p:cNvSpPr>
            <a:spLocks noChangeArrowheads="1"/>
          </p:cNvSpPr>
          <p:nvPr/>
        </p:nvSpPr>
        <p:spPr bwMode="auto">
          <a:xfrm>
            <a:off x="8277304" y="3079445"/>
            <a:ext cx="2542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16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</a:t>
            </a:r>
            <a:endParaRPr lang="zh-CN" altLang="en-US" dirty="0"/>
          </a:p>
        </p:txBody>
      </p:sp>
      <p:sp>
        <p:nvSpPr>
          <p:cNvPr id="34" name="文本框 27"/>
          <p:cNvSpPr>
            <a:spLocks noChangeArrowheads="1"/>
          </p:cNvSpPr>
          <p:nvPr/>
        </p:nvSpPr>
        <p:spPr bwMode="auto">
          <a:xfrm>
            <a:off x="8294767" y="4571695"/>
            <a:ext cx="2542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16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</a:t>
            </a:r>
            <a:endParaRPr lang="zh-CN" altLang="en-US" dirty="0"/>
          </a:p>
        </p:txBody>
      </p:sp>
      <p:sp>
        <p:nvSpPr>
          <p:cNvPr id="35" name="直接连接符 28"/>
          <p:cNvSpPr>
            <a:spLocks noChangeShapeType="1"/>
          </p:cNvSpPr>
          <p:nvPr/>
        </p:nvSpPr>
        <p:spPr bwMode="auto">
          <a:xfrm>
            <a:off x="1026701" y="2542870"/>
            <a:ext cx="1582737" cy="0"/>
          </a:xfrm>
          <a:prstGeom prst="line">
            <a:avLst/>
          </a:prstGeom>
          <a:noFill/>
          <a:ln w="38100" cap="flat" cmpd="sng">
            <a:solidFill>
              <a:srgbClr val="FFFFFF">
                <a:alpha val="3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直接连接符 30"/>
          <p:cNvSpPr>
            <a:spLocks noChangeShapeType="1"/>
          </p:cNvSpPr>
          <p:nvPr/>
        </p:nvSpPr>
        <p:spPr bwMode="auto">
          <a:xfrm>
            <a:off x="1026701" y="4036708"/>
            <a:ext cx="1582737" cy="1587"/>
          </a:xfrm>
          <a:prstGeom prst="line">
            <a:avLst/>
          </a:prstGeom>
          <a:noFill/>
          <a:ln w="38100" cap="flat" cmpd="sng">
            <a:solidFill>
              <a:srgbClr val="FFFFFF">
                <a:alpha val="3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直接连接符 32"/>
          <p:cNvSpPr>
            <a:spLocks noChangeShapeType="1"/>
          </p:cNvSpPr>
          <p:nvPr/>
        </p:nvSpPr>
        <p:spPr bwMode="auto">
          <a:xfrm>
            <a:off x="1026701" y="5528958"/>
            <a:ext cx="1582737" cy="0"/>
          </a:xfrm>
          <a:prstGeom prst="line">
            <a:avLst/>
          </a:prstGeom>
          <a:noFill/>
          <a:ln w="38100" cap="flat" cmpd="sng">
            <a:solidFill>
              <a:srgbClr val="FFFFFF">
                <a:alpha val="3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直接连接符 34"/>
          <p:cNvSpPr>
            <a:spLocks noChangeShapeType="1"/>
          </p:cNvSpPr>
          <p:nvPr/>
        </p:nvSpPr>
        <p:spPr bwMode="auto">
          <a:xfrm flipH="1" flipV="1">
            <a:off x="9934163" y="2534933"/>
            <a:ext cx="1584325" cy="0"/>
          </a:xfrm>
          <a:prstGeom prst="line">
            <a:avLst/>
          </a:prstGeom>
          <a:noFill/>
          <a:ln w="38100" cap="flat" cmpd="sng">
            <a:solidFill>
              <a:srgbClr val="FFFFFF">
                <a:alpha val="3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直接连接符 36"/>
          <p:cNvSpPr>
            <a:spLocks noChangeShapeType="1"/>
          </p:cNvSpPr>
          <p:nvPr/>
        </p:nvSpPr>
        <p:spPr bwMode="auto">
          <a:xfrm flipH="1" flipV="1">
            <a:off x="9967501" y="3963683"/>
            <a:ext cx="1582737" cy="0"/>
          </a:xfrm>
          <a:prstGeom prst="line">
            <a:avLst/>
          </a:prstGeom>
          <a:noFill/>
          <a:ln w="38100" cap="flat" cmpd="sng">
            <a:solidFill>
              <a:srgbClr val="FFFFFF">
                <a:alpha val="3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直接连接符 38"/>
          <p:cNvSpPr>
            <a:spLocks noChangeShapeType="1"/>
          </p:cNvSpPr>
          <p:nvPr/>
        </p:nvSpPr>
        <p:spPr bwMode="auto">
          <a:xfrm flipH="1" flipV="1">
            <a:off x="9967501" y="5457520"/>
            <a:ext cx="1582737" cy="0"/>
          </a:xfrm>
          <a:prstGeom prst="line">
            <a:avLst/>
          </a:prstGeom>
          <a:noFill/>
          <a:ln w="38100" cap="flat" cmpd="sng">
            <a:solidFill>
              <a:srgbClr val="FFFFFF">
                <a:alpha val="39999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" name="组合 69"/>
          <p:cNvGrpSpPr/>
          <p:nvPr/>
        </p:nvGrpSpPr>
        <p:grpSpPr bwMode="auto">
          <a:xfrm>
            <a:off x="5419313" y="2241245"/>
            <a:ext cx="395288" cy="381000"/>
            <a:chOff x="0" y="0"/>
            <a:chExt cx="645684" cy="620945"/>
          </a:xfrm>
        </p:grpSpPr>
        <p:sp>
          <p:nvSpPr>
            <p:cNvPr id="42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3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4" name="组合 72"/>
          <p:cNvGrpSpPr/>
          <p:nvPr/>
        </p:nvGrpSpPr>
        <p:grpSpPr bwMode="auto">
          <a:xfrm>
            <a:off x="4746213" y="3352495"/>
            <a:ext cx="533400" cy="404813"/>
            <a:chOff x="0" y="0"/>
            <a:chExt cx="509646" cy="387231"/>
          </a:xfrm>
        </p:grpSpPr>
        <p:sp>
          <p:nvSpPr>
            <p:cNvPr id="45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6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7" name="组合 75"/>
          <p:cNvGrpSpPr/>
          <p:nvPr/>
        </p:nvGrpSpPr>
        <p:grpSpPr bwMode="auto">
          <a:xfrm>
            <a:off x="5454238" y="4354208"/>
            <a:ext cx="301625" cy="387350"/>
            <a:chOff x="0" y="0"/>
            <a:chExt cx="563562" cy="720725"/>
          </a:xfrm>
        </p:grpSpPr>
        <p:sp>
          <p:nvSpPr>
            <p:cNvPr id="48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0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1" name="组合 79"/>
          <p:cNvGrpSpPr/>
          <p:nvPr/>
        </p:nvGrpSpPr>
        <p:grpSpPr bwMode="auto">
          <a:xfrm>
            <a:off x="6676613" y="2311095"/>
            <a:ext cx="346075" cy="342900"/>
            <a:chOff x="0" y="0"/>
            <a:chExt cx="453105" cy="448433"/>
          </a:xfrm>
        </p:grpSpPr>
        <p:sp>
          <p:nvSpPr>
            <p:cNvPr id="5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4" name="组合 82"/>
          <p:cNvGrpSpPr/>
          <p:nvPr/>
        </p:nvGrpSpPr>
        <p:grpSpPr bwMode="auto">
          <a:xfrm>
            <a:off x="7278276" y="3415995"/>
            <a:ext cx="357187" cy="341313"/>
            <a:chOff x="0" y="0"/>
            <a:chExt cx="2438400" cy="2332038"/>
          </a:xfrm>
        </p:grpSpPr>
        <p:sp>
          <p:nvSpPr>
            <p:cNvPr id="5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6" name="任意多边形 84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7" name="组合 85"/>
          <p:cNvGrpSpPr/>
          <p:nvPr/>
        </p:nvGrpSpPr>
        <p:grpSpPr bwMode="auto">
          <a:xfrm>
            <a:off x="6644863" y="4354208"/>
            <a:ext cx="387350" cy="438150"/>
            <a:chOff x="0" y="0"/>
            <a:chExt cx="406393" cy="459645"/>
          </a:xfrm>
        </p:grpSpPr>
        <p:sp>
          <p:nvSpPr>
            <p:cNvPr id="58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0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>
            <a:off x="7973217" y="5930878"/>
            <a:ext cx="3126865" cy="901568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>
            <a:off x="10348458" y="6017338"/>
            <a:ext cx="1773041" cy="835027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 flipH="1">
            <a:off x="1537973" y="154137"/>
            <a:ext cx="2930788" cy="901568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 flipH="1">
            <a:off x="278985" y="220678"/>
            <a:ext cx="1930406" cy="835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sp>
        <p:nvSpPr>
          <p:cNvPr id="3" name="任意多边形 1"/>
          <p:cNvSpPr>
            <a:spLocks noChangeArrowheads="1"/>
          </p:cNvSpPr>
          <p:nvPr/>
        </p:nvSpPr>
        <p:spPr bwMode="auto">
          <a:xfrm>
            <a:off x="2922807" y="3524250"/>
            <a:ext cx="1833563" cy="1835150"/>
          </a:xfrm>
          <a:custGeom>
            <a:avLst/>
            <a:gdLst>
              <a:gd name="T0" fmla="*/ 0 w 2204265"/>
              <a:gd name="T1" fmla="*/ 0 h 2204265"/>
              <a:gd name="T2" fmla="*/ 2204265 w 2204265"/>
              <a:gd name="T3" fmla="*/ 2204265 h 2204265"/>
            </a:gdLst>
            <a:ahLst/>
            <a:cxnLst/>
            <a:rect l="T0" t="T1" r="T2" b="T3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solidFill>
            <a:schemeClr val="accent3">
              <a:alpha val="5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2"/>
          <p:cNvSpPr>
            <a:spLocks noChangeArrowheads="1"/>
          </p:cNvSpPr>
          <p:nvPr/>
        </p:nvSpPr>
        <p:spPr bwMode="auto">
          <a:xfrm>
            <a:off x="3235545" y="3843338"/>
            <a:ext cx="1208087" cy="1208087"/>
          </a:xfrm>
          <a:prstGeom prst="ellipse">
            <a:avLst/>
          </a:prstGeom>
          <a:solidFill>
            <a:srgbClr val="FCFCFC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任意多边形 3"/>
          <p:cNvSpPr>
            <a:spLocks noChangeArrowheads="1"/>
          </p:cNvSpPr>
          <p:nvPr/>
        </p:nvSpPr>
        <p:spPr bwMode="auto">
          <a:xfrm>
            <a:off x="4311870" y="2438400"/>
            <a:ext cx="1833562" cy="1833563"/>
          </a:xfrm>
          <a:custGeom>
            <a:avLst/>
            <a:gdLst>
              <a:gd name="T0" fmla="*/ 0 w 2204265"/>
              <a:gd name="T1" fmla="*/ 0 h 2204265"/>
              <a:gd name="T2" fmla="*/ 2204265 w 2204265"/>
              <a:gd name="T3" fmla="*/ 2204265 h 2204265"/>
            </a:gdLst>
            <a:ahLst/>
            <a:cxnLst/>
            <a:rect l="T0" t="T1" r="T2" b="T3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4"/>
          <p:cNvSpPr>
            <a:spLocks noChangeArrowheads="1"/>
          </p:cNvSpPr>
          <p:nvPr/>
        </p:nvSpPr>
        <p:spPr bwMode="auto">
          <a:xfrm>
            <a:off x="4624607" y="2755900"/>
            <a:ext cx="1208088" cy="1208088"/>
          </a:xfrm>
          <a:prstGeom prst="ellipse">
            <a:avLst/>
          </a:prstGeom>
          <a:solidFill>
            <a:srgbClr val="FCFCFC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5"/>
          <p:cNvSpPr>
            <a:spLocks noChangeArrowheads="1"/>
          </p:cNvSpPr>
          <p:nvPr/>
        </p:nvSpPr>
        <p:spPr bwMode="auto">
          <a:xfrm>
            <a:off x="7124920" y="2451100"/>
            <a:ext cx="1835150" cy="1835150"/>
          </a:xfrm>
          <a:custGeom>
            <a:avLst/>
            <a:gdLst>
              <a:gd name="T0" fmla="*/ 0 w 2204265"/>
              <a:gd name="T1" fmla="*/ 0 h 2204265"/>
              <a:gd name="T2" fmla="*/ 2204265 w 2204265"/>
              <a:gd name="T3" fmla="*/ 2204265 h 2204265"/>
            </a:gdLst>
            <a:ahLst/>
            <a:cxnLst/>
            <a:rect l="T0" t="T1" r="T2" b="T3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6"/>
          <p:cNvSpPr>
            <a:spLocks noChangeArrowheads="1"/>
          </p:cNvSpPr>
          <p:nvPr/>
        </p:nvSpPr>
        <p:spPr bwMode="auto">
          <a:xfrm>
            <a:off x="7439245" y="2768600"/>
            <a:ext cx="1208087" cy="1209675"/>
          </a:xfrm>
          <a:prstGeom prst="ellipse">
            <a:avLst/>
          </a:prstGeom>
          <a:solidFill>
            <a:srgbClr val="FCFCFC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任意多边形 7"/>
          <p:cNvSpPr>
            <a:spLocks noChangeArrowheads="1"/>
          </p:cNvSpPr>
          <p:nvPr/>
        </p:nvSpPr>
        <p:spPr bwMode="auto">
          <a:xfrm>
            <a:off x="5724745" y="3538538"/>
            <a:ext cx="1833562" cy="1835150"/>
          </a:xfrm>
          <a:custGeom>
            <a:avLst/>
            <a:gdLst>
              <a:gd name="T0" fmla="*/ 0 w 2204265"/>
              <a:gd name="T1" fmla="*/ 0 h 2204265"/>
              <a:gd name="T2" fmla="*/ 2204265 w 2204265"/>
              <a:gd name="T3" fmla="*/ 2204265 h 2204265"/>
            </a:gdLst>
            <a:ahLst/>
            <a:cxnLst/>
            <a:rect l="T0" t="T1" r="T2" b="T3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solidFill>
            <a:schemeClr val="accent3">
              <a:alpha val="54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椭圆 8"/>
          <p:cNvSpPr>
            <a:spLocks noChangeArrowheads="1"/>
          </p:cNvSpPr>
          <p:nvPr/>
        </p:nvSpPr>
        <p:spPr bwMode="auto">
          <a:xfrm>
            <a:off x="6037482" y="3856038"/>
            <a:ext cx="1208088" cy="1208087"/>
          </a:xfrm>
          <a:prstGeom prst="ellipse">
            <a:avLst/>
          </a:prstGeom>
          <a:solidFill>
            <a:srgbClr val="FCFCFC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文本框 28"/>
          <p:cNvSpPr>
            <a:spLocks noChangeArrowheads="1"/>
          </p:cNvSpPr>
          <p:nvPr/>
        </p:nvSpPr>
        <p:spPr bwMode="auto">
          <a:xfrm>
            <a:off x="1342921" y="2520950"/>
            <a:ext cx="2791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16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</a:t>
            </a:r>
            <a:endParaRPr lang="zh-CN" altLang="en-US" sz="1200" dirty="0"/>
          </a:p>
          <a:p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文本框 29"/>
          <p:cNvSpPr>
            <a:spLocks noChangeArrowheads="1"/>
          </p:cNvSpPr>
          <p:nvPr/>
        </p:nvSpPr>
        <p:spPr bwMode="auto">
          <a:xfrm>
            <a:off x="9128021" y="2428875"/>
            <a:ext cx="2791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16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</a:t>
            </a:r>
            <a:endParaRPr lang="zh-CN" altLang="en-US" sz="1200" dirty="0"/>
          </a:p>
          <a:p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文本框 30"/>
          <p:cNvSpPr>
            <a:spLocks noChangeArrowheads="1"/>
          </p:cNvSpPr>
          <p:nvPr/>
        </p:nvSpPr>
        <p:spPr bwMode="auto">
          <a:xfrm>
            <a:off x="468208" y="5051425"/>
            <a:ext cx="2791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16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</a:t>
            </a:r>
            <a:endParaRPr lang="zh-CN" altLang="en-US" sz="1200" dirty="0"/>
          </a:p>
          <a:p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文本框 31"/>
          <p:cNvSpPr>
            <a:spLocks noChangeArrowheads="1"/>
          </p:cNvSpPr>
          <p:nvPr/>
        </p:nvSpPr>
        <p:spPr bwMode="auto">
          <a:xfrm>
            <a:off x="7551633" y="4854575"/>
            <a:ext cx="2791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16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</a:t>
            </a:r>
            <a:endParaRPr lang="zh-CN" altLang="en-US" sz="1200" dirty="0"/>
          </a:p>
          <a:p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 flipH="1">
            <a:off x="5018592" y="180233"/>
            <a:ext cx="2930788" cy="9015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 flipH="1">
            <a:off x="3759604" y="246774"/>
            <a:ext cx="1930406" cy="835027"/>
          </a:xfrm>
          <a:prstGeom prst="rect">
            <a:avLst/>
          </a:prstGeom>
        </p:spPr>
      </p:pic>
      <p:grpSp>
        <p:nvGrpSpPr>
          <p:cNvPr id="37" name="组合 69"/>
          <p:cNvGrpSpPr/>
          <p:nvPr/>
        </p:nvGrpSpPr>
        <p:grpSpPr bwMode="auto">
          <a:xfrm>
            <a:off x="3624482" y="4212630"/>
            <a:ext cx="395288" cy="381000"/>
            <a:chOff x="0" y="0"/>
            <a:chExt cx="645684" cy="620945"/>
          </a:xfrm>
        </p:grpSpPr>
        <p:sp>
          <p:nvSpPr>
            <p:cNvPr id="38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0" name="组合 72"/>
          <p:cNvGrpSpPr/>
          <p:nvPr/>
        </p:nvGrpSpPr>
        <p:grpSpPr bwMode="auto">
          <a:xfrm>
            <a:off x="4986558" y="3226593"/>
            <a:ext cx="533400" cy="404813"/>
            <a:chOff x="0" y="0"/>
            <a:chExt cx="509646" cy="387231"/>
          </a:xfrm>
        </p:grpSpPr>
        <p:sp>
          <p:nvSpPr>
            <p:cNvPr id="41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3" name="组合 82"/>
          <p:cNvGrpSpPr/>
          <p:nvPr/>
        </p:nvGrpSpPr>
        <p:grpSpPr bwMode="auto">
          <a:xfrm>
            <a:off x="6462932" y="4302911"/>
            <a:ext cx="357187" cy="341313"/>
            <a:chOff x="0" y="0"/>
            <a:chExt cx="2438400" cy="2332038"/>
          </a:xfrm>
        </p:grpSpPr>
        <p:sp>
          <p:nvSpPr>
            <p:cNvPr id="4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任意多边形 84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6" name="组合 85"/>
          <p:cNvGrpSpPr/>
          <p:nvPr/>
        </p:nvGrpSpPr>
        <p:grpSpPr bwMode="auto">
          <a:xfrm>
            <a:off x="7853912" y="3187303"/>
            <a:ext cx="387350" cy="438150"/>
            <a:chOff x="0" y="0"/>
            <a:chExt cx="406393" cy="459645"/>
          </a:xfrm>
        </p:grpSpPr>
        <p:sp>
          <p:nvSpPr>
            <p:cNvPr id="47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8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sp>
        <p:nvSpPr>
          <p:cNvPr id="3" name="任意多边形 8"/>
          <p:cNvSpPr>
            <a:spLocks noChangeArrowheads="1"/>
          </p:cNvSpPr>
          <p:nvPr/>
        </p:nvSpPr>
        <p:spPr bwMode="auto">
          <a:xfrm>
            <a:off x="1063625" y="2259013"/>
            <a:ext cx="3006725" cy="2443162"/>
          </a:xfrm>
          <a:custGeom>
            <a:avLst/>
            <a:gdLst>
              <a:gd name="T0" fmla="*/ 1812225 w 4506439"/>
              <a:gd name="T1" fmla="*/ 0 h 3710895"/>
              <a:gd name="T2" fmla="*/ 2650992 w 4506439"/>
              <a:gd name="T3" fmla="*/ 0 h 3710895"/>
              <a:gd name="T4" fmla="*/ 4506439 w 4506439"/>
              <a:gd name="T5" fmla="*/ 0 h 3710895"/>
              <a:gd name="T6" fmla="*/ 4506439 w 4506439"/>
              <a:gd name="T7" fmla="*/ 1855447 h 3710895"/>
              <a:gd name="T8" fmla="*/ 4506439 w 4506439"/>
              <a:gd name="T9" fmla="*/ 1921383 h 3710895"/>
              <a:gd name="T10" fmla="*/ 4503110 w 4506439"/>
              <a:gd name="T11" fmla="*/ 1921383 h 3710895"/>
              <a:gd name="T12" fmla="*/ 4496860 w 4506439"/>
              <a:gd name="T13" fmla="*/ 2045156 h 3710895"/>
              <a:gd name="T14" fmla="*/ 2828995 w 4506439"/>
              <a:gd name="T15" fmla="*/ 3702466 h 3710895"/>
              <a:gd name="T16" fmla="*/ 2800124 w 4506439"/>
              <a:gd name="T17" fmla="*/ 3703833 h 3710895"/>
              <a:gd name="T18" fmla="*/ 2800124 w 4506439"/>
              <a:gd name="T19" fmla="*/ 3710894 h 3710895"/>
              <a:gd name="T20" fmla="*/ 2650992 w 4506439"/>
              <a:gd name="T21" fmla="*/ 3710894 h 3710895"/>
              <a:gd name="T22" fmla="*/ 1855467 w 4506439"/>
              <a:gd name="T23" fmla="*/ 3710894 h 3710895"/>
              <a:gd name="T24" fmla="*/ 1855447 w 4506439"/>
              <a:gd name="T25" fmla="*/ 3710895 h 3710895"/>
              <a:gd name="T26" fmla="*/ 1855427 w 4506439"/>
              <a:gd name="T27" fmla="*/ 3710894 h 3710895"/>
              <a:gd name="T28" fmla="*/ 0 w 4506439"/>
              <a:gd name="T29" fmla="*/ 3710894 h 3710895"/>
              <a:gd name="T30" fmla="*/ 0 w 4506439"/>
              <a:gd name="T31" fmla="*/ 1921385 h 3710895"/>
              <a:gd name="T32" fmla="*/ 3330 w 4506439"/>
              <a:gd name="T33" fmla="*/ 1921385 h 3710895"/>
              <a:gd name="T34" fmla="*/ 0 w 4506439"/>
              <a:gd name="T35" fmla="*/ 1855448 h 3710895"/>
              <a:gd name="T36" fmla="*/ 1665738 w 4506439"/>
              <a:gd name="T37" fmla="*/ 9581 h 3710895"/>
              <a:gd name="T38" fmla="*/ 1812225 w 4506439"/>
              <a:gd name="T39" fmla="*/ 2184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close/>
              </a:path>
            </a:pathLst>
          </a:cu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任意多边形 9"/>
          <p:cNvSpPr>
            <a:spLocks noChangeArrowheads="1"/>
          </p:cNvSpPr>
          <p:nvPr/>
        </p:nvSpPr>
        <p:spPr bwMode="auto">
          <a:xfrm>
            <a:off x="4595813" y="2259013"/>
            <a:ext cx="3006725" cy="2443162"/>
          </a:xfrm>
          <a:custGeom>
            <a:avLst/>
            <a:gdLst>
              <a:gd name="T0" fmla="*/ 1812225 w 4506439"/>
              <a:gd name="T1" fmla="*/ 0 h 3710895"/>
              <a:gd name="T2" fmla="*/ 2650992 w 4506439"/>
              <a:gd name="T3" fmla="*/ 0 h 3710895"/>
              <a:gd name="T4" fmla="*/ 4506439 w 4506439"/>
              <a:gd name="T5" fmla="*/ 0 h 3710895"/>
              <a:gd name="T6" fmla="*/ 4506439 w 4506439"/>
              <a:gd name="T7" fmla="*/ 1855447 h 3710895"/>
              <a:gd name="T8" fmla="*/ 4506439 w 4506439"/>
              <a:gd name="T9" fmla="*/ 1921383 h 3710895"/>
              <a:gd name="T10" fmla="*/ 4503110 w 4506439"/>
              <a:gd name="T11" fmla="*/ 1921383 h 3710895"/>
              <a:gd name="T12" fmla="*/ 4496860 w 4506439"/>
              <a:gd name="T13" fmla="*/ 2045156 h 3710895"/>
              <a:gd name="T14" fmla="*/ 2828995 w 4506439"/>
              <a:gd name="T15" fmla="*/ 3702466 h 3710895"/>
              <a:gd name="T16" fmla="*/ 2800124 w 4506439"/>
              <a:gd name="T17" fmla="*/ 3703833 h 3710895"/>
              <a:gd name="T18" fmla="*/ 2800124 w 4506439"/>
              <a:gd name="T19" fmla="*/ 3710894 h 3710895"/>
              <a:gd name="T20" fmla="*/ 2650992 w 4506439"/>
              <a:gd name="T21" fmla="*/ 3710894 h 3710895"/>
              <a:gd name="T22" fmla="*/ 1855467 w 4506439"/>
              <a:gd name="T23" fmla="*/ 3710894 h 3710895"/>
              <a:gd name="T24" fmla="*/ 1855447 w 4506439"/>
              <a:gd name="T25" fmla="*/ 3710895 h 3710895"/>
              <a:gd name="T26" fmla="*/ 1855427 w 4506439"/>
              <a:gd name="T27" fmla="*/ 3710894 h 3710895"/>
              <a:gd name="T28" fmla="*/ 0 w 4506439"/>
              <a:gd name="T29" fmla="*/ 3710894 h 3710895"/>
              <a:gd name="T30" fmla="*/ 0 w 4506439"/>
              <a:gd name="T31" fmla="*/ 1921385 h 3710895"/>
              <a:gd name="T32" fmla="*/ 3330 w 4506439"/>
              <a:gd name="T33" fmla="*/ 1921385 h 3710895"/>
              <a:gd name="T34" fmla="*/ 0 w 4506439"/>
              <a:gd name="T35" fmla="*/ 1855448 h 3710895"/>
              <a:gd name="T36" fmla="*/ 1665738 w 4506439"/>
              <a:gd name="T37" fmla="*/ 9581 h 3710895"/>
              <a:gd name="T38" fmla="*/ 1812225 w 4506439"/>
              <a:gd name="T39" fmla="*/ 2184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close/>
              </a:path>
            </a:pathLst>
          </a:cu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任意多边形 10"/>
          <p:cNvSpPr>
            <a:spLocks noChangeArrowheads="1"/>
          </p:cNvSpPr>
          <p:nvPr/>
        </p:nvSpPr>
        <p:spPr bwMode="auto">
          <a:xfrm>
            <a:off x="8128000" y="2259013"/>
            <a:ext cx="3006725" cy="2443162"/>
          </a:xfrm>
          <a:custGeom>
            <a:avLst/>
            <a:gdLst>
              <a:gd name="T0" fmla="*/ 1812225 w 4506439"/>
              <a:gd name="T1" fmla="*/ 0 h 3710895"/>
              <a:gd name="T2" fmla="*/ 2650992 w 4506439"/>
              <a:gd name="T3" fmla="*/ 0 h 3710895"/>
              <a:gd name="T4" fmla="*/ 4506439 w 4506439"/>
              <a:gd name="T5" fmla="*/ 0 h 3710895"/>
              <a:gd name="T6" fmla="*/ 4506439 w 4506439"/>
              <a:gd name="T7" fmla="*/ 1855447 h 3710895"/>
              <a:gd name="T8" fmla="*/ 4506439 w 4506439"/>
              <a:gd name="T9" fmla="*/ 1921383 h 3710895"/>
              <a:gd name="T10" fmla="*/ 4503110 w 4506439"/>
              <a:gd name="T11" fmla="*/ 1921383 h 3710895"/>
              <a:gd name="T12" fmla="*/ 4496860 w 4506439"/>
              <a:gd name="T13" fmla="*/ 2045156 h 3710895"/>
              <a:gd name="T14" fmla="*/ 2828995 w 4506439"/>
              <a:gd name="T15" fmla="*/ 3702466 h 3710895"/>
              <a:gd name="T16" fmla="*/ 2800124 w 4506439"/>
              <a:gd name="T17" fmla="*/ 3703833 h 3710895"/>
              <a:gd name="T18" fmla="*/ 2800124 w 4506439"/>
              <a:gd name="T19" fmla="*/ 3710894 h 3710895"/>
              <a:gd name="T20" fmla="*/ 2650992 w 4506439"/>
              <a:gd name="T21" fmla="*/ 3710894 h 3710895"/>
              <a:gd name="T22" fmla="*/ 1855467 w 4506439"/>
              <a:gd name="T23" fmla="*/ 3710894 h 3710895"/>
              <a:gd name="T24" fmla="*/ 1855447 w 4506439"/>
              <a:gd name="T25" fmla="*/ 3710895 h 3710895"/>
              <a:gd name="T26" fmla="*/ 1855427 w 4506439"/>
              <a:gd name="T27" fmla="*/ 3710894 h 3710895"/>
              <a:gd name="T28" fmla="*/ 0 w 4506439"/>
              <a:gd name="T29" fmla="*/ 3710894 h 3710895"/>
              <a:gd name="T30" fmla="*/ 0 w 4506439"/>
              <a:gd name="T31" fmla="*/ 1921385 h 3710895"/>
              <a:gd name="T32" fmla="*/ 3330 w 4506439"/>
              <a:gd name="T33" fmla="*/ 1921385 h 3710895"/>
              <a:gd name="T34" fmla="*/ 0 w 4506439"/>
              <a:gd name="T35" fmla="*/ 1855448 h 3710895"/>
              <a:gd name="T36" fmla="*/ 1665738 w 4506439"/>
              <a:gd name="T37" fmla="*/ 9581 h 3710895"/>
              <a:gd name="T38" fmla="*/ 1812225 w 4506439"/>
              <a:gd name="T39" fmla="*/ 2184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close/>
              </a:path>
            </a:pathLst>
          </a:cu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任意多边形 11"/>
          <p:cNvSpPr>
            <a:spLocks noChangeArrowheads="1"/>
          </p:cNvSpPr>
          <p:nvPr/>
        </p:nvSpPr>
        <p:spPr bwMode="auto">
          <a:xfrm>
            <a:off x="1243013" y="2259013"/>
            <a:ext cx="2640012" cy="2443162"/>
          </a:xfrm>
          <a:custGeom>
            <a:avLst/>
            <a:gdLst>
              <a:gd name="T0" fmla="*/ 1812225 w 4506439"/>
              <a:gd name="T1" fmla="*/ 0 h 3710895"/>
              <a:gd name="T2" fmla="*/ 2650992 w 4506439"/>
              <a:gd name="T3" fmla="*/ 0 h 3710895"/>
              <a:gd name="T4" fmla="*/ 4506439 w 4506439"/>
              <a:gd name="T5" fmla="*/ 0 h 3710895"/>
              <a:gd name="T6" fmla="*/ 4506439 w 4506439"/>
              <a:gd name="T7" fmla="*/ 1855447 h 3710895"/>
              <a:gd name="T8" fmla="*/ 4506439 w 4506439"/>
              <a:gd name="T9" fmla="*/ 1921383 h 3710895"/>
              <a:gd name="T10" fmla="*/ 4503110 w 4506439"/>
              <a:gd name="T11" fmla="*/ 1921383 h 3710895"/>
              <a:gd name="T12" fmla="*/ 4496860 w 4506439"/>
              <a:gd name="T13" fmla="*/ 2045156 h 3710895"/>
              <a:gd name="T14" fmla="*/ 2828995 w 4506439"/>
              <a:gd name="T15" fmla="*/ 3702466 h 3710895"/>
              <a:gd name="T16" fmla="*/ 2800124 w 4506439"/>
              <a:gd name="T17" fmla="*/ 3703833 h 3710895"/>
              <a:gd name="T18" fmla="*/ 2800124 w 4506439"/>
              <a:gd name="T19" fmla="*/ 3710894 h 3710895"/>
              <a:gd name="T20" fmla="*/ 2650992 w 4506439"/>
              <a:gd name="T21" fmla="*/ 3710894 h 3710895"/>
              <a:gd name="T22" fmla="*/ 1855467 w 4506439"/>
              <a:gd name="T23" fmla="*/ 3710894 h 3710895"/>
              <a:gd name="T24" fmla="*/ 1855447 w 4506439"/>
              <a:gd name="T25" fmla="*/ 3710895 h 3710895"/>
              <a:gd name="T26" fmla="*/ 1855427 w 4506439"/>
              <a:gd name="T27" fmla="*/ 3710894 h 3710895"/>
              <a:gd name="T28" fmla="*/ 0 w 4506439"/>
              <a:gd name="T29" fmla="*/ 3710894 h 3710895"/>
              <a:gd name="T30" fmla="*/ 0 w 4506439"/>
              <a:gd name="T31" fmla="*/ 1921385 h 3710895"/>
              <a:gd name="T32" fmla="*/ 3330 w 4506439"/>
              <a:gd name="T33" fmla="*/ 1921385 h 3710895"/>
              <a:gd name="T34" fmla="*/ 0 w 4506439"/>
              <a:gd name="T35" fmla="*/ 1855448 h 3710895"/>
              <a:gd name="T36" fmla="*/ 1665738 w 4506439"/>
              <a:gd name="T37" fmla="*/ 9581 h 3710895"/>
              <a:gd name="T38" fmla="*/ 1812225 w 4506439"/>
              <a:gd name="T39" fmla="*/ 2184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12"/>
          <p:cNvSpPr>
            <a:spLocks noChangeArrowheads="1"/>
          </p:cNvSpPr>
          <p:nvPr/>
        </p:nvSpPr>
        <p:spPr bwMode="auto">
          <a:xfrm>
            <a:off x="4773613" y="2259013"/>
            <a:ext cx="2640012" cy="2443162"/>
          </a:xfrm>
          <a:custGeom>
            <a:avLst/>
            <a:gdLst>
              <a:gd name="T0" fmla="*/ 1812225 w 4506439"/>
              <a:gd name="T1" fmla="*/ 0 h 3710895"/>
              <a:gd name="T2" fmla="*/ 2650992 w 4506439"/>
              <a:gd name="T3" fmla="*/ 0 h 3710895"/>
              <a:gd name="T4" fmla="*/ 4506439 w 4506439"/>
              <a:gd name="T5" fmla="*/ 0 h 3710895"/>
              <a:gd name="T6" fmla="*/ 4506439 w 4506439"/>
              <a:gd name="T7" fmla="*/ 1855447 h 3710895"/>
              <a:gd name="T8" fmla="*/ 4506439 w 4506439"/>
              <a:gd name="T9" fmla="*/ 1921383 h 3710895"/>
              <a:gd name="T10" fmla="*/ 4503110 w 4506439"/>
              <a:gd name="T11" fmla="*/ 1921383 h 3710895"/>
              <a:gd name="T12" fmla="*/ 4496860 w 4506439"/>
              <a:gd name="T13" fmla="*/ 2045156 h 3710895"/>
              <a:gd name="T14" fmla="*/ 2828995 w 4506439"/>
              <a:gd name="T15" fmla="*/ 3702466 h 3710895"/>
              <a:gd name="T16" fmla="*/ 2800124 w 4506439"/>
              <a:gd name="T17" fmla="*/ 3703833 h 3710895"/>
              <a:gd name="T18" fmla="*/ 2800124 w 4506439"/>
              <a:gd name="T19" fmla="*/ 3710894 h 3710895"/>
              <a:gd name="T20" fmla="*/ 2650992 w 4506439"/>
              <a:gd name="T21" fmla="*/ 3710894 h 3710895"/>
              <a:gd name="T22" fmla="*/ 1855467 w 4506439"/>
              <a:gd name="T23" fmla="*/ 3710894 h 3710895"/>
              <a:gd name="T24" fmla="*/ 1855447 w 4506439"/>
              <a:gd name="T25" fmla="*/ 3710895 h 3710895"/>
              <a:gd name="T26" fmla="*/ 1855427 w 4506439"/>
              <a:gd name="T27" fmla="*/ 3710894 h 3710895"/>
              <a:gd name="T28" fmla="*/ 0 w 4506439"/>
              <a:gd name="T29" fmla="*/ 3710894 h 3710895"/>
              <a:gd name="T30" fmla="*/ 0 w 4506439"/>
              <a:gd name="T31" fmla="*/ 1921385 h 3710895"/>
              <a:gd name="T32" fmla="*/ 3330 w 4506439"/>
              <a:gd name="T33" fmla="*/ 1921385 h 3710895"/>
              <a:gd name="T34" fmla="*/ 0 w 4506439"/>
              <a:gd name="T35" fmla="*/ 1855448 h 3710895"/>
              <a:gd name="T36" fmla="*/ 1665738 w 4506439"/>
              <a:gd name="T37" fmla="*/ 9581 h 3710895"/>
              <a:gd name="T38" fmla="*/ 1812225 w 4506439"/>
              <a:gd name="T39" fmla="*/ 2184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任意多边形 13"/>
          <p:cNvSpPr>
            <a:spLocks noChangeArrowheads="1"/>
          </p:cNvSpPr>
          <p:nvPr/>
        </p:nvSpPr>
        <p:spPr bwMode="auto">
          <a:xfrm>
            <a:off x="8320088" y="2259013"/>
            <a:ext cx="2640012" cy="2443162"/>
          </a:xfrm>
          <a:custGeom>
            <a:avLst/>
            <a:gdLst>
              <a:gd name="T0" fmla="*/ 1812225 w 4506439"/>
              <a:gd name="T1" fmla="*/ 0 h 3710895"/>
              <a:gd name="T2" fmla="*/ 2650992 w 4506439"/>
              <a:gd name="T3" fmla="*/ 0 h 3710895"/>
              <a:gd name="T4" fmla="*/ 4506439 w 4506439"/>
              <a:gd name="T5" fmla="*/ 0 h 3710895"/>
              <a:gd name="T6" fmla="*/ 4506439 w 4506439"/>
              <a:gd name="T7" fmla="*/ 1855447 h 3710895"/>
              <a:gd name="T8" fmla="*/ 4506439 w 4506439"/>
              <a:gd name="T9" fmla="*/ 1921383 h 3710895"/>
              <a:gd name="T10" fmla="*/ 4503110 w 4506439"/>
              <a:gd name="T11" fmla="*/ 1921383 h 3710895"/>
              <a:gd name="T12" fmla="*/ 4496860 w 4506439"/>
              <a:gd name="T13" fmla="*/ 2045156 h 3710895"/>
              <a:gd name="T14" fmla="*/ 2828995 w 4506439"/>
              <a:gd name="T15" fmla="*/ 3702466 h 3710895"/>
              <a:gd name="T16" fmla="*/ 2800124 w 4506439"/>
              <a:gd name="T17" fmla="*/ 3703833 h 3710895"/>
              <a:gd name="T18" fmla="*/ 2800124 w 4506439"/>
              <a:gd name="T19" fmla="*/ 3710894 h 3710895"/>
              <a:gd name="T20" fmla="*/ 2650992 w 4506439"/>
              <a:gd name="T21" fmla="*/ 3710894 h 3710895"/>
              <a:gd name="T22" fmla="*/ 1855467 w 4506439"/>
              <a:gd name="T23" fmla="*/ 3710894 h 3710895"/>
              <a:gd name="T24" fmla="*/ 1855447 w 4506439"/>
              <a:gd name="T25" fmla="*/ 3710895 h 3710895"/>
              <a:gd name="T26" fmla="*/ 1855427 w 4506439"/>
              <a:gd name="T27" fmla="*/ 3710894 h 3710895"/>
              <a:gd name="T28" fmla="*/ 0 w 4506439"/>
              <a:gd name="T29" fmla="*/ 3710894 h 3710895"/>
              <a:gd name="T30" fmla="*/ 0 w 4506439"/>
              <a:gd name="T31" fmla="*/ 1921385 h 3710895"/>
              <a:gd name="T32" fmla="*/ 3330 w 4506439"/>
              <a:gd name="T33" fmla="*/ 1921385 h 3710895"/>
              <a:gd name="T34" fmla="*/ 0 w 4506439"/>
              <a:gd name="T35" fmla="*/ 1855448 h 3710895"/>
              <a:gd name="T36" fmla="*/ 1665738 w 4506439"/>
              <a:gd name="T37" fmla="*/ 9581 h 3710895"/>
              <a:gd name="T38" fmla="*/ 1812225 w 4506439"/>
              <a:gd name="T39" fmla="*/ 2184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close/>
              </a:path>
            </a:pathLst>
          </a:custGeom>
          <a:solidFill>
            <a:srgbClr val="FEFEFE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直接连接符 14"/>
          <p:cNvSpPr>
            <a:spLocks noChangeShapeType="1"/>
          </p:cNvSpPr>
          <p:nvPr/>
        </p:nvSpPr>
        <p:spPr bwMode="auto">
          <a:xfrm>
            <a:off x="1714500" y="2906713"/>
            <a:ext cx="1820863" cy="0"/>
          </a:xfrm>
          <a:prstGeom prst="line">
            <a:avLst/>
          </a:prstGeom>
          <a:noFill/>
          <a:ln w="22225" cap="flat" cmpd="sng">
            <a:solidFill>
              <a:srgbClr val="07375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直接连接符 29"/>
          <p:cNvSpPr>
            <a:spLocks noChangeShapeType="1"/>
          </p:cNvSpPr>
          <p:nvPr/>
        </p:nvSpPr>
        <p:spPr bwMode="auto">
          <a:xfrm>
            <a:off x="5227638" y="2911475"/>
            <a:ext cx="1820862" cy="0"/>
          </a:xfrm>
          <a:prstGeom prst="line">
            <a:avLst/>
          </a:prstGeom>
          <a:noFill/>
          <a:ln w="22225" cap="flat" cmpd="sng">
            <a:solidFill>
              <a:srgbClr val="07375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直接连接符 30"/>
          <p:cNvSpPr>
            <a:spLocks noChangeShapeType="1"/>
          </p:cNvSpPr>
          <p:nvPr/>
        </p:nvSpPr>
        <p:spPr bwMode="auto">
          <a:xfrm>
            <a:off x="8729663" y="2936875"/>
            <a:ext cx="1820862" cy="0"/>
          </a:xfrm>
          <a:prstGeom prst="line">
            <a:avLst/>
          </a:prstGeom>
          <a:noFill/>
          <a:ln w="22225" cap="flat" cmpd="sng">
            <a:solidFill>
              <a:srgbClr val="07375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框 31"/>
          <p:cNvSpPr>
            <a:spLocks noChangeArrowheads="1"/>
          </p:cNvSpPr>
          <p:nvPr/>
        </p:nvSpPr>
        <p:spPr bwMode="auto">
          <a:xfrm>
            <a:off x="1330362" y="3152775"/>
            <a:ext cx="24406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endParaRPr lang="zh-CN" altLang="en-US" sz="1600" b="1" dirty="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32"/>
          <p:cNvSpPr>
            <a:spLocks noChangeArrowheads="1"/>
          </p:cNvSpPr>
          <p:nvPr/>
        </p:nvSpPr>
        <p:spPr bwMode="auto">
          <a:xfrm>
            <a:off x="4840324" y="3141663"/>
            <a:ext cx="24045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endParaRPr lang="zh-CN" altLang="en-US" sz="1600" b="1" dirty="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zh-CN" altLang="en-US" sz="1400" dirty="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33"/>
          <p:cNvSpPr>
            <a:spLocks noChangeArrowheads="1"/>
          </p:cNvSpPr>
          <p:nvPr/>
        </p:nvSpPr>
        <p:spPr bwMode="auto">
          <a:xfrm>
            <a:off x="8458236" y="3141663"/>
            <a:ext cx="22785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endParaRPr lang="zh-CN" altLang="en-US" sz="1600" b="1" dirty="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zh-CN" altLang="en-US" sz="1400" dirty="0">
              <a:solidFill>
                <a:srgbClr val="0C0C0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Freeform 90"/>
          <p:cNvSpPr>
            <a:spLocks noEditPoints="1" noChangeArrowheads="1"/>
          </p:cNvSpPr>
          <p:nvPr/>
        </p:nvSpPr>
        <p:spPr bwMode="auto">
          <a:xfrm>
            <a:off x="2427288" y="5708650"/>
            <a:ext cx="652462" cy="477838"/>
          </a:xfrm>
          <a:custGeom>
            <a:avLst/>
            <a:gdLst>
              <a:gd name="T0" fmla="*/ 248 w 256"/>
              <a:gd name="T1" fmla="*/ 22 h 186"/>
              <a:gd name="T2" fmla="*/ 228 w 256"/>
              <a:gd name="T3" fmla="*/ 22 h 186"/>
              <a:gd name="T4" fmla="*/ 228 w 256"/>
              <a:gd name="T5" fmla="*/ 16 h 186"/>
              <a:gd name="T6" fmla="*/ 221 w 256"/>
              <a:gd name="T7" fmla="*/ 14 h 186"/>
              <a:gd name="T8" fmla="*/ 159 w 256"/>
              <a:gd name="T9" fmla="*/ 0 h 186"/>
              <a:gd name="T10" fmla="*/ 128 w 256"/>
              <a:gd name="T11" fmla="*/ 9 h 186"/>
              <a:gd name="T12" fmla="*/ 96 w 256"/>
              <a:gd name="T13" fmla="*/ 0 h 186"/>
              <a:gd name="T14" fmla="*/ 34 w 256"/>
              <a:gd name="T15" fmla="*/ 14 h 186"/>
              <a:gd name="T16" fmla="*/ 27 w 256"/>
              <a:gd name="T17" fmla="*/ 16 h 186"/>
              <a:gd name="T18" fmla="*/ 27 w 256"/>
              <a:gd name="T19" fmla="*/ 22 h 186"/>
              <a:gd name="T20" fmla="*/ 8 w 256"/>
              <a:gd name="T21" fmla="*/ 22 h 186"/>
              <a:gd name="T22" fmla="*/ 0 w 256"/>
              <a:gd name="T23" fmla="*/ 30 h 186"/>
              <a:gd name="T24" fmla="*/ 0 w 256"/>
              <a:gd name="T25" fmla="*/ 178 h 186"/>
              <a:gd name="T26" fmla="*/ 8 w 256"/>
              <a:gd name="T27" fmla="*/ 186 h 186"/>
              <a:gd name="T28" fmla="*/ 248 w 256"/>
              <a:gd name="T29" fmla="*/ 186 h 186"/>
              <a:gd name="T30" fmla="*/ 256 w 256"/>
              <a:gd name="T31" fmla="*/ 178 h 186"/>
              <a:gd name="T32" fmla="*/ 256 w 256"/>
              <a:gd name="T33" fmla="*/ 30 h 186"/>
              <a:gd name="T34" fmla="*/ 248 w 256"/>
              <a:gd name="T35" fmla="*/ 22 h 186"/>
              <a:gd name="T36" fmla="*/ 217 w 256"/>
              <a:gd name="T37" fmla="*/ 23 h 186"/>
              <a:gd name="T38" fmla="*/ 217 w 256"/>
              <a:gd name="T39" fmla="*/ 141 h 186"/>
              <a:gd name="T40" fmla="*/ 133 w 256"/>
              <a:gd name="T41" fmla="*/ 136 h 186"/>
              <a:gd name="T42" fmla="*/ 133 w 256"/>
              <a:gd name="T43" fmla="*/ 18 h 186"/>
              <a:gd name="T44" fmla="*/ 159 w 256"/>
              <a:gd name="T45" fmla="*/ 11 h 186"/>
              <a:gd name="T46" fmla="*/ 217 w 256"/>
              <a:gd name="T47" fmla="*/ 23 h 186"/>
              <a:gd name="T48" fmla="*/ 205 w 256"/>
              <a:gd name="T49" fmla="*/ 148 h 186"/>
              <a:gd name="T50" fmla="*/ 135 w 256"/>
              <a:gd name="T51" fmla="*/ 148 h 186"/>
              <a:gd name="T52" fmla="*/ 205 w 256"/>
              <a:gd name="T53" fmla="*/ 148 h 186"/>
              <a:gd name="T54" fmla="*/ 96 w 256"/>
              <a:gd name="T55" fmla="*/ 11 h 186"/>
              <a:gd name="T56" fmla="*/ 122 w 256"/>
              <a:gd name="T57" fmla="*/ 18 h 186"/>
              <a:gd name="T58" fmla="*/ 122 w 256"/>
              <a:gd name="T59" fmla="*/ 136 h 186"/>
              <a:gd name="T60" fmla="*/ 38 w 256"/>
              <a:gd name="T61" fmla="*/ 141 h 186"/>
              <a:gd name="T62" fmla="*/ 38 w 256"/>
              <a:gd name="T63" fmla="*/ 23 h 186"/>
              <a:gd name="T64" fmla="*/ 96 w 256"/>
              <a:gd name="T65" fmla="*/ 11 h 186"/>
              <a:gd name="T66" fmla="*/ 121 w 256"/>
              <a:gd name="T67" fmla="*/ 148 h 186"/>
              <a:gd name="T68" fmla="*/ 50 w 256"/>
              <a:gd name="T69" fmla="*/ 148 h 186"/>
              <a:gd name="T70" fmla="*/ 121 w 256"/>
              <a:gd name="T71" fmla="*/ 148 h 186"/>
              <a:gd name="T72" fmla="*/ 240 w 256"/>
              <a:gd name="T73" fmla="*/ 170 h 186"/>
              <a:gd name="T74" fmla="*/ 16 w 256"/>
              <a:gd name="T75" fmla="*/ 170 h 186"/>
              <a:gd name="T76" fmla="*/ 16 w 256"/>
              <a:gd name="T77" fmla="*/ 38 h 186"/>
              <a:gd name="T78" fmla="*/ 27 w 256"/>
              <a:gd name="T79" fmla="*/ 38 h 186"/>
              <a:gd name="T80" fmla="*/ 27 w 256"/>
              <a:gd name="T81" fmla="*/ 148 h 186"/>
              <a:gd name="T82" fmla="*/ 27 w 256"/>
              <a:gd name="T83" fmla="*/ 159 h 186"/>
              <a:gd name="T84" fmla="*/ 38 w 256"/>
              <a:gd name="T85" fmla="*/ 159 h 186"/>
              <a:gd name="T86" fmla="*/ 128 w 256"/>
              <a:gd name="T87" fmla="*/ 159 h 186"/>
              <a:gd name="T88" fmla="*/ 217 w 256"/>
              <a:gd name="T89" fmla="*/ 159 h 186"/>
              <a:gd name="T90" fmla="*/ 228 w 256"/>
              <a:gd name="T91" fmla="*/ 159 h 186"/>
              <a:gd name="T92" fmla="*/ 228 w 256"/>
              <a:gd name="T93" fmla="*/ 148 h 186"/>
              <a:gd name="T94" fmla="*/ 228 w 256"/>
              <a:gd name="T95" fmla="*/ 38 h 186"/>
              <a:gd name="T96" fmla="*/ 240 w 256"/>
              <a:gd name="T97" fmla="*/ 38 h 186"/>
              <a:gd name="T98" fmla="*/ 240 w 256"/>
              <a:gd name="T99" fmla="*/ 170 h 1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56"/>
              <a:gd name="T151" fmla="*/ 0 h 186"/>
              <a:gd name="T152" fmla="*/ 256 w 256"/>
              <a:gd name="T153" fmla="*/ 186 h 1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56" h="186">
                <a:moveTo>
                  <a:pt x="248" y="22"/>
                </a:moveTo>
                <a:cubicBezTo>
                  <a:pt x="228" y="22"/>
                  <a:pt x="228" y="22"/>
                  <a:pt x="228" y="22"/>
                </a:cubicBezTo>
                <a:cubicBezTo>
                  <a:pt x="228" y="16"/>
                  <a:pt x="228" y="16"/>
                  <a:pt x="228" y="16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20" y="13"/>
                  <a:pt x="188" y="0"/>
                  <a:pt x="159" y="0"/>
                </a:cubicBezTo>
                <a:cubicBezTo>
                  <a:pt x="146" y="0"/>
                  <a:pt x="136" y="3"/>
                  <a:pt x="128" y="9"/>
                </a:cubicBezTo>
                <a:cubicBezTo>
                  <a:pt x="120" y="3"/>
                  <a:pt x="109" y="0"/>
                  <a:pt x="96" y="0"/>
                </a:cubicBezTo>
                <a:cubicBezTo>
                  <a:pt x="68" y="0"/>
                  <a:pt x="36" y="13"/>
                  <a:pt x="34" y="14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5"/>
                  <a:pt x="0" y="30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2"/>
                  <a:pt x="4" y="186"/>
                  <a:pt x="8" y="186"/>
                </a:cubicBezTo>
                <a:cubicBezTo>
                  <a:pt x="248" y="186"/>
                  <a:pt x="248" y="186"/>
                  <a:pt x="248" y="186"/>
                </a:cubicBezTo>
                <a:cubicBezTo>
                  <a:pt x="252" y="186"/>
                  <a:pt x="256" y="182"/>
                  <a:pt x="256" y="178"/>
                </a:cubicBezTo>
                <a:cubicBezTo>
                  <a:pt x="256" y="30"/>
                  <a:pt x="256" y="30"/>
                  <a:pt x="256" y="30"/>
                </a:cubicBezTo>
                <a:cubicBezTo>
                  <a:pt x="256" y="25"/>
                  <a:pt x="252" y="22"/>
                  <a:pt x="248" y="22"/>
                </a:cubicBezTo>
                <a:close/>
                <a:moveTo>
                  <a:pt x="217" y="23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01" y="135"/>
                  <a:pt x="157" y="122"/>
                  <a:pt x="133" y="136"/>
                </a:cubicBezTo>
                <a:cubicBezTo>
                  <a:pt x="133" y="18"/>
                  <a:pt x="133" y="18"/>
                  <a:pt x="133" y="18"/>
                </a:cubicBezTo>
                <a:cubicBezTo>
                  <a:pt x="140" y="13"/>
                  <a:pt x="149" y="11"/>
                  <a:pt x="159" y="11"/>
                </a:cubicBezTo>
                <a:cubicBezTo>
                  <a:pt x="186" y="11"/>
                  <a:pt x="217" y="23"/>
                  <a:pt x="217" y="23"/>
                </a:cubicBezTo>
                <a:close/>
                <a:moveTo>
                  <a:pt x="205" y="148"/>
                </a:moveTo>
                <a:cubicBezTo>
                  <a:pt x="135" y="148"/>
                  <a:pt x="135" y="148"/>
                  <a:pt x="135" y="148"/>
                </a:cubicBezTo>
                <a:cubicBezTo>
                  <a:pt x="148" y="135"/>
                  <a:pt x="183" y="141"/>
                  <a:pt x="205" y="148"/>
                </a:cubicBezTo>
                <a:close/>
                <a:moveTo>
                  <a:pt x="96" y="11"/>
                </a:moveTo>
                <a:cubicBezTo>
                  <a:pt x="106" y="11"/>
                  <a:pt x="116" y="13"/>
                  <a:pt x="122" y="18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99" y="122"/>
                  <a:pt x="55" y="135"/>
                  <a:pt x="38" y="141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70" y="11"/>
                  <a:pt x="96" y="11"/>
                </a:cubicBezTo>
                <a:close/>
                <a:moveTo>
                  <a:pt x="121" y="148"/>
                </a:moveTo>
                <a:cubicBezTo>
                  <a:pt x="50" y="148"/>
                  <a:pt x="50" y="148"/>
                  <a:pt x="50" y="148"/>
                </a:cubicBezTo>
                <a:cubicBezTo>
                  <a:pt x="73" y="141"/>
                  <a:pt x="107" y="135"/>
                  <a:pt x="121" y="148"/>
                </a:cubicBezTo>
                <a:close/>
                <a:moveTo>
                  <a:pt x="240" y="170"/>
                </a:moveTo>
                <a:cubicBezTo>
                  <a:pt x="16" y="170"/>
                  <a:pt x="16" y="170"/>
                  <a:pt x="16" y="170"/>
                </a:cubicBezTo>
                <a:cubicBezTo>
                  <a:pt x="16" y="38"/>
                  <a:pt x="16" y="38"/>
                  <a:pt x="1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38" y="159"/>
                  <a:pt x="38" y="159"/>
                  <a:pt x="38" y="159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217" y="159"/>
                  <a:pt x="217" y="159"/>
                  <a:pt x="217" y="159"/>
                </a:cubicBezTo>
                <a:cubicBezTo>
                  <a:pt x="228" y="159"/>
                  <a:pt x="228" y="159"/>
                  <a:pt x="228" y="159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40" y="38"/>
                  <a:pt x="240" y="38"/>
                  <a:pt x="240" y="38"/>
                </a:cubicBezTo>
                <a:lnTo>
                  <a:pt x="240" y="17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" name="文本框 35"/>
          <p:cNvSpPr>
            <a:spLocks noChangeArrowheads="1"/>
          </p:cNvSpPr>
          <p:nvPr/>
        </p:nvSpPr>
        <p:spPr bwMode="auto">
          <a:xfrm>
            <a:off x="3494088" y="5456238"/>
            <a:ext cx="66575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en-US" altLang="zh-CN" sz="16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en-US" altLang="zh-CN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zh-CN" altLang="en-US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dirty="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 flipH="1">
            <a:off x="5018592" y="180233"/>
            <a:ext cx="2930788" cy="90156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 flipH="1">
            <a:off x="3759604" y="246774"/>
            <a:ext cx="1930406" cy="835027"/>
          </a:xfrm>
          <a:prstGeom prst="rect">
            <a:avLst/>
          </a:prstGeom>
        </p:spPr>
      </p:pic>
      <p:grpSp>
        <p:nvGrpSpPr>
          <p:cNvPr id="33" name="组合 69"/>
          <p:cNvGrpSpPr/>
          <p:nvPr/>
        </p:nvGrpSpPr>
        <p:grpSpPr bwMode="auto">
          <a:xfrm>
            <a:off x="2458954" y="2372976"/>
            <a:ext cx="395288" cy="381000"/>
            <a:chOff x="0" y="0"/>
            <a:chExt cx="645684" cy="620945"/>
          </a:xfrm>
        </p:grpSpPr>
        <p:sp>
          <p:nvSpPr>
            <p:cNvPr id="34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6" name="组合 72"/>
          <p:cNvGrpSpPr/>
          <p:nvPr/>
        </p:nvGrpSpPr>
        <p:grpSpPr bwMode="auto">
          <a:xfrm>
            <a:off x="5916907" y="2419350"/>
            <a:ext cx="533400" cy="404813"/>
            <a:chOff x="0" y="0"/>
            <a:chExt cx="509646" cy="387231"/>
          </a:xfrm>
        </p:grpSpPr>
        <p:sp>
          <p:nvSpPr>
            <p:cNvPr id="37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0" name="组合 82"/>
          <p:cNvGrpSpPr/>
          <p:nvPr/>
        </p:nvGrpSpPr>
        <p:grpSpPr bwMode="auto">
          <a:xfrm>
            <a:off x="9461500" y="2473543"/>
            <a:ext cx="357187" cy="341313"/>
            <a:chOff x="0" y="0"/>
            <a:chExt cx="2438400" cy="2332038"/>
          </a:xfrm>
        </p:grpSpPr>
        <p:sp>
          <p:nvSpPr>
            <p:cNvPr id="41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任意多边形 84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sp>
        <p:nvSpPr>
          <p:cNvPr id="3" name="Freeform 5"/>
          <p:cNvSpPr>
            <a:spLocks noChangeArrowheads="1"/>
          </p:cNvSpPr>
          <p:nvPr/>
        </p:nvSpPr>
        <p:spPr bwMode="auto">
          <a:xfrm>
            <a:off x="3479361" y="3268614"/>
            <a:ext cx="2457450" cy="2486025"/>
          </a:xfrm>
          <a:custGeom>
            <a:avLst/>
            <a:gdLst>
              <a:gd name="T0" fmla="*/ 1472 w 1578"/>
              <a:gd name="T1" fmla="*/ 0 h 1598"/>
              <a:gd name="T2" fmla="*/ 104 w 1578"/>
              <a:gd name="T3" fmla="*/ 0 h 1598"/>
              <a:gd name="T4" fmla="*/ 104 w 1578"/>
              <a:gd name="T5" fmla="*/ 0 h 1598"/>
              <a:gd name="T6" fmla="*/ 88 w 1578"/>
              <a:gd name="T7" fmla="*/ 2 h 1598"/>
              <a:gd name="T8" fmla="*/ 74 w 1578"/>
              <a:gd name="T9" fmla="*/ 4 h 1598"/>
              <a:gd name="T10" fmla="*/ 60 w 1578"/>
              <a:gd name="T11" fmla="*/ 8 h 1598"/>
              <a:gd name="T12" fmla="*/ 48 w 1578"/>
              <a:gd name="T13" fmla="*/ 12 h 1598"/>
              <a:gd name="T14" fmla="*/ 36 w 1578"/>
              <a:gd name="T15" fmla="*/ 18 h 1598"/>
              <a:gd name="T16" fmla="*/ 26 w 1578"/>
              <a:gd name="T17" fmla="*/ 26 h 1598"/>
              <a:gd name="T18" fmla="*/ 18 w 1578"/>
              <a:gd name="T19" fmla="*/ 36 h 1598"/>
              <a:gd name="T20" fmla="*/ 12 w 1578"/>
              <a:gd name="T21" fmla="*/ 46 h 1598"/>
              <a:gd name="T22" fmla="*/ 6 w 1578"/>
              <a:gd name="T23" fmla="*/ 56 h 1598"/>
              <a:gd name="T24" fmla="*/ 2 w 1578"/>
              <a:gd name="T25" fmla="*/ 68 h 1598"/>
              <a:gd name="T26" fmla="*/ 0 w 1578"/>
              <a:gd name="T27" fmla="*/ 80 h 1598"/>
              <a:gd name="T28" fmla="*/ 0 w 1578"/>
              <a:gd name="T29" fmla="*/ 94 h 1598"/>
              <a:gd name="T30" fmla="*/ 0 w 1578"/>
              <a:gd name="T31" fmla="*/ 106 h 1598"/>
              <a:gd name="T32" fmla="*/ 4 w 1578"/>
              <a:gd name="T33" fmla="*/ 120 h 1598"/>
              <a:gd name="T34" fmla="*/ 8 w 1578"/>
              <a:gd name="T35" fmla="*/ 136 h 1598"/>
              <a:gd name="T36" fmla="*/ 14 w 1578"/>
              <a:gd name="T37" fmla="*/ 150 h 1598"/>
              <a:gd name="T38" fmla="*/ 714 w 1578"/>
              <a:gd name="T39" fmla="*/ 1538 h 1598"/>
              <a:gd name="T40" fmla="*/ 714 w 1578"/>
              <a:gd name="T41" fmla="*/ 1538 h 1598"/>
              <a:gd name="T42" fmla="*/ 722 w 1578"/>
              <a:gd name="T43" fmla="*/ 1552 h 1598"/>
              <a:gd name="T44" fmla="*/ 730 w 1578"/>
              <a:gd name="T45" fmla="*/ 1564 h 1598"/>
              <a:gd name="T46" fmla="*/ 738 w 1578"/>
              <a:gd name="T47" fmla="*/ 1574 h 1598"/>
              <a:gd name="T48" fmla="*/ 748 w 1578"/>
              <a:gd name="T49" fmla="*/ 1582 h 1598"/>
              <a:gd name="T50" fmla="*/ 758 w 1578"/>
              <a:gd name="T51" fmla="*/ 1588 h 1598"/>
              <a:gd name="T52" fmla="*/ 768 w 1578"/>
              <a:gd name="T53" fmla="*/ 1594 h 1598"/>
              <a:gd name="T54" fmla="*/ 778 w 1578"/>
              <a:gd name="T55" fmla="*/ 1596 h 1598"/>
              <a:gd name="T56" fmla="*/ 788 w 1578"/>
              <a:gd name="T57" fmla="*/ 1598 h 1598"/>
              <a:gd name="T58" fmla="*/ 800 w 1578"/>
              <a:gd name="T59" fmla="*/ 1596 h 1598"/>
              <a:gd name="T60" fmla="*/ 810 w 1578"/>
              <a:gd name="T61" fmla="*/ 1594 h 1598"/>
              <a:gd name="T62" fmla="*/ 820 w 1578"/>
              <a:gd name="T63" fmla="*/ 1588 h 1598"/>
              <a:gd name="T64" fmla="*/ 830 w 1578"/>
              <a:gd name="T65" fmla="*/ 1582 h 1598"/>
              <a:gd name="T66" fmla="*/ 838 w 1578"/>
              <a:gd name="T67" fmla="*/ 1574 h 1598"/>
              <a:gd name="T68" fmla="*/ 848 w 1578"/>
              <a:gd name="T69" fmla="*/ 1564 h 1598"/>
              <a:gd name="T70" fmla="*/ 856 w 1578"/>
              <a:gd name="T71" fmla="*/ 1552 h 1598"/>
              <a:gd name="T72" fmla="*/ 864 w 1578"/>
              <a:gd name="T73" fmla="*/ 1538 h 1598"/>
              <a:gd name="T74" fmla="*/ 1564 w 1578"/>
              <a:gd name="T75" fmla="*/ 140 h 1598"/>
              <a:gd name="T76" fmla="*/ 1564 w 1578"/>
              <a:gd name="T77" fmla="*/ 140 h 1598"/>
              <a:gd name="T78" fmla="*/ 1570 w 1578"/>
              <a:gd name="T79" fmla="*/ 126 h 1598"/>
              <a:gd name="T80" fmla="*/ 1574 w 1578"/>
              <a:gd name="T81" fmla="*/ 112 h 1598"/>
              <a:gd name="T82" fmla="*/ 1578 w 1578"/>
              <a:gd name="T83" fmla="*/ 98 h 1598"/>
              <a:gd name="T84" fmla="*/ 1578 w 1578"/>
              <a:gd name="T85" fmla="*/ 84 h 1598"/>
              <a:gd name="T86" fmla="*/ 1578 w 1578"/>
              <a:gd name="T87" fmla="*/ 72 h 1598"/>
              <a:gd name="T88" fmla="*/ 1576 w 1578"/>
              <a:gd name="T89" fmla="*/ 60 h 1598"/>
              <a:gd name="T90" fmla="*/ 1572 w 1578"/>
              <a:gd name="T91" fmla="*/ 50 h 1598"/>
              <a:gd name="T92" fmla="*/ 1566 w 1578"/>
              <a:gd name="T93" fmla="*/ 40 h 1598"/>
              <a:gd name="T94" fmla="*/ 1560 w 1578"/>
              <a:gd name="T95" fmla="*/ 32 h 1598"/>
              <a:gd name="T96" fmla="*/ 1552 w 1578"/>
              <a:gd name="T97" fmla="*/ 24 h 1598"/>
              <a:gd name="T98" fmla="*/ 1542 w 1578"/>
              <a:gd name="T99" fmla="*/ 16 h 1598"/>
              <a:gd name="T100" fmla="*/ 1530 w 1578"/>
              <a:gd name="T101" fmla="*/ 10 h 1598"/>
              <a:gd name="T102" fmla="*/ 1518 w 1578"/>
              <a:gd name="T103" fmla="*/ 6 h 1598"/>
              <a:gd name="T104" fmla="*/ 1504 w 1578"/>
              <a:gd name="T105" fmla="*/ 4 h 1598"/>
              <a:gd name="T106" fmla="*/ 1490 w 1578"/>
              <a:gd name="T107" fmla="*/ 0 h 1598"/>
              <a:gd name="T108" fmla="*/ 1472 w 1578"/>
              <a:gd name="T109" fmla="*/ 0 h 1598"/>
              <a:gd name="T110" fmla="*/ 1472 w 1578"/>
              <a:gd name="T111" fmla="*/ 0 h 15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78"/>
              <a:gd name="T169" fmla="*/ 0 h 1598"/>
              <a:gd name="T170" fmla="*/ 1578 w 1578"/>
              <a:gd name="T171" fmla="*/ 1598 h 15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78" h="1598">
                <a:moveTo>
                  <a:pt x="1472" y="0"/>
                </a:moveTo>
                <a:lnTo>
                  <a:pt x="104" y="0"/>
                </a:ln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FEFEFE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Freeform 6"/>
          <p:cNvSpPr>
            <a:spLocks noChangeArrowheads="1"/>
          </p:cNvSpPr>
          <p:nvPr/>
        </p:nvSpPr>
        <p:spPr bwMode="auto">
          <a:xfrm>
            <a:off x="1120336" y="2539951"/>
            <a:ext cx="2473325" cy="2484438"/>
          </a:xfrm>
          <a:custGeom>
            <a:avLst/>
            <a:gdLst>
              <a:gd name="T0" fmla="*/ 104 w 1588"/>
              <a:gd name="T1" fmla="*/ 1596 h 1596"/>
              <a:gd name="T2" fmla="*/ 1470 w 1588"/>
              <a:gd name="T3" fmla="*/ 1596 h 1596"/>
              <a:gd name="T4" fmla="*/ 1470 w 1588"/>
              <a:gd name="T5" fmla="*/ 1596 h 1596"/>
              <a:gd name="T6" fmla="*/ 1488 w 1588"/>
              <a:gd name="T7" fmla="*/ 1596 h 1596"/>
              <a:gd name="T8" fmla="*/ 1506 w 1588"/>
              <a:gd name="T9" fmla="*/ 1594 h 1596"/>
              <a:gd name="T10" fmla="*/ 1520 w 1588"/>
              <a:gd name="T11" fmla="*/ 1590 h 1596"/>
              <a:gd name="T12" fmla="*/ 1534 w 1588"/>
              <a:gd name="T13" fmla="*/ 1584 h 1596"/>
              <a:gd name="T14" fmla="*/ 1548 w 1588"/>
              <a:gd name="T15" fmla="*/ 1578 h 1596"/>
              <a:gd name="T16" fmla="*/ 1558 w 1588"/>
              <a:gd name="T17" fmla="*/ 1570 h 1596"/>
              <a:gd name="T18" fmla="*/ 1566 w 1588"/>
              <a:gd name="T19" fmla="*/ 1562 h 1596"/>
              <a:gd name="T20" fmla="*/ 1574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62 w 1588"/>
              <a:gd name="T39" fmla="*/ 58 h 1596"/>
              <a:gd name="T40" fmla="*/ 862 w 1588"/>
              <a:gd name="T41" fmla="*/ 58 h 1596"/>
              <a:gd name="T42" fmla="*/ 854 w 1588"/>
              <a:gd name="T43" fmla="*/ 44 h 1596"/>
              <a:gd name="T44" fmla="*/ 846 w 1588"/>
              <a:gd name="T45" fmla="*/ 32 h 1596"/>
              <a:gd name="T46" fmla="*/ 836 w 1588"/>
              <a:gd name="T47" fmla="*/ 22 h 1596"/>
              <a:gd name="T48" fmla="*/ 828 w 1588"/>
              <a:gd name="T49" fmla="*/ 14 h 1596"/>
              <a:gd name="T50" fmla="*/ 818 w 1588"/>
              <a:gd name="T51" fmla="*/ 8 h 1596"/>
              <a:gd name="T52" fmla="*/ 808 w 1588"/>
              <a:gd name="T53" fmla="*/ 4 h 1596"/>
              <a:gd name="T54" fmla="*/ 798 w 1588"/>
              <a:gd name="T55" fmla="*/ 0 h 1596"/>
              <a:gd name="T56" fmla="*/ 788 w 1588"/>
              <a:gd name="T57" fmla="*/ 0 h 1596"/>
              <a:gd name="T58" fmla="*/ 778 w 1588"/>
              <a:gd name="T59" fmla="*/ 0 h 1596"/>
              <a:gd name="T60" fmla="*/ 768 w 1588"/>
              <a:gd name="T61" fmla="*/ 4 h 1596"/>
              <a:gd name="T62" fmla="*/ 758 w 1588"/>
              <a:gd name="T63" fmla="*/ 8 h 1596"/>
              <a:gd name="T64" fmla="*/ 748 w 1588"/>
              <a:gd name="T65" fmla="*/ 14 h 1596"/>
              <a:gd name="T66" fmla="*/ 738 w 1588"/>
              <a:gd name="T67" fmla="*/ 22 h 1596"/>
              <a:gd name="T68" fmla="*/ 730 w 1588"/>
              <a:gd name="T69" fmla="*/ 32 h 1596"/>
              <a:gd name="T70" fmla="*/ 722 w 1588"/>
              <a:gd name="T71" fmla="*/ 44 h 1596"/>
              <a:gd name="T72" fmla="*/ 714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2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8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88"/>
              <a:gd name="T169" fmla="*/ 0 h 1596"/>
              <a:gd name="T170" fmla="*/ 1588 w 1588"/>
              <a:gd name="T171" fmla="*/ 1596 h 15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88" h="1596">
                <a:moveTo>
                  <a:pt x="104" y="1596"/>
                </a:moveTo>
                <a:lnTo>
                  <a:pt x="1470" y="1596"/>
                </a:ln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FEFEFE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5859024" y="2539951"/>
            <a:ext cx="2471737" cy="2484438"/>
          </a:xfrm>
          <a:custGeom>
            <a:avLst/>
            <a:gdLst>
              <a:gd name="T0" fmla="*/ 104 w 1588"/>
              <a:gd name="T1" fmla="*/ 1596 h 1596"/>
              <a:gd name="T2" fmla="*/ 1482 w 1588"/>
              <a:gd name="T3" fmla="*/ 1596 h 1596"/>
              <a:gd name="T4" fmla="*/ 1482 w 1588"/>
              <a:gd name="T5" fmla="*/ 1596 h 1596"/>
              <a:gd name="T6" fmla="*/ 1498 w 1588"/>
              <a:gd name="T7" fmla="*/ 1596 h 1596"/>
              <a:gd name="T8" fmla="*/ 1514 w 1588"/>
              <a:gd name="T9" fmla="*/ 1594 h 1596"/>
              <a:gd name="T10" fmla="*/ 1526 w 1588"/>
              <a:gd name="T11" fmla="*/ 1590 h 1596"/>
              <a:gd name="T12" fmla="*/ 1540 w 1588"/>
              <a:gd name="T13" fmla="*/ 1584 h 1596"/>
              <a:gd name="T14" fmla="*/ 1550 w 1588"/>
              <a:gd name="T15" fmla="*/ 1578 h 1596"/>
              <a:gd name="T16" fmla="*/ 1560 w 1588"/>
              <a:gd name="T17" fmla="*/ 1570 h 1596"/>
              <a:gd name="T18" fmla="*/ 1568 w 1588"/>
              <a:gd name="T19" fmla="*/ 1562 h 1596"/>
              <a:gd name="T20" fmla="*/ 1576 w 1588"/>
              <a:gd name="T21" fmla="*/ 1552 h 1596"/>
              <a:gd name="T22" fmla="*/ 1580 w 1588"/>
              <a:gd name="T23" fmla="*/ 1540 h 1596"/>
              <a:gd name="T24" fmla="*/ 1584 w 1588"/>
              <a:gd name="T25" fmla="*/ 1528 h 1596"/>
              <a:gd name="T26" fmla="*/ 1586 w 1588"/>
              <a:gd name="T27" fmla="*/ 1516 h 1596"/>
              <a:gd name="T28" fmla="*/ 1588 w 1588"/>
              <a:gd name="T29" fmla="*/ 1504 h 1596"/>
              <a:gd name="T30" fmla="*/ 1586 w 1588"/>
              <a:gd name="T31" fmla="*/ 1490 h 1596"/>
              <a:gd name="T32" fmla="*/ 1584 w 1588"/>
              <a:gd name="T33" fmla="*/ 1476 h 1596"/>
              <a:gd name="T34" fmla="*/ 1578 w 1588"/>
              <a:gd name="T35" fmla="*/ 1462 h 1596"/>
              <a:gd name="T36" fmla="*/ 1572 w 1588"/>
              <a:gd name="T37" fmla="*/ 1446 h 1596"/>
              <a:gd name="T38" fmla="*/ 872 w 1588"/>
              <a:gd name="T39" fmla="*/ 58 h 1596"/>
              <a:gd name="T40" fmla="*/ 872 w 1588"/>
              <a:gd name="T41" fmla="*/ 58 h 1596"/>
              <a:gd name="T42" fmla="*/ 866 w 1588"/>
              <a:gd name="T43" fmla="*/ 44 h 1596"/>
              <a:gd name="T44" fmla="*/ 856 w 1588"/>
              <a:gd name="T45" fmla="*/ 32 h 1596"/>
              <a:gd name="T46" fmla="*/ 848 w 1588"/>
              <a:gd name="T47" fmla="*/ 22 h 1596"/>
              <a:gd name="T48" fmla="*/ 838 w 1588"/>
              <a:gd name="T49" fmla="*/ 14 h 1596"/>
              <a:gd name="T50" fmla="*/ 830 w 1588"/>
              <a:gd name="T51" fmla="*/ 8 h 1596"/>
              <a:gd name="T52" fmla="*/ 820 w 1588"/>
              <a:gd name="T53" fmla="*/ 4 h 1596"/>
              <a:gd name="T54" fmla="*/ 808 w 1588"/>
              <a:gd name="T55" fmla="*/ 0 h 1596"/>
              <a:gd name="T56" fmla="*/ 798 w 1588"/>
              <a:gd name="T57" fmla="*/ 0 h 1596"/>
              <a:gd name="T58" fmla="*/ 788 w 1588"/>
              <a:gd name="T59" fmla="*/ 0 h 1596"/>
              <a:gd name="T60" fmla="*/ 778 w 1588"/>
              <a:gd name="T61" fmla="*/ 4 h 1596"/>
              <a:gd name="T62" fmla="*/ 768 w 1588"/>
              <a:gd name="T63" fmla="*/ 8 h 1596"/>
              <a:gd name="T64" fmla="*/ 758 w 1588"/>
              <a:gd name="T65" fmla="*/ 14 h 1596"/>
              <a:gd name="T66" fmla="*/ 748 w 1588"/>
              <a:gd name="T67" fmla="*/ 22 h 1596"/>
              <a:gd name="T68" fmla="*/ 740 w 1588"/>
              <a:gd name="T69" fmla="*/ 32 h 1596"/>
              <a:gd name="T70" fmla="*/ 730 w 1588"/>
              <a:gd name="T71" fmla="*/ 44 h 1596"/>
              <a:gd name="T72" fmla="*/ 722 w 1588"/>
              <a:gd name="T73" fmla="*/ 58 h 1596"/>
              <a:gd name="T74" fmla="*/ 14 w 1588"/>
              <a:gd name="T75" fmla="*/ 1456 h 1596"/>
              <a:gd name="T76" fmla="*/ 14 w 1588"/>
              <a:gd name="T77" fmla="*/ 1456 h 1596"/>
              <a:gd name="T78" fmla="*/ 8 w 1588"/>
              <a:gd name="T79" fmla="*/ 1472 h 1596"/>
              <a:gd name="T80" fmla="*/ 4 w 1588"/>
              <a:gd name="T81" fmla="*/ 1486 h 1596"/>
              <a:gd name="T82" fmla="*/ 0 w 1588"/>
              <a:gd name="T83" fmla="*/ 1500 h 1596"/>
              <a:gd name="T84" fmla="*/ 0 w 1588"/>
              <a:gd name="T85" fmla="*/ 1512 h 1596"/>
              <a:gd name="T86" fmla="*/ 0 w 1588"/>
              <a:gd name="T87" fmla="*/ 1524 h 1596"/>
              <a:gd name="T88" fmla="*/ 2 w 1588"/>
              <a:gd name="T89" fmla="*/ 1536 h 1596"/>
              <a:gd name="T90" fmla="*/ 6 w 1588"/>
              <a:gd name="T91" fmla="*/ 1546 h 1596"/>
              <a:gd name="T92" fmla="*/ 10 w 1588"/>
              <a:gd name="T93" fmla="*/ 1556 h 1596"/>
              <a:gd name="T94" fmla="*/ 18 w 1588"/>
              <a:gd name="T95" fmla="*/ 1566 h 1596"/>
              <a:gd name="T96" fmla="*/ 26 w 1588"/>
              <a:gd name="T97" fmla="*/ 1574 h 1596"/>
              <a:gd name="T98" fmla="*/ 36 w 1588"/>
              <a:gd name="T99" fmla="*/ 1580 h 1596"/>
              <a:gd name="T100" fmla="*/ 46 w 1588"/>
              <a:gd name="T101" fmla="*/ 1586 h 1596"/>
              <a:gd name="T102" fmla="*/ 60 w 1588"/>
              <a:gd name="T103" fmla="*/ 1590 h 1596"/>
              <a:gd name="T104" fmla="*/ 74 w 1588"/>
              <a:gd name="T105" fmla="*/ 1594 h 1596"/>
              <a:gd name="T106" fmla="*/ 88 w 1588"/>
              <a:gd name="T107" fmla="*/ 1596 h 1596"/>
              <a:gd name="T108" fmla="*/ 104 w 1588"/>
              <a:gd name="T109" fmla="*/ 1596 h 1596"/>
              <a:gd name="T110" fmla="*/ 104 w 1588"/>
              <a:gd name="T111" fmla="*/ 1596 h 15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88"/>
              <a:gd name="T169" fmla="*/ 0 h 1596"/>
              <a:gd name="T170" fmla="*/ 1588 w 1588"/>
              <a:gd name="T171" fmla="*/ 1596 h 15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FEFEFE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Freeform 8"/>
          <p:cNvSpPr>
            <a:spLocks noChangeArrowheads="1"/>
          </p:cNvSpPr>
          <p:nvPr/>
        </p:nvSpPr>
        <p:spPr bwMode="auto">
          <a:xfrm>
            <a:off x="8384736" y="3268614"/>
            <a:ext cx="2463800" cy="2486025"/>
          </a:xfrm>
          <a:custGeom>
            <a:avLst/>
            <a:gdLst>
              <a:gd name="T0" fmla="*/ 1476 w 1582"/>
              <a:gd name="T1" fmla="*/ 0 h 1598"/>
              <a:gd name="T2" fmla="*/ 98 w 1582"/>
              <a:gd name="T3" fmla="*/ 0 h 1598"/>
              <a:gd name="T4" fmla="*/ 98 w 1582"/>
              <a:gd name="T5" fmla="*/ 0 h 1598"/>
              <a:gd name="T6" fmla="*/ 84 w 1582"/>
              <a:gd name="T7" fmla="*/ 2 h 1598"/>
              <a:gd name="T8" fmla="*/ 70 w 1582"/>
              <a:gd name="T9" fmla="*/ 4 h 1598"/>
              <a:gd name="T10" fmla="*/ 58 w 1582"/>
              <a:gd name="T11" fmla="*/ 8 h 1598"/>
              <a:gd name="T12" fmla="*/ 46 w 1582"/>
              <a:gd name="T13" fmla="*/ 12 h 1598"/>
              <a:gd name="T14" fmla="*/ 36 w 1582"/>
              <a:gd name="T15" fmla="*/ 18 h 1598"/>
              <a:gd name="T16" fmla="*/ 26 w 1582"/>
              <a:gd name="T17" fmla="*/ 26 h 1598"/>
              <a:gd name="T18" fmla="*/ 18 w 1582"/>
              <a:gd name="T19" fmla="*/ 36 h 1598"/>
              <a:gd name="T20" fmla="*/ 10 w 1582"/>
              <a:gd name="T21" fmla="*/ 46 h 1598"/>
              <a:gd name="T22" fmla="*/ 6 w 1582"/>
              <a:gd name="T23" fmla="*/ 56 h 1598"/>
              <a:gd name="T24" fmla="*/ 2 w 1582"/>
              <a:gd name="T25" fmla="*/ 68 h 1598"/>
              <a:gd name="T26" fmla="*/ 0 w 1582"/>
              <a:gd name="T27" fmla="*/ 80 h 1598"/>
              <a:gd name="T28" fmla="*/ 0 w 1582"/>
              <a:gd name="T29" fmla="*/ 94 h 1598"/>
              <a:gd name="T30" fmla="*/ 2 w 1582"/>
              <a:gd name="T31" fmla="*/ 106 h 1598"/>
              <a:gd name="T32" fmla="*/ 6 w 1582"/>
              <a:gd name="T33" fmla="*/ 120 h 1598"/>
              <a:gd name="T34" fmla="*/ 12 w 1582"/>
              <a:gd name="T35" fmla="*/ 136 h 1598"/>
              <a:gd name="T36" fmla="*/ 20 w 1582"/>
              <a:gd name="T37" fmla="*/ 150 h 1598"/>
              <a:gd name="T38" fmla="*/ 720 w 1582"/>
              <a:gd name="T39" fmla="*/ 1538 h 1598"/>
              <a:gd name="T40" fmla="*/ 720 w 1582"/>
              <a:gd name="T41" fmla="*/ 1538 h 1598"/>
              <a:gd name="T42" fmla="*/ 726 w 1582"/>
              <a:gd name="T43" fmla="*/ 1552 h 1598"/>
              <a:gd name="T44" fmla="*/ 734 w 1582"/>
              <a:gd name="T45" fmla="*/ 1564 h 1598"/>
              <a:gd name="T46" fmla="*/ 744 w 1582"/>
              <a:gd name="T47" fmla="*/ 1574 h 1598"/>
              <a:gd name="T48" fmla="*/ 752 w 1582"/>
              <a:gd name="T49" fmla="*/ 1582 h 1598"/>
              <a:gd name="T50" fmla="*/ 760 w 1582"/>
              <a:gd name="T51" fmla="*/ 1588 h 1598"/>
              <a:gd name="T52" fmla="*/ 770 w 1582"/>
              <a:gd name="T53" fmla="*/ 1594 h 1598"/>
              <a:gd name="T54" fmla="*/ 780 w 1582"/>
              <a:gd name="T55" fmla="*/ 1596 h 1598"/>
              <a:gd name="T56" fmla="*/ 788 w 1582"/>
              <a:gd name="T57" fmla="*/ 1598 h 1598"/>
              <a:gd name="T58" fmla="*/ 798 w 1582"/>
              <a:gd name="T59" fmla="*/ 1596 h 1598"/>
              <a:gd name="T60" fmla="*/ 808 w 1582"/>
              <a:gd name="T61" fmla="*/ 1594 h 1598"/>
              <a:gd name="T62" fmla="*/ 816 w 1582"/>
              <a:gd name="T63" fmla="*/ 1588 h 1598"/>
              <a:gd name="T64" fmla="*/ 826 w 1582"/>
              <a:gd name="T65" fmla="*/ 1582 h 1598"/>
              <a:gd name="T66" fmla="*/ 834 w 1582"/>
              <a:gd name="T67" fmla="*/ 1574 h 1598"/>
              <a:gd name="T68" fmla="*/ 842 w 1582"/>
              <a:gd name="T69" fmla="*/ 1564 h 1598"/>
              <a:gd name="T70" fmla="*/ 850 w 1582"/>
              <a:gd name="T71" fmla="*/ 1552 h 1598"/>
              <a:gd name="T72" fmla="*/ 858 w 1582"/>
              <a:gd name="T73" fmla="*/ 1538 h 1598"/>
              <a:gd name="T74" fmla="*/ 1566 w 1582"/>
              <a:gd name="T75" fmla="*/ 140 h 1598"/>
              <a:gd name="T76" fmla="*/ 1566 w 1582"/>
              <a:gd name="T77" fmla="*/ 140 h 1598"/>
              <a:gd name="T78" fmla="*/ 1572 w 1582"/>
              <a:gd name="T79" fmla="*/ 126 h 1598"/>
              <a:gd name="T80" fmla="*/ 1578 w 1582"/>
              <a:gd name="T81" fmla="*/ 112 h 1598"/>
              <a:gd name="T82" fmla="*/ 1580 w 1582"/>
              <a:gd name="T83" fmla="*/ 98 h 1598"/>
              <a:gd name="T84" fmla="*/ 1582 w 1582"/>
              <a:gd name="T85" fmla="*/ 84 h 1598"/>
              <a:gd name="T86" fmla="*/ 1582 w 1582"/>
              <a:gd name="T87" fmla="*/ 72 h 1598"/>
              <a:gd name="T88" fmla="*/ 1578 w 1582"/>
              <a:gd name="T89" fmla="*/ 60 h 1598"/>
              <a:gd name="T90" fmla="*/ 1576 w 1582"/>
              <a:gd name="T91" fmla="*/ 50 h 1598"/>
              <a:gd name="T92" fmla="*/ 1570 w 1582"/>
              <a:gd name="T93" fmla="*/ 40 h 1598"/>
              <a:gd name="T94" fmla="*/ 1564 w 1582"/>
              <a:gd name="T95" fmla="*/ 32 h 1598"/>
              <a:gd name="T96" fmla="*/ 1554 w 1582"/>
              <a:gd name="T97" fmla="*/ 24 h 1598"/>
              <a:gd name="T98" fmla="*/ 1546 w 1582"/>
              <a:gd name="T99" fmla="*/ 16 h 1598"/>
              <a:gd name="T100" fmla="*/ 1534 w 1582"/>
              <a:gd name="T101" fmla="*/ 10 h 1598"/>
              <a:gd name="T102" fmla="*/ 1522 w 1582"/>
              <a:gd name="T103" fmla="*/ 6 h 1598"/>
              <a:gd name="T104" fmla="*/ 1508 w 1582"/>
              <a:gd name="T105" fmla="*/ 4 h 1598"/>
              <a:gd name="T106" fmla="*/ 1492 w 1582"/>
              <a:gd name="T107" fmla="*/ 0 h 1598"/>
              <a:gd name="T108" fmla="*/ 1476 w 1582"/>
              <a:gd name="T109" fmla="*/ 0 h 1598"/>
              <a:gd name="T110" fmla="*/ 1476 w 1582"/>
              <a:gd name="T111" fmla="*/ 0 h 15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82"/>
              <a:gd name="T169" fmla="*/ 0 h 1598"/>
              <a:gd name="T170" fmla="*/ 1582 w 1582"/>
              <a:gd name="T171" fmla="*/ 1598 h 15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lnTo>
                  <a:pt x="1476" y="0"/>
                </a:lnTo>
                <a:close/>
              </a:path>
            </a:pathLst>
          </a:custGeom>
          <a:solidFill>
            <a:srgbClr val="FEFEFE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直接连接符 36"/>
          <p:cNvSpPr>
            <a:spLocks noChangeShapeType="1"/>
          </p:cNvSpPr>
          <p:nvPr/>
        </p:nvSpPr>
        <p:spPr bwMode="auto">
          <a:xfrm>
            <a:off x="1596586" y="4306839"/>
            <a:ext cx="1517650" cy="0"/>
          </a:xfrm>
          <a:prstGeom prst="line">
            <a:avLst/>
          </a:prstGeom>
          <a:noFill/>
          <a:ln w="6350" cmpd="sng">
            <a:solidFill>
              <a:srgbClr val="07375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直接连接符 40"/>
          <p:cNvSpPr>
            <a:spLocks noChangeShapeType="1"/>
          </p:cNvSpPr>
          <p:nvPr/>
        </p:nvSpPr>
        <p:spPr bwMode="auto">
          <a:xfrm>
            <a:off x="6374961" y="4306839"/>
            <a:ext cx="1517650" cy="0"/>
          </a:xfrm>
          <a:prstGeom prst="line">
            <a:avLst/>
          </a:prstGeom>
          <a:noFill/>
          <a:ln w="6350" cmpd="sng">
            <a:solidFill>
              <a:srgbClr val="07375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44"/>
          <p:cNvSpPr>
            <a:spLocks noChangeShapeType="1"/>
          </p:cNvSpPr>
          <p:nvPr/>
        </p:nvSpPr>
        <p:spPr bwMode="auto">
          <a:xfrm>
            <a:off x="3927036" y="4092526"/>
            <a:ext cx="1517650" cy="0"/>
          </a:xfrm>
          <a:prstGeom prst="line">
            <a:avLst/>
          </a:prstGeom>
          <a:noFill/>
          <a:ln w="6350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直接连接符 48"/>
          <p:cNvSpPr>
            <a:spLocks noChangeShapeType="1"/>
          </p:cNvSpPr>
          <p:nvPr/>
        </p:nvSpPr>
        <p:spPr bwMode="auto">
          <a:xfrm>
            <a:off x="8841936" y="4092526"/>
            <a:ext cx="1517650" cy="0"/>
          </a:xfrm>
          <a:prstGeom prst="line">
            <a:avLst/>
          </a:prstGeom>
          <a:noFill/>
          <a:ln w="6350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6"/>
          <p:cNvSpPr>
            <a:spLocks noChangeArrowheads="1"/>
          </p:cNvSpPr>
          <p:nvPr/>
        </p:nvSpPr>
        <p:spPr bwMode="auto">
          <a:xfrm>
            <a:off x="1691836" y="4435426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4007999" y="4233814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4" name="矩形 18"/>
          <p:cNvSpPr>
            <a:spLocks noChangeArrowheads="1"/>
          </p:cNvSpPr>
          <p:nvPr/>
        </p:nvSpPr>
        <p:spPr bwMode="auto">
          <a:xfrm>
            <a:off x="6424174" y="4435426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5" name="矩形 19"/>
          <p:cNvSpPr>
            <a:spLocks noChangeArrowheads="1"/>
          </p:cNvSpPr>
          <p:nvPr/>
        </p:nvSpPr>
        <p:spPr bwMode="auto">
          <a:xfrm>
            <a:off x="8926074" y="4233814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35" name="文本框 39"/>
          <p:cNvSpPr>
            <a:spLocks noChangeArrowheads="1"/>
          </p:cNvSpPr>
          <p:nvPr/>
        </p:nvSpPr>
        <p:spPr bwMode="auto">
          <a:xfrm>
            <a:off x="1017149" y="5300614"/>
            <a:ext cx="26177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zh-CN" altLang="en-US" sz="16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200" dirty="0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40"/>
          <p:cNvSpPr>
            <a:spLocks noChangeArrowheads="1"/>
          </p:cNvSpPr>
          <p:nvPr/>
        </p:nvSpPr>
        <p:spPr bwMode="auto">
          <a:xfrm>
            <a:off x="5859024" y="5338714"/>
            <a:ext cx="253999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zh-CN" altLang="en-US" sz="16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200" dirty="0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文本框 41"/>
          <p:cNvSpPr>
            <a:spLocks noChangeArrowheads="1"/>
          </p:cNvSpPr>
          <p:nvPr/>
        </p:nvSpPr>
        <p:spPr bwMode="auto">
          <a:xfrm>
            <a:off x="3536511" y="2185939"/>
            <a:ext cx="2519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16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endParaRPr lang="zh-CN" altLang="en-US" sz="16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200" dirty="0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文本框 42"/>
          <p:cNvSpPr>
            <a:spLocks noChangeArrowheads="1"/>
          </p:cNvSpPr>
          <p:nvPr/>
        </p:nvSpPr>
        <p:spPr bwMode="auto">
          <a:xfrm>
            <a:off x="8378386" y="2224039"/>
            <a:ext cx="26091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16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endParaRPr lang="zh-CN" altLang="en-US" sz="16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200" dirty="0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 flipH="1">
            <a:off x="3759604" y="246774"/>
            <a:ext cx="1930406" cy="83502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 flipH="1">
            <a:off x="5018592" y="180233"/>
            <a:ext cx="2930788" cy="901568"/>
          </a:xfrm>
          <a:prstGeom prst="rect">
            <a:avLst/>
          </a:prstGeom>
        </p:spPr>
      </p:pic>
      <p:grpSp>
        <p:nvGrpSpPr>
          <p:cNvPr id="47" name="组合 69"/>
          <p:cNvGrpSpPr/>
          <p:nvPr/>
        </p:nvGrpSpPr>
        <p:grpSpPr bwMode="auto">
          <a:xfrm>
            <a:off x="2166899" y="3618878"/>
            <a:ext cx="395288" cy="381000"/>
            <a:chOff x="0" y="0"/>
            <a:chExt cx="645684" cy="620945"/>
          </a:xfrm>
        </p:grpSpPr>
        <p:sp>
          <p:nvSpPr>
            <p:cNvPr id="48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0" name="组合 72"/>
          <p:cNvGrpSpPr/>
          <p:nvPr/>
        </p:nvGrpSpPr>
        <p:grpSpPr bwMode="auto">
          <a:xfrm>
            <a:off x="4488217" y="3508926"/>
            <a:ext cx="533400" cy="404813"/>
            <a:chOff x="0" y="0"/>
            <a:chExt cx="509646" cy="387231"/>
          </a:xfrm>
        </p:grpSpPr>
        <p:sp>
          <p:nvSpPr>
            <p:cNvPr id="51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3" name="组合 82"/>
          <p:cNvGrpSpPr/>
          <p:nvPr/>
        </p:nvGrpSpPr>
        <p:grpSpPr bwMode="auto">
          <a:xfrm>
            <a:off x="6894427" y="3688790"/>
            <a:ext cx="357187" cy="341313"/>
            <a:chOff x="0" y="0"/>
            <a:chExt cx="2438400" cy="2332038"/>
          </a:xfrm>
        </p:grpSpPr>
        <p:sp>
          <p:nvSpPr>
            <p:cNvPr id="5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5" name="任意多边形 84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6" name="组合 85"/>
          <p:cNvGrpSpPr/>
          <p:nvPr/>
        </p:nvGrpSpPr>
        <p:grpSpPr bwMode="auto">
          <a:xfrm>
            <a:off x="9472321" y="3469715"/>
            <a:ext cx="387350" cy="438150"/>
            <a:chOff x="0" y="0"/>
            <a:chExt cx="406393" cy="459645"/>
          </a:xfrm>
        </p:grpSpPr>
        <p:sp>
          <p:nvSpPr>
            <p:cNvPr id="57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8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cxnSp>
        <p:nvCxnSpPr>
          <p:cNvPr id="39" name="直接连接符 4"/>
          <p:cNvCxnSpPr>
            <a:cxnSpLocks noChangeShapeType="1"/>
            <a:endCxn id="43" idx="2"/>
          </p:cNvCxnSpPr>
          <p:nvPr/>
        </p:nvCxnSpPr>
        <p:spPr bwMode="auto">
          <a:xfrm flipV="1">
            <a:off x="998538" y="4421188"/>
            <a:ext cx="2692400" cy="647700"/>
          </a:xfrm>
          <a:prstGeom prst="line">
            <a:avLst/>
          </a:prstGeom>
          <a:noFill/>
          <a:ln w="12700">
            <a:solidFill>
              <a:schemeClr val="accent1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17"/>
          <p:cNvCxnSpPr>
            <a:cxnSpLocks noChangeShapeType="1"/>
          </p:cNvCxnSpPr>
          <p:nvPr/>
        </p:nvCxnSpPr>
        <p:spPr bwMode="auto">
          <a:xfrm flipV="1">
            <a:off x="3833813" y="2873375"/>
            <a:ext cx="2759075" cy="1539875"/>
          </a:xfrm>
          <a:prstGeom prst="line">
            <a:avLst/>
          </a:prstGeom>
          <a:noFill/>
          <a:ln w="12700">
            <a:solidFill>
              <a:schemeClr val="accent1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21"/>
          <p:cNvCxnSpPr>
            <a:cxnSpLocks noChangeShapeType="1"/>
          </p:cNvCxnSpPr>
          <p:nvPr/>
        </p:nvCxnSpPr>
        <p:spPr bwMode="auto">
          <a:xfrm flipV="1">
            <a:off x="6759575" y="2279650"/>
            <a:ext cx="2728913" cy="533400"/>
          </a:xfrm>
          <a:prstGeom prst="line">
            <a:avLst/>
          </a:prstGeom>
          <a:noFill/>
          <a:ln w="12700">
            <a:solidFill>
              <a:schemeClr val="accent1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椭圆 2"/>
          <p:cNvSpPr>
            <a:spLocks noChangeArrowheads="1"/>
          </p:cNvSpPr>
          <p:nvPr/>
        </p:nvSpPr>
        <p:spPr bwMode="auto">
          <a:xfrm>
            <a:off x="819150" y="5005388"/>
            <a:ext cx="206375" cy="206375"/>
          </a:xfrm>
          <a:prstGeom prst="ellipse">
            <a:avLst/>
          </a:prstGeom>
          <a:solidFill>
            <a:srgbClr val="1E6991"/>
          </a:solidFill>
          <a:ln w="34925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3" name="椭圆 10"/>
          <p:cNvSpPr>
            <a:spLocks noChangeArrowheads="1"/>
          </p:cNvSpPr>
          <p:nvPr/>
        </p:nvSpPr>
        <p:spPr bwMode="auto">
          <a:xfrm>
            <a:off x="3690938" y="4318000"/>
            <a:ext cx="206375" cy="207963"/>
          </a:xfrm>
          <a:prstGeom prst="ellipse">
            <a:avLst/>
          </a:prstGeom>
          <a:solidFill>
            <a:srgbClr val="1E6991"/>
          </a:solidFill>
          <a:ln w="34925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4" name="任意多边形 48"/>
          <p:cNvSpPr/>
          <p:nvPr/>
        </p:nvSpPr>
        <p:spPr bwMode="auto">
          <a:xfrm>
            <a:off x="998538" y="5254625"/>
            <a:ext cx="2133600" cy="347663"/>
          </a:xfrm>
          <a:custGeom>
            <a:avLst/>
            <a:gdLst>
              <a:gd name="T0" fmla="*/ 0 w 2133600"/>
              <a:gd name="T1" fmla="*/ 0 h 348343"/>
              <a:gd name="T2" fmla="*/ 348343 w 2133600"/>
              <a:gd name="T3" fmla="*/ 347663 h 348343"/>
              <a:gd name="T4" fmla="*/ 2133600 w 2133600"/>
              <a:gd name="T5" fmla="*/ 347663 h 3483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 w="12700" cap="flat" cmpd="sng">
            <a:solidFill>
              <a:schemeClr val="bg1">
                <a:alpha val="7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" name="任意多边形 49"/>
          <p:cNvSpPr/>
          <p:nvPr/>
        </p:nvSpPr>
        <p:spPr bwMode="auto">
          <a:xfrm>
            <a:off x="3870325" y="4579938"/>
            <a:ext cx="2133600" cy="349250"/>
          </a:xfrm>
          <a:custGeom>
            <a:avLst/>
            <a:gdLst>
              <a:gd name="T0" fmla="*/ 0 w 2133600"/>
              <a:gd name="T1" fmla="*/ 0 h 348343"/>
              <a:gd name="T2" fmla="*/ 348343 w 2133600"/>
              <a:gd name="T3" fmla="*/ 349250 h 348343"/>
              <a:gd name="T4" fmla="*/ 2133600 w 2133600"/>
              <a:gd name="T5" fmla="*/ 349250 h 3483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 w="12700" cap="flat" cmpd="sng">
            <a:solidFill>
              <a:schemeClr val="bg1">
                <a:alpha val="7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6" name="任意多边形 50"/>
          <p:cNvSpPr/>
          <p:nvPr/>
        </p:nvSpPr>
        <p:spPr bwMode="auto">
          <a:xfrm>
            <a:off x="6769100" y="3009900"/>
            <a:ext cx="2133600" cy="349250"/>
          </a:xfrm>
          <a:custGeom>
            <a:avLst/>
            <a:gdLst>
              <a:gd name="T0" fmla="*/ 0 w 2133600"/>
              <a:gd name="T1" fmla="*/ 0 h 348343"/>
              <a:gd name="T2" fmla="*/ 348343 w 2133600"/>
              <a:gd name="T3" fmla="*/ 349250 h 348343"/>
              <a:gd name="T4" fmla="*/ 2133600 w 2133600"/>
              <a:gd name="T5" fmla="*/ 349250 h 3483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 w="12700" cap="flat" cmpd="sng">
            <a:solidFill>
              <a:schemeClr val="bg1">
                <a:alpha val="7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7" name="任意多边形 51"/>
          <p:cNvSpPr/>
          <p:nvPr/>
        </p:nvSpPr>
        <p:spPr bwMode="auto">
          <a:xfrm>
            <a:off x="9640888" y="2487613"/>
            <a:ext cx="2133600" cy="349250"/>
          </a:xfrm>
          <a:custGeom>
            <a:avLst/>
            <a:gdLst>
              <a:gd name="T0" fmla="*/ 0 w 2133600"/>
              <a:gd name="T1" fmla="*/ 0 h 348343"/>
              <a:gd name="T2" fmla="*/ 348343 w 2133600"/>
              <a:gd name="T3" fmla="*/ 349250 h 348343"/>
              <a:gd name="T4" fmla="*/ 2133600 w 2133600"/>
              <a:gd name="T5" fmla="*/ 349250 h 3483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 w="12700" cap="flat" cmpd="sng">
            <a:solidFill>
              <a:schemeClr val="bg1">
                <a:alpha val="7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8" name="组合 97"/>
          <p:cNvGrpSpPr/>
          <p:nvPr/>
        </p:nvGrpSpPr>
        <p:grpSpPr bwMode="auto">
          <a:xfrm>
            <a:off x="5962650" y="1974850"/>
            <a:ext cx="806450" cy="695325"/>
            <a:chOff x="0" y="0"/>
            <a:chExt cx="806292" cy="695970"/>
          </a:xfrm>
        </p:grpSpPr>
        <p:grpSp>
          <p:nvGrpSpPr>
            <p:cNvPr id="49" name="组合 38"/>
            <p:cNvGrpSpPr/>
            <p:nvPr/>
          </p:nvGrpSpPr>
          <p:grpSpPr bwMode="auto">
            <a:xfrm>
              <a:off x="0" y="0"/>
              <a:ext cx="806292" cy="695970"/>
              <a:chOff x="0" y="0"/>
              <a:chExt cx="806292" cy="695970"/>
            </a:xfrm>
          </p:grpSpPr>
          <p:sp>
            <p:nvSpPr>
              <p:cNvPr id="51" name="矩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06292" cy="390887"/>
              </a:xfrm>
              <a:prstGeom prst="rect">
                <a:avLst/>
              </a:prstGeom>
              <a:solidFill>
                <a:schemeClr val="bg1"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2" name="组合 40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62" y="390760"/>
                <a:ext cx="804514" cy="305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" name="组合 6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41" y="30763"/>
              <a:ext cx="341309" cy="335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组合 98"/>
          <p:cNvGrpSpPr/>
          <p:nvPr/>
        </p:nvGrpSpPr>
        <p:grpSpPr bwMode="auto">
          <a:xfrm>
            <a:off x="8834438" y="1431925"/>
            <a:ext cx="806450" cy="695325"/>
            <a:chOff x="0" y="0"/>
            <a:chExt cx="806292" cy="695970"/>
          </a:xfrm>
        </p:grpSpPr>
        <p:grpSp>
          <p:nvGrpSpPr>
            <p:cNvPr id="54" name="组合 43"/>
            <p:cNvGrpSpPr/>
            <p:nvPr/>
          </p:nvGrpSpPr>
          <p:grpSpPr bwMode="auto">
            <a:xfrm>
              <a:off x="0" y="0"/>
              <a:ext cx="806292" cy="695970"/>
              <a:chOff x="0" y="0"/>
              <a:chExt cx="806292" cy="695970"/>
            </a:xfrm>
          </p:grpSpPr>
          <p:sp>
            <p:nvSpPr>
              <p:cNvPr id="56" name="矩形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06292" cy="390887"/>
              </a:xfrm>
              <a:prstGeom prst="rect">
                <a:avLst/>
              </a:prstGeom>
              <a:solidFill>
                <a:schemeClr val="bg1"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7" name="组合 45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34" y="391141"/>
                <a:ext cx="810609" cy="305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5" name="组合 64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43" y="31144"/>
              <a:ext cx="274266" cy="335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组合 95"/>
          <p:cNvGrpSpPr/>
          <p:nvPr/>
        </p:nvGrpSpPr>
        <p:grpSpPr bwMode="auto">
          <a:xfrm>
            <a:off x="414528" y="4216400"/>
            <a:ext cx="810768" cy="696976"/>
            <a:chOff x="-1397" y="0"/>
            <a:chExt cx="810609" cy="697624"/>
          </a:xfrm>
        </p:grpSpPr>
        <p:grpSp>
          <p:nvGrpSpPr>
            <p:cNvPr id="59" name="组合 32"/>
            <p:cNvGrpSpPr/>
            <p:nvPr/>
          </p:nvGrpSpPr>
          <p:grpSpPr bwMode="auto">
            <a:xfrm>
              <a:off x="-1397" y="0"/>
              <a:ext cx="810609" cy="697624"/>
              <a:chOff x="-1397" y="0"/>
              <a:chExt cx="810609" cy="697624"/>
            </a:xfrm>
          </p:grpSpPr>
          <p:sp>
            <p:nvSpPr>
              <p:cNvPr id="61" name="矩形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06292" cy="390886"/>
              </a:xfrm>
              <a:prstGeom prst="rect">
                <a:avLst/>
              </a:prstGeom>
              <a:solidFill>
                <a:schemeClr val="bg1"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2" name="组合 31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7" y="392541"/>
                <a:ext cx="810609" cy="305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0" name="Freeform 11"/>
            <p:cNvSpPr>
              <a:spLocks noEditPoints="1"/>
            </p:cNvSpPr>
            <p:nvPr/>
          </p:nvSpPr>
          <p:spPr bwMode="auto">
            <a:xfrm>
              <a:off x="223073" y="34006"/>
              <a:ext cx="359817" cy="334186"/>
            </a:xfrm>
            <a:custGeom>
              <a:avLst/>
              <a:gdLst>
                <a:gd name="T0" fmla="*/ 314585 w 1233"/>
                <a:gd name="T1" fmla="*/ 47282 h 1145"/>
                <a:gd name="T2" fmla="*/ 189101 w 1233"/>
                <a:gd name="T3" fmla="*/ 46698 h 1145"/>
                <a:gd name="T4" fmla="*/ 180054 w 1233"/>
                <a:gd name="T5" fmla="*/ 0 h 1145"/>
                <a:gd name="T6" fmla="*/ 171008 w 1233"/>
                <a:gd name="T7" fmla="*/ 21890 h 1145"/>
                <a:gd name="T8" fmla="*/ 97760 w 1233"/>
                <a:gd name="T9" fmla="*/ 23349 h 1145"/>
                <a:gd name="T10" fmla="*/ 74998 w 1233"/>
                <a:gd name="T11" fmla="*/ 54287 h 1145"/>
                <a:gd name="T12" fmla="*/ 100971 w 1233"/>
                <a:gd name="T13" fmla="*/ 80263 h 1145"/>
                <a:gd name="T14" fmla="*/ 171008 w 1233"/>
                <a:gd name="T15" fmla="*/ 115579 h 1145"/>
                <a:gd name="T16" fmla="*/ 45524 w 1233"/>
                <a:gd name="T17" fmla="*/ 116162 h 1145"/>
                <a:gd name="T18" fmla="*/ 0 w 1233"/>
                <a:gd name="T19" fmla="*/ 144765 h 1145"/>
                <a:gd name="T20" fmla="*/ 45524 w 1233"/>
                <a:gd name="T21" fmla="*/ 173368 h 1145"/>
                <a:gd name="T22" fmla="*/ 171008 w 1233"/>
                <a:gd name="T23" fmla="*/ 173952 h 1145"/>
                <a:gd name="T24" fmla="*/ 171008 w 1233"/>
                <a:gd name="T25" fmla="*/ 325138 h 1145"/>
                <a:gd name="T26" fmla="*/ 66244 w 1233"/>
                <a:gd name="T27" fmla="*/ 329808 h 1145"/>
                <a:gd name="T28" fmla="*/ 289196 w 1233"/>
                <a:gd name="T29" fmla="*/ 334186 h 1145"/>
                <a:gd name="T30" fmla="*/ 289196 w 1233"/>
                <a:gd name="T31" fmla="*/ 325138 h 1145"/>
                <a:gd name="T32" fmla="*/ 189101 w 1233"/>
                <a:gd name="T33" fmla="*/ 324554 h 1145"/>
                <a:gd name="T34" fmla="*/ 270228 w 1233"/>
                <a:gd name="T35" fmla="*/ 204890 h 1145"/>
                <a:gd name="T36" fmla="*/ 299993 w 1233"/>
                <a:gd name="T37" fmla="*/ 179205 h 1145"/>
                <a:gd name="T38" fmla="*/ 299993 w 1233"/>
                <a:gd name="T39" fmla="*/ 172493 h 1145"/>
                <a:gd name="T40" fmla="*/ 270228 w 1233"/>
                <a:gd name="T41" fmla="*/ 146808 h 1145"/>
                <a:gd name="T42" fmla="*/ 189101 w 1233"/>
                <a:gd name="T43" fmla="*/ 104780 h 1145"/>
                <a:gd name="T44" fmla="*/ 314585 w 1233"/>
                <a:gd name="T45" fmla="*/ 104196 h 1145"/>
                <a:gd name="T46" fmla="*/ 359817 w 1233"/>
                <a:gd name="T47" fmla="*/ 75593 h 1145"/>
                <a:gd name="T48" fmla="*/ 103013 w 1233"/>
                <a:gd name="T49" fmla="*/ 71215 h 1145"/>
                <a:gd name="T50" fmla="*/ 103013 w 1233"/>
                <a:gd name="T51" fmla="*/ 30938 h 1145"/>
                <a:gd name="T52" fmla="*/ 171008 w 1233"/>
                <a:gd name="T53" fmla="*/ 71215 h 1145"/>
                <a:gd name="T54" fmla="*/ 49026 w 1233"/>
                <a:gd name="T55" fmla="*/ 164904 h 1145"/>
                <a:gd name="T56" fmla="*/ 49026 w 1233"/>
                <a:gd name="T57" fmla="*/ 124627 h 1145"/>
                <a:gd name="T58" fmla="*/ 171008 w 1233"/>
                <a:gd name="T59" fmla="*/ 164904 h 1145"/>
                <a:gd name="T60" fmla="*/ 268477 w 1233"/>
                <a:gd name="T61" fmla="*/ 155564 h 1145"/>
                <a:gd name="T62" fmla="*/ 268477 w 1233"/>
                <a:gd name="T63" fmla="*/ 195842 h 1145"/>
                <a:gd name="T64" fmla="*/ 189101 w 1233"/>
                <a:gd name="T65" fmla="*/ 155564 h 1145"/>
                <a:gd name="T66" fmla="*/ 311083 w 1233"/>
                <a:gd name="T67" fmla="*/ 95732 h 1145"/>
                <a:gd name="T68" fmla="*/ 189101 w 1233"/>
                <a:gd name="T69" fmla="*/ 55746 h 1145"/>
                <a:gd name="T70" fmla="*/ 346393 w 1233"/>
                <a:gd name="T71" fmla="*/ 75593 h 11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33" h="1145">
                  <a:moveTo>
                    <a:pt x="1225" y="246"/>
                  </a:moveTo>
                  <a:cubicBezTo>
                    <a:pt x="1078" y="162"/>
                    <a:pt x="1078" y="162"/>
                    <a:pt x="1078" y="162"/>
                  </a:cubicBezTo>
                  <a:cubicBezTo>
                    <a:pt x="1075" y="160"/>
                    <a:pt x="1073" y="160"/>
                    <a:pt x="1070" y="160"/>
                  </a:cubicBezTo>
                  <a:cubicBezTo>
                    <a:pt x="648" y="160"/>
                    <a:pt x="648" y="160"/>
                    <a:pt x="648" y="160"/>
                  </a:cubicBezTo>
                  <a:cubicBezTo>
                    <a:pt x="648" y="30"/>
                    <a:pt x="648" y="30"/>
                    <a:pt x="648" y="30"/>
                  </a:cubicBezTo>
                  <a:cubicBezTo>
                    <a:pt x="648" y="13"/>
                    <a:pt x="634" y="0"/>
                    <a:pt x="617" y="0"/>
                  </a:cubicBezTo>
                  <a:cubicBezTo>
                    <a:pt x="600" y="0"/>
                    <a:pt x="586" y="13"/>
                    <a:pt x="586" y="30"/>
                  </a:cubicBezTo>
                  <a:cubicBezTo>
                    <a:pt x="586" y="75"/>
                    <a:pt x="586" y="75"/>
                    <a:pt x="586" y="75"/>
                  </a:cubicBezTo>
                  <a:cubicBezTo>
                    <a:pt x="346" y="75"/>
                    <a:pt x="346" y="75"/>
                    <a:pt x="346" y="75"/>
                  </a:cubicBezTo>
                  <a:cubicBezTo>
                    <a:pt x="342" y="75"/>
                    <a:pt x="338" y="77"/>
                    <a:pt x="335" y="80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2" y="171"/>
                    <a:pt x="252" y="180"/>
                    <a:pt x="257" y="186"/>
                  </a:cubicBezTo>
                  <a:cubicBezTo>
                    <a:pt x="335" y="270"/>
                    <a:pt x="335" y="270"/>
                    <a:pt x="335" y="270"/>
                  </a:cubicBezTo>
                  <a:cubicBezTo>
                    <a:pt x="338" y="273"/>
                    <a:pt x="342" y="275"/>
                    <a:pt x="346" y="275"/>
                  </a:cubicBezTo>
                  <a:cubicBezTo>
                    <a:pt x="586" y="275"/>
                    <a:pt x="586" y="275"/>
                    <a:pt x="586" y="275"/>
                  </a:cubicBezTo>
                  <a:cubicBezTo>
                    <a:pt x="586" y="396"/>
                    <a:pt x="586" y="396"/>
                    <a:pt x="586" y="396"/>
                  </a:cubicBezTo>
                  <a:cubicBezTo>
                    <a:pt x="163" y="396"/>
                    <a:pt x="163" y="396"/>
                    <a:pt x="163" y="396"/>
                  </a:cubicBezTo>
                  <a:cubicBezTo>
                    <a:pt x="161" y="396"/>
                    <a:pt x="158" y="397"/>
                    <a:pt x="156" y="398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3" y="485"/>
                    <a:pt x="0" y="490"/>
                    <a:pt x="0" y="496"/>
                  </a:cubicBezTo>
                  <a:cubicBezTo>
                    <a:pt x="0" y="501"/>
                    <a:pt x="3" y="507"/>
                    <a:pt x="8" y="509"/>
                  </a:cubicBezTo>
                  <a:cubicBezTo>
                    <a:pt x="156" y="594"/>
                    <a:pt x="156" y="594"/>
                    <a:pt x="156" y="594"/>
                  </a:cubicBezTo>
                  <a:cubicBezTo>
                    <a:pt x="158" y="595"/>
                    <a:pt x="161" y="596"/>
                    <a:pt x="163" y="596"/>
                  </a:cubicBezTo>
                  <a:cubicBezTo>
                    <a:pt x="586" y="596"/>
                    <a:pt x="586" y="596"/>
                    <a:pt x="586" y="596"/>
                  </a:cubicBezTo>
                  <a:cubicBezTo>
                    <a:pt x="586" y="1112"/>
                    <a:pt x="586" y="1112"/>
                    <a:pt x="586" y="1112"/>
                  </a:cubicBezTo>
                  <a:cubicBezTo>
                    <a:pt x="586" y="1113"/>
                    <a:pt x="586" y="1113"/>
                    <a:pt x="586" y="1114"/>
                  </a:cubicBezTo>
                  <a:cubicBezTo>
                    <a:pt x="243" y="1114"/>
                    <a:pt x="243" y="1114"/>
                    <a:pt x="243" y="1114"/>
                  </a:cubicBezTo>
                  <a:cubicBezTo>
                    <a:pt x="234" y="1114"/>
                    <a:pt x="227" y="1121"/>
                    <a:pt x="227" y="1130"/>
                  </a:cubicBezTo>
                  <a:cubicBezTo>
                    <a:pt x="227" y="1138"/>
                    <a:pt x="234" y="1145"/>
                    <a:pt x="243" y="1145"/>
                  </a:cubicBezTo>
                  <a:cubicBezTo>
                    <a:pt x="991" y="1145"/>
                    <a:pt x="991" y="1145"/>
                    <a:pt x="991" y="1145"/>
                  </a:cubicBezTo>
                  <a:cubicBezTo>
                    <a:pt x="1000" y="1145"/>
                    <a:pt x="1006" y="1138"/>
                    <a:pt x="1006" y="1130"/>
                  </a:cubicBezTo>
                  <a:cubicBezTo>
                    <a:pt x="1006" y="1121"/>
                    <a:pt x="1000" y="1114"/>
                    <a:pt x="991" y="1114"/>
                  </a:cubicBezTo>
                  <a:cubicBezTo>
                    <a:pt x="647" y="1114"/>
                    <a:pt x="647" y="1114"/>
                    <a:pt x="647" y="1114"/>
                  </a:cubicBezTo>
                  <a:cubicBezTo>
                    <a:pt x="647" y="1113"/>
                    <a:pt x="648" y="1113"/>
                    <a:pt x="648" y="1112"/>
                  </a:cubicBezTo>
                  <a:cubicBezTo>
                    <a:pt x="648" y="702"/>
                    <a:pt x="648" y="702"/>
                    <a:pt x="648" y="702"/>
                  </a:cubicBezTo>
                  <a:cubicBezTo>
                    <a:pt x="926" y="702"/>
                    <a:pt x="926" y="702"/>
                    <a:pt x="926" y="702"/>
                  </a:cubicBezTo>
                  <a:cubicBezTo>
                    <a:pt x="930" y="702"/>
                    <a:pt x="933" y="701"/>
                    <a:pt x="936" y="698"/>
                  </a:cubicBezTo>
                  <a:cubicBezTo>
                    <a:pt x="1028" y="614"/>
                    <a:pt x="1028" y="614"/>
                    <a:pt x="1028" y="614"/>
                  </a:cubicBezTo>
                  <a:cubicBezTo>
                    <a:pt x="1031" y="611"/>
                    <a:pt x="1033" y="607"/>
                    <a:pt x="1033" y="602"/>
                  </a:cubicBezTo>
                  <a:cubicBezTo>
                    <a:pt x="1033" y="598"/>
                    <a:pt x="1031" y="594"/>
                    <a:pt x="1028" y="591"/>
                  </a:cubicBezTo>
                  <a:cubicBezTo>
                    <a:pt x="936" y="507"/>
                    <a:pt x="936" y="507"/>
                    <a:pt x="936" y="507"/>
                  </a:cubicBezTo>
                  <a:cubicBezTo>
                    <a:pt x="933" y="504"/>
                    <a:pt x="930" y="503"/>
                    <a:pt x="926" y="503"/>
                  </a:cubicBezTo>
                  <a:cubicBezTo>
                    <a:pt x="648" y="503"/>
                    <a:pt x="648" y="503"/>
                    <a:pt x="648" y="503"/>
                  </a:cubicBezTo>
                  <a:cubicBezTo>
                    <a:pt x="648" y="359"/>
                    <a:pt x="648" y="359"/>
                    <a:pt x="648" y="359"/>
                  </a:cubicBezTo>
                  <a:cubicBezTo>
                    <a:pt x="1070" y="359"/>
                    <a:pt x="1070" y="359"/>
                    <a:pt x="1070" y="359"/>
                  </a:cubicBezTo>
                  <a:cubicBezTo>
                    <a:pt x="1073" y="359"/>
                    <a:pt x="1075" y="359"/>
                    <a:pt x="1078" y="357"/>
                  </a:cubicBezTo>
                  <a:cubicBezTo>
                    <a:pt x="1225" y="273"/>
                    <a:pt x="1225" y="273"/>
                    <a:pt x="1225" y="273"/>
                  </a:cubicBezTo>
                  <a:cubicBezTo>
                    <a:pt x="1230" y="270"/>
                    <a:pt x="1233" y="265"/>
                    <a:pt x="1233" y="259"/>
                  </a:cubicBezTo>
                  <a:cubicBezTo>
                    <a:pt x="1233" y="254"/>
                    <a:pt x="1230" y="249"/>
                    <a:pt x="1225" y="246"/>
                  </a:cubicBezTo>
                  <a:close/>
                  <a:moveTo>
                    <a:pt x="353" y="244"/>
                  </a:moveTo>
                  <a:cubicBezTo>
                    <a:pt x="289" y="175"/>
                    <a:pt x="289" y="175"/>
                    <a:pt x="289" y="175"/>
                  </a:cubicBezTo>
                  <a:cubicBezTo>
                    <a:pt x="353" y="106"/>
                    <a:pt x="353" y="106"/>
                    <a:pt x="353" y="106"/>
                  </a:cubicBezTo>
                  <a:cubicBezTo>
                    <a:pt x="586" y="106"/>
                    <a:pt x="586" y="106"/>
                    <a:pt x="586" y="106"/>
                  </a:cubicBezTo>
                  <a:cubicBezTo>
                    <a:pt x="586" y="244"/>
                    <a:pt x="586" y="244"/>
                    <a:pt x="586" y="244"/>
                  </a:cubicBezTo>
                  <a:lnTo>
                    <a:pt x="353" y="244"/>
                  </a:lnTo>
                  <a:close/>
                  <a:moveTo>
                    <a:pt x="168" y="565"/>
                  </a:moveTo>
                  <a:cubicBezTo>
                    <a:pt x="47" y="496"/>
                    <a:pt x="47" y="496"/>
                    <a:pt x="47" y="496"/>
                  </a:cubicBezTo>
                  <a:cubicBezTo>
                    <a:pt x="168" y="427"/>
                    <a:pt x="168" y="427"/>
                    <a:pt x="168" y="427"/>
                  </a:cubicBezTo>
                  <a:cubicBezTo>
                    <a:pt x="586" y="427"/>
                    <a:pt x="586" y="427"/>
                    <a:pt x="586" y="427"/>
                  </a:cubicBezTo>
                  <a:cubicBezTo>
                    <a:pt x="586" y="565"/>
                    <a:pt x="586" y="565"/>
                    <a:pt x="586" y="565"/>
                  </a:cubicBezTo>
                  <a:lnTo>
                    <a:pt x="168" y="565"/>
                  </a:lnTo>
                  <a:close/>
                  <a:moveTo>
                    <a:pt x="920" y="533"/>
                  </a:moveTo>
                  <a:cubicBezTo>
                    <a:pt x="995" y="602"/>
                    <a:pt x="995" y="602"/>
                    <a:pt x="995" y="602"/>
                  </a:cubicBezTo>
                  <a:cubicBezTo>
                    <a:pt x="920" y="671"/>
                    <a:pt x="920" y="671"/>
                    <a:pt x="920" y="671"/>
                  </a:cubicBezTo>
                  <a:cubicBezTo>
                    <a:pt x="648" y="671"/>
                    <a:pt x="648" y="671"/>
                    <a:pt x="648" y="671"/>
                  </a:cubicBezTo>
                  <a:cubicBezTo>
                    <a:pt x="648" y="533"/>
                    <a:pt x="648" y="533"/>
                    <a:pt x="648" y="533"/>
                  </a:cubicBezTo>
                  <a:lnTo>
                    <a:pt x="920" y="533"/>
                  </a:lnTo>
                  <a:close/>
                  <a:moveTo>
                    <a:pt x="1066" y="328"/>
                  </a:moveTo>
                  <a:cubicBezTo>
                    <a:pt x="648" y="328"/>
                    <a:pt x="648" y="328"/>
                    <a:pt x="648" y="328"/>
                  </a:cubicBezTo>
                  <a:cubicBezTo>
                    <a:pt x="648" y="191"/>
                    <a:pt x="648" y="191"/>
                    <a:pt x="648" y="191"/>
                  </a:cubicBezTo>
                  <a:cubicBezTo>
                    <a:pt x="1066" y="191"/>
                    <a:pt x="1066" y="191"/>
                    <a:pt x="1066" y="191"/>
                  </a:cubicBezTo>
                  <a:cubicBezTo>
                    <a:pt x="1187" y="259"/>
                    <a:pt x="1187" y="259"/>
                    <a:pt x="1187" y="259"/>
                  </a:cubicBezTo>
                  <a:lnTo>
                    <a:pt x="1066" y="328"/>
                  </a:lnTo>
                  <a:close/>
                </a:path>
              </a:pathLst>
            </a:custGeom>
            <a:solidFill>
              <a:srgbClr val="183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组合 96"/>
          <p:cNvGrpSpPr/>
          <p:nvPr/>
        </p:nvGrpSpPr>
        <p:grpSpPr bwMode="auto">
          <a:xfrm>
            <a:off x="3117850" y="3478213"/>
            <a:ext cx="806450" cy="696912"/>
            <a:chOff x="0" y="0"/>
            <a:chExt cx="806292" cy="695970"/>
          </a:xfrm>
        </p:grpSpPr>
        <p:grpSp>
          <p:nvGrpSpPr>
            <p:cNvPr id="64" name="组合 33"/>
            <p:cNvGrpSpPr/>
            <p:nvPr/>
          </p:nvGrpSpPr>
          <p:grpSpPr bwMode="auto">
            <a:xfrm>
              <a:off x="0" y="0"/>
              <a:ext cx="806292" cy="695970"/>
              <a:chOff x="0" y="0"/>
              <a:chExt cx="806292" cy="695970"/>
            </a:xfrm>
          </p:grpSpPr>
          <p:sp>
            <p:nvSpPr>
              <p:cNvPr id="66" name="矩形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06292" cy="391582"/>
              </a:xfrm>
              <a:prstGeom prst="rect">
                <a:avLst/>
              </a:prstGeom>
              <a:solidFill>
                <a:schemeClr val="bg1"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7" name="组合 35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93" y="392216"/>
                <a:ext cx="810609" cy="304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5" name="Freeform 12"/>
            <p:cNvSpPr>
              <a:spLocks noEditPoints="1"/>
            </p:cNvSpPr>
            <p:nvPr/>
          </p:nvSpPr>
          <p:spPr bwMode="auto">
            <a:xfrm>
              <a:off x="217407" y="40332"/>
              <a:ext cx="371475" cy="330200"/>
            </a:xfrm>
            <a:custGeom>
              <a:avLst/>
              <a:gdLst>
                <a:gd name="T0" fmla="*/ 322251 w 1215"/>
                <a:gd name="T1" fmla="*/ 53810 h 1080"/>
                <a:gd name="T2" fmla="*/ 252542 w 1215"/>
                <a:gd name="T3" fmla="*/ 53810 h 1080"/>
                <a:gd name="T4" fmla="*/ 252542 w 1215"/>
                <a:gd name="T5" fmla="*/ 10089 h 1080"/>
                <a:gd name="T6" fmla="*/ 242452 w 1215"/>
                <a:gd name="T7" fmla="*/ 0 h 1080"/>
                <a:gd name="T8" fmla="*/ 128717 w 1215"/>
                <a:gd name="T9" fmla="*/ 0 h 1080"/>
                <a:gd name="T10" fmla="*/ 118933 w 1215"/>
                <a:gd name="T11" fmla="*/ 10089 h 1080"/>
                <a:gd name="T12" fmla="*/ 118933 w 1215"/>
                <a:gd name="T13" fmla="*/ 53810 h 1080"/>
                <a:gd name="T14" fmla="*/ 49224 w 1215"/>
                <a:gd name="T15" fmla="*/ 53810 h 1080"/>
                <a:gd name="T16" fmla="*/ 0 w 1215"/>
                <a:gd name="T17" fmla="*/ 103340 h 1080"/>
                <a:gd name="T18" fmla="*/ 0 w 1215"/>
                <a:gd name="T19" fmla="*/ 280976 h 1080"/>
                <a:gd name="T20" fmla="*/ 49224 w 1215"/>
                <a:gd name="T21" fmla="*/ 330200 h 1080"/>
                <a:gd name="T22" fmla="*/ 322251 w 1215"/>
                <a:gd name="T23" fmla="*/ 330200 h 1080"/>
                <a:gd name="T24" fmla="*/ 371475 w 1215"/>
                <a:gd name="T25" fmla="*/ 280976 h 1080"/>
                <a:gd name="T26" fmla="*/ 371475 w 1215"/>
                <a:gd name="T27" fmla="*/ 103340 h 1080"/>
                <a:gd name="T28" fmla="*/ 322251 w 1215"/>
                <a:gd name="T29" fmla="*/ 53810 h 1080"/>
                <a:gd name="T30" fmla="*/ 202400 w 1215"/>
                <a:gd name="T31" fmla="*/ 170298 h 1080"/>
                <a:gd name="T32" fmla="*/ 169075 w 1215"/>
                <a:gd name="T33" fmla="*/ 170298 h 1080"/>
                <a:gd name="T34" fmla="*/ 164183 w 1215"/>
                <a:gd name="T35" fmla="*/ 175495 h 1080"/>
                <a:gd name="T36" fmla="*/ 164183 w 1215"/>
                <a:gd name="T37" fmla="*/ 187113 h 1080"/>
                <a:gd name="T38" fmla="*/ 49224 w 1215"/>
                <a:gd name="T39" fmla="*/ 187113 h 1080"/>
                <a:gd name="T40" fmla="*/ 14676 w 1215"/>
                <a:gd name="T41" fmla="*/ 152565 h 1080"/>
                <a:gd name="T42" fmla="*/ 14676 w 1215"/>
                <a:gd name="T43" fmla="*/ 103340 h 1080"/>
                <a:gd name="T44" fmla="*/ 49224 w 1215"/>
                <a:gd name="T45" fmla="*/ 68792 h 1080"/>
                <a:gd name="T46" fmla="*/ 322251 w 1215"/>
                <a:gd name="T47" fmla="*/ 68792 h 1080"/>
                <a:gd name="T48" fmla="*/ 356799 w 1215"/>
                <a:gd name="T49" fmla="*/ 103340 h 1080"/>
                <a:gd name="T50" fmla="*/ 356799 w 1215"/>
                <a:gd name="T51" fmla="*/ 152565 h 1080"/>
                <a:gd name="T52" fmla="*/ 322251 w 1215"/>
                <a:gd name="T53" fmla="*/ 187113 h 1080"/>
                <a:gd name="T54" fmla="*/ 207292 w 1215"/>
                <a:gd name="T55" fmla="*/ 187113 h 1080"/>
                <a:gd name="T56" fmla="*/ 207292 w 1215"/>
                <a:gd name="T57" fmla="*/ 175495 h 1080"/>
                <a:gd name="T58" fmla="*/ 202400 w 1215"/>
                <a:gd name="T59" fmla="*/ 170298 h 1080"/>
                <a:gd name="T60" fmla="*/ 197509 w 1215"/>
                <a:gd name="T61" fmla="*/ 180387 h 1080"/>
                <a:gd name="T62" fmla="*/ 197509 w 1215"/>
                <a:gd name="T63" fmla="*/ 203623 h 1080"/>
                <a:gd name="T64" fmla="*/ 173966 w 1215"/>
                <a:gd name="T65" fmla="*/ 203623 h 1080"/>
                <a:gd name="T66" fmla="*/ 173966 w 1215"/>
                <a:gd name="T67" fmla="*/ 180387 h 1080"/>
                <a:gd name="T68" fmla="*/ 197509 w 1215"/>
                <a:gd name="T69" fmla="*/ 180387 h 1080"/>
                <a:gd name="T70" fmla="*/ 138806 w 1215"/>
                <a:gd name="T71" fmla="*/ 19873 h 1080"/>
                <a:gd name="T72" fmla="*/ 232669 w 1215"/>
                <a:gd name="T73" fmla="*/ 19873 h 1080"/>
                <a:gd name="T74" fmla="*/ 232669 w 1215"/>
                <a:gd name="T75" fmla="*/ 53810 h 1080"/>
                <a:gd name="T76" fmla="*/ 138806 w 1215"/>
                <a:gd name="T77" fmla="*/ 53810 h 1080"/>
                <a:gd name="T78" fmla="*/ 138806 w 1215"/>
                <a:gd name="T79" fmla="*/ 19873 h 1080"/>
                <a:gd name="T80" fmla="*/ 322251 w 1215"/>
                <a:gd name="T81" fmla="*/ 310633 h 1080"/>
                <a:gd name="T82" fmla="*/ 49224 w 1215"/>
                <a:gd name="T83" fmla="*/ 310633 h 1080"/>
                <a:gd name="T84" fmla="*/ 19567 w 1215"/>
                <a:gd name="T85" fmla="*/ 280976 h 1080"/>
                <a:gd name="T86" fmla="*/ 19567 w 1215"/>
                <a:gd name="T87" fmla="*/ 185279 h 1080"/>
                <a:gd name="T88" fmla="*/ 49224 w 1215"/>
                <a:gd name="T89" fmla="*/ 196897 h 1080"/>
                <a:gd name="T90" fmla="*/ 164183 w 1215"/>
                <a:gd name="T91" fmla="*/ 196897 h 1080"/>
                <a:gd name="T92" fmla="*/ 164183 w 1215"/>
                <a:gd name="T93" fmla="*/ 208821 h 1080"/>
                <a:gd name="T94" fmla="*/ 169075 w 1215"/>
                <a:gd name="T95" fmla="*/ 213713 h 1080"/>
                <a:gd name="T96" fmla="*/ 202400 w 1215"/>
                <a:gd name="T97" fmla="*/ 213713 h 1080"/>
                <a:gd name="T98" fmla="*/ 207292 w 1215"/>
                <a:gd name="T99" fmla="*/ 208821 h 1080"/>
                <a:gd name="T100" fmla="*/ 207292 w 1215"/>
                <a:gd name="T101" fmla="*/ 196897 h 1080"/>
                <a:gd name="T102" fmla="*/ 322251 w 1215"/>
                <a:gd name="T103" fmla="*/ 196897 h 1080"/>
                <a:gd name="T104" fmla="*/ 351908 w 1215"/>
                <a:gd name="T105" fmla="*/ 185279 h 1080"/>
                <a:gd name="T106" fmla="*/ 351908 w 1215"/>
                <a:gd name="T107" fmla="*/ 280976 h 1080"/>
                <a:gd name="T108" fmla="*/ 322251 w 1215"/>
                <a:gd name="T109" fmla="*/ 310633 h 10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15" h="1080">
                  <a:moveTo>
                    <a:pt x="1054" y="176"/>
                  </a:moveTo>
                  <a:cubicBezTo>
                    <a:pt x="826" y="176"/>
                    <a:pt x="826" y="176"/>
                    <a:pt x="826" y="176"/>
                  </a:cubicBezTo>
                  <a:cubicBezTo>
                    <a:pt x="826" y="33"/>
                    <a:pt x="826" y="33"/>
                    <a:pt x="826" y="33"/>
                  </a:cubicBezTo>
                  <a:cubicBezTo>
                    <a:pt x="826" y="15"/>
                    <a:pt x="811" y="0"/>
                    <a:pt x="793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04" y="0"/>
                    <a:pt x="389" y="15"/>
                    <a:pt x="389" y="33"/>
                  </a:cubicBezTo>
                  <a:cubicBezTo>
                    <a:pt x="389" y="176"/>
                    <a:pt x="389" y="176"/>
                    <a:pt x="389" y="176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72" y="176"/>
                    <a:pt x="0" y="248"/>
                    <a:pt x="0" y="33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008"/>
                    <a:pt x="72" y="1080"/>
                    <a:pt x="161" y="1080"/>
                  </a:cubicBezTo>
                  <a:cubicBezTo>
                    <a:pt x="1054" y="1080"/>
                    <a:pt x="1054" y="1080"/>
                    <a:pt x="1054" y="1080"/>
                  </a:cubicBezTo>
                  <a:cubicBezTo>
                    <a:pt x="1143" y="1080"/>
                    <a:pt x="1215" y="1008"/>
                    <a:pt x="1215" y="919"/>
                  </a:cubicBezTo>
                  <a:cubicBezTo>
                    <a:pt x="1215" y="338"/>
                    <a:pt x="1215" y="338"/>
                    <a:pt x="1215" y="338"/>
                  </a:cubicBezTo>
                  <a:cubicBezTo>
                    <a:pt x="1215" y="248"/>
                    <a:pt x="1143" y="176"/>
                    <a:pt x="1054" y="176"/>
                  </a:cubicBezTo>
                  <a:close/>
                  <a:moveTo>
                    <a:pt x="662" y="557"/>
                  </a:moveTo>
                  <a:cubicBezTo>
                    <a:pt x="553" y="557"/>
                    <a:pt x="553" y="557"/>
                    <a:pt x="553" y="557"/>
                  </a:cubicBezTo>
                  <a:cubicBezTo>
                    <a:pt x="544" y="557"/>
                    <a:pt x="537" y="565"/>
                    <a:pt x="537" y="574"/>
                  </a:cubicBezTo>
                  <a:cubicBezTo>
                    <a:pt x="537" y="612"/>
                    <a:pt x="537" y="612"/>
                    <a:pt x="537" y="612"/>
                  </a:cubicBezTo>
                  <a:cubicBezTo>
                    <a:pt x="161" y="612"/>
                    <a:pt x="161" y="612"/>
                    <a:pt x="161" y="612"/>
                  </a:cubicBezTo>
                  <a:cubicBezTo>
                    <a:pt x="99" y="612"/>
                    <a:pt x="48" y="561"/>
                    <a:pt x="48" y="499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48" y="275"/>
                    <a:pt x="99" y="225"/>
                    <a:pt x="161" y="225"/>
                  </a:cubicBezTo>
                  <a:cubicBezTo>
                    <a:pt x="1054" y="225"/>
                    <a:pt x="1054" y="225"/>
                    <a:pt x="1054" y="225"/>
                  </a:cubicBezTo>
                  <a:cubicBezTo>
                    <a:pt x="1116" y="225"/>
                    <a:pt x="1167" y="275"/>
                    <a:pt x="1167" y="338"/>
                  </a:cubicBezTo>
                  <a:cubicBezTo>
                    <a:pt x="1167" y="499"/>
                    <a:pt x="1167" y="499"/>
                    <a:pt x="1167" y="499"/>
                  </a:cubicBezTo>
                  <a:cubicBezTo>
                    <a:pt x="1167" y="561"/>
                    <a:pt x="1116" y="612"/>
                    <a:pt x="1054" y="612"/>
                  </a:cubicBezTo>
                  <a:cubicBezTo>
                    <a:pt x="678" y="612"/>
                    <a:pt x="678" y="612"/>
                    <a:pt x="678" y="612"/>
                  </a:cubicBezTo>
                  <a:cubicBezTo>
                    <a:pt x="678" y="574"/>
                    <a:pt x="678" y="574"/>
                    <a:pt x="678" y="574"/>
                  </a:cubicBezTo>
                  <a:cubicBezTo>
                    <a:pt x="678" y="565"/>
                    <a:pt x="671" y="557"/>
                    <a:pt x="662" y="557"/>
                  </a:cubicBezTo>
                  <a:close/>
                  <a:moveTo>
                    <a:pt x="646" y="590"/>
                  </a:moveTo>
                  <a:cubicBezTo>
                    <a:pt x="646" y="666"/>
                    <a:pt x="646" y="666"/>
                    <a:pt x="646" y="666"/>
                  </a:cubicBezTo>
                  <a:cubicBezTo>
                    <a:pt x="569" y="666"/>
                    <a:pt x="569" y="666"/>
                    <a:pt x="569" y="666"/>
                  </a:cubicBezTo>
                  <a:cubicBezTo>
                    <a:pt x="569" y="590"/>
                    <a:pt x="569" y="590"/>
                    <a:pt x="569" y="590"/>
                  </a:cubicBezTo>
                  <a:lnTo>
                    <a:pt x="646" y="590"/>
                  </a:lnTo>
                  <a:close/>
                  <a:moveTo>
                    <a:pt x="454" y="65"/>
                  </a:moveTo>
                  <a:cubicBezTo>
                    <a:pt x="761" y="65"/>
                    <a:pt x="761" y="65"/>
                    <a:pt x="761" y="65"/>
                  </a:cubicBezTo>
                  <a:cubicBezTo>
                    <a:pt x="761" y="176"/>
                    <a:pt x="761" y="176"/>
                    <a:pt x="761" y="176"/>
                  </a:cubicBezTo>
                  <a:cubicBezTo>
                    <a:pt x="454" y="176"/>
                    <a:pt x="454" y="176"/>
                    <a:pt x="454" y="176"/>
                  </a:cubicBezTo>
                  <a:lnTo>
                    <a:pt x="454" y="65"/>
                  </a:lnTo>
                  <a:close/>
                  <a:moveTo>
                    <a:pt x="1054" y="1016"/>
                  </a:moveTo>
                  <a:cubicBezTo>
                    <a:pt x="161" y="1016"/>
                    <a:pt x="161" y="1016"/>
                    <a:pt x="161" y="1016"/>
                  </a:cubicBezTo>
                  <a:cubicBezTo>
                    <a:pt x="108" y="1016"/>
                    <a:pt x="64" y="972"/>
                    <a:pt x="64" y="919"/>
                  </a:cubicBezTo>
                  <a:cubicBezTo>
                    <a:pt x="64" y="606"/>
                    <a:pt x="64" y="606"/>
                    <a:pt x="64" y="606"/>
                  </a:cubicBezTo>
                  <a:cubicBezTo>
                    <a:pt x="90" y="630"/>
                    <a:pt x="124" y="644"/>
                    <a:pt x="161" y="644"/>
                  </a:cubicBezTo>
                  <a:cubicBezTo>
                    <a:pt x="537" y="644"/>
                    <a:pt x="537" y="644"/>
                    <a:pt x="537" y="644"/>
                  </a:cubicBezTo>
                  <a:cubicBezTo>
                    <a:pt x="537" y="683"/>
                    <a:pt x="537" y="683"/>
                    <a:pt x="537" y="683"/>
                  </a:cubicBezTo>
                  <a:cubicBezTo>
                    <a:pt x="537" y="692"/>
                    <a:pt x="544" y="699"/>
                    <a:pt x="553" y="699"/>
                  </a:cubicBezTo>
                  <a:cubicBezTo>
                    <a:pt x="662" y="699"/>
                    <a:pt x="662" y="699"/>
                    <a:pt x="662" y="699"/>
                  </a:cubicBezTo>
                  <a:cubicBezTo>
                    <a:pt x="671" y="699"/>
                    <a:pt x="678" y="692"/>
                    <a:pt x="678" y="683"/>
                  </a:cubicBezTo>
                  <a:cubicBezTo>
                    <a:pt x="678" y="644"/>
                    <a:pt x="678" y="644"/>
                    <a:pt x="678" y="644"/>
                  </a:cubicBezTo>
                  <a:cubicBezTo>
                    <a:pt x="1054" y="644"/>
                    <a:pt x="1054" y="644"/>
                    <a:pt x="1054" y="644"/>
                  </a:cubicBezTo>
                  <a:cubicBezTo>
                    <a:pt x="1091" y="644"/>
                    <a:pt x="1125" y="630"/>
                    <a:pt x="1151" y="606"/>
                  </a:cubicBezTo>
                  <a:cubicBezTo>
                    <a:pt x="1151" y="919"/>
                    <a:pt x="1151" y="919"/>
                    <a:pt x="1151" y="919"/>
                  </a:cubicBezTo>
                  <a:cubicBezTo>
                    <a:pt x="1151" y="972"/>
                    <a:pt x="1107" y="1016"/>
                    <a:pt x="1054" y="1016"/>
                  </a:cubicBezTo>
                  <a:close/>
                </a:path>
              </a:pathLst>
            </a:custGeom>
            <a:solidFill>
              <a:srgbClr val="183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8" name="组合 70"/>
          <p:cNvGrpSpPr/>
          <p:nvPr/>
        </p:nvGrpSpPr>
        <p:grpSpPr bwMode="auto">
          <a:xfrm>
            <a:off x="1585913" y="5151438"/>
            <a:ext cx="1660525" cy="435834"/>
            <a:chOff x="0" y="0"/>
            <a:chExt cx="1660395" cy="435840"/>
          </a:xfrm>
        </p:grpSpPr>
        <p:grpSp>
          <p:nvGrpSpPr>
            <p:cNvPr id="69" name="组合 68"/>
            <p:cNvGrpSpPr/>
            <p:nvPr/>
          </p:nvGrpSpPr>
          <p:grpSpPr bwMode="auto">
            <a:xfrm>
              <a:off x="0" y="0"/>
              <a:ext cx="433388" cy="376237"/>
              <a:chOff x="0" y="0"/>
              <a:chExt cx="433388" cy="376237"/>
            </a:xfrm>
          </p:grpSpPr>
          <p:sp>
            <p:nvSpPr>
              <p:cNvPr id="71" name="矩形 65"/>
              <p:cNvSpPr>
                <a:spLocks noChangeArrowheads="1"/>
              </p:cNvSpPr>
              <p:nvPr/>
            </p:nvSpPr>
            <p:spPr bwMode="auto">
              <a:xfrm>
                <a:off x="28573" y="0"/>
                <a:ext cx="376207" cy="376242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  <p:sp>
            <p:nvSpPr>
              <p:cNvPr id="72" name="文本框 67"/>
              <p:cNvSpPr txBox="1">
                <a:spLocks noChangeArrowheads="1"/>
              </p:cNvSpPr>
              <p:nvPr/>
            </p:nvSpPr>
            <p:spPr bwMode="auto">
              <a:xfrm>
                <a:off x="0" y="25220"/>
                <a:ext cx="4333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1E699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01</a:t>
                </a:r>
                <a:endParaRPr lang="zh-CN" altLang="en-US" sz="1600">
                  <a:solidFill>
                    <a:srgbClr val="1E699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</p:grpSp>
        <p:sp>
          <p:nvSpPr>
            <p:cNvPr id="70" name="文本框 69"/>
            <p:cNvSpPr txBox="1">
              <a:spLocks noChangeArrowheads="1"/>
            </p:cNvSpPr>
            <p:nvPr/>
          </p:nvSpPr>
          <p:spPr bwMode="auto">
            <a:xfrm>
              <a:off x="343563" y="144666"/>
              <a:ext cx="1316832" cy="29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  <a:endParaRPr lang="en-US" altLang="zh-CN" sz="1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sp>
        <p:nvSpPr>
          <p:cNvPr id="73" name="矩形 71"/>
          <p:cNvSpPr>
            <a:spLocks noChangeArrowheads="1"/>
          </p:cNvSpPr>
          <p:nvPr/>
        </p:nvSpPr>
        <p:spPr bwMode="auto">
          <a:xfrm>
            <a:off x="1271588" y="5654675"/>
            <a:ext cx="1908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</a:t>
            </a:r>
            <a:endParaRPr lang="zh-CN" altLang="en-US" sz="10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4" name="组合 74"/>
          <p:cNvGrpSpPr/>
          <p:nvPr/>
        </p:nvGrpSpPr>
        <p:grpSpPr bwMode="auto">
          <a:xfrm>
            <a:off x="4519613" y="4459288"/>
            <a:ext cx="1660525" cy="435834"/>
            <a:chOff x="0" y="0"/>
            <a:chExt cx="1660395" cy="435840"/>
          </a:xfrm>
        </p:grpSpPr>
        <p:grpSp>
          <p:nvGrpSpPr>
            <p:cNvPr id="75" name="组合 76"/>
            <p:cNvGrpSpPr/>
            <p:nvPr/>
          </p:nvGrpSpPr>
          <p:grpSpPr bwMode="auto">
            <a:xfrm>
              <a:off x="0" y="0"/>
              <a:ext cx="433388" cy="376237"/>
              <a:chOff x="0" y="0"/>
              <a:chExt cx="433388" cy="376237"/>
            </a:xfrm>
          </p:grpSpPr>
          <p:sp>
            <p:nvSpPr>
              <p:cNvPr id="77" name="矩形 78"/>
              <p:cNvSpPr>
                <a:spLocks noChangeArrowheads="1"/>
              </p:cNvSpPr>
              <p:nvPr/>
            </p:nvSpPr>
            <p:spPr bwMode="auto">
              <a:xfrm>
                <a:off x="28573" y="0"/>
                <a:ext cx="376207" cy="376242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  <p:sp>
            <p:nvSpPr>
              <p:cNvPr id="78" name="文本框 79"/>
              <p:cNvSpPr txBox="1">
                <a:spLocks noChangeArrowheads="1"/>
              </p:cNvSpPr>
              <p:nvPr/>
            </p:nvSpPr>
            <p:spPr bwMode="auto">
              <a:xfrm>
                <a:off x="0" y="25220"/>
                <a:ext cx="4333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1E699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02</a:t>
                </a:r>
                <a:endParaRPr lang="zh-CN" altLang="en-US" sz="1600">
                  <a:solidFill>
                    <a:srgbClr val="1E699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</p:grpSp>
        <p:sp>
          <p:nvSpPr>
            <p:cNvPr id="76" name="文本框 77"/>
            <p:cNvSpPr txBox="1">
              <a:spLocks noChangeArrowheads="1"/>
            </p:cNvSpPr>
            <p:nvPr/>
          </p:nvSpPr>
          <p:spPr bwMode="auto">
            <a:xfrm>
              <a:off x="343563" y="144666"/>
              <a:ext cx="1316832" cy="29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  <a:endParaRPr lang="en-US" altLang="zh-CN" sz="1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sp>
        <p:nvSpPr>
          <p:cNvPr id="79" name="矩形 75"/>
          <p:cNvSpPr>
            <a:spLocks noChangeArrowheads="1"/>
          </p:cNvSpPr>
          <p:nvPr/>
        </p:nvSpPr>
        <p:spPr bwMode="auto">
          <a:xfrm>
            <a:off x="4205288" y="4962525"/>
            <a:ext cx="1909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</a:t>
            </a:r>
            <a:endParaRPr lang="zh-CN" altLang="en-US" sz="10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80" name="组合 81"/>
          <p:cNvGrpSpPr/>
          <p:nvPr/>
        </p:nvGrpSpPr>
        <p:grpSpPr bwMode="auto">
          <a:xfrm>
            <a:off x="7405688" y="2886075"/>
            <a:ext cx="1660525" cy="435834"/>
            <a:chOff x="0" y="0"/>
            <a:chExt cx="1660395" cy="435839"/>
          </a:xfrm>
        </p:grpSpPr>
        <p:grpSp>
          <p:nvGrpSpPr>
            <p:cNvPr id="81" name="组合 83"/>
            <p:cNvGrpSpPr/>
            <p:nvPr/>
          </p:nvGrpSpPr>
          <p:grpSpPr bwMode="auto">
            <a:xfrm>
              <a:off x="0" y="0"/>
              <a:ext cx="433388" cy="376237"/>
              <a:chOff x="0" y="0"/>
              <a:chExt cx="433388" cy="376237"/>
            </a:xfrm>
          </p:grpSpPr>
          <p:sp>
            <p:nvSpPr>
              <p:cNvPr id="83" name="矩形 85"/>
              <p:cNvSpPr>
                <a:spLocks noChangeArrowheads="1"/>
              </p:cNvSpPr>
              <p:nvPr/>
            </p:nvSpPr>
            <p:spPr bwMode="auto">
              <a:xfrm>
                <a:off x="28573" y="0"/>
                <a:ext cx="376207" cy="376242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  <p:sp>
            <p:nvSpPr>
              <p:cNvPr id="84" name="文本框 86"/>
              <p:cNvSpPr txBox="1">
                <a:spLocks noChangeArrowheads="1"/>
              </p:cNvSpPr>
              <p:nvPr/>
            </p:nvSpPr>
            <p:spPr bwMode="auto">
              <a:xfrm>
                <a:off x="0" y="25220"/>
                <a:ext cx="4333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1E699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03</a:t>
                </a:r>
                <a:endParaRPr lang="zh-CN" altLang="en-US" sz="1600">
                  <a:solidFill>
                    <a:srgbClr val="1E699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</p:grpSp>
        <p:sp>
          <p:nvSpPr>
            <p:cNvPr id="82" name="文本框 84"/>
            <p:cNvSpPr txBox="1">
              <a:spLocks noChangeArrowheads="1"/>
            </p:cNvSpPr>
            <p:nvPr/>
          </p:nvSpPr>
          <p:spPr bwMode="auto">
            <a:xfrm>
              <a:off x="343563" y="144666"/>
              <a:ext cx="1316832" cy="29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  <a:endParaRPr lang="en-US" altLang="zh-CN" sz="1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sp>
        <p:nvSpPr>
          <p:cNvPr id="85" name="矩形 82"/>
          <p:cNvSpPr>
            <a:spLocks noChangeArrowheads="1"/>
          </p:cNvSpPr>
          <p:nvPr/>
        </p:nvSpPr>
        <p:spPr bwMode="auto">
          <a:xfrm>
            <a:off x="7091363" y="3389313"/>
            <a:ext cx="1908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</a:t>
            </a:r>
            <a:endParaRPr lang="zh-CN" altLang="en-US" sz="10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86" name="组合 88"/>
          <p:cNvGrpSpPr/>
          <p:nvPr/>
        </p:nvGrpSpPr>
        <p:grpSpPr bwMode="auto">
          <a:xfrm>
            <a:off x="10236200" y="2368550"/>
            <a:ext cx="1660525" cy="435834"/>
            <a:chOff x="0" y="0"/>
            <a:chExt cx="1660395" cy="435839"/>
          </a:xfrm>
        </p:grpSpPr>
        <p:grpSp>
          <p:nvGrpSpPr>
            <p:cNvPr id="87" name="组合 90"/>
            <p:cNvGrpSpPr/>
            <p:nvPr/>
          </p:nvGrpSpPr>
          <p:grpSpPr bwMode="auto">
            <a:xfrm>
              <a:off x="0" y="0"/>
              <a:ext cx="433388" cy="376237"/>
              <a:chOff x="0" y="0"/>
              <a:chExt cx="433388" cy="376237"/>
            </a:xfrm>
          </p:grpSpPr>
          <p:sp>
            <p:nvSpPr>
              <p:cNvPr id="89" name="矩形 92"/>
              <p:cNvSpPr>
                <a:spLocks noChangeArrowheads="1"/>
              </p:cNvSpPr>
              <p:nvPr/>
            </p:nvSpPr>
            <p:spPr bwMode="auto">
              <a:xfrm>
                <a:off x="28573" y="0"/>
                <a:ext cx="376208" cy="376242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  <p:sp>
            <p:nvSpPr>
              <p:cNvPr id="90" name="文本框 93"/>
              <p:cNvSpPr txBox="1">
                <a:spLocks noChangeArrowheads="1"/>
              </p:cNvSpPr>
              <p:nvPr/>
            </p:nvSpPr>
            <p:spPr bwMode="auto">
              <a:xfrm>
                <a:off x="0" y="25220"/>
                <a:ext cx="4333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1E699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04</a:t>
                </a:r>
                <a:endParaRPr lang="zh-CN" altLang="en-US" sz="1600">
                  <a:solidFill>
                    <a:srgbClr val="1E699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</p:grpSp>
        <p:sp>
          <p:nvSpPr>
            <p:cNvPr id="88" name="文本框 91"/>
            <p:cNvSpPr txBox="1">
              <a:spLocks noChangeArrowheads="1"/>
            </p:cNvSpPr>
            <p:nvPr/>
          </p:nvSpPr>
          <p:spPr bwMode="auto">
            <a:xfrm>
              <a:off x="343563" y="144666"/>
              <a:ext cx="1316832" cy="29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  <a:endParaRPr lang="en-US" altLang="zh-CN" sz="1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sp>
        <p:nvSpPr>
          <p:cNvPr id="91" name="矩形 89"/>
          <p:cNvSpPr>
            <a:spLocks noChangeArrowheads="1"/>
          </p:cNvSpPr>
          <p:nvPr/>
        </p:nvSpPr>
        <p:spPr bwMode="auto">
          <a:xfrm>
            <a:off x="9921875" y="2871788"/>
            <a:ext cx="1909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</a:t>
            </a:r>
            <a:r>
              <a:rPr lang="en-US" altLang="zh-CN" sz="1000" dirty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.</a:t>
            </a:r>
            <a:endParaRPr lang="zh-CN" altLang="en-US" sz="10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 flipH="1">
            <a:off x="107095" y="84404"/>
            <a:ext cx="3834855" cy="2532184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>
            <a:off x="8218488" y="4477874"/>
            <a:ext cx="3856275" cy="253218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utoUpdateAnimBg="0"/>
      <p:bldP spid="43" grpId="0" animBg="1" autoUpdateAnimBg="0"/>
      <p:bldP spid="73" grpId="0" autoUpdateAnimBg="0"/>
      <p:bldP spid="79" grpId="0" autoUpdateAnimBg="0"/>
      <p:bldP spid="85" grpId="0" autoUpdateAnimBg="0"/>
      <p:bldP spid="9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>
            <a:off x="8342142" y="4532756"/>
            <a:ext cx="3682634" cy="24316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 flipH="1">
            <a:off x="107095" y="196948"/>
            <a:ext cx="3834855" cy="25321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04332" y="2501430"/>
            <a:ext cx="6161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  <a:cs typeface="+mj-cs"/>
              </a:rPr>
              <a:t>第三章节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23312" y="3609426"/>
            <a:ext cx="5176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Lucida Handwriting" panose="03010101010101010101" pitchFamily="66" charset="0"/>
                <a:ea typeface="微软雅黑" panose="020B0503020204020204" pitchFamily="34" charset="-122"/>
              </a:rPr>
              <a:t>Take my wine in my own cup, friend.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Lucida Handwriting" panose="03010101010101010101" pitchFamily="66" charset="0"/>
                <a:ea typeface="微软雅黑" panose="020B0503020204020204" pitchFamily="34" charset="-122"/>
              </a:rPr>
              <a:t>It loses its wreath of foam when poured into that of others.</a:t>
            </a:r>
            <a:endParaRPr lang="zh-CN" altLang="en-US" sz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155825" y="5507089"/>
            <a:ext cx="14763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cxnSp>
        <p:nvCxnSpPr>
          <p:cNvPr id="5" name="Straight Connector 3"/>
          <p:cNvCxnSpPr>
            <a:cxnSpLocks noChangeShapeType="1"/>
          </p:cNvCxnSpPr>
          <p:nvPr/>
        </p:nvCxnSpPr>
        <p:spPr bwMode="auto">
          <a:xfrm>
            <a:off x="3719513" y="5507089"/>
            <a:ext cx="14763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6862763" y="5507089"/>
            <a:ext cx="14763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10026650" y="5507089"/>
            <a:ext cx="11874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8440738" y="5507089"/>
            <a:ext cx="14763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877888" y="5507089"/>
            <a:ext cx="11874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9710738" y="5605514"/>
            <a:ext cx="577402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2018</a:t>
            </a:r>
            <a:endParaRPr lang="id-ID" altLang="en-US" sz="12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8129588" y="5605514"/>
            <a:ext cx="577402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2017</a:t>
            </a:r>
            <a:endParaRPr lang="id-ID" altLang="en-US" sz="12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575425" y="5595989"/>
            <a:ext cx="577402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2016</a:t>
            </a:r>
            <a:endParaRPr lang="id-ID" altLang="en-US" sz="12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011738" y="5605514"/>
            <a:ext cx="577402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2015</a:t>
            </a:r>
            <a:endParaRPr lang="id-ID" altLang="en-US" sz="12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421063" y="5605514"/>
            <a:ext cx="577402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2014</a:t>
            </a:r>
            <a:endParaRPr lang="id-ID" altLang="en-US" sz="12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847850" y="5605514"/>
            <a:ext cx="577402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2013</a:t>
            </a:r>
            <a:endParaRPr lang="id-ID" altLang="en-US" sz="12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2068513" y="5453114"/>
            <a:ext cx="107950" cy="107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Straight Connector 23"/>
          <p:cNvCxnSpPr>
            <a:cxnSpLocks noChangeShapeType="1"/>
          </p:cNvCxnSpPr>
          <p:nvPr/>
        </p:nvCxnSpPr>
        <p:spPr bwMode="auto">
          <a:xfrm flipV="1">
            <a:off x="2122488" y="5032426"/>
            <a:ext cx="0" cy="360363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18" name="Straight Connector 24"/>
          <p:cNvCxnSpPr>
            <a:cxnSpLocks noChangeShapeType="1"/>
          </p:cNvCxnSpPr>
          <p:nvPr/>
        </p:nvCxnSpPr>
        <p:spPr bwMode="auto">
          <a:xfrm flipV="1">
            <a:off x="2122488" y="3789414"/>
            <a:ext cx="0" cy="395287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grpSp>
        <p:nvGrpSpPr>
          <p:cNvPr id="19" name="组合 27"/>
          <p:cNvGrpSpPr/>
          <p:nvPr/>
        </p:nvGrpSpPr>
        <p:grpSpPr bwMode="auto">
          <a:xfrm>
            <a:off x="1857375" y="3203626"/>
            <a:ext cx="539750" cy="539750"/>
            <a:chOff x="0" y="0"/>
            <a:chExt cx="540000" cy="540000"/>
          </a:xfrm>
        </p:grpSpPr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>
              <a:off x="105378" y="104538"/>
              <a:ext cx="329244" cy="330924"/>
            </a:xfrm>
            <a:custGeom>
              <a:avLst/>
              <a:gdLst>
                <a:gd name="T0" fmla="*/ 419161135 w 246"/>
                <a:gd name="T1" fmla="*/ 23334836 h 247"/>
                <a:gd name="T2" fmla="*/ 313475092 w 246"/>
                <a:gd name="T3" fmla="*/ 62824654 h 247"/>
                <a:gd name="T4" fmla="*/ 274067539 w 246"/>
                <a:gd name="T5" fmla="*/ 107699030 h 247"/>
                <a:gd name="T6" fmla="*/ 42990433 w 246"/>
                <a:gd name="T7" fmla="*/ 64619950 h 247"/>
                <a:gd name="T8" fmla="*/ 8956508 w 246"/>
                <a:gd name="T9" fmla="*/ 98725231 h 247"/>
                <a:gd name="T10" fmla="*/ 191668226 w 246"/>
                <a:gd name="T11" fmla="*/ 195653826 h 247"/>
                <a:gd name="T12" fmla="*/ 116433272 w 246"/>
                <a:gd name="T13" fmla="*/ 285403876 h 247"/>
                <a:gd name="T14" fmla="*/ 96729496 w 246"/>
                <a:gd name="T15" fmla="*/ 308738702 h 247"/>
                <a:gd name="T16" fmla="*/ 21495886 w 246"/>
                <a:gd name="T17" fmla="*/ 288993128 h 247"/>
                <a:gd name="T18" fmla="*/ 0 w 246"/>
                <a:gd name="T19" fmla="*/ 310533997 h 247"/>
                <a:gd name="T20" fmla="*/ 84190100 w 246"/>
                <a:gd name="T21" fmla="*/ 358999028 h 247"/>
                <a:gd name="T22" fmla="*/ 132555517 w 246"/>
                <a:gd name="T23" fmla="*/ 443363191 h 247"/>
                <a:gd name="T24" fmla="*/ 154051397 w 246"/>
                <a:gd name="T25" fmla="*/ 421823661 h 247"/>
                <a:gd name="T26" fmla="*/ 134346283 w 246"/>
                <a:gd name="T27" fmla="*/ 346433214 h 247"/>
                <a:gd name="T28" fmla="*/ 157632929 w 246"/>
                <a:gd name="T29" fmla="*/ 326688980 h 247"/>
                <a:gd name="T30" fmla="*/ 247198024 w 246"/>
                <a:gd name="T31" fmla="*/ 251298616 h 247"/>
                <a:gd name="T32" fmla="*/ 343927478 w 246"/>
                <a:gd name="T33" fmla="*/ 434388052 h 247"/>
                <a:gd name="T34" fmla="*/ 377961478 w 246"/>
                <a:gd name="T35" fmla="*/ 400282791 h 247"/>
                <a:gd name="T36" fmla="*/ 334970972 w 246"/>
                <a:gd name="T37" fmla="*/ 168729707 h 247"/>
                <a:gd name="T38" fmla="*/ 379753582 w 246"/>
                <a:gd name="T39" fmla="*/ 129239900 h 247"/>
                <a:gd name="T40" fmla="*/ 419161135 w 246"/>
                <a:gd name="T41" fmla="*/ 23334836 h 2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6"/>
                <a:gd name="T64" fmla="*/ 0 h 247"/>
                <a:gd name="T65" fmla="*/ 246 w 246"/>
                <a:gd name="T66" fmla="*/ 247 h 2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6" h="247">
                  <a:moveTo>
                    <a:pt x="234" y="13"/>
                  </a:moveTo>
                  <a:cubicBezTo>
                    <a:pt x="221" y="0"/>
                    <a:pt x="196" y="11"/>
                    <a:pt x="175" y="35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1" y="164"/>
                    <a:pt x="57" y="168"/>
                    <a:pt x="54" y="17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9" y="190"/>
                    <a:pt x="83" y="186"/>
                    <a:pt x="88" y="182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92" y="242"/>
                    <a:pt x="192" y="242"/>
                    <a:pt x="192" y="242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187" y="94"/>
                    <a:pt x="187" y="94"/>
                    <a:pt x="187" y="94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36" y="51"/>
                    <a:pt x="246" y="25"/>
                    <a:pt x="234" y="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30"/>
          <p:cNvGrpSpPr/>
          <p:nvPr/>
        </p:nvGrpSpPr>
        <p:grpSpPr bwMode="auto">
          <a:xfrm>
            <a:off x="2814638" y="2898826"/>
            <a:ext cx="1838325" cy="687419"/>
            <a:chOff x="0" y="0"/>
            <a:chExt cx="1837621" cy="687465"/>
          </a:xfrm>
        </p:grpSpPr>
        <p:sp>
          <p:nvSpPr>
            <p:cNvPr id="23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1081934" cy="3077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24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4616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在此录入上述图表的综合描述说明</a:t>
              </a:r>
              <a:endParaRPr lang="id-ID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cxnSp>
        <p:nvCxnSpPr>
          <p:cNvPr id="25" name="Straight Connector 30"/>
          <p:cNvCxnSpPr>
            <a:cxnSpLocks noChangeShapeType="1"/>
          </p:cNvCxnSpPr>
          <p:nvPr/>
        </p:nvCxnSpPr>
        <p:spPr bwMode="auto">
          <a:xfrm flipV="1">
            <a:off x="3692525" y="3746551"/>
            <a:ext cx="0" cy="1655763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26" name="Straight Connector 31"/>
          <p:cNvCxnSpPr>
            <a:cxnSpLocks noChangeShapeType="1"/>
          </p:cNvCxnSpPr>
          <p:nvPr/>
        </p:nvCxnSpPr>
        <p:spPr bwMode="auto">
          <a:xfrm flipV="1">
            <a:off x="3681413" y="2494014"/>
            <a:ext cx="0" cy="395287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grpSp>
        <p:nvGrpSpPr>
          <p:cNvPr id="27" name="组合 35"/>
          <p:cNvGrpSpPr/>
          <p:nvPr/>
        </p:nvGrpSpPr>
        <p:grpSpPr bwMode="auto">
          <a:xfrm>
            <a:off x="3422650" y="1903464"/>
            <a:ext cx="539750" cy="541337"/>
            <a:chOff x="0" y="0"/>
            <a:chExt cx="540000" cy="540000"/>
          </a:xfrm>
        </p:grpSpPr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9" name="Group 3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813" y="59678"/>
              <a:ext cx="304800" cy="42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0" name="Straight Connector 45"/>
          <p:cNvCxnSpPr>
            <a:cxnSpLocks noChangeShapeType="1"/>
          </p:cNvCxnSpPr>
          <p:nvPr/>
        </p:nvCxnSpPr>
        <p:spPr bwMode="auto">
          <a:xfrm flipV="1">
            <a:off x="5265738" y="5011789"/>
            <a:ext cx="0" cy="395287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31" name="Straight Connector 46"/>
          <p:cNvCxnSpPr>
            <a:cxnSpLocks noChangeShapeType="1"/>
          </p:cNvCxnSpPr>
          <p:nvPr/>
        </p:nvCxnSpPr>
        <p:spPr bwMode="auto">
          <a:xfrm flipV="1">
            <a:off x="5265738" y="3827514"/>
            <a:ext cx="0" cy="32385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32" name="Straight Connector 49"/>
          <p:cNvCxnSpPr>
            <a:cxnSpLocks noChangeShapeType="1"/>
          </p:cNvCxnSpPr>
          <p:nvPr/>
        </p:nvCxnSpPr>
        <p:spPr bwMode="auto">
          <a:xfrm flipV="1">
            <a:off x="6826250" y="3924351"/>
            <a:ext cx="0" cy="1476375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33" name="Straight Connector 50"/>
          <p:cNvCxnSpPr>
            <a:cxnSpLocks noChangeShapeType="1"/>
          </p:cNvCxnSpPr>
          <p:nvPr/>
        </p:nvCxnSpPr>
        <p:spPr bwMode="auto">
          <a:xfrm flipV="1">
            <a:off x="6826250" y="2670226"/>
            <a:ext cx="0" cy="396875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grpSp>
        <p:nvGrpSpPr>
          <p:cNvPr id="34" name="组合 53"/>
          <p:cNvGrpSpPr/>
          <p:nvPr/>
        </p:nvGrpSpPr>
        <p:grpSpPr bwMode="auto">
          <a:xfrm>
            <a:off x="5002213" y="3222676"/>
            <a:ext cx="539750" cy="539750"/>
            <a:chOff x="0" y="0"/>
            <a:chExt cx="540000" cy="540000"/>
          </a:xfrm>
        </p:grpSpPr>
        <p:sp>
          <p:nvSpPr>
            <p:cNvPr id="35" name="Oval 52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103244" y="81341"/>
              <a:ext cx="333512" cy="377319"/>
            </a:xfrm>
            <a:custGeom>
              <a:avLst/>
              <a:gdLst>
                <a:gd name="T0" fmla="*/ 543475993 w 193"/>
                <a:gd name="T1" fmla="*/ 436361656 h 219"/>
                <a:gd name="T2" fmla="*/ 522571882 w 193"/>
                <a:gd name="T3" fmla="*/ 445267416 h 219"/>
                <a:gd name="T4" fmla="*/ 435974460 w 193"/>
                <a:gd name="T5" fmla="*/ 326529123 h 219"/>
                <a:gd name="T6" fmla="*/ 522571882 w 193"/>
                <a:gd name="T7" fmla="*/ 207790775 h 219"/>
                <a:gd name="T8" fmla="*/ 543475993 w 193"/>
                <a:gd name="T9" fmla="*/ 213727948 h 219"/>
                <a:gd name="T10" fmla="*/ 576322594 w 193"/>
                <a:gd name="T11" fmla="*/ 178106633 h 219"/>
                <a:gd name="T12" fmla="*/ 543475993 w 193"/>
                <a:gd name="T13" fmla="*/ 145453903 h 219"/>
                <a:gd name="T14" fmla="*/ 507641608 w 193"/>
                <a:gd name="T15" fmla="*/ 178106633 h 219"/>
                <a:gd name="T16" fmla="*/ 507641608 w 193"/>
                <a:gd name="T17" fmla="*/ 184043806 h 219"/>
                <a:gd name="T18" fmla="*/ 361321365 w 193"/>
                <a:gd name="T19" fmla="*/ 198885016 h 219"/>
                <a:gd name="T20" fmla="*/ 301598543 w 193"/>
                <a:gd name="T21" fmla="*/ 65305485 h 219"/>
                <a:gd name="T22" fmla="*/ 322500926 w 193"/>
                <a:gd name="T23" fmla="*/ 35621329 h 219"/>
                <a:gd name="T24" fmla="*/ 289654324 w 193"/>
                <a:gd name="T25" fmla="*/ 0 h 219"/>
                <a:gd name="T26" fmla="*/ 253821668 w 193"/>
                <a:gd name="T27" fmla="*/ 35621329 h 219"/>
                <a:gd name="T28" fmla="*/ 274724051 w 193"/>
                <a:gd name="T29" fmla="*/ 65305485 h 219"/>
                <a:gd name="T30" fmla="*/ 215001175 w 193"/>
                <a:gd name="T31" fmla="*/ 198885016 h 219"/>
                <a:gd name="T32" fmla="*/ 68681013 w 193"/>
                <a:gd name="T33" fmla="*/ 184043806 h 219"/>
                <a:gd name="T34" fmla="*/ 68681013 w 193"/>
                <a:gd name="T35" fmla="*/ 178106633 h 219"/>
                <a:gd name="T36" fmla="*/ 35832670 w 193"/>
                <a:gd name="T37" fmla="*/ 145453903 h 219"/>
                <a:gd name="T38" fmla="*/ 0 w 193"/>
                <a:gd name="T39" fmla="*/ 178106633 h 219"/>
                <a:gd name="T40" fmla="*/ 35832670 w 193"/>
                <a:gd name="T41" fmla="*/ 213727948 h 219"/>
                <a:gd name="T42" fmla="*/ 53750726 w 193"/>
                <a:gd name="T43" fmla="*/ 207790775 h 219"/>
                <a:gd name="T44" fmla="*/ 143334135 w 193"/>
                <a:gd name="T45" fmla="*/ 326529123 h 219"/>
                <a:gd name="T46" fmla="*/ 56736794 w 193"/>
                <a:gd name="T47" fmla="*/ 445267416 h 219"/>
                <a:gd name="T48" fmla="*/ 35832670 w 193"/>
                <a:gd name="T49" fmla="*/ 436361656 h 219"/>
                <a:gd name="T50" fmla="*/ 0 w 193"/>
                <a:gd name="T51" fmla="*/ 471983080 h 219"/>
                <a:gd name="T52" fmla="*/ 35832670 w 193"/>
                <a:gd name="T53" fmla="*/ 504635809 h 219"/>
                <a:gd name="T54" fmla="*/ 68681013 w 193"/>
                <a:gd name="T55" fmla="*/ 471983080 h 219"/>
                <a:gd name="T56" fmla="*/ 68681013 w 193"/>
                <a:gd name="T57" fmla="*/ 469014493 h 219"/>
                <a:gd name="T58" fmla="*/ 215001175 w 193"/>
                <a:gd name="T59" fmla="*/ 451204589 h 219"/>
                <a:gd name="T60" fmla="*/ 274724051 w 193"/>
                <a:gd name="T61" fmla="*/ 584784200 h 219"/>
                <a:gd name="T62" fmla="*/ 253821668 w 193"/>
                <a:gd name="T63" fmla="*/ 617436929 h 219"/>
                <a:gd name="T64" fmla="*/ 289654324 w 193"/>
                <a:gd name="T65" fmla="*/ 650089659 h 219"/>
                <a:gd name="T66" fmla="*/ 322500926 w 193"/>
                <a:gd name="T67" fmla="*/ 617436929 h 219"/>
                <a:gd name="T68" fmla="*/ 301598543 w 193"/>
                <a:gd name="T69" fmla="*/ 584784200 h 219"/>
                <a:gd name="T70" fmla="*/ 361321365 w 193"/>
                <a:gd name="T71" fmla="*/ 451204589 h 219"/>
                <a:gd name="T72" fmla="*/ 507641608 w 193"/>
                <a:gd name="T73" fmla="*/ 469014493 h 219"/>
                <a:gd name="T74" fmla="*/ 507641608 w 193"/>
                <a:gd name="T75" fmla="*/ 471983080 h 219"/>
                <a:gd name="T76" fmla="*/ 543475993 w 193"/>
                <a:gd name="T77" fmla="*/ 504635809 h 219"/>
                <a:gd name="T78" fmla="*/ 576322594 w 193"/>
                <a:gd name="T79" fmla="*/ 471983080 h 219"/>
                <a:gd name="T80" fmla="*/ 543475993 w 193"/>
                <a:gd name="T81" fmla="*/ 436361656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3"/>
                <a:gd name="T124" fmla="*/ 0 h 219"/>
                <a:gd name="T125" fmla="*/ 193 w 193"/>
                <a:gd name="T126" fmla="*/ 219 h 2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3" h="219">
                  <a:moveTo>
                    <a:pt x="182" y="147"/>
                  </a:moveTo>
                  <a:cubicBezTo>
                    <a:pt x="179" y="147"/>
                    <a:pt x="177" y="148"/>
                    <a:pt x="175" y="150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7" y="71"/>
                    <a:pt x="179" y="72"/>
                    <a:pt x="182" y="72"/>
                  </a:cubicBezTo>
                  <a:cubicBezTo>
                    <a:pt x="188" y="72"/>
                    <a:pt x="193" y="67"/>
                    <a:pt x="193" y="60"/>
                  </a:cubicBezTo>
                  <a:cubicBezTo>
                    <a:pt x="193" y="54"/>
                    <a:pt x="188" y="49"/>
                    <a:pt x="182" y="49"/>
                  </a:cubicBezTo>
                  <a:cubicBezTo>
                    <a:pt x="175" y="49"/>
                    <a:pt x="170" y="54"/>
                    <a:pt x="170" y="60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5" y="20"/>
                    <a:pt x="108" y="16"/>
                    <a:pt x="108" y="12"/>
                  </a:cubicBezTo>
                  <a:cubicBezTo>
                    <a:pt x="108" y="5"/>
                    <a:pt x="103" y="0"/>
                    <a:pt x="97" y="0"/>
                  </a:cubicBezTo>
                  <a:cubicBezTo>
                    <a:pt x="90" y="0"/>
                    <a:pt x="85" y="5"/>
                    <a:pt x="85" y="12"/>
                  </a:cubicBezTo>
                  <a:cubicBezTo>
                    <a:pt x="85" y="16"/>
                    <a:pt x="88" y="20"/>
                    <a:pt x="92" y="22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3" y="54"/>
                    <a:pt x="18" y="49"/>
                    <a:pt x="12" y="49"/>
                  </a:cubicBezTo>
                  <a:cubicBezTo>
                    <a:pt x="5" y="49"/>
                    <a:pt x="0" y="54"/>
                    <a:pt x="0" y="60"/>
                  </a:cubicBezTo>
                  <a:cubicBezTo>
                    <a:pt x="0" y="67"/>
                    <a:pt x="5" y="72"/>
                    <a:pt x="12" y="72"/>
                  </a:cubicBezTo>
                  <a:cubicBezTo>
                    <a:pt x="14" y="72"/>
                    <a:pt x="16" y="71"/>
                    <a:pt x="18" y="7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48"/>
                    <a:pt x="14" y="147"/>
                    <a:pt x="12" y="147"/>
                  </a:cubicBezTo>
                  <a:cubicBezTo>
                    <a:pt x="5" y="147"/>
                    <a:pt x="0" y="152"/>
                    <a:pt x="0" y="159"/>
                  </a:cubicBezTo>
                  <a:cubicBezTo>
                    <a:pt x="0" y="165"/>
                    <a:pt x="5" y="170"/>
                    <a:pt x="12" y="170"/>
                  </a:cubicBezTo>
                  <a:cubicBezTo>
                    <a:pt x="18" y="170"/>
                    <a:pt x="23" y="165"/>
                    <a:pt x="23" y="159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88" y="199"/>
                    <a:pt x="85" y="203"/>
                    <a:pt x="85" y="208"/>
                  </a:cubicBezTo>
                  <a:cubicBezTo>
                    <a:pt x="85" y="214"/>
                    <a:pt x="90" y="219"/>
                    <a:pt x="97" y="219"/>
                  </a:cubicBezTo>
                  <a:cubicBezTo>
                    <a:pt x="103" y="219"/>
                    <a:pt x="108" y="214"/>
                    <a:pt x="108" y="208"/>
                  </a:cubicBezTo>
                  <a:cubicBezTo>
                    <a:pt x="108" y="203"/>
                    <a:pt x="105" y="199"/>
                    <a:pt x="101" y="197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8"/>
                    <a:pt x="170" y="158"/>
                    <a:pt x="170" y="159"/>
                  </a:cubicBezTo>
                  <a:cubicBezTo>
                    <a:pt x="170" y="165"/>
                    <a:pt x="175" y="170"/>
                    <a:pt x="182" y="170"/>
                  </a:cubicBezTo>
                  <a:cubicBezTo>
                    <a:pt x="188" y="170"/>
                    <a:pt x="193" y="165"/>
                    <a:pt x="193" y="159"/>
                  </a:cubicBezTo>
                  <a:cubicBezTo>
                    <a:pt x="193" y="152"/>
                    <a:pt x="188" y="147"/>
                    <a:pt x="182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56"/>
          <p:cNvGrpSpPr/>
          <p:nvPr/>
        </p:nvGrpSpPr>
        <p:grpSpPr bwMode="auto">
          <a:xfrm>
            <a:off x="6556375" y="2086026"/>
            <a:ext cx="539750" cy="539750"/>
            <a:chOff x="0" y="0"/>
            <a:chExt cx="540000" cy="540000"/>
          </a:xfrm>
        </p:grpSpPr>
        <p:sp>
          <p:nvSpPr>
            <p:cNvPr id="38" name="Oval 55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9" name="Group 5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266" y="60825"/>
              <a:ext cx="371856" cy="35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0" name="Straight Connector 61"/>
          <p:cNvCxnSpPr>
            <a:cxnSpLocks noChangeShapeType="1"/>
          </p:cNvCxnSpPr>
          <p:nvPr/>
        </p:nvCxnSpPr>
        <p:spPr bwMode="auto">
          <a:xfrm flipV="1">
            <a:off x="8385175" y="5008614"/>
            <a:ext cx="0" cy="395287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41" name="Straight Connector 62"/>
          <p:cNvCxnSpPr>
            <a:cxnSpLocks noChangeShapeType="1"/>
          </p:cNvCxnSpPr>
          <p:nvPr/>
        </p:nvCxnSpPr>
        <p:spPr bwMode="auto">
          <a:xfrm flipV="1">
            <a:off x="8385175" y="3764014"/>
            <a:ext cx="0" cy="396875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42" name="Straight Connector 65"/>
          <p:cNvCxnSpPr>
            <a:cxnSpLocks noChangeShapeType="1"/>
          </p:cNvCxnSpPr>
          <p:nvPr/>
        </p:nvCxnSpPr>
        <p:spPr bwMode="auto">
          <a:xfrm flipV="1">
            <a:off x="9964738" y="3732264"/>
            <a:ext cx="0" cy="1655762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</a:ln>
        </p:spPr>
      </p:cxnSp>
      <p:cxnSp>
        <p:nvCxnSpPr>
          <p:cNvPr id="43" name="Straight Connector 66"/>
          <p:cNvCxnSpPr>
            <a:cxnSpLocks noChangeShapeType="1"/>
          </p:cNvCxnSpPr>
          <p:nvPr/>
        </p:nvCxnSpPr>
        <p:spPr bwMode="auto">
          <a:xfrm flipV="1">
            <a:off x="9964738" y="2478139"/>
            <a:ext cx="0" cy="396875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</a:ln>
        </p:spPr>
      </p:cxnSp>
      <p:grpSp>
        <p:nvGrpSpPr>
          <p:cNvPr id="44" name="组合 65"/>
          <p:cNvGrpSpPr/>
          <p:nvPr/>
        </p:nvGrpSpPr>
        <p:grpSpPr bwMode="auto">
          <a:xfrm>
            <a:off x="8120063" y="3179814"/>
            <a:ext cx="539750" cy="539750"/>
            <a:chOff x="0" y="0"/>
            <a:chExt cx="540000" cy="540000"/>
          </a:xfrm>
        </p:grpSpPr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46" name="Group 6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063" y="107433"/>
              <a:ext cx="353568" cy="32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组合 70"/>
          <p:cNvGrpSpPr/>
          <p:nvPr/>
        </p:nvGrpSpPr>
        <p:grpSpPr bwMode="auto">
          <a:xfrm>
            <a:off x="9694863" y="1933626"/>
            <a:ext cx="539750" cy="539750"/>
            <a:chOff x="0" y="0"/>
            <a:chExt cx="540000" cy="540000"/>
          </a:xfrm>
        </p:grpSpPr>
        <p:sp>
          <p:nvSpPr>
            <p:cNvPr id="48" name="Oval 73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109737" y="109737"/>
              <a:ext cx="320527" cy="320527"/>
            </a:xfrm>
            <a:custGeom>
              <a:avLst/>
              <a:gdLst>
                <a:gd name="T0" fmla="*/ 0 w 124"/>
                <a:gd name="T1" fmla="*/ 414265698 h 124"/>
                <a:gd name="T2" fmla="*/ 828528811 w 124"/>
                <a:gd name="T3" fmla="*/ 414265698 h 124"/>
                <a:gd name="T4" fmla="*/ 775075777 w 124"/>
                <a:gd name="T5" fmla="*/ 400901793 h 124"/>
                <a:gd name="T6" fmla="*/ 581306752 w 124"/>
                <a:gd name="T7" fmla="*/ 233858073 h 124"/>
                <a:gd name="T8" fmla="*/ 775075777 w 124"/>
                <a:gd name="T9" fmla="*/ 400901793 h 124"/>
                <a:gd name="T10" fmla="*/ 287311107 w 124"/>
                <a:gd name="T11" fmla="*/ 634759786 h 124"/>
                <a:gd name="T12" fmla="*/ 400901793 w 124"/>
                <a:gd name="T13" fmla="*/ 775075777 h 124"/>
                <a:gd name="T14" fmla="*/ 427627018 w 124"/>
                <a:gd name="T15" fmla="*/ 53453054 h 124"/>
                <a:gd name="T16" fmla="*/ 427627018 w 124"/>
                <a:gd name="T17" fmla="*/ 240540026 h 124"/>
                <a:gd name="T18" fmla="*/ 427627018 w 124"/>
                <a:gd name="T19" fmla="*/ 53453054 h 124"/>
                <a:gd name="T20" fmla="*/ 668169547 w 124"/>
                <a:gd name="T21" fmla="*/ 153679775 h 124"/>
                <a:gd name="T22" fmla="*/ 474400684 w 124"/>
                <a:gd name="T23" fmla="*/ 60135006 h 124"/>
                <a:gd name="T24" fmla="*/ 400901793 w 124"/>
                <a:gd name="T25" fmla="*/ 240540026 h 124"/>
                <a:gd name="T26" fmla="*/ 400901793 w 124"/>
                <a:gd name="T27" fmla="*/ 53453054 h 124"/>
                <a:gd name="T28" fmla="*/ 253903930 w 124"/>
                <a:gd name="T29" fmla="*/ 207132849 h 124"/>
                <a:gd name="T30" fmla="*/ 354128127 w 124"/>
                <a:gd name="T31" fmla="*/ 60135006 h 124"/>
                <a:gd name="T32" fmla="*/ 267267835 w 124"/>
                <a:gd name="T33" fmla="*/ 240540026 h 124"/>
                <a:gd name="T34" fmla="*/ 400901793 w 124"/>
                <a:gd name="T35" fmla="*/ 400901793 h 124"/>
                <a:gd name="T36" fmla="*/ 267267835 w 124"/>
                <a:gd name="T37" fmla="*/ 240540026 h 124"/>
                <a:gd name="T38" fmla="*/ 400901793 w 124"/>
                <a:gd name="T39" fmla="*/ 587988704 h 124"/>
                <a:gd name="T40" fmla="*/ 240540026 w 124"/>
                <a:gd name="T41" fmla="*/ 427627018 h 124"/>
                <a:gd name="T42" fmla="*/ 354128127 w 124"/>
                <a:gd name="T43" fmla="*/ 768393824 h 124"/>
                <a:gd name="T44" fmla="*/ 267267835 w 124"/>
                <a:gd name="T45" fmla="*/ 641441738 h 124"/>
                <a:gd name="T46" fmla="*/ 427627018 w 124"/>
                <a:gd name="T47" fmla="*/ 775075777 h 124"/>
                <a:gd name="T48" fmla="*/ 541217623 w 124"/>
                <a:gd name="T49" fmla="*/ 634759786 h 124"/>
                <a:gd name="T50" fmla="*/ 427627018 w 124"/>
                <a:gd name="T51" fmla="*/ 775075777 h 124"/>
                <a:gd name="T52" fmla="*/ 648123690 w 124"/>
                <a:gd name="T53" fmla="*/ 688212981 h 124"/>
                <a:gd name="T54" fmla="*/ 561260895 w 124"/>
                <a:gd name="T55" fmla="*/ 641441738 h 124"/>
                <a:gd name="T56" fmla="*/ 427627018 w 124"/>
                <a:gd name="T57" fmla="*/ 587988704 h 124"/>
                <a:gd name="T58" fmla="*/ 587988704 w 124"/>
                <a:gd name="T59" fmla="*/ 427627018 h 124"/>
                <a:gd name="T60" fmla="*/ 427627018 w 124"/>
                <a:gd name="T61" fmla="*/ 400901793 h 124"/>
                <a:gd name="T62" fmla="*/ 561260895 w 124"/>
                <a:gd name="T63" fmla="*/ 240540026 h 124"/>
                <a:gd name="T64" fmla="*/ 427627018 w 124"/>
                <a:gd name="T65" fmla="*/ 400901793 h 124"/>
                <a:gd name="T66" fmla="*/ 247221978 w 124"/>
                <a:gd name="T67" fmla="*/ 233858073 h 124"/>
                <a:gd name="T68" fmla="*/ 53453054 w 124"/>
                <a:gd name="T69" fmla="*/ 400901793 h 124"/>
                <a:gd name="T70" fmla="*/ 53453054 w 124"/>
                <a:gd name="T71" fmla="*/ 427627018 h 124"/>
                <a:gd name="T72" fmla="*/ 253903930 w 124"/>
                <a:gd name="T73" fmla="*/ 621395881 h 124"/>
                <a:gd name="T74" fmla="*/ 53453054 w 124"/>
                <a:gd name="T75" fmla="*/ 427627018 h 124"/>
                <a:gd name="T76" fmla="*/ 574624799 w 124"/>
                <a:gd name="T77" fmla="*/ 621395881 h 124"/>
                <a:gd name="T78" fmla="*/ 775075777 w 124"/>
                <a:gd name="T79" fmla="*/ 427627018 h 1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4"/>
                <a:gd name="T121" fmla="*/ 0 h 124"/>
                <a:gd name="T122" fmla="*/ 124 w 124"/>
                <a:gd name="T123" fmla="*/ 124 h 1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73"/>
          <p:cNvGrpSpPr/>
          <p:nvPr/>
        </p:nvGrpSpPr>
        <p:grpSpPr bwMode="auto">
          <a:xfrm>
            <a:off x="1290638" y="4233914"/>
            <a:ext cx="1838325" cy="687418"/>
            <a:chOff x="0" y="0"/>
            <a:chExt cx="1837621" cy="687465"/>
          </a:xfrm>
        </p:grpSpPr>
        <p:sp>
          <p:nvSpPr>
            <p:cNvPr id="51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1081934" cy="3077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52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4616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在此录入上述图表的综合描述说明</a:t>
              </a:r>
              <a:endParaRPr lang="id-ID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53" name="组合 76"/>
          <p:cNvGrpSpPr/>
          <p:nvPr/>
        </p:nvGrpSpPr>
        <p:grpSpPr bwMode="auto">
          <a:xfrm>
            <a:off x="4392613" y="4233914"/>
            <a:ext cx="1838325" cy="687418"/>
            <a:chOff x="0" y="0"/>
            <a:chExt cx="1837621" cy="687465"/>
          </a:xfrm>
        </p:grpSpPr>
        <p:sp>
          <p:nvSpPr>
            <p:cNvPr id="54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1081934" cy="3077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4616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在此录入上述图表的综合描述说明</a:t>
              </a:r>
              <a:endParaRPr lang="id-ID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56" name="组合 79"/>
          <p:cNvGrpSpPr/>
          <p:nvPr/>
        </p:nvGrpSpPr>
        <p:grpSpPr bwMode="auto">
          <a:xfrm>
            <a:off x="7521575" y="4233914"/>
            <a:ext cx="1838325" cy="687418"/>
            <a:chOff x="0" y="0"/>
            <a:chExt cx="1837621" cy="687465"/>
          </a:xfrm>
        </p:grpSpPr>
        <p:sp>
          <p:nvSpPr>
            <p:cNvPr id="57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1081934" cy="3077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4616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在此录入上述图表的综合描述说明</a:t>
              </a:r>
              <a:endParaRPr lang="id-ID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59" name="组合 82"/>
          <p:cNvGrpSpPr/>
          <p:nvPr/>
        </p:nvGrpSpPr>
        <p:grpSpPr bwMode="auto">
          <a:xfrm>
            <a:off x="5962650" y="3130601"/>
            <a:ext cx="1836738" cy="687419"/>
            <a:chOff x="0" y="0"/>
            <a:chExt cx="1837621" cy="687465"/>
          </a:xfrm>
        </p:grpSpPr>
        <p:sp>
          <p:nvSpPr>
            <p:cNvPr id="60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1082868" cy="3077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61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4616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在此录入上述图表的综合描述说明</a:t>
              </a:r>
              <a:endParaRPr lang="id-ID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62" name="组合 85"/>
          <p:cNvGrpSpPr/>
          <p:nvPr/>
        </p:nvGrpSpPr>
        <p:grpSpPr bwMode="auto">
          <a:xfrm>
            <a:off x="9045575" y="2940101"/>
            <a:ext cx="1838325" cy="687419"/>
            <a:chOff x="0" y="0"/>
            <a:chExt cx="1837621" cy="687465"/>
          </a:xfrm>
        </p:grpSpPr>
        <p:sp>
          <p:nvSpPr>
            <p:cNvPr id="63" name="TextBox 28"/>
            <p:cNvSpPr txBox="1">
              <a:spLocks noChangeArrowheads="1"/>
            </p:cNvSpPr>
            <p:nvPr/>
          </p:nvSpPr>
          <p:spPr bwMode="auto">
            <a:xfrm>
              <a:off x="365602" y="0"/>
              <a:ext cx="1081934" cy="3077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64" name="TextBox 29"/>
            <p:cNvSpPr txBox="1">
              <a:spLocks noChangeArrowheads="1"/>
            </p:cNvSpPr>
            <p:nvPr/>
          </p:nvSpPr>
          <p:spPr bwMode="auto">
            <a:xfrm>
              <a:off x="0" y="225769"/>
              <a:ext cx="1837621" cy="4616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在此录入上述图表的综合描述说明</a:t>
              </a:r>
              <a:endParaRPr lang="id-ID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cxnSp>
        <p:nvCxnSpPr>
          <p:cNvPr id="65" name="Straight Connector 4"/>
          <p:cNvCxnSpPr>
            <a:cxnSpLocks noChangeShapeType="1"/>
          </p:cNvCxnSpPr>
          <p:nvPr/>
        </p:nvCxnSpPr>
        <p:spPr bwMode="auto">
          <a:xfrm>
            <a:off x="5299075" y="5521155"/>
            <a:ext cx="14747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</p:spPr>
      </p:cxnSp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 flipH="1">
            <a:off x="5018592" y="180233"/>
            <a:ext cx="2930788" cy="901568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 flipH="1">
            <a:off x="3759604" y="246774"/>
            <a:ext cx="1930406" cy="835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647700" y="3194372"/>
            <a:ext cx="1323975" cy="1322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398713" y="1478284"/>
            <a:ext cx="1323975" cy="1323975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398713" y="5007297"/>
            <a:ext cx="1323975" cy="1323975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192588" y="3194372"/>
            <a:ext cx="1323975" cy="1322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任意多边形 10"/>
          <p:cNvSpPr/>
          <p:nvPr/>
        </p:nvSpPr>
        <p:spPr bwMode="auto">
          <a:xfrm>
            <a:off x="1249363" y="2084709"/>
            <a:ext cx="3722687" cy="3740150"/>
          </a:xfrm>
          <a:custGeom>
            <a:avLst/>
            <a:gdLst>
              <a:gd name="T0" fmla="*/ 522474 w 3721860"/>
              <a:gd name="T1" fmla="*/ 2982959 h 3740133"/>
              <a:gd name="T2" fmla="*/ 830457 w 3721860"/>
              <a:gd name="T3" fmla="*/ 3265550 h 3740133"/>
              <a:gd name="T4" fmla="*/ 971827 w 3721860"/>
              <a:gd name="T5" fmla="*/ 3356382 h 3740133"/>
              <a:gd name="T6" fmla="*/ 1067755 w 3721860"/>
              <a:gd name="T7" fmla="*/ 3406844 h 3740133"/>
              <a:gd name="T8" fmla="*/ 1162722 w 3721860"/>
              <a:gd name="T9" fmla="*/ 3717568 h 3740133"/>
              <a:gd name="T10" fmla="*/ 1022315 w 3721860"/>
              <a:gd name="T11" fmla="*/ 3672616 h 3740133"/>
              <a:gd name="T12" fmla="*/ 885996 w 3721860"/>
              <a:gd name="T13" fmla="*/ 3605331 h 3740133"/>
              <a:gd name="T14" fmla="*/ 739576 w 3721860"/>
              <a:gd name="T15" fmla="*/ 3516181 h 3740133"/>
              <a:gd name="T16" fmla="*/ 340714 w 3721860"/>
              <a:gd name="T17" fmla="*/ 3169669 h 3740133"/>
              <a:gd name="T18" fmla="*/ 130342 w 3721860"/>
              <a:gd name="T19" fmla="*/ 3275642 h 3740133"/>
              <a:gd name="T20" fmla="*/ 3723513 w 3721860"/>
              <a:gd name="T21" fmla="*/ 2421034 h 3740133"/>
              <a:gd name="T22" fmla="*/ 3679723 w 3721860"/>
              <a:gd name="T23" fmla="*/ 2555707 h 3740133"/>
              <a:gd name="T24" fmla="*/ 3590526 w 3721860"/>
              <a:gd name="T25" fmla="*/ 2757558 h 3740133"/>
              <a:gd name="T26" fmla="*/ 3508059 w 3721860"/>
              <a:gd name="T27" fmla="*/ 2905582 h 3740133"/>
              <a:gd name="T28" fmla="*/ 3329666 w 3721860"/>
              <a:gd name="T29" fmla="*/ 3149485 h 3740133"/>
              <a:gd name="T30" fmla="*/ 3158002 w 3721860"/>
              <a:gd name="T31" fmla="*/ 3327786 h 3740133"/>
              <a:gd name="T32" fmla="*/ 3043560 w 3721860"/>
              <a:gd name="T33" fmla="*/ 3423667 h 3740133"/>
              <a:gd name="T34" fmla="*/ 2829825 w 3721860"/>
              <a:gd name="T35" fmla="*/ 3570007 h 3740133"/>
              <a:gd name="T36" fmla="*/ 2600940 w 3721860"/>
              <a:gd name="T37" fmla="*/ 3684390 h 3740133"/>
              <a:gd name="T38" fmla="*/ 2461159 w 3721860"/>
              <a:gd name="T39" fmla="*/ 3462169 h 3740133"/>
              <a:gd name="T40" fmla="*/ 2649747 w 3721860"/>
              <a:gd name="T41" fmla="*/ 3374884 h 3740133"/>
              <a:gd name="T42" fmla="*/ 2792799 w 3721860"/>
              <a:gd name="T43" fmla="*/ 3285734 h 3740133"/>
              <a:gd name="T44" fmla="*/ 2971194 w 3721860"/>
              <a:gd name="T45" fmla="*/ 3146119 h 3740133"/>
              <a:gd name="T46" fmla="*/ 3094050 w 3721860"/>
              <a:gd name="T47" fmla="*/ 3025011 h 3740133"/>
              <a:gd name="T48" fmla="*/ 3272445 w 3721860"/>
              <a:gd name="T49" fmla="*/ 2794564 h 3740133"/>
              <a:gd name="T50" fmla="*/ 3346496 w 3721860"/>
              <a:gd name="T51" fmla="*/ 2666725 h 3740133"/>
              <a:gd name="T52" fmla="*/ 3430644 w 3721860"/>
              <a:gd name="T53" fmla="*/ 2480012 h 3740133"/>
              <a:gd name="T54" fmla="*/ 3454678 w 3721860"/>
              <a:gd name="T55" fmla="*/ 2413634 h 3740133"/>
              <a:gd name="T56" fmla="*/ 1175466 w 3721860"/>
              <a:gd name="T57" fmla="*/ 279839 h 3740133"/>
              <a:gd name="T58" fmla="*/ 690771 w 3721860"/>
              <a:gd name="T59" fmla="*/ 580934 h 3740133"/>
              <a:gd name="T60" fmla="*/ 193183 w 3721860"/>
              <a:gd name="T61" fmla="*/ 1122642 h 3740133"/>
              <a:gd name="T62" fmla="*/ 275077 w 3721860"/>
              <a:gd name="T63" fmla="*/ 644853 h 3740133"/>
              <a:gd name="T64" fmla="*/ 1027364 w 3721860"/>
              <a:gd name="T65" fmla="*/ 61167 h 3740133"/>
              <a:gd name="T66" fmla="*/ 2469669 w 3721860"/>
              <a:gd name="T67" fmla="*/ 613 h 3740133"/>
              <a:gd name="T68" fmla="*/ 2595891 w 3721860"/>
              <a:gd name="T69" fmla="*/ 47711 h 3740133"/>
              <a:gd name="T70" fmla="*/ 2691820 w 3721860"/>
              <a:gd name="T71" fmla="*/ 91445 h 3740133"/>
              <a:gd name="T72" fmla="*/ 2875265 w 3721860"/>
              <a:gd name="T73" fmla="*/ 194053 h 3740133"/>
              <a:gd name="T74" fmla="*/ 3063757 w 3721860"/>
              <a:gd name="T75" fmla="*/ 328620 h 3740133"/>
              <a:gd name="T76" fmla="*/ 3225321 w 3721860"/>
              <a:gd name="T77" fmla="*/ 471598 h 3740133"/>
              <a:gd name="T78" fmla="*/ 3349862 w 3721860"/>
              <a:gd name="T79" fmla="*/ 607848 h 3740133"/>
              <a:gd name="T80" fmla="*/ 3465986 w 3721860"/>
              <a:gd name="T81" fmla="*/ 764282 h 3740133"/>
              <a:gd name="T82" fmla="*/ 3524891 w 3721860"/>
              <a:gd name="T83" fmla="*/ 856797 h 3740133"/>
              <a:gd name="T84" fmla="*/ 3619136 w 3721860"/>
              <a:gd name="T85" fmla="*/ 1036781 h 3740133"/>
              <a:gd name="T86" fmla="*/ 3386674 w 3721860"/>
              <a:gd name="T87" fmla="*/ 1149478 h 3740133"/>
              <a:gd name="T88" fmla="*/ 3331348 w 3721860"/>
              <a:gd name="T89" fmla="*/ 1040145 h 3740133"/>
              <a:gd name="T90" fmla="*/ 3253933 w 3721860"/>
              <a:gd name="T91" fmla="*/ 915669 h 3740133"/>
              <a:gd name="T92" fmla="*/ 3168102 w 3721860"/>
              <a:gd name="T93" fmla="*/ 796242 h 3740133"/>
              <a:gd name="T94" fmla="*/ 3051976 w 3721860"/>
              <a:gd name="T95" fmla="*/ 665038 h 3740133"/>
              <a:gd name="T96" fmla="*/ 2912289 w 3721860"/>
              <a:gd name="T97" fmla="*/ 538882 h 3740133"/>
              <a:gd name="T98" fmla="*/ 2786067 w 3721860"/>
              <a:gd name="T99" fmla="*/ 444684 h 3740133"/>
              <a:gd name="T100" fmla="*/ 2590842 w 3721860"/>
              <a:gd name="T101" fmla="*/ 330303 h 3740133"/>
              <a:gd name="T102" fmla="*/ 2501646 w 3721860"/>
              <a:gd name="T103" fmla="*/ 289932 h 3740133"/>
              <a:gd name="T104" fmla="*/ 2473466 w 3721860"/>
              <a:gd name="T105" fmla="*/ 55902 h 37401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21860"/>
              <a:gd name="T160" fmla="*/ 0 h 3740133"/>
              <a:gd name="T161" fmla="*/ 3721860 w 3721860"/>
              <a:gd name="T162" fmla="*/ 3740133 h 374013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21860" h="3740133">
                <a:moveTo>
                  <a:pt x="96640" y="2513632"/>
                </a:moveTo>
                <a:cubicBezTo>
                  <a:pt x="280002" y="2665018"/>
                  <a:pt x="483551" y="2765943"/>
                  <a:pt x="682053" y="2818087"/>
                </a:cubicBezTo>
                <a:cubicBezTo>
                  <a:pt x="682053" y="2818087"/>
                  <a:pt x="682053" y="2818087"/>
                  <a:pt x="505419" y="2964427"/>
                </a:cubicBezTo>
                <a:cubicBezTo>
                  <a:pt x="505419" y="2964427"/>
                  <a:pt x="507102" y="2966110"/>
                  <a:pt x="510466" y="2969474"/>
                </a:cubicBezTo>
                <a:cubicBezTo>
                  <a:pt x="512148" y="2972838"/>
                  <a:pt x="517195" y="2976202"/>
                  <a:pt x="522242" y="2982930"/>
                </a:cubicBezTo>
                <a:cubicBezTo>
                  <a:pt x="523924" y="2986294"/>
                  <a:pt x="527288" y="2989659"/>
                  <a:pt x="530653" y="2993023"/>
                </a:cubicBezTo>
                <a:cubicBezTo>
                  <a:pt x="532335" y="2994705"/>
                  <a:pt x="534017" y="2996387"/>
                  <a:pt x="535699" y="2998069"/>
                </a:cubicBezTo>
                <a:cubicBezTo>
                  <a:pt x="539064" y="3003115"/>
                  <a:pt x="542428" y="3008161"/>
                  <a:pt x="547475" y="3011526"/>
                </a:cubicBezTo>
                <a:cubicBezTo>
                  <a:pt x="562615" y="3030028"/>
                  <a:pt x="579437" y="3046849"/>
                  <a:pt x="596259" y="3065352"/>
                </a:cubicBezTo>
                <a:cubicBezTo>
                  <a:pt x="663548" y="3134317"/>
                  <a:pt x="742613" y="3201600"/>
                  <a:pt x="830088" y="3265519"/>
                </a:cubicBezTo>
                <a:cubicBezTo>
                  <a:pt x="841864" y="3273929"/>
                  <a:pt x="853639" y="3280657"/>
                  <a:pt x="863733" y="3289068"/>
                </a:cubicBezTo>
                <a:cubicBezTo>
                  <a:pt x="870462" y="3292432"/>
                  <a:pt x="875508" y="3297478"/>
                  <a:pt x="882237" y="3300842"/>
                </a:cubicBezTo>
                <a:cubicBezTo>
                  <a:pt x="882237" y="3300842"/>
                  <a:pt x="882237" y="3300842"/>
                  <a:pt x="890648" y="3305888"/>
                </a:cubicBezTo>
                <a:cubicBezTo>
                  <a:pt x="890648" y="3305888"/>
                  <a:pt x="890648" y="3305888"/>
                  <a:pt x="899059" y="3312617"/>
                </a:cubicBezTo>
                <a:cubicBezTo>
                  <a:pt x="922610" y="3326073"/>
                  <a:pt x="946162" y="3342894"/>
                  <a:pt x="971395" y="3356351"/>
                </a:cubicBezTo>
                <a:cubicBezTo>
                  <a:pt x="978124" y="3359715"/>
                  <a:pt x="983170" y="3363079"/>
                  <a:pt x="989899" y="3366443"/>
                </a:cubicBezTo>
                <a:cubicBezTo>
                  <a:pt x="996628" y="3369807"/>
                  <a:pt x="1003357" y="3373171"/>
                  <a:pt x="1008404" y="3376536"/>
                </a:cubicBezTo>
                <a:cubicBezTo>
                  <a:pt x="1021861" y="3383264"/>
                  <a:pt x="1035319" y="3389992"/>
                  <a:pt x="1047095" y="3396720"/>
                </a:cubicBezTo>
                <a:cubicBezTo>
                  <a:pt x="1047095" y="3396720"/>
                  <a:pt x="1047095" y="3396720"/>
                  <a:pt x="1057188" y="3401767"/>
                </a:cubicBezTo>
                <a:cubicBezTo>
                  <a:pt x="1057188" y="3401767"/>
                  <a:pt x="1057188" y="3401767"/>
                  <a:pt x="1067281" y="3406813"/>
                </a:cubicBezTo>
                <a:cubicBezTo>
                  <a:pt x="1074010" y="3410177"/>
                  <a:pt x="1080739" y="3413541"/>
                  <a:pt x="1087468" y="3416905"/>
                </a:cubicBezTo>
                <a:cubicBezTo>
                  <a:pt x="1100926" y="3423634"/>
                  <a:pt x="1114384" y="3430362"/>
                  <a:pt x="1127841" y="3435408"/>
                </a:cubicBezTo>
                <a:lnTo>
                  <a:pt x="1162169" y="3451141"/>
                </a:lnTo>
                <a:lnTo>
                  <a:pt x="1148760" y="3584157"/>
                </a:lnTo>
                <a:cubicBezTo>
                  <a:pt x="1148760" y="3629845"/>
                  <a:pt x="1153390" y="3674452"/>
                  <a:pt x="1162206" y="3717534"/>
                </a:cubicBezTo>
                <a:lnTo>
                  <a:pt x="1165749" y="3728949"/>
                </a:lnTo>
                <a:lnTo>
                  <a:pt x="1142981" y="3721361"/>
                </a:lnTo>
                <a:cubicBezTo>
                  <a:pt x="1134570" y="3717997"/>
                  <a:pt x="1126159" y="3714632"/>
                  <a:pt x="1117748" y="3711268"/>
                </a:cubicBezTo>
                <a:cubicBezTo>
                  <a:pt x="1102608" y="3706222"/>
                  <a:pt x="1085786" y="3699494"/>
                  <a:pt x="1068964" y="3692766"/>
                </a:cubicBezTo>
                <a:cubicBezTo>
                  <a:pt x="1053824" y="3686037"/>
                  <a:pt x="1038684" y="3679309"/>
                  <a:pt x="1021861" y="3672581"/>
                </a:cubicBezTo>
                <a:cubicBezTo>
                  <a:pt x="1006721" y="3665852"/>
                  <a:pt x="991582" y="3657442"/>
                  <a:pt x="974759" y="3650714"/>
                </a:cubicBezTo>
                <a:cubicBezTo>
                  <a:pt x="968030" y="3647350"/>
                  <a:pt x="959619" y="3643985"/>
                  <a:pt x="952890" y="3638939"/>
                </a:cubicBezTo>
                <a:cubicBezTo>
                  <a:pt x="952890" y="3638939"/>
                  <a:pt x="952890" y="3638939"/>
                  <a:pt x="941115" y="3633893"/>
                </a:cubicBezTo>
                <a:cubicBezTo>
                  <a:pt x="941115" y="3633893"/>
                  <a:pt x="941115" y="3633893"/>
                  <a:pt x="929339" y="3628847"/>
                </a:cubicBezTo>
                <a:cubicBezTo>
                  <a:pt x="915882" y="3620436"/>
                  <a:pt x="900742" y="3612026"/>
                  <a:pt x="885602" y="3605298"/>
                </a:cubicBezTo>
                <a:cubicBezTo>
                  <a:pt x="878873" y="3601934"/>
                  <a:pt x="870462" y="3596887"/>
                  <a:pt x="863733" y="3593523"/>
                </a:cubicBezTo>
                <a:cubicBezTo>
                  <a:pt x="857004" y="3588477"/>
                  <a:pt x="848593" y="3585113"/>
                  <a:pt x="841864" y="3580067"/>
                </a:cubicBezTo>
                <a:cubicBezTo>
                  <a:pt x="813266" y="3564928"/>
                  <a:pt x="786350" y="3546425"/>
                  <a:pt x="759435" y="3529604"/>
                </a:cubicBezTo>
                <a:cubicBezTo>
                  <a:pt x="759435" y="3529604"/>
                  <a:pt x="759435" y="3529604"/>
                  <a:pt x="749342" y="3522876"/>
                </a:cubicBezTo>
                <a:cubicBezTo>
                  <a:pt x="749342" y="3522876"/>
                  <a:pt x="749342" y="3522876"/>
                  <a:pt x="739248" y="3516148"/>
                </a:cubicBezTo>
                <a:cubicBezTo>
                  <a:pt x="732519" y="3512784"/>
                  <a:pt x="725790" y="3507737"/>
                  <a:pt x="719062" y="3502691"/>
                </a:cubicBezTo>
                <a:cubicBezTo>
                  <a:pt x="705604" y="3494281"/>
                  <a:pt x="692146" y="3485870"/>
                  <a:pt x="680370" y="3477460"/>
                </a:cubicBezTo>
                <a:cubicBezTo>
                  <a:pt x="577755" y="3403449"/>
                  <a:pt x="488597" y="3324391"/>
                  <a:pt x="411215" y="3245334"/>
                </a:cubicBezTo>
                <a:cubicBezTo>
                  <a:pt x="391028" y="3225149"/>
                  <a:pt x="372524" y="3204964"/>
                  <a:pt x="354020" y="3184779"/>
                </a:cubicBezTo>
                <a:cubicBezTo>
                  <a:pt x="348973" y="3179733"/>
                  <a:pt x="345608" y="3174687"/>
                  <a:pt x="340562" y="3169640"/>
                </a:cubicBezTo>
                <a:cubicBezTo>
                  <a:pt x="338880" y="3166276"/>
                  <a:pt x="337197" y="3164594"/>
                  <a:pt x="335515" y="3162912"/>
                </a:cubicBezTo>
                <a:cubicBezTo>
                  <a:pt x="330468" y="3157866"/>
                  <a:pt x="327104" y="3154502"/>
                  <a:pt x="325422" y="3151138"/>
                </a:cubicBezTo>
                <a:cubicBezTo>
                  <a:pt x="318693" y="3144409"/>
                  <a:pt x="313646" y="3139363"/>
                  <a:pt x="310282" y="3135999"/>
                </a:cubicBezTo>
                <a:cubicBezTo>
                  <a:pt x="308600" y="3130953"/>
                  <a:pt x="306917" y="3129271"/>
                  <a:pt x="306917" y="3129271"/>
                </a:cubicBezTo>
                <a:cubicBezTo>
                  <a:pt x="306917" y="3129271"/>
                  <a:pt x="306917" y="3129271"/>
                  <a:pt x="130284" y="3275611"/>
                </a:cubicBezTo>
                <a:cubicBezTo>
                  <a:pt x="64678" y="3009843"/>
                  <a:pt x="56266" y="2747440"/>
                  <a:pt x="96640" y="2513632"/>
                </a:cubicBezTo>
                <a:close/>
                <a:moveTo>
                  <a:pt x="3453144" y="2413611"/>
                </a:moveTo>
                <a:lnTo>
                  <a:pt x="3471622" y="2419347"/>
                </a:lnTo>
                <a:cubicBezTo>
                  <a:pt x="3514704" y="2428163"/>
                  <a:pt x="3559310" y="2432792"/>
                  <a:pt x="3604998" y="2432792"/>
                </a:cubicBezTo>
                <a:lnTo>
                  <a:pt x="3721860" y="2421012"/>
                </a:lnTo>
                <a:lnTo>
                  <a:pt x="3715098" y="2442984"/>
                </a:lnTo>
                <a:cubicBezTo>
                  <a:pt x="3713416" y="2453077"/>
                  <a:pt x="3710051" y="2464851"/>
                  <a:pt x="3705005" y="2474944"/>
                </a:cubicBezTo>
                <a:cubicBezTo>
                  <a:pt x="3705005" y="2474944"/>
                  <a:pt x="3705005" y="2474944"/>
                  <a:pt x="3694911" y="2506903"/>
                </a:cubicBezTo>
                <a:cubicBezTo>
                  <a:pt x="3694911" y="2506903"/>
                  <a:pt x="3694911" y="2506903"/>
                  <a:pt x="3683136" y="2540545"/>
                </a:cubicBezTo>
                <a:cubicBezTo>
                  <a:pt x="3681453" y="2545591"/>
                  <a:pt x="3679771" y="2550637"/>
                  <a:pt x="3678089" y="2555683"/>
                </a:cubicBezTo>
                <a:cubicBezTo>
                  <a:pt x="3678089" y="2555683"/>
                  <a:pt x="3678089" y="2555683"/>
                  <a:pt x="3671360" y="2572504"/>
                </a:cubicBezTo>
                <a:cubicBezTo>
                  <a:pt x="3662949" y="2592689"/>
                  <a:pt x="3654538" y="2614556"/>
                  <a:pt x="3646127" y="2634741"/>
                </a:cubicBezTo>
                <a:cubicBezTo>
                  <a:pt x="3637716" y="2656608"/>
                  <a:pt x="3627622" y="2676793"/>
                  <a:pt x="3619211" y="2696978"/>
                </a:cubicBezTo>
                <a:cubicBezTo>
                  <a:pt x="3614165" y="2707070"/>
                  <a:pt x="3609118" y="2717163"/>
                  <a:pt x="3604071" y="2727255"/>
                </a:cubicBezTo>
                <a:cubicBezTo>
                  <a:pt x="3604071" y="2727255"/>
                  <a:pt x="3604071" y="2727255"/>
                  <a:pt x="3588931" y="2757532"/>
                </a:cubicBezTo>
                <a:cubicBezTo>
                  <a:pt x="3588931" y="2757532"/>
                  <a:pt x="3588931" y="2757532"/>
                  <a:pt x="3573791" y="2787810"/>
                </a:cubicBezTo>
                <a:cubicBezTo>
                  <a:pt x="3568745" y="2797902"/>
                  <a:pt x="3563698" y="2807995"/>
                  <a:pt x="3556969" y="2818087"/>
                </a:cubicBezTo>
                <a:cubicBezTo>
                  <a:pt x="3546876" y="2838272"/>
                  <a:pt x="3535100" y="2856775"/>
                  <a:pt x="3523325" y="2876960"/>
                </a:cubicBezTo>
                <a:cubicBezTo>
                  <a:pt x="3523325" y="2876960"/>
                  <a:pt x="3523325" y="2876960"/>
                  <a:pt x="3514913" y="2892098"/>
                </a:cubicBezTo>
                <a:cubicBezTo>
                  <a:pt x="3514913" y="2892098"/>
                  <a:pt x="3514913" y="2892098"/>
                  <a:pt x="3506502" y="2905555"/>
                </a:cubicBezTo>
                <a:cubicBezTo>
                  <a:pt x="3506502" y="2905555"/>
                  <a:pt x="3506502" y="2905555"/>
                  <a:pt x="3487998" y="2934150"/>
                </a:cubicBezTo>
                <a:cubicBezTo>
                  <a:pt x="3464447" y="2972838"/>
                  <a:pt x="3437531" y="3008161"/>
                  <a:pt x="3412298" y="3045167"/>
                </a:cubicBezTo>
                <a:cubicBezTo>
                  <a:pt x="3398840" y="3061988"/>
                  <a:pt x="3385382" y="3080491"/>
                  <a:pt x="3370242" y="3097311"/>
                </a:cubicBezTo>
                <a:cubicBezTo>
                  <a:pt x="3370242" y="3097311"/>
                  <a:pt x="3370242" y="3097311"/>
                  <a:pt x="3350056" y="3124224"/>
                </a:cubicBezTo>
                <a:cubicBezTo>
                  <a:pt x="3350056" y="3124224"/>
                  <a:pt x="3350056" y="3124224"/>
                  <a:pt x="3328187" y="3149456"/>
                </a:cubicBezTo>
                <a:cubicBezTo>
                  <a:pt x="3313047" y="3166276"/>
                  <a:pt x="3299589" y="3183097"/>
                  <a:pt x="3284449" y="3199918"/>
                </a:cubicBezTo>
                <a:cubicBezTo>
                  <a:pt x="3269309" y="3215056"/>
                  <a:pt x="3254169" y="3231877"/>
                  <a:pt x="3239029" y="3247016"/>
                </a:cubicBezTo>
                <a:cubicBezTo>
                  <a:pt x="3223889" y="3263837"/>
                  <a:pt x="3207067" y="3278975"/>
                  <a:pt x="3191927" y="3294114"/>
                </a:cubicBezTo>
                <a:cubicBezTo>
                  <a:pt x="3191927" y="3294114"/>
                  <a:pt x="3191927" y="3294114"/>
                  <a:pt x="3168376" y="3315981"/>
                </a:cubicBezTo>
                <a:cubicBezTo>
                  <a:pt x="3168376" y="3315981"/>
                  <a:pt x="3168376" y="3315981"/>
                  <a:pt x="3156600" y="3327755"/>
                </a:cubicBezTo>
                <a:cubicBezTo>
                  <a:pt x="3151554" y="3331120"/>
                  <a:pt x="3148189" y="3334484"/>
                  <a:pt x="3143143" y="3339530"/>
                </a:cubicBezTo>
                <a:cubicBezTo>
                  <a:pt x="3126320" y="3352987"/>
                  <a:pt x="3111180" y="3368125"/>
                  <a:pt x="3094358" y="3381582"/>
                </a:cubicBezTo>
                <a:cubicBezTo>
                  <a:pt x="3089311" y="3384946"/>
                  <a:pt x="3085947" y="3389992"/>
                  <a:pt x="3080900" y="3393356"/>
                </a:cubicBezTo>
                <a:cubicBezTo>
                  <a:pt x="3080900" y="3393356"/>
                  <a:pt x="3080900" y="3393356"/>
                  <a:pt x="3069125" y="3403449"/>
                </a:cubicBezTo>
                <a:cubicBezTo>
                  <a:pt x="3069125" y="3403449"/>
                  <a:pt x="3069125" y="3403449"/>
                  <a:pt x="3042209" y="3423634"/>
                </a:cubicBezTo>
                <a:cubicBezTo>
                  <a:pt x="3008565" y="3450547"/>
                  <a:pt x="2973238" y="3475778"/>
                  <a:pt x="2937912" y="3501009"/>
                </a:cubicBezTo>
                <a:cubicBezTo>
                  <a:pt x="2929500" y="3506055"/>
                  <a:pt x="2919407" y="3512784"/>
                  <a:pt x="2910996" y="3517830"/>
                </a:cubicBezTo>
                <a:cubicBezTo>
                  <a:pt x="2900903" y="3524558"/>
                  <a:pt x="2892492" y="3529604"/>
                  <a:pt x="2884080" y="3536333"/>
                </a:cubicBezTo>
                <a:cubicBezTo>
                  <a:pt x="2873987" y="3541379"/>
                  <a:pt x="2865576" y="3548107"/>
                  <a:pt x="2855483" y="3553153"/>
                </a:cubicBezTo>
                <a:cubicBezTo>
                  <a:pt x="2847072" y="3559882"/>
                  <a:pt x="2836978" y="3563246"/>
                  <a:pt x="2828567" y="3569974"/>
                </a:cubicBezTo>
                <a:cubicBezTo>
                  <a:pt x="2810063" y="3580067"/>
                  <a:pt x="2791558" y="3590159"/>
                  <a:pt x="2773054" y="3601934"/>
                </a:cubicBezTo>
                <a:cubicBezTo>
                  <a:pt x="2754549" y="3612026"/>
                  <a:pt x="2734363" y="3620436"/>
                  <a:pt x="2715858" y="3630529"/>
                </a:cubicBezTo>
                <a:cubicBezTo>
                  <a:pt x="2705765" y="3635575"/>
                  <a:pt x="2697354" y="3640621"/>
                  <a:pt x="2687261" y="3645667"/>
                </a:cubicBezTo>
                <a:cubicBezTo>
                  <a:pt x="2677167" y="3650714"/>
                  <a:pt x="2668756" y="3654078"/>
                  <a:pt x="2658663" y="3659124"/>
                </a:cubicBezTo>
                <a:cubicBezTo>
                  <a:pt x="2638476" y="3667534"/>
                  <a:pt x="2619972" y="3675945"/>
                  <a:pt x="2599785" y="3684355"/>
                </a:cubicBezTo>
                <a:cubicBezTo>
                  <a:pt x="2561094" y="3700335"/>
                  <a:pt x="2521982" y="3715895"/>
                  <a:pt x="2482660" y="3730192"/>
                </a:cubicBezTo>
                <a:lnTo>
                  <a:pt x="2451905" y="3740133"/>
                </a:lnTo>
                <a:lnTo>
                  <a:pt x="2458921" y="3717534"/>
                </a:lnTo>
                <a:cubicBezTo>
                  <a:pt x="2467736" y="3674452"/>
                  <a:pt x="2472366" y="3629845"/>
                  <a:pt x="2472366" y="3584157"/>
                </a:cubicBezTo>
                <a:lnTo>
                  <a:pt x="2460065" y="3462137"/>
                </a:lnTo>
                <a:lnTo>
                  <a:pt x="2498852" y="3447183"/>
                </a:lnTo>
                <a:cubicBezTo>
                  <a:pt x="2515674" y="3438772"/>
                  <a:pt x="2532496" y="3432044"/>
                  <a:pt x="2549318" y="3423634"/>
                </a:cubicBezTo>
                <a:cubicBezTo>
                  <a:pt x="2557730" y="3420270"/>
                  <a:pt x="2566141" y="3416905"/>
                  <a:pt x="2574552" y="3411859"/>
                </a:cubicBezTo>
                <a:cubicBezTo>
                  <a:pt x="2582963" y="3408495"/>
                  <a:pt x="2591374" y="3403449"/>
                  <a:pt x="2598103" y="3400085"/>
                </a:cubicBezTo>
                <a:cubicBezTo>
                  <a:pt x="2614925" y="3391674"/>
                  <a:pt x="2631747" y="3383264"/>
                  <a:pt x="2648569" y="3374854"/>
                </a:cubicBezTo>
                <a:cubicBezTo>
                  <a:pt x="2663709" y="3364761"/>
                  <a:pt x="2680532" y="3356351"/>
                  <a:pt x="2697354" y="3346258"/>
                </a:cubicBezTo>
                <a:cubicBezTo>
                  <a:pt x="2704083" y="3341212"/>
                  <a:pt x="2712494" y="3337848"/>
                  <a:pt x="2720905" y="3332802"/>
                </a:cubicBezTo>
                <a:cubicBezTo>
                  <a:pt x="2720905" y="3332802"/>
                  <a:pt x="2720905" y="3332802"/>
                  <a:pt x="2744456" y="3317663"/>
                </a:cubicBezTo>
                <a:cubicBezTo>
                  <a:pt x="2744456" y="3317663"/>
                  <a:pt x="2744456" y="3317663"/>
                  <a:pt x="2768007" y="3302524"/>
                </a:cubicBezTo>
                <a:cubicBezTo>
                  <a:pt x="2776418" y="3295796"/>
                  <a:pt x="2784829" y="3292432"/>
                  <a:pt x="2791558" y="3285704"/>
                </a:cubicBezTo>
                <a:cubicBezTo>
                  <a:pt x="2821838" y="3263837"/>
                  <a:pt x="2853800" y="3243652"/>
                  <a:pt x="2882398" y="3218421"/>
                </a:cubicBezTo>
                <a:cubicBezTo>
                  <a:pt x="2882398" y="3218421"/>
                  <a:pt x="2882398" y="3218421"/>
                  <a:pt x="2905949" y="3201600"/>
                </a:cubicBezTo>
                <a:cubicBezTo>
                  <a:pt x="2905949" y="3201600"/>
                  <a:pt x="2905949" y="3201600"/>
                  <a:pt x="2916043" y="3193190"/>
                </a:cubicBezTo>
                <a:cubicBezTo>
                  <a:pt x="2919407" y="3189825"/>
                  <a:pt x="2924454" y="3186461"/>
                  <a:pt x="2927818" y="3183097"/>
                </a:cubicBezTo>
                <a:cubicBezTo>
                  <a:pt x="2941276" y="3171323"/>
                  <a:pt x="2956416" y="3157866"/>
                  <a:pt x="2969874" y="3146091"/>
                </a:cubicBezTo>
                <a:cubicBezTo>
                  <a:pt x="2974920" y="3142727"/>
                  <a:pt x="2978285" y="3139363"/>
                  <a:pt x="2981649" y="3135999"/>
                </a:cubicBezTo>
                <a:cubicBezTo>
                  <a:pt x="2981649" y="3135999"/>
                  <a:pt x="2981649" y="3135999"/>
                  <a:pt x="2991743" y="3125907"/>
                </a:cubicBezTo>
                <a:cubicBezTo>
                  <a:pt x="2991743" y="3125907"/>
                  <a:pt x="2991743" y="3125907"/>
                  <a:pt x="3011929" y="3107404"/>
                </a:cubicBezTo>
                <a:cubicBezTo>
                  <a:pt x="3027069" y="3093947"/>
                  <a:pt x="3040527" y="3080491"/>
                  <a:pt x="3053985" y="3067034"/>
                </a:cubicBezTo>
                <a:cubicBezTo>
                  <a:pt x="3067443" y="3051895"/>
                  <a:pt x="3079218" y="3038439"/>
                  <a:pt x="3092676" y="3024982"/>
                </a:cubicBezTo>
                <a:cubicBezTo>
                  <a:pt x="3106134" y="3009843"/>
                  <a:pt x="3117909" y="2994705"/>
                  <a:pt x="3131367" y="2981248"/>
                </a:cubicBezTo>
                <a:cubicBezTo>
                  <a:pt x="3131367" y="2981248"/>
                  <a:pt x="3131367" y="2981248"/>
                  <a:pt x="3149871" y="2959381"/>
                </a:cubicBezTo>
                <a:cubicBezTo>
                  <a:pt x="3149871" y="2959381"/>
                  <a:pt x="3149871" y="2959381"/>
                  <a:pt x="3168376" y="2935832"/>
                </a:cubicBezTo>
                <a:cubicBezTo>
                  <a:pt x="3180151" y="2920694"/>
                  <a:pt x="3191927" y="2905555"/>
                  <a:pt x="3203703" y="2890416"/>
                </a:cubicBezTo>
                <a:cubicBezTo>
                  <a:pt x="3227254" y="2858457"/>
                  <a:pt x="3249123" y="2826497"/>
                  <a:pt x="3270991" y="2794538"/>
                </a:cubicBezTo>
                <a:cubicBezTo>
                  <a:pt x="3270991" y="2794538"/>
                  <a:pt x="3270991" y="2794538"/>
                  <a:pt x="3286131" y="2769307"/>
                </a:cubicBezTo>
                <a:cubicBezTo>
                  <a:pt x="3286131" y="2769307"/>
                  <a:pt x="3286131" y="2769307"/>
                  <a:pt x="3294542" y="2757532"/>
                </a:cubicBezTo>
                <a:cubicBezTo>
                  <a:pt x="3294542" y="2757532"/>
                  <a:pt x="3294542" y="2757532"/>
                  <a:pt x="3301271" y="2744076"/>
                </a:cubicBezTo>
                <a:cubicBezTo>
                  <a:pt x="3311365" y="2727255"/>
                  <a:pt x="3321458" y="2710434"/>
                  <a:pt x="3329869" y="2693614"/>
                </a:cubicBezTo>
                <a:cubicBezTo>
                  <a:pt x="3334916" y="2685203"/>
                  <a:pt x="3339962" y="2676793"/>
                  <a:pt x="3345009" y="2666700"/>
                </a:cubicBezTo>
                <a:cubicBezTo>
                  <a:pt x="3345009" y="2666700"/>
                  <a:pt x="3345009" y="2666700"/>
                  <a:pt x="3358467" y="2641469"/>
                </a:cubicBezTo>
                <a:cubicBezTo>
                  <a:pt x="3358467" y="2641469"/>
                  <a:pt x="3358467" y="2641469"/>
                  <a:pt x="3371925" y="2614556"/>
                </a:cubicBezTo>
                <a:cubicBezTo>
                  <a:pt x="3375289" y="2606146"/>
                  <a:pt x="3378654" y="2597735"/>
                  <a:pt x="3383700" y="2587643"/>
                </a:cubicBezTo>
                <a:cubicBezTo>
                  <a:pt x="3392111" y="2570822"/>
                  <a:pt x="3398840" y="2552319"/>
                  <a:pt x="3407251" y="2533816"/>
                </a:cubicBezTo>
                <a:cubicBezTo>
                  <a:pt x="3415662" y="2515314"/>
                  <a:pt x="3422391" y="2498493"/>
                  <a:pt x="3429120" y="2479990"/>
                </a:cubicBezTo>
                <a:cubicBezTo>
                  <a:pt x="3429120" y="2479990"/>
                  <a:pt x="3429120" y="2479990"/>
                  <a:pt x="3434167" y="2464851"/>
                </a:cubicBezTo>
                <a:cubicBezTo>
                  <a:pt x="3437531" y="2461487"/>
                  <a:pt x="3439214" y="2456441"/>
                  <a:pt x="3439214" y="2451395"/>
                </a:cubicBezTo>
                <a:cubicBezTo>
                  <a:pt x="3439214" y="2451395"/>
                  <a:pt x="3439214" y="2451395"/>
                  <a:pt x="3449307" y="2424482"/>
                </a:cubicBezTo>
                <a:cubicBezTo>
                  <a:pt x="3449307" y="2424482"/>
                  <a:pt x="3449307" y="2424482"/>
                  <a:pt x="3450569" y="2420908"/>
                </a:cubicBezTo>
                <a:lnTo>
                  <a:pt x="3453144" y="2413611"/>
                </a:lnTo>
                <a:close/>
                <a:moveTo>
                  <a:pt x="1153270" y="11179"/>
                </a:moveTo>
                <a:lnTo>
                  <a:pt x="1148761" y="55902"/>
                </a:lnTo>
                <a:cubicBezTo>
                  <a:pt x="1148761" y="101590"/>
                  <a:pt x="1153391" y="146197"/>
                  <a:pt x="1162207" y="189279"/>
                </a:cubicBezTo>
                <a:lnTo>
                  <a:pt x="1188678" y="274555"/>
                </a:lnTo>
                <a:lnTo>
                  <a:pt x="1174944" y="279837"/>
                </a:lnTo>
                <a:cubicBezTo>
                  <a:pt x="1159804" y="286565"/>
                  <a:pt x="1146346" y="291612"/>
                  <a:pt x="1131206" y="298340"/>
                </a:cubicBezTo>
                <a:cubicBezTo>
                  <a:pt x="1117748" y="305068"/>
                  <a:pt x="1104290" y="311797"/>
                  <a:pt x="1089150" y="318525"/>
                </a:cubicBezTo>
                <a:cubicBezTo>
                  <a:pt x="1075693" y="323571"/>
                  <a:pt x="1062235" y="330299"/>
                  <a:pt x="1048777" y="338710"/>
                </a:cubicBezTo>
                <a:cubicBezTo>
                  <a:pt x="1021861" y="352166"/>
                  <a:pt x="994946" y="365623"/>
                  <a:pt x="968030" y="380762"/>
                </a:cubicBezTo>
                <a:cubicBezTo>
                  <a:pt x="865415" y="441316"/>
                  <a:pt x="772893" y="508599"/>
                  <a:pt x="690464" y="580928"/>
                </a:cubicBezTo>
                <a:cubicBezTo>
                  <a:pt x="609717" y="653258"/>
                  <a:pt x="539064" y="728951"/>
                  <a:pt x="478504" y="804644"/>
                </a:cubicBezTo>
                <a:cubicBezTo>
                  <a:pt x="417944" y="882020"/>
                  <a:pt x="369160" y="957713"/>
                  <a:pt x="327104" y="1031724"/>
                </a:cubicBezTo>
                <a:cubicBezTo>
                  <a:pt x="306917" y="1067048"/>
                  <a:pt x="290095" y="1104054"/>
                  <a:pt x="271591" y="1137695"/>
                </a:cubicBezTo>
                <a:lnTo>
                  <a:pt x="268209" y="1145947"/>
                </a:lnTo>
                <a:lnTo>
                  <a:pt x="193097" y="1122631"/>
                </a:lnTo>
                <a:cubicBezTo>
                  <a:pt x="150015" y="1113815"/>
                  <a:pt x="105408" y="1109185"/>
                  <a:pt x="59720" y="1109185"/>
                </a:cubicBezTo>
                <a:lnTo>
                  <a:pt x="0" y="1115205"/>
                </a:lnTo>
                <a:lnTo>
                  <a:pt x="37762" y="1028360"/>
                </a:lnTo>
                <a:cubicBezTo>
                  <a:pt x="57949" y="987990"/>
                  <a:pt x="76453" y="945939"/>
                  <a:pt x="101686" y="903887"/>
                </a:cubicBezTo>
                <a:cubicBezTo>
                  <a:pt x="148789" y="819783"/>
                  <a:pt x="205984" y="732315"/>
                  <a:pt x="274955" y="644847"/>
                </a:cubicBezTo>
                <a:cubicBezTo>
                  <a:pt x="343926" y="557379"/>
                  <a:pt x="424673" y="469912"/>
                  <a:pt x="518877" y="387490"/>
                </a:cubicBezTo>
                <a:cubicBezTo>
                  <a:pt x="613082" y="303386"/>
                  <a:pt x="720744" y="226011"/>
                  <a:pt x="838499" y="157046"/>
                </a:cubicBezTo>
                <a:cubicBezTo>
                  <a:pt x="868779" y="138543"/>
                  <a:pt x="899059" y="123404"/>
                  <a:pt x="931022" y="106584"/>
                </a:cubicBezTo>
                <a:cubicBezTo>
                  <a:pt x="946162" y="98173"/>
                  <a:pt x="962984" y="91445"/>
                  <a:pt x="978124" y="83035"/>
                </a:cubicBezTo>
                <a:cubicBezTo>
                  <a:pt x="994946" y="76306"/>
                  <a:pt x="1010086" y="67896"/>
                  <a:pt x="1026908" y="61167"/>
                </a:cubicBezTo>
                <a:cubicBezTo>
                  <a:pt x="1043730" y="54439"/>
                  <a:pt x="1058870" y="47711"/>
                  <a:pt x="1075693" y="40983"/>
                </a:cubicBezTo>
                <a:cubicBezTo>
                  <a:pt x="1092515" y="34254"/>
                  <a:pt x="1109337" y="25844"/>
                  <a:pt x="1126159" y="20798"/>
                </a:cubicBezTo>
                <a:lnTo>
                  <a:pt x="1153270" y="11179"/>
                </a:lnTo>
                <a:close/>
                <a:moveTo>
                  <a:pt x="2466732" y="0"/>
                </a:moveTo>
                <a:lnTo>
                  <a:pt x="2468572" y="613"/>
                </a:lnTo>
                <a:cubicBezTo>
                  <a:pt x="2478665" y="3977"/>
                  <a:pt x="2488758" y="7341"/>
                  <a:pt x="2498852" y="10705"/>
                </a:cubicBezTo>
                <a:cubicBezTo>
                  <a:pt x="2503898" y="12387"/>
                  <a:pt x="2507263" y="14069"/>
                  <a:pt x="2512310" y="15752"/>
                </a:cubicBezTo>
                <a:cubicBezTo>
                  <a:pt x="2512310" y="15752"/>
                  <a:pt x="2512310" y="15752"/>
                  <a:pt x="2527450" y="20798"/>
                </a:cubicBezTo>
                <a:cubicBezTo>
                  <a:pt x="2547636" y="29208"/>
                  <a:pt x="2567823" y="37618"/>
                  <a:pt x="2588010" y="44347"/>
                </a:cubicBezTo>
                <a:cubicBezTo>
                  <a:pt x="2588010" y="44347"/>
                  <a:pt x="2588010" y="44347"/>
                  <a:pt x="2594738" y="47711"/>
                </a:cubicBezTo>
                <a:cubicBezTo>
                  <a:pt x="2594738" y="47711"/>
                  <a:pt x="2594738" y="47711"/>
                  <a:pt x="2601467" y="51075"/>
                </a:cubicBezTo>
                <a:cubicBezTo>
                  <a:pt x="2601467" y="51075"/>
                  <a:pt x="2601467" y="51075"/>
                  <a:pt x="2616607" y="57803"/>
                </a:cubicBezTo>
                <a:cubicBezTo>
                  <a:pt x="2626701" y="62850"/>
                  <a:pt x="2636794" y="66214"/>
                  <a:pt x="2646887" y="71260"/>
                </a:cubicBezTo>
                <a:cubicBezTo>
                  <a:pt x="2655298" y="76306"/>
                  <a:pt x="2665392" y="79670"/>
                  <a:pt x="2675485" y="84717"/>
                </a:cubicBezTo>
                <a:cubicBezTo>
                  <a:pt x="2680532" y="86399"/>
                  <a:pt x="2685578" y="89763"/>
                  <a:pt x="2690625" y="91445"/>
                </a:cubicBezTo>
                <a:cubicBezTo>
                  <a:pt x="2690625" y="91445"/>
                  <a:pt x="2690625" y="91445"/>
                  <a:pt x="2704083" y="98173"/>
                </a:cubicBezTo>
                <a:cubicBezTo>
                  <a:pt x="2724269" y="108266"/>
                  <a:pt x="2742774" y="118358"/>
                  <a:pt x="2762961" y="128451"/>
                </a:cubicBezTo>
                <a:cubicBezTo>
                  <a:pt x="2781465" y="138543"/>
                  <a:pt x="2799969" y="150317"/>
                  <a:pt x="2818474" y="160410"/>
                </a:cubicBezTo>
                <a:cubicBezTo>
                  <a:pt x="2818474" y="160410"/>
                  <a:pt x="2818474" y="160410"/>
                  <a:pt x="2847072" y="177231"/>
                </a:cubicBezTo>
                <a:cubicBezTo>
                  <a:pt x="2857165" y="182277"/>
                  <a:pt x="2865576" y="189005"/>
                  <a:pt x="2873987" y="194051"/>
                </a:cubicBezTo>
                <a:cubicBezTo>
                  <a:pt x="2892492" y="205826"/>
                  <a:pt x="2910996" y="217600"/>
                  <a:pt x="2929500" y="229375"/>
                </a:cubicBezTo>
                <a:cubicBezTo>
                  <a:pt x="2948005" y="242832"/>
                  <a:pt x="2966509" y="254606"/>
                  <a:pt x="2983332" y="268063"/>
                </a:cubicBezTo>
                <a:cubicBezTo>
                  <a:pt x="2991743" y="274791"/>
                  <a:pt x="3001836" y="279837"/>
                  <a:pt x="3010247" y="286565"/>
                </a:cubicBezTo>
                <a:cubicBezTo>
                  <a:pt x="3010247" y="286565"/>
                  <a:pt x="3010247" y="286565"/>
                  <a:pt x="3037163" y="306750"/>
                </a:cubicBezTo>
                <a:cubicBezTo>
                  <a:pt x="3037163" y="306750"/>
                  <a:pt x="3037163" y="306750"/>
                  <a:pt x="3062396" y="328617"/>
                </a:cubicBezTo>
                <a:cubicBezTo>
                  <a:pt x="3062396" y="328617"/>
                  <a:pt x="3062396" y="328617"/>
                  <a:pt x="3075854" y="338710"/>
                </a:cubicBezTo>
                <a:cubicBezTo>
                  <a:pt x="3079218" y="342074"/>
                  <a:pt x="3084265" y="345438"/>
                  <a:pt x="3087629" y="348802"/>
                </a:cubicBezTo>
                <a:cubicBezTo>
                  <a:pt x="3121274" y="377397"/>
                  <a:pt x="3154918" y="405993"/>
                  <a:pt x="3186880" y="437952"/>
                </a:cubicBezTo>
                <a:cubicBezTo>
                  <a:pt x="3186880" y="437952"/>
                  <a:pt x="3186880" y="437952"/>
                  <a:pt x="3212114" y="459819"/>
                </a:cubicBezTo>
                <a:cubicBezTo>
                  <a:pt x="3212114" y="459819"/>
                  <a:pt x="3212114" y="459819"/>
                  <a:pt x="3223889" y="471594"/>
                </a:cubicBezTo>
                <a:cubicBezTo>
                  <a:pt x="3223889" y="471594"/>
                  <a:pt x="3223889" y="471594"/>
                  <a:pt x="3235665" y="483368"/>
                </a:cubicBezTo>
                <a:cubicBezTo>
                  <a:pt x="3250805" y="500189"/>
                  <a:pt x="3265945" y="517010"/>
                  <a:pt x="3281085" y="532148"/>
                </a:cubicBezTo>
                <a:cubicBezTo>
                  <a:pt x="3289496" y="540559"/>
                  <a:pt x="3296225" y="548969"/>
                  <a:pt x="3302954" y="557379"/>
                </a:cubicBezTo>
                <a:cubicBezTo>
                  <a:pt x="3302954" y="557379"/>
                  <a:pt x="3302954" y="557379"/>
                  <a:pt x="3324822" y="582611"/>
                </a:cubicBezTo>
                <a:cubicBezTo>
                  <a:pt x="3324822" y="582611"/>
                  <a:pt x="3324822" y="582611"/>
                  <a:pt x="3348374" y="607842"/>
                </a:cubicBezTo>
                <a:cubicBezTo>
                  <a:pt x="3355102" y="616252"/>
                  <a:pt x="3361831" y="626344"/>
                  <a:pt x="3368560" y="634755"/>
                </a:cubicBezTo>
                <a:cubicBezTo>
                  <a:pt x="3382018" y="651576"/>
                  <a:pt x="3397158" y="670078"/>
                  <a:pt x="3410616" y="688581"/>
                </a:cubicBezTo>
                <a:cubicBezTo>
                  <a:pt x="3422391" y="705402"/>
                  <a:pt x="3435849" y="723905"/>
                  <a:pt x="3449307" y="742408"/>
                </a:cubicBezTo>
                <a:cubicBezTo>
                  <a:pt x="3449307" y="742408"/>
                  <a:pt x="3449307" y="742408"/>
                  <a:pt x="3459400" y="755864"/>
                </a:cubicBezTo>
                <a:cubicBezTo>
                  <a:pt x="3459400" y="755864"/>
                  <a:pt x="3459400" y="755864"/>
                  <a:pt x="3464447" y="764275"/>
                </a:cubicBezTo>
                <a:cubicBezTo>
                  <a:pt x="3464447" y="764275"/>
                  <a:pt x="3464447" y="764275"/>
                  <a:pt x="3467811" y="771003"/>
                </a:cubicBezTo>
                <a:cubicBezTo>
                  <a:pt x="3467811" y="771003"/>
                  <a:pt x="3467811" y="771003"/>
                  <a:pt x="3486316" y="799598"/>
                </a:cubicBezTo>
                <a:cubicBezTo>
                  <a:pt x="3486316" y="799598"/>
                  <a:pt x="3486316" y="799598"/>
                  <a:pt x="3504820" y="828193"/>
                </a:cubicBezTo>
                <a:cubicBezTo>
                  <a:pt x="3504820" y="828193"/>
                  <a:pt x="3504820" y="828193"/>
                  <a:pt x="3514913" y="841650"/>
                </a:cubicBezTo>
                <a:cubicBezTo>
                  <a:pt x="3516596" y="846696"/>
                  <a:pt x="3519960" y="851742"/>
                  <a:pt x="3523325" y="856789"/>
                </a:cubicBezTo>
                <a:cubicBezTo>
                  <a:pt x="3533418" y="876974"/>
                  <a:pt x="3545193" y="895476"/>
                  <a:pt x="3556969" y="915661"/>
                </a:cubicBezTo>
                <a:cubicBezTo>
                  <a:pt x="3562016" y="925754"/>
                  <a:pt x="3567062" y="935846"/>
                  <a:pt x="3572109" y="945939"/>
                </a:cubicBezTo>
                <a:cubicBezTo>
                  <a:pt x="3572109" y="945939"/>
                  <a:pt x="3572109" y="945939"/>
                  <a:pt x="3588931" y="976216"/>
                </a:cubicBezTo>
                <a:cubicBezTo>
                  <a:pt x="3588931" y="976216"/>
                  <a:pt x="3588931" y="976216"/>
                  <a:pt x="3604071" y="1006493"/>
                </a:cubicBezTo>
                <a:cubicBezTo>
                  <a:pt x="3609118" y="1016586"/>
                  <a:pt x="3614165" y="1026678"/>
                  <a:pt x="3617529" y="1036771"/>
                </a:cubicBezTo>
                <a:cubicBezTo>
                  <a:pt x="3627622" y="1058638"/>
                  <a:pt x="3636033" y="1078822"/>
                  <a:pt x="3646127" y="1099007"/>
                </a:cubicBezTo>
                <a:lnTo>
                  <a:pt x="3652017" y="1113926"/>
                </a:lnTo>
                <a:lnTo>
                  <a:pt x="3604998" y="1109186"/>
                </a:lnTo>
                <a:cubicBezTo>
                  <a:pt x="3559310" y="1109186"/>
                  <a:pt x="3514704" y="1113816"/>
                  <a:pt x="3471622" y="1122632"/>
                </a:cubicBezTo>
                <a:lnTo>
                  <a:pt x="3385171" y="1149467"/>
                </a:lnTo>
                <a:lnTo>
                  <a:pt x="3383700" y="1146105"/>
                </a:lnTo>
                <a:cubicBezTo>
                  <a:pt x="3378654" y="1137695"/>
                  <a:pt x="3375289" y="1127603"/>
                  <a:pt x="3370242" y="1119192"/>
                </a:cubicBezTo>
                <a:cubicBezTo>
                  <a:pt x="3370242" y="1119192"/>
                  <a:pt x="3370242" y="1119192"/>
                  <a:pt x="3356785" y="1093961"/>
                </a:cubicBezTo>
                <a:cubicBezTo>
                  <a:pt x="3356785" y="1093961"/>
                  <a:pt x="3356785" y="1093961"/>
                  <a:pt x="3343327" y="1067048"/>
                </a:cubicBezTo>
                <a:cubicBezTo>
                  <a:pt x="3339962" y="1058638"/>
                  <a:pt x="3334916" y="1048545"/>
                  <a:pt x="3329869" y="1040135"/>
                </a:cubicBezTo>
                <a:cubicBezTo>
                  <a:pt x="3319776" y="1023314"/>
                  <a:pt x="3309682" y="1006493"/>
                  <a:pt x="3299589" y="989673"/>
                </a:cubicBezTo>
                <a:cubicBezTo>
                  <a:pt x="3297907" y="984626"/>
                  <a:pt x="3296225" y="981262"/>
                  <a:pt x="3292860" y="976216"/>
                </a:cubicBezTo>
                <a:cubicBezTo>
                  <a:pt x="3292860" y="976216"/>
                  <a:pt x="3292860" y="976216"/>
                  <a:pt x="3284449" y="964441"/>
                </a:cubicBezTo>
                <a:cubicBezTo>
                  <a:pt x="3284449" y="964441"/>
                  <a:pt x="3284449" y="964441"/>
                  <a:pt x="3269309" y="939210"/>
                </a:cubicBezTo>
                <a:cubicBezTo>
                  <a:pt x="3269309" y="939210"/>
                  <a:pt x="3269309" y="939210"/>
                  <a:pt x="3252487" y="915661"/>
                </a:cubicBezTo>
                <a:cubicBezTo>
                  <a:pt x="3252487" y="915661"/>
                  <a:pt x="3252487" y="915661"/>
                  <a:pt x="3249123" y="908933"/>
                </a:cubicBezTo>
                <a:cubicBezTo>
                  <a:pt x="3249123" y="908933"/>
                  <a:pt x="3249123" y="908933"/>
                  <a:pt x="3245758" y="902205"/>
                </a:cubicBezTo>
                <a:cubicBezTo>
                  <a:pt x="3245758" y="902205"/>
                  <a:pt x="3245758" y="902205"/>
                  <a:pt x="3235665" y="890430"/>
                </a:cubicBezTo>
                <a:cubicBezTo>
                  <a:pt x="3225571" y="875291"/>
                  <a:pt x="3213796" y="858471"/>
                  <a:pt x="3202020" y="843332"/>
                </a:cubicBezTo>
                <a:cubicBezTo>
                  <a:pt x="3190245" y="828193"/>
                  <a:pt x="3178469" y="811373"/>
                  <a:pt x="3166694" y="796234"/>
                </a:cubicBezTo>
                <a:cubicBezTo>
                  <a:pt x="3159965" y="789506"/>
                  <a:pt x="3154918" y="781095"/>
                  <a:pt x="3148189" y="774367"/>
                </a:cubicBezTo>
                <a:cubicBezTo>
                  <a:pt x="3148189" y="774367"/>
                  <a:pt x="3148189" y="774367"/>
                  <a:pt x="3128003" y="750818"/>
                </a:cubicBezTo>
                <a:cubicBezTo>
                  <a:pt x="3128003" y="750818"/>
                  <a:pt x="3128003" y="750818"/>
                  <a:pt x="3109498" y="728951"/>
                </a:cubicBezTo>
                <a:cubicBezTo>
                  <a:pt x="3102769" y="722223"/>
                  <a:pt x="3097723" y="715494"/>
                  <a:pt x="3090994" y="707084"/>
                </a:cubicBezTo>
                <a:cubicBezTo>
                  <a:pt x="3077536" y="693627"/>
                  <a:pt x="3064078" y="680171"/>
                  <a:pt x="3050620" y="665032"/>
                </a:cubicBezTo>
                <a:cubicBezTo>
                  <a:pt x="3050620" y="665032"/>
                  <a:pt x="3050620" y="665032"/>
                  <a:pt x="3040527" y="654940"/>
                </a:cubicBezTo>
                <a:cubicBezTo>
                  <a:pt x="3040527" y="654940"/>
                  <a:pt x="3040527" y="654940"/>
                  <a:pt x="3030434" y="644847"/>
                </a:cubicBezTo>
                <a:cubicBezTo>
                  <a:pt x="3030434" y="644847"/>
                  <a:pt x="3030434" y="644847"/>
                  <a:pt x="3008565" y="624662"/>
                </a:cubicBezTo>
                <a:cubicBezTo>
                  <a:pt x="2981649" y="597749"/>
                  <a:pt x="2951369" y="572518"/>
                  <a:pt x="2922772" y="547287"/>
                </a:cubicBezTo>
                <a:cubicBezTo>
                  <a:pt x="2919407" y="543923"/>
                  <a:pt x="2914360" y="542241"/>
                  <a:pt x="2910996" y="538877"/>
                </a:cubicBezTo>
                <a:cubicBezTo>
                  <a:pt x="2910996" y="538877"/>
                  <a:pt x="2910996" y="538877"/>
                  <a:pt x="2899220" y="530466"/>
                </a:cubicBezTo>
                <a:cubicBezTo>
                  <a:pt x="2899220" y="530466"/>
                  <a:pt x="2899220" y="530466"/>
                  <a:pt x="2877352" y="511963"/>
                </a:cubicBezTo>
                <a:cubicBezTo>
                  <a:pt x="2877352" y="511963"/>
                  <a:pt x="2877352" y="511963"/>
                  <a:pt x="2855483" y="495143"/>
                </a:cubicBezTo>
                <a:cubicBezTo>
                  <a:pt x="2847072" y="488414"/>
                  <a:pt x="2838661" y="483368"/>
                  <a:pt x="2831932" y="478322"/>
                </a:cubicBezTo>
                <a:cubicBezTo>
                  <a:pt x="2816792" y="466547"/>
                  <a:pt x="2799969" y="454773"/>
                  <a:pt x="2784829" y="444680"/>
                </a:cubicBezTo>
                <a:cubicBezTo>
                  <a:pt x="2769689" y="434588"/>
                  <a:pt x="2752867" y="424496"/>
                  <a:pt x="2737727" y="414403"/>
                </a:cubicBezTo>
                <a:cubicBezTo>
                  <a:pt x="2729316" y="409357"/>
                  <a:pt x="2720905" y="402629"/>
                  <a:pt x="2712494" y="399264"/>
                </a:cubicBezTo>
                <a:cubicBezTo>
                  <a:pt x="2712494" y="399264"/>
                  <a:pt x="2712494" y="399264"/>
                  <a:pt x="2688943" y="384126"/>
                </a:cubicBezTo>
                <a:cubicBezTo>
                  <a:pt x="2672121" y="375715"/>
                  <a:pt x="2655298" y="365623"/>
                  <a:pt x="2638476" y="357213"/>
                </a:cubicBezTo>
                <a:cubicBezTo>
                  <a:pt x="2623336" y="347120"/>
                  <a:pt x="2606514" y="338710"/>
                  <a:pt x="2589692" y="330299"/>
                </a:cubicBezTo>
                <a:cubicBezTo>
                  <a:pt x="2589692" y="330299"/>
                  <a:pt x="2589692" y="330299"/>
                  <a:pt x="2576234" y="325253"/>
                </a:cubicBezTo>
                <a:cubicBezTo>
                  <a:pt x="2572870" y="321889"/>
                  <a:pt x="2567823" y="320207"/>
                  <a:pt x="2564458" y="318525"/>
                </a:cubicBezTo>
                <a:cubicBezTo>
                  <a:pt x="2564458" y="318525"/>
                  <a:pt x="2564458" y="318525"/>
                  <a:pt x="2539225" y="306750"/>
                </a:cubicBezTo>
                <a:cubicBezTo>
                  <a:pt x="2539225" y="306750"/>
                  <a:pt x="2539225" y="306750"/>
                  <a:pt x="2512310" y="294976"/>
                </a:cubicBezTo>
                <a:cubicBezTo>
                  <a:pt x="2512310" y="294976"/>
                  <a:pt x="2512310" y="294976"/>
                  <a:pt x="2500534" y="289930"/>
                </a:cubicBezTo>
                <a:cubicBezTo>
                  <a:pt x="2500534" y="289930"/>
                  <a:pt x="2500534" y="289930"/>
                  <a:pt x="2493805" y="286565"/>
                </a:cubicBezTo>
                <a:cubicBezTo>
                  <a:pt x="2493805" y="286565"/>
                  <a:pt x="2493805" y="286565"/>
                  <a:pt x="2487076" y="284883"/>
                </a:cubicBezTo>
                <a:lnTo>
                  <a:pt x="2435905" y="263426"/>
                </a:lnTo>
                <a:lnTo>
                  <a:pt x="2458922" y="189279"/>
                </a:lnTo>
                <a:cubicBezTo>
                  <a:pt x="2467737" y="146197"/>
                  <a:pt x="2472367" y="101590"/>
                  <a:pt x="2472367" y="55902"/>
                </a:cubicBezTo>
                <a:lnTo>
                  <a:pt x="2466732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459038" y="4070672"/>
            <a:ext cx="13493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2606675" y="3208659"/>
            <a:ext cx="831850" cy="758825"/>
            <a:chOff x="0" y="0"/>
            <a:chExt cx="831298" cy="75760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1096" y="601365"/>
              <a:ext cx="156237" cy="156237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59412" y="496224"/>
              <a:ext cx="156237" cy="261377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67728" y="392066"/>
              <a:ext cx="156237" cy="36553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676044" y="287908"/>
              <a:ext cx="155254" cy="46969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id-ID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0" y="0"/>
              <a:ext cx="831298" cy="496224"/>
            </a:xfrm>
            <a:custGeom>
              <a:avLst/>
              <a:gdLst>
                <a:gd name="T0" fmla="*/ 701951612 w 846"/>
                <a:gd name="T1" fmla="*/ 115865850 h 505"/>
                <a:gd name="T2" fmla="*/ 549395699 w 846"/>
                <a:gd name="T3" fmla="*/ 115865850 h 505"/>
                <a:gd name="T4" fmla="*/ 357251809 w 846"/>
                <a:gd name="T5" fmla="*/ 256834733 h 505"/>
                <a:gd name="T6" fmla="*/ 254903861 w 846"/>
                <a:gd name="T7" fmla="*/ 205660785 h 505"/>
                <a:gd name="T8" fmla="*/ 0 w 846"/>
                <a:gd name="T9" fmla="*/ 423874561 h 505"/>
                <a:gd name="T10" fmla="*/ 0 w 846"/>
                <a:gd name="T11" fmla="*/ 487600516 h 505"/>
                <a:gd name="T12" fmla="*/ 254903861 w 846"/>
                <a:gd name="T13" fmla="*/ 269386802 h 505"/>
                <a:gd name="T14" fmla="*/ 357251809 w 846"/>
                <a:gd name="T15" fmla="*/ 321526666 h 505"/>
                <a:gd name="T16" fmla="*/ 574499712 w 846"/>
                <a:gd name="T17" fmla="*/ 167039828 h 505"/>
                <a:gd name="T18" fmla="*/ 728021542 w 846"/>
                <a:gd name="T19" fmla="*/ 167039828 h 505"/>
                <a:gd name="T20" fmla="*/ 816851505 w 846"/>
                <a:gd name="T21" fmla="*/ 77243910 h 505"/>
                <a:gd name="T22" fmla="*/ 816851505 w 846"/>
                <a:gd name="T23" fmla="*/ 0 h 505"/>
                <a:gd name="T24" fmla="*/ 701951612 w 846"/>
                <a:gd name="T25" fmla="*/ 115865850 h 5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6"/>
                <a:gd name="T40" fmla="*/ 0 h 505"/>
                <a:gd name="T41" fmla="*/ 846 w 846"/>
                <a:gd name="T42" fmla="*/ 505 h 5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6" h="505">
                  <a:moveTo>
                    <a:pt x="727" y="120"/>
                  </a:moveTo>
                  <a:lnTo>
                    <a:pt x="569" y="120"/>
                  </a:lnTo>
                  <a:lnTo>
                    <a:pt x="370" y="266"/>
                  </a:lnTo>
                  <a:lnTo>
                    <a:pt x="264" y="213"/>
                  </a:lnTo>
                  <a:lnTo>
                    <a:pt x="0" y="439"/>
                  </a:lnTo>
                  <a:lnTo>
                    <a:pt x="0" y="505"/>
                  </a:lnTo>
                  <a:lnTo>
                    <a:pt x="264" y="279"/>
                  </a:lnTo>
                  <a:lnTo>
                    <a:pt x="370" y="333"/>
                  </a:lnTo>
                  <a:lnTo>
                    <a:pt x="595" y="173"/>
                  </a:lnTo>
                  <a:lnTo>
                    <a:pt x="754" y="173"/>
                  </a:lnTo>
                  <a:lnTo>
                    <a:pt x="846" y="80"/>
                  </a:lnTo>
                  <a:lnTo>
                    <a:pt x="846" y="0"/>
                  </a:lnTo>
                  <a:lnTo>
                    <a:pt x="727" y="120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939800" y="3888109"/>
            <a:ext cx="6477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标题</a:t>
            </a:r>
            <a:endParaRPr lang="id-ID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2736850" y="2233934"/>
            <a:ext cx="6461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标题</a:t>
            </a:r>
            <a:endParaRPr lang="id-ID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2736850" y="5713734"/>
            <a:ext cx="64611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标题</a:t>
            </a:r>
            <a:endParaRPr lang="id-ID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4541838" y="3953197"/>
            <a:ext cx="64611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标题</a:t>
            </a:r>
            <a:endParaRPr lang="id-ID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Group 2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5438" y="1749747"/>
            <a:ext cx="4206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oup 3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0" y="3456309"/>
            <a:ext cx="4016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reeform 60"/>
          <p:cNvSpPr>
            <a:spLocks noEditPoints="1"/>
          </p:cNvSpPr>
          <p:nvPr/>
        </p:nvSpPr>
        <p:spPr bwMode="auto">
          <a:xfrm>
            <a:off x="4643438" y="3526159"/>
            <a:ext cx="400050" cy="400050"/>
          </a:xfrm>
          <a:custGeom>
            <a:avLst/>
            <a:gdLst>
              <a:gd name="T0" fmla="*/ 1230775507 w 128"/>
              <a:gd name="T1" fmla="*/ 9766844 h 128"/>
              <a:gd name="T2" fmla="*/ 1211238699 w 128"/>
              <a:gd name="T3" fmla="*/ 0 h 128"/>
              <a:gd name="T4" fmla="*/ 1191705017 w 128"/>
              <a:gd name="T5" fmla="*/ 9766844 h 128"/>
              <a:gd name="T6" fmla="*/ 19536814 w 128"/>
              <a:gd name="T7" fmla="*/ 791214333 h 128"/>
              <a:gd name="T8" fmla="*/ 0 w 128"/>
              <a:gd name="T9" fmla="*/ 820518176 h 128"/>
              <a:gd name="T10" fmla="*/ 29303661 w 128"/>
              <a:gd name="T11" fmla="*/ 859588666 h 128"/>
              <a:gd name="T12" fmla="*/ 332113323 w 128"/>
              <a:gd name="T13" fmla="*/ 976806385 h 128"/>
              <a:gd name="T14" fmla="*/ 478634789 w 128"/>
              <a:gd name="T15" fmla="*/ 1230775507 h 128"/>
              <a:gd name="T16" fmla="*/ 507938438 w 128"/>
              <a:gd name="T17" fmla="*/ 1250312314 h 128"/>
              <a:gd name="T18" fmla="*/ 507938438 w 128"/>
              <a:gd name="T19" fmla="*/ 1250312314 h 128"/>
              <a:gd name="T20" fmla="*/ 537242086 w 128"/>
              <a:gd name="T21" fmla="*/ 1230775507 h 128"/>
              <a:gd name="T22" fmla="*/ 625156157 w 128"/>
              <a:gd name="T23" fmla="*/ 1094024105 h 128"/>
              <a:gd name="T24" fmla="*/ 1006110034 w 128"/>
              <a:gd name="T25" fmla="*/ 1250312314 h 128"/>
              <a:gd name="T26" fmla="*/ 1015880000 w 128"/>
              <a:gd name="T27" fmla="*/ 1250312314 h 128"/>
              <a:gd name="T28" fmla="*/ 1035413682 w 128"/>
              <a:gd name="T29" fmla="*/ 1240545473 h 128"/>
              <a:gd name="T30" fmla="*/ 1054950490 w 128"/>
              <a:gd name="T31" fmla="*/ 1221008665 h 128"/>
              <a:gd name="T32" fmla="*/ 1250312314 w 128"/>
              <a:gd name="T33" fmla="*/ 48840468 h 128"/>
              <a:gd name="T34" fmla="*/ 1230775507 w 128"/>
              <a:gd name="T35" fmla="*/ 9766844 h 128"/>
              <a:gd name="T36" fmla="*/ 126984609 w 128"/>
              <a:gd name="T37" fmla="*/ 810748015 h 128"/>
              <a:gd name="T38" fmla="*/ 1025646841 w 128"/>
              <a:gd name="T39" fmla="*/ 205128763 h 128"/>
              <a:gd name="T40" fmla="*/ 371186938 w 128"/>
              <a:gd name="T41" fmla="*/ 908429122 h 128"/>
              <a:gd name="T42" fmla="*/ 361416972 w 128"/>
              <a:gd name="T43" fmla="*/ 908429122 h 128"/>
              <a:gd name="T44" fmla="*/ 126984609 w 128"/>
              <a:gd name="T45" fmla="*/ 810748015 h 128"/>
              <a:gd name="T46" fmla="*/ 400490587 w 128"/>
              <a:gd name="T47" fmla="*/ 937735896 h 128"/>
              <a:gd name="T48" fmla="*/ 400490587 w 128"/>
              <a:gd name="T49" fmla="*/ 937735896 h 128"/>
              <a:gd name="T50" fmla="*/ 1142864561 w 128"/>
              <a:gd name="T51" fmla="*/ 146521417 h 128"/>
              <a:gd name="T52" fmla="*/ 507938438 w 128"/>
              <a:gd name="T53" fmla="*/ 1133094595 h 128"/>
              <a:gd name="T54" fmla="*/ 400490587 w 128"/>
              <a:gd name="T55" fmla="*/ 937735896 h 128"/>
              <a:gd name="T56" fmla="*/ 986573226 w 128"/>
              <a:gd name="T57" fmla="*/ 1152631402 h 128"/>
              <a:gd name="T58" fmla="*/ 654459806 w 128"/>
              <a:gd name="T59" fmla="*/ 1025646841 h 128"/>
              <a:gd name="T60" fmla="*/ 625156157 w 128"/>
              <a:gd name="T61" fmla="*/ 1015880000 h 128"/>
              <a:gd name="T62" fmla="*/ 1142864561 w 128"/>
              <a:gd name="T63" fmla="*/ 224665570 h 128"/>
              <a:gd name="T64" fmla="*/ 986573226 w 128"/>
              <a:gd name="T65" fmla="*/ 1152631402 h 1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8"/>
              <a:gd name="T100" fmla="*/ 0 h 128"/>
              <a:gd name="T101" fmla="*/ 128 w 128"/>
              <a:gd name="T102" fmla="*/ 128 h 1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3" name="Group 3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9088" y="5370834"/>
            <a:ext cx="4016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9363075" y="3421384"/>
            <a:ext cx="54373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标题</a:t>
            </a:r>
            <a:endParaRPr lang="id-ID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9363075" y="3632522"/>
            <a:ext cx="2200275" cy="598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</a:p>
        </p:txBody>
      </p:sp>
      <p:pic>
        <p:nvPicPr>
          <p:cNvPr id="26" name="Group 4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9525" y="3449959"/>
            <a:ext cx="4159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604000" y="3421384"/>
            <a:ext cx="54373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标题</a:t>
            </a:r>
            <a:endParaRPr lang="id-ID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6604000" y="3632522"/>
            <a:ext cx="2200275" cy="598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</a:p>
        </p:txBody>
      </p:sp>
      <p:pic>
        <p:nvPicPr>
          <p:cNvPr id="29" name="Group 4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5213" y="3449959"/>
            <a:ext cx="3952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6607175" y="4843784"/>
            <a:ext cx="54373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标题</a:t>
            </a:r>
            <a:endParaRPr lang="id-ID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6607175" y="5085084"/>
            <a:ext cx="2200275" cy="598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</a:p>
        </p:txBody>
      </p:sp>
      <p:sp>
        <p:nvSpPr>
          <p:cNvPr id="32" name="Freeform 60"/>
          <p:cNvSpPr>
            <a:spLocks noEditPoints="1"/>
          </p:cNvSpPr>
          <p:nvPr/>
        </p:nvSpPr>
        <p:spPr bwMode="auto">
          <a:xfrm>
            <a:off x="6142038" y="4902522"/>
            <a:ext cx="400050" cy="400050"/>
          </a:xfrm>
          <a:custGeom>
            <a:avLst/>
            <a:gdLst>
              <a:gd name="T0" fmla="*/ 1230775507 w 128"/>
              <a:gd name="T1" fmla="*/ 9766844 h 128"/>
              <a:gd name="T2" fmla="*/ 1211238699 w 128"/>
              <a:gd name="T3" fmla="*/ 0 h 128"/>
              <a:gd name="T4" fmla="*/ 1191705017 w 128"/>
              <a:gd name="T5" fmla="*/ 9766844 h 128"/>
              <a:gd name="T6" fmla="*/ 19536814 w 128"/>
              <a:gd name="T7" fmla="*/ 791214333 h 128"/>
              <a:gd name="T8" fmla="*/ 0 w 128"/>
              <a:gd name="T9" fmla="*/ 820518176 h 128"/>
              <a:gd name="T10" fmla="*/ 29303661 w 128"/>
              <a:gd name="T11" fmla="*/ 859588666 h 128"/>
              <a:gd name="T12" fmla="*/ 332113323 w 128"/>
              <a:gd name="T13" fmla="*/ 976806385 h 128"/>
              <a:gd name="T14" fmla="*/ 478634789 w 128"/>
              <a:gd name="T15" fmla="*/ 1230775507 h 128"/>
              <a:gd name="T16" fmla="*/ 507938438 w 128"/>
              <a:gd name="T17" fmla="*/ 1250312314 h 128"/>
              <a:gd name="T18" fmla="*/ 507938438 w 128"/>
              <a:gd name="T19" fmla="*/ 1250312314 h 128"/>
              <a:gd name="T20" fmla="*/ 537242086 w 128"/>
              <a:gd name="T21" fmla="*/ 1230775507 h 128"/>
              <a:gd name="T22" fmla="*/ 625156157 w 128"/>
              <a:gd name="T23" fmla="*/ 1094024105 h 128"/>
              <a:gd name="T24" fmla="*/ 1006110034 w 128"/>
              <a:gd name="T25" fmla="*/ 1250312314 h 128"/>
              <a:gd name="T26" fmla="*/ 1015880000 w 128"/>
              <a:gd name="T27" fmla="*/ 1250312314 h 128"/>
              <a:gd name="T28" fmla="*/ 1035413682 w 128"/>
              <a:gd name="T29" fmla="*/ 1240545473 h 128"/>
              <a:gd name="T30" fmla="*/ 1054950490 w 128"/>
              <a:gd name="T31" fmla="*/ 1221008665 h 128"/>
              <a:gd name="T32" fmla="*/ 1250312314 w 128"/>
              <a:gd name="T33" fmla="*/ 48840468 h 128"/>
              <a:gd name="T34" fmla="*/ 1230775507 w 128"/>
              <a:gd name="T35" fmla="*/ 9766844 h 128"/>
              <a:gd name="T36" fmla="*/ 126984609 w 128"/>
              <a:gd name="T37" fmla="*/ 810748015 h 128"/>
              <a:gd name="T38" fmla="*/ 1025646841 w 128"/>
              <a:gd name="T39" fmla="*/ 205128763 h 128"/>
              <a:gd name="T40" fmla="*/ 371186938 w 128"/>
              <a:gd name="T41" fmla="*/ 908429122 h 128"/>
              <a:gd name="T42" fmla="*/ 361416972 w 128"/>
              <a:gd name="T43" fmla="*/ 908429122 h 128"/>
              <a:gd name="T44" fmla="*/ 126984609 w 128"/>
              <a:gd name="T45" fmla="*/ 810748015 h 128"/>
              <a:gd name="T46" fmla="*/ 400490587 w 128"/>
              <a:gd name="T47" fmla="*/ 937735896 h 128"/>
              <a:gd name="T48" fmla="*/ 400490587 w 128"/>
              <a:gd name="T49" fmla="*/ 937735896 h 128"/>
              <a:gd name="T50" fmla="*/ 1142864561 w 128"/>
              <a:gd name="T51" fmla="*/ 146521417 h 128"/>
              <a:gd name="T52" fmla="*/ 507938438 w 128"/>
              <a:gd name="T53" fmla="*/ 1133094595 h 128"/>
              <a:gd name="T54" fmla="*/ 400490587 w 128"/>
              <a:gd name="T55" fmla="*/ 937735896 h 128"/>
              <a:gd name="T56" fmla="*/ 986573226 w 128"/>
              <a:gd name="T57" fmla="*/ 1152631402 h 128"/>
              <a:gd name="T58" fmla="*/ 654459806 w 128"/>
              <a:gd name="T59" fmla="*/ 1025646841 h 128"/>
              <a:gd name="T60" fmla="*/ 625156157 w 128"/>
              <a:gd name="T61" fmla="*/ 1015880000 h 128"/>
              <a:gd name="T62" fmla="*/ 1142864561 w 128"/>
              <a:gd name="T63" fmla="*/ 224665570 h 128"/>
              <a:gd name="T64" fmla="*/ 986573226 w 128"/>
              <a:gd name="T65" fmla="*/ 1152631402 h 1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8"/>
              <a:gd name="T100" fmla="*/ 0 h 128"/>
              <a:gd name="T101" fmla="*/ 128 w 128"/>
              <a:gd name="T102" fmla="*/ 128 h 1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9353550" y="4848547"/>
            <a:ext cx="54373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标题</a:t>
            </a:r>
            <a:endParaRPr lang="id-ID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9353550" y="5080322"/>
            <a:ext cx="2200275" cy="598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</a:p>
        </p:txBody>
      </p:sp>
      <p:pic>
        <p:nvPicPr>
          <p:cNvPr id="35" name="Group 4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12225" y="4931097"/>
            <a:ext cx="4032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组合 55"/>
          <p:cNvGrpSpPr/>
          <p:nvPr/>
        </p:nvGrpSpPr>
        <p:grpSpPr bwMode="auto">
          <a:xfrm>
            <a:off x="6142038" y="1811659"/>
            <a:ext cx="5235575" cy="1163876"/>
            <a:chOff x="0" y="0"/>
            <a:chExt cx="5234729" cy="1163351"/>
          </a:xfrm>
        </p:grpSpPr>
        <p:sp>
          <p:nvSpPr>
            <p:cNvPr id="37" name="TextBox 58"/>
            <p:cNvSpPr txBox="1">
              <a:spLocks noChangeArrowheads="1"/>
            </p:cNvSpPr>
            <p:nvPr/>
          </p:nvSpPr>
          <p:spPr bwMode="auto">
            <a:xfrm>
              <a:off x="0" y="0"/>
              <a:ext cx="2673389" cy="3691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38" name="Rectangle 59"/>
            <p:cNvSpPr>
              <a:spLocks noChangeArrowheads="1"/>
            </p:cNvSpPr>
            <p:nvPr/>
          </p:nvSpPr>
          <p:spPr bwMode="auto">
            <a:xfrm>
              <a:off x="0" y="307028"/>
              <a:ext cx="5234729" cy="8563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在此录入上述图表的综合描述说明，在此录入上述图表的综合描述说明，在此录入上述图表的综合描述说明。在此录入上述图表的综合描述说明，</a:t>
              </a: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 flipH="1">
            <a:off x="3759604" y="246774"/>
            <a:ext cx="1930406" cy="83502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 flipH="1">
            <a:off x="5018592" y="180233"/>
            <a:ext cx="2930788" cy="901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sp>
        <p:nvSpPr>
          <p:cNvPr id="3" name="Freeform 5"/>
          <p:cNvSpPr/>
          <p:nvPr/>
        </p:nvSpPr>
        <p:spPr bwMode="auto">
          <a:xfrm>
            <a:off x="3684588" y="3610955"/>
            <a:ext cx="4794250" cy="484188"/>
          </a:xfrm>
          <a:custGeom>
            <a:avLst/>
            <a:gdLst>
              <a:gd name="T0" fmla="*/ 2147483647 w 3020"/>
              <a:gd name="T1" fmla="*/ 383064091 h 305"/>
              <a:gd name="T2" fmla="*/ 2147483647 w 3020"/>
              <a:gd name="T3" fmla="*/ 0 h 305"/>
              <a:gd name="T4" fmla="*/ 2147483647 w 3020"/>
              <a:gd name="T5" fmla="*/ 304939992 h 305"/>
              <a:gd name="T6" fmla="*/ 491431302 w 3020"/>
              <a:gd name="T7" fmla="*/ 304939992 h 305"/>
              <a:gd name="T8" fmla="*/ 491431302 w 3020"/>
              <a:gd name="T9" fmla="*/ 0 h 305"/>
              <a:gd name="T10" fmla="*/ 0 w 3020"/>
              <a:gd name="T11" fmla="*/ 383064091 h 305"/>
              <a:gd name="T12" fmla="*/ 491431302 w 3020"/>
              <a:gd name="T13" fmla="*/ 768649135 h 305"/>
              <a:gd name="T14" fmla="*/ 491431302 w 3020"/>
              <a:gd name="T15" fmla="*/ 493951136 h 305"/>
              <a:gd name="T16" fmla="*/ 2147483647 w 3020"/>
              <a:gd name="T17" fmla="*/ 493951136 h 305"/>
              <a:gd name="T18" fmla="*/ 2147483647 w 3020"/>
              <a:gd name="T19" fmla="*/ 768649135 h 305"/>
              <a:gd name="T20" fmla="*/ 2147483647 w 3020"/>
              <a:gd name="T21" fmla="*/ 383064091 h 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20"/>
              <a:gd name="T34" fmla="*/ 0 h 305"/>
              <a:gd name="T35" fmla="*/ 3020 w 3020"/>
              <a:gd name="T36" fmla="*/ 305 h 3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20" h="305">
                <a:moveTo>
                  <a:pt x="3020" y="152"/>
                </a:moveTo>
                <a:lnTo>
                  <a:pt x="2825" y="0"/>
                </a:lnTo>
                <a:lnTo>
                  <a:pt x="2825" y="121"/>
                </a:lnTo>
                <a:lnTo>
                  <a:pt x="195" y="121"/>
                </a:lnTo>
                <a:lnTo>
                  <a:pt x="195" y="0"/>
                </a:lnTo>
                <a:lnTo>
                  <a:pt x="0" y="152"/>
                </a:lnTo>
                <a:lnTo>
                  <a:pt x="195" y="305"/>
                </a:lnTo>
                <a:lnTo>
                  <a:pt x="195" y="196"/>
                </a:lnTo>
                <a:lnTo>
                  <a:pt x="2825" y="196"/>
                </a:lnTo>
                <a:lnTo>
                  <a:pt x="2825" y="305"/>
                </a:lnTo>
                <a:lnTo>
                  <a:pt x="3020" y="152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5840413" y="1455130"/>
            <a:ext cx="482600" cy="4795838"/>
          </a:xfrm>
          <a:custGeom>
            <a:avLst/>
            <a:gdLst>
              <a:gd name="T0" fmla="*/ 463708762 w 304"/>
              <a:gd name="T1" fmla="*/ 491431353 h 3021"/>
              <a:gd name="T2" fmla="*/ 766127391 w 304"/>
              <a:gd name="T3" fmla="*/ 491431353 h 3021"/>
              <a:gd name="T4" fmla="*/ 383063695 w 304"/>
              <a:gd name="T5" fmla="*/ 0 h 3021"/>
              <a:gd name="T6" fmla="*/ 0 w 304"/>
              <a:gd name="T7" fmla="*/ 491431353 h 3021"/>
              <a:gd name="T8" fmla="*/ 272176865 w 304"/>
              <a:gd name="T9" fmla="*/ 491431353 h 3021"/>
              <a:gd name="T10" fmla="*/ 272176865 w 304"/>
              <a:gd name="T11" fmla="*/ 2147483647 h 3021"/>
              <a:gd name="T12" fmla="*/ 0 w 304"/>
              <a:gd name="T13" fmla="*/ 2147483647 h 3021"/>
              <a:gd name="T14" fmla="*/ 383063695 w 304"/>
              <a:gd name="T15" fmla="*/ 2147483647 h 3021"/>
              <a:gd name="T16" fmla="*/ 766127391 w 304"/>
              <a:gd name="T17" fmla="*/ 2147483647 h 3021"/>
              <a:gd name="T18" fmla="*/ 463708762 w 304"/>
              <a:gd name="T19" fmla="*/ 2147483647 h 3021"/>
              <a:gd name="T20" fmla="*/ 463708762 w 304"/>
              <a:gd name="T21" fmla="*/ 491431353 h 30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4"/>
              <a:gd name="T34" fmla="*/ 0 h 3021"/>
              <a:gd name="T35" fmla="*/ 304 w 304"/>
              <a:gd name="T36" fmla="*/ 3021 h 30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4" h="3021">
                <a:moveTo>
                  <a:pt x="184" y="195"/>
                </a:moveTo>
                <a:lnTo>
                  <a:pt x="304" y="195"/>
                </a:lnTo>
                <a:lnTo>
                  <a:pt x="152" y="0"/>
                </a:lnTo>
                <a:lnTo>
                  <a:pt x="0" y="195"/>
                </a:lnTo>
                <a:lnTo>
                  <a:pt x="108" y="195"/>
                </a:lnTo>
                <a:lnTo>
                  <a:pt x="108" y="2826"/>
                </a:lnTo>
                <a:lnTo>
                  <a:pt x="0" y="2826"/>
                </a:lnTo>
                <a:lnTo>
                  <a:pt x="152" y="3021"/>
                </a:lnTo>
                <a:lnTo>
                  <a:pt x="304" y="2826"/>
                </a:lnTo>
                <a:lnTo>
                  <a:pt x="184" y="2826"/>
                </a:lnTo>
                <a:lnTo>
                  <a:pt x="184" y="195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Rounded Rectangle 7"/>
          <p:cNvSpPr>
            <a:spLocks noChangeArrowheads="1"/>
          </p:cNvSpPr>
          <p:nvPr/>
        </p:nvSpPr>
        <p:spPr bwMode="auto">
          <a:xfrm>
            <a:off x="4216400" y="1974243"/>
            <a:ext cx="1676400" cy="1676400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ounded Rectangle 12"/>
          <p:cNvSpPr>
            <a:spLocks noChangeArrowheads="1"/>
          </p:cNvSpPr>
          <p:nvPr/>
        </p:nvSpPr>
        <p:spPr bwMode="auto">
          <a:xfrm>
            <a:off x="6259513" y="1961543"/>
            <a:ext cx="1677987" cy="1676400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ounded Rectangle 17"/>
          <p:cNvSpPr>
            <a:spLocks noChangeArrowheads="1"/>
          </p:cNvSpPr>
          <p:nvPr/>
        </p:nvSpPr>
        <p:spPr bwMode="auto">
          <a:xfrm>
            <a:off x="4251325" y="4022118"/>
            <a:ext cx="1677988" cy="1677987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ed Rectangle 22"/>
          <p:cNvSpPr>
            <a:spLocks noChangeArrowheads="1"/>
          </p:cNvSpPr>
          <p:nvPr/>
        </p:nvSpPr>
        <p:spPr bwMode="auto">
          <a:xfrm>
            <a:off x="6246813" y="4028468"/>
            <a:ext cx="1677987" cy="1677987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>
            <a:spLocks noChangeArrowheads="1"/>
          </p:cNvSpPr>
          <p:nvPr/>
        </p:nvSpPr>
        <p:spPr bwMode="auto">
          <a:xfrm>
            <a:off x="4491038" y="2879118"/>
            <a:ext cx="1377672" cy="40862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</p:txBody>
      </p:sp>
      <p:sp>
        <p:nvSpPr>
          <p:cNvPr id="11" name="TextBox 14"/>
          <p:cNvSpPr>
            <a:spLocks noChangeArrowheads="1"/>
          </p:cNvSpPr>
          <p:nvPr/>
        </p:nvSpPr>
        <p:spPr bwMode="auto">
          <a:xfrm>
            <a:off x="6519863" y="2907693"/>
            <a:ext cx="1377672" cy="40862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</p:txBody>
      </p:sp>
      <p:sp>
        <p:nvSpPr>
          <p:cNvPr id="12" name="TextBox 19"/>
          <p:cNvSpPr>
            <a:spLocks noChangeArrowheads="1"/>
          </p:cNvSpPr>
          <p:nvPr/>
        </p:nvSpPr>
        <p:spPr bwMode="auto">
          <a:xfrm>
            <a:off x="4533900" y="4900005"/>
            <a:ext cx="1377672" cy="40862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</p:txBody>
      </p:sp>
      <p:sp>
        <p:nvSpPr>
          <p:cNvPr id="13" name="TextBox 24"/>
          <p:cNvSpPr>
            <a:spLocks noChangeArrowheads="1"/>
          </p:cNvSpPr>
          <p:nvPr/>
        </p:nvSpPr>
        <p:spPr bwMode="auto">
          <a:xfrm>
            <a:off x="6519863" y="4915880"/>
            <a:ext cx="1377672" cy="40862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</p:txBody>
      </p:sp>
      <p:pic>
        <p:nvPicPr>
          <p:cNvPr id="14" name="Group 3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288" y="2293330"/>
            <a:ext cx="4937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oup 3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1650" y="2360005"/>
            <a:ext cx="4699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oup 4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1650" y="4334855"/>
            <a:ext cx="46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52"/>
          <p:cNvSpPr>
            <a:spLocks noEditPoints="1"/>
          </p:cNvSpPr>
          <p:nvPr/>
        </p:nvSpPr>
        <p:spPr bwMode="auto">
          <a:xfrm>
            <a:off x="4895850" y="4417405"/>
            <a:ext cx="490538" cy="376238"/>
          </a:xfrm>
          <a:custGeom>
            <a:avLst/>
            <a:gdLst>
              <a:gd name="T0" fmla="*/ 1659600879 w 128"/>
              <a:gd name="T1" fmla="*/ 0 h 98"/>
              <a:gd name="T2" fmla="*/ 1439299602 w 128"/>
              <a:gd name="T3" fmla="*/ 221085886 h 98"/>
              <a:gd name="T4" fmla="*/ 1512734638 w 128"/>
              <a:gd name="T5" fmla="*/ 383217599 h 98"/>
              <a:gd name="T6" fmla="*/ 1233687631 w 128"/>
              <a:gd name="T7" fmla="*/ 795916124 h 98"/>
              <a:gd name="T8" fmla="*/ 1160252595 w 128"/>
              <a:gd name="T9" fmla="*/ 766435199 h 98"/>
              <a:gd name="T10" fmla="*/ 969325859 w 128"/>
              <a:gd name="T11" fmla="*/ 884351223 h 98"/>
              <a:gd name="T12" fmla="*/ 807770312 w 128"/>
              <a:gd name="T13" fmla="*/ 795916124 h 98"/>
              <a:gd name="T14" fmla="*/ 822455786 w 128"/>
              <a:gd name="T15" fmla="*/ 722219569 h 98"/>
              <a:gd name="T16" fmla="*/ 602154509 w 128"/>
              <a:gd name="T17" fmla="*/ 501133623 h 98"/>
              <a:gd name="T18" fmla="*/ 381856944 w 128"/>
              <a:gd name="T19" fmla="*/ 722219569 h 98"/>
              <a:gd name="T20" fmla="*/ 455288149 w 128"/>
              <a:gd name="T21" fmla="*/ 884351223 h 98"/>
              <a:gd name="T22" fmla="*/ 337796689 w 128"/>
              <a:gd name="T23" fmla="*/ 1031740734 h 98"/>
              <a:gd name="T24" fmla="*/ 220301337 w 128"/>
              <a:gd name="T25" fmla="*/ 1002263407 h 98"/>
              <a:gd name="T26" fmla="*/ 0 w 128"/>
              <a:gd name="T27" fmla="*/ 1223353313 h 98"/>
              <a:gd name="T28" fmla="*/ 220301337 w 128"/>
              <a:gd name="T29" fmla="*/ 1444439139 h 98"/>
              <a:gd name="T30" fmla="*/ 440602674 w 128"/>
              <a:gd name="T31" fmla="*/ 1223353313 h 98"/>
              <a:gd name="T32" fmla="*/ 381856944 w 128"/>
              <a:gd name="T33" fmla="*/ 1075960202 h 98"/>
              <a:gd name="T34" fmla="*/ 499348404 w 128"/>
              <a:gd name="T35" fmla="*/ 913828309 h 98"/>
              <a:gd name="T36" fmla="*/ 602154509 w 128"/>
              <a:gd name="T37" fmla="*/ 943305395 h 98"/>
              <a:gd name="T38" fmla="*/ 778395531 w 128"/>
              <a:gd name="T39" fmla="*/ 840131754 h 98"/>
              <a:gd name="T40" fmla="*/ 939951078 w 128"/>
              <a:gd name="T41" fmla="*/ 943305395 h 98"/>
              <a:gd name="T42" fmla="*/ 939951078 w 128"/>
              <a:gd name="T43" fmla="*/ 1002263407 h 98"/>
              <a:gd name="T44" fmla="*/ 1160252595 w 128"/>
              <a:gd name="T45" fmla="*/ 1223353313 h 98"/>
              <a:gd name="T46" fmla="*/ 1380553872 w 128"/>
              <a:gd name="T47" fmla="*/ 1002263407 h 98"/>
              <a:gd name="T48" fmla="*/ 1292433361 w 128"/>
              <a:gd name="T49" fmla="*/ 825393211 h 98"/>
              <a:gd name="T50" fmla="*/ 1556794894 w 128"/>
              <a:gd name="T51" fmla="*/ 412698525 h 98"/>
              <a:gd name="T52" fmla="*/ 1659600879 w 128"/>
              <a:gd name="T53" fmla="*/ 442175611 h 98"/>
              <a:gd name="T54" fmla="*/ 1879902156 w 128"/>
              <a:gd name="T55" fmla="*/ 221085886 h 98"/>
              <a:gd name="T56" fmla="*/ 1659600879 w 128"/>
              <a:gd name="T57" fmla="*/ 0 h 98"/>
              <a:gd name="T58" fmla="*/ 220301337 w 128"/>
              <a:gd name="T59" fmla="*/ 1326526954 h 98"/>
              <a:gd name="T60" fmla="*/ 102806015 w 128"/>
              <a:gd name="T61" fmla="*/ 1223353313 h 98"/>
              <a:gd name="T62" fmla="*/ 220301337 w 128"/>
              <a:gd name="T63" fmla="*/ 1105437289 h 98"/>
              <a:gd name="T64" fmla="*/ 323107382 w 128"/>
              <a:gd name="T65" fmla="*/ 1223353313 h 98"/>
              <a:gd name="T66" fmla="*/ 220301337 w 128"/>
              <a:gd name="T67" fmla="*/ 1326526954 h 98"/>
              <a:gd name="T68" fmla="*/ 602154509 w 128"/>
              <a:gd name="T69" fmla="*/ 825393211 h 98"/>
              <a:gd name="T70" fmla="*/ 499348404 w 128"/>
              <a:gd name="T71" fmla="*/ 722219569 h 98"/>
              <a:gd name="T72" fmla="*/ 602154509 w 128"/>
              <a:gd name="T73" fmla="*/ 604307385 h 98"/>
              <a:gd name="T74" fmla="*/ 719649801 w 128"/>
              <a:gd name="T75" fmla="*/ 722219569 h 98"/>
              <a:gd name="T76" fmla="*/ 602154509 w 128"/>
              <a:gd name="T77" fmla="*/ 825393211 h 98"/>
              <a:gd name="T78" fmla="*/ 1160252595 w 128"/>
              <a:gd name="T79" fmla="*/ 1105437289 h 98"/>
              <a:gd name="T80" fmla="*/ 1042757303 w 128"/>
              <a:gd name="T81" fmla="*/ 1002263407 h 98"/>
              <a:gd name="T82" fmla="*/ 1160252595 w 128"/>
              <a:gd name="T83" fmla="*/ 884351223 h 98"/>
              <a:gd name="T84" fmla="*/ 1263058580 w 128"/>
              <a:gd name="T85" fmla="*/ 1002263407 h 98"/>
              <a:gd name="T86" fmla="*/ 1160252595 w 128"/>
              <a:gd name="T87" fmla="*/ 1105437289 h 98"/>
              <a:gd name="T88" fmla="*/ 1659600879 w 128"/>
              <a:gd name="T89" fmla="*/ 324263427 h 98"/>
              <a:gd name="T90" fmla="*/ 1542105587 w 128"/>
              <a:gd name="T91" fmla="*/ 221085886 h 98"/>
              <a:gd name="T92" fmla="*/ 1659600879 w 128"/>
              <a:gd name="T93" fmla="*/ 103173671 h 98"/>
              <a:gd name="T94" fmla="*/ 1762406864 w 128"/>
              <a:gd name="T95" fmla="*/ 221085886 h 98"/>
              <a:gd name="T96" fmla="*/ 1659600879 w 128"/>
              <a:gd name="T97" fmla="*/ 324263427 h 9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8"/>
              <a:gd name="T148" fmla="*/ 0 h 98"/>
              <a:gd name="T149" fmla="*/ 128 w 128"/>
              <a:gd name="T150" fmla="*/ 98 h 9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8" name="组合 36"/>
          <p:cNvGrpSpPr/>
          <p:nvPr/>
        </p:nvGrpSpPr>
        <p:grpSpPr bwMode="auto">
          <a:xfrm>
            <a:off x="1724025" y="2412393"/>
            <a:ext cx="2364963" cy="809539"/>
            <a:chOff x="0" y="0"/>
            <a:chExt cx="2365222" cy="808875"/>
          </a:xfrm>
        </p:grpSpPr>
        <p:sp>
          <p:nvSpPr>
            <p:cNvPr id="19" name="TextBox 47"/>
            <p:cNvSpPr txBox="1">
              <a:spLocks noChangeArrowheads="1"/>
            </p:cNvSpPr>
            <p:nvPr/>
          </p:nvSpPr>
          <p:spPr bwMode="auto">
            <a:xfrm>
              <a:off x="1282756" y="0"/>
              <a:ext cx="1082466" cy="307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0" y="211189"/>
              <a:ext cx="2200516" cy="5976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在此录入上述图表的综合描述说明，</a:t>
              </a:r>
            </a:p>
          </p:txBody>
        </p:sp>
      </p:grpSp>
      <p:grpSp>
        <p:nvGrpSpPr>
          <p:cNvPr id="21" name="组合 42"/>
          <p:cNvGrpSpPr/>
          <p:nvPr/>
        </p:nvGrpSpPr>
        <p:grpSpPr bwMode="auto">
          <a:xfrm>
            <a:off x="1724025" y="4355493"/>
            <a:ext cx="2364007" cy="838982"/>
            <a:chOff x="0" y="0"/>
            <a:chExt cx="2364266" cy="839684"/>
          </a:xfrm>
        </p:grpSpPr>
        <p:sp>
          <p:nvSpPr>
            <p:cNvPr id="22" name="TextBox 49"/>
            <p:cNvSpPr txBox="1">
              <a:spLocks noChangeArrowheads="1"/>
            </p:cNvSpPr>
            <p:nvPr/>
          </p:nvSpPr>
          <p:spPr bwMode="auto">
            <a:xfrm>
              <a:off x="1281799" y="0"/>
              <a:ext cx="1082467" cy="3080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0" y="241006"/>
              <a:ext cx="2200516" cy="5986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在此录入上述图表的综合描述说明，</a:t>
              </a:r>
            </a:p>
          </p:txBody>
        </p:sp>
      </p:grpSp>
      <p:grpSp>
        <p:nvGrpSpPr>
          <p:cNvPr id="24" name="组合 45"/>
          <p:cNvGrpSpPr/>
          <p:nvPr/>
        </p:nvGrpSpPr>
        <p:grpSpPr bwMode="auto">
          <a:xfrm>
            <a:off x="8205788" y="2310793"/>
            <a:ext cx="2200275" cy="809539"/>
            <a:chOff x="0" y="0"/>
            <a:chExt cx="2200517" cy="808875"/>
          </a:xfrm>
        </p:grpSpPr>
        <p:sp>
          <p:nvSpPr>
            <p:cNvPr id="25" name="TextBox 51"/>
            <p:cNvSpPr txBox="1">
              <a:spLocks noChangeArrowheads="1"/>
            </p:cNvSpPr>
            <p:nvPr/>
          </p:nvSpPr>
          <p:spPr bwMode="auto">
            <a:xfrm>
              <a:off x="0" y="0"/>
              <a:ext cx="1082467" cy="307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1" y="211189"/>
              <a:ext cx="2200516" cy="5976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在此录入上述图表的综合描述说明，</a:t>
              </a:r>
            </a:p>
          </p:txBody>
        </p:sp>
      </p:grpSp>
      <p:grpSp>
        <p:nvGrpSpPr>
          <p:cNvPr id="27" name="组合 48"/>
          <p:cNvGrpSpPr/>
          <p:nvPr/>
        </p:nvGrpSpPr>
        <p:grpSpPr bwMode="auto">
          <a:xfrm>
            <a:off x="8205788" y="4355493"/>
            <a:ext cx="2200275" cy="829597"/>
            <a:chOff x="0" y="0"/>
            <a:chExt cx="2200516" cy="830513"/>
          </a:xfrm>
        </p:grpSpPr>
        <p:sp>
          <p:nvSpPr>
            <p:cNvPr id="28" name="TextBox 53"/>
            <p:cNvSpPr txBox="1">
              <a:spLocks noChangeArrowheads="1"/>
            </p:cNvSpPr>
            <p:nvPr/>
          </p:nvSpPr>
          <p:spPr bwMode="auto">
            <a:xfrm>
              <a:off x="0" y="0"/>
              <a:ext cx="1082467" cy="3081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29" name="Rectangle 54"/>
            <p:cNvSpPr>
              <a:spLocks noChangeArrowheads="1"/>
            </p:cNvSpPr>
            <p:nvPr/>
          </p:nvSpPr>
          <p:spPr bwMode="auto">
            <a:xfrm>
              <a:off x="0" y="231675"/>
              <a:ext cx="2200516" cy="5988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在此录入上述图表的综合描述说明，</a:t>
              </a: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 flipH="1">
            <a:off x="5018592" y="180233"/>
            <a:ext cx="2930788" cy="90156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 flipH="1">
            <a:off x="3759604" y="246774"/>
            <a:ext cx="1930406" cy="835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sp>
        <p:nvSpPr>
          <p:cNvPr id="3" name="六边形 8"/>
          <p:cNvSpPr>
            <a:spLocks noChangeArrowheads="1"/>
          </p:cNvSpPr>
          <p:nvPr/>
        </p:nvSpPr>
        <p:spPr bwMode="auto">
          <a:xfrm>
            <a:off x="3619500" y="2995393"/>
            <a:ext cx="1878013" cy="1619250"/>
          </a:xfrm>
          <a:prstGeom prst="hexagon">
            <a:avLst>
              <a:gd name="adj" fmla="val 24989"/>
              <a:gd name="vf" fmla="val 115470"/>
            </a:avLst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六边形 9"/>
          <p:cNvSpPr>
            <a:spLocks noChangeArrowheads="1"/>
          </p:cNvSpPr>
          <p:nvPr/>
        </p:nvSpPr>
        <p:spPr bwMode="auto">
          <a:xfrm>
            <a:off x="6697663" y="2982693"/>
            <a:ext cx="1878012" cy="1617663"/>
          </a:xfrm>
          <a:prstGeom prst="hexagon">
            <a:avLst>
              <a:gd name="adj" fmla="val 25014"/>
              <a:gd name="vf" fmla="val 115470"/>
            </a:avLst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六边形 10"/>
          <p:cNvSpPr>
            <a:spLocks noChangeArrowheads="1"/>
          </p:cNvSpPr>
          <p:nvPr/>
        </p:nvSpPr>
        <p:spPr bwMode="auto">
          <a:xfrm>
            <a:off x="5151438" y="2144493"/>
            <a:ext cx="1878012" cy="1617663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EFEFE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六边形 11"/>
          <p:cNvSpPr>
            <a:spLocks noChangeArrowheads="1"/>
          </p:cNvSpPr>
          <p:nvPr/>
        </p:nvSpPr>
        <p:spPr bwMode="auto">
          <a:xfrm>
            <a:off x="5159375" y="3830418"/>
            <a:ext cx="1876425" cy="1619250"/>
          </a:xfrm>
          <a:prstGeom prst="hexagon">
            <a:avLst>
              <a:gd name="adj" fmla="val 24968"/>
              <a:gd name="vf" fmla="val 115470"/>
            </a:avLst>
          </a:prstGeom>
          <a:solidFill>
            <a:srgbClr val="FEFEFE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22"/>
          <p:cNvSpPr>
            <a:spLocks noChangeArrowheads="1"/>
          </p:cNvSpPr>
          <p:nvPr/>
        </p:nvSpPr>
        <p:spPr bwMode="auto">
          <a:xfrm>
            <a:off x="1019175" y="2144493"/>
            <a:ext cx="2650084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  <a:p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</a:p>
        </p:txBody>
      </p:sp>
      <p:sp>
        <p:nvSpPr>
          <p:cNvPr id="9" name="文本框 23"/>
          <p:cNvSpPr>
            <a:spLocks noChangeArrowheads="1"/>
          </p:cNvSpPr>
          <p:nvPr/>
        </p:nvSpPr>
        <p:spPr bwMode="auto">
          <a:xfrm>
            <a:off x="957263" y="4597181"/>
            <a:ext cx="265008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</a:p>
        </p:txBody>
      </p:sp>
      <p:sp>
        <p:nvSpPr>
          <p:cNvPr id="10" name="文本框 24"/>
          <p:cNvSpPr>
            <a:spLocks noChangeArrowheads="1"/>
          </p:cNvSpPr>
          <p:nvPr/>
        </p:nvSpPr>
        <p:spPr bwMode="auto">
          <a:xfrm>
            <a:off x="8550275" y="2179418"/>
            <a:ext cx="2650084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  <a:p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</a:p>
        </p:txBody>
      </p:sp>
      <p:sp>
        <p:nvSpPr>
          <p:cNvPr id="11" name="文本框 25"/>
          <p:cNvSpPr>
            <a:spLocks noChangeArrowheads="1"/>
          </p:cNvSpPr>
          <p:nvPr/>
        </p:nvSpPr>
        <p:spPr bwMode="auto">
          <a:xfrm>
            <a:off x="8550275" y="4614643"/>
            <a:ext cx="2650084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  <a:p>
            <a:endParaRPr lang="en-US" altLang="zh-CN" sz="1000" b="1" dirty="0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</a:p>
        </p:txBody>
      </p:sp>
      <p:grpSp>
        <p:nvGrpSpPr>
          <p:cNvPr id="12" name="组合 26"/>
          <p:cNvGrpSpPr/>
          <p:nvPr/>
        </p:nvGrpSpPr>
        <p:grpSpPr bwMode="auto">
          <a:xfrm>
            <a:off x="5803900" y="2620743"/>
            <a:ext cx="587375" cy="563563"/>
            <a:chOff x="0" y="0"/>
            <a:chExt cx="645684" cy="620945"/>
          </a:xfrm>
        </p:grpSpPr>
        <p:sp>
          <p:nvSpPr>
            <p:cNvPr id="13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29"/>
          <p:cNvGrpSpPr/>
          <p:nvPr/>
        </p:nvGrpSpPr>
        <p:grpSpPr bwMode="auto">
          <a:xfrm>
            <a:off x="4189413" y="3531968"/>
            <a:ext cx="788987" cy="600075"/>
            <a:chOff x="0" y="0"/>
            <a:chExt cx="509646" cy="387231"/>
          </a:xfrm>
        </p:grpSpPr>
        <p:sp>
          <p:nvSpPr>
            <p:cNvPr id="16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32"/>
          <p:cNvGrpSpPr/>
          <p:nvPr/>
        </p:nvGrpSpPr>
        <p:grpSpPr bwMode="auto">
          <a:xfrm>
            <a:off x="5856288" y="4354293"/>
            <a:ext cx="447675" cy="573088"/>
            <a:chOff x="0" y="0"/>
            <a:chExt cx="563562" cy="720725"/>
          </a:xfrm>
        </p:grpSpPr>
        <p:sp>
          <p:nvSpPr>
            <p:cNvPr id="19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" name="组合 36"/>
          <p:cNvGrpSpPr/>
          <p:nvPr/>
        </p:nvGrpSpPr>
        <p:grpSpPr bwMode="auto">
          <a:xfrm>
            <a:off x="7372350" y="3617693"/>
            <a:ext cx="528638" cy="506413"/>
            <a:chOff x="0" y="0"/>
            <a:chExt cx="2438400" cy="2332038"/>
          </a:xfrm>
        </p:grpSpPr>
        <p:sp>
          <p:nvSpPr>
            <p:cNvPr id="23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任意多边形 38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 flipH="1">
            <a:off x="3759604" y="246774"/>
            <a:ext cx="1930406" cy="83502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 flipH="1">
            <a:off x="5018592" y="180233"/>
            <a:ext cx="2930788" cy="901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>
            <a:off x="8723578" y="4621243"/>
            <a:ext cx="3310503" cy="2185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 flipH="1">
            <a:off x="121841" y="93713"/>
            <a:ext cx="3122803" cy="20620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26075" y="1980363"/>
            <a:ext cx="5061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  <a:cs typeface="+mj-cs"/>
              </a:rPr>
              <a:t>目录</a:t>
            </a:r>
          </a:p>
        </p:txBody>
      </p:sp>
      <p:sp>
        <p:nvSpPr>
          <p:cNvPr id="32" name="矩形 31"/>
          <p:cNvSpPr/>
          <p:nvPr/>
        </p:nvSpPr>
        <p:spPr>
          <a:xfrm>
            <a:off x="1618930" y="4040746"/>
            <a:ext cx="2127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0" t="27143" r="18812" b="3952"/>
          <a:stretch>
            <a:fillRect/>
          </a:stretch>
        </p:blipFill>
        <p:spPr>
          <a:xfrm>
            <a:off x="3546013" y="3276765"/>
            <a:ext cx="1631553" cy="182177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624152" y="2183792"/>
            <a:ext cx="2603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第一章节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0" t="63462" r="45668" b="25565"/>
          <a:stretch>
            <a:fillRect/>
          </a:stretch>
        </p:blipFill>
        <p:spPr>
          <a:xfrm>
            <a:off x="5555289" y="1891679"/>
            <a:ext cx="920424" cy="291793"/>
          </a:xfrm>
          <a:prstGeom prst="rect">
            <a:avLst/>
          </a:prstGeom>
        </p:spPr>
      </p:pic>
      <p:cxnSp>
        <p:nvCxnSpPr>
          <p:cNvPr id="44" name="直接连接符 43"/>
          <p:cNvCxnSpPr/>
          <p:nvPr/>
        </p:nvCxnSpPr>
        <p:spPr>
          <a:xfrm flipH="1">
            <a:off x="5555289" y="1799303"/>
            <a:ext cx="9436" cy="395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0" t="63462" r="45668" b="25565"/>
          <a:stretch>
            <a:fillRect/>
          </a:stretch>
        </p:blipFill>
        <p:spPr>
          <a:xfrm>
            <a:off x="5564725" y="2949015"/>
            <a:ext cx="920424" cy="291793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5624152" y="3241722"/>
            <a:ext cx="2603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第二章节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0" t="63462" r="45668" b="25565"/>
          <a:stretch>
            <a:fillRect/>
          </a:stretch>
        </p:blipFill>
        <p:spPr>
          <a:xfrm>
            <a:off x="5555289" y="3922562"/>
            <a:ext cx="920424" cy="29179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0" t="63462" r="45668" b="25565"/>
          <a:stretch>
            <a:fillRect/>
          </a:stretch>
        </p:blipFill>
        <p:spPr>
          <a:xfrm>
            <a:off x="5539883" y="4922825"/>
            <a:ext cx="920424" cy="291793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5985022" y="4215863"/>
            <a:ext cx="1881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第三章节</a:t>
            </a:r>
          </a:p>
        </p:txBody>
      </p:sp>
      <p:sp>
        <p:nvSpPr>
          <p:cNvPr id="54" name="矩形 53"/>
          <p:cNvSpPr/>
          <p:nvPr/>
        </p:nvSpPr>
        <p:spPr>
          <a:xfrm>
            <a:off x="6000095" y="5237326"/>
            <a:ext cx="1881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第四章节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47" grpId="0"/>
      <p:bldP spid="5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grpSp>
        <p:nvGrpSpPr>
          <p:cNvPr id="6" name="组合 7"/>
          <p:cNvGrpSpPr/>
          <p:nvPr/>
        </p:nvGrpSpPr>
        <p:grpSpPr bwMode="auto">
          <a:xfrm>
            <a:off x="1266092" y="1559635"/>
            <a:ext cx="8075856" cy="4489473"/>
            <a:chOff x="0" y="0"/>
            <a:chExt cx="9019765" cy="4894521"/>
          </a:xfrm>
        </p:grpSpPr>
        <p:sp>
          <p:nvSpPr>
            <p:cNvPr id="7" name="矩形 8"/>
            <p:cNvSpPr>
              <a:spLocks noChangeArrowheads="1"/>
            </p:cNvSpPr>
            <p:nvPr/>
          </p:nvSpPr>
          <p:spPr bwMode="auto">
            <a:xfrm>
              <a:off x="0" y="0"/>
              <a:ext cx="9019765" cy="4894521"/>
            </a:xfrm>
            <a:prstGeom prst="rect">
              <a:avLst/>
            </a:prstGeom>
            <a:solidFill>
              <a:srgbClr val="F2F2F2">
                <a:alpha val="1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aphicFrame>
          <p:nvGraphicFramePr>
            <p:cNvPr id="8" name="图表 10"/>
            <p:cNvGraphicFramePr/>
            <p:nvPr/>
          </p:nvGraphicFramePr>
          <p:xfrm>
            <a:off x="27534" y="42507"/>
            <a:ext cx="8897336" cy="4872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8906510" imgH="4931410" progId="Excel.Chart.8">
                    <p:embed/>
                  </p:oleObj>
                </mc:Choice>
                <mc:Fallback>
                  <p:oleObj r:id="rId3" imgW="8906510" imgH="4931410" progId="Excel.Chart.8">
                    <p:embed/>
                    <p:pic>
                      <p:nvPicPr>
                        <p:cNvPr id="0" name="Picture 1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34" y="42507"/>
                          <a:ext cx="8897336" cy="48729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801131" y="1221497"/>
            <a:ext cx="3250364" cy="3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</p:txBody>
      </p:sp>
      <p:sp>
        <p:nvSpPr>
          <p:cNvPr id="10" name="矩形 18"/>
          <p:cNvSpPr>
            <a:spLocks noChangeArrowheads="1"/>
          </p:cNvSpPr>
          <p:nvPr/>
        </p:nvSpPr>
        <p:spPr bwMode="auto">
          <a:xfrm>
            <a:off x="9636369" y="1527885"/>
            <a:ext cx="195540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在此录入图表的综合描述说明，在此录入上述图表的描述说明，在此录入上述图表的描述说明。在此录入上述图表的描述说明。在此录入图表的综合描述说明，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 flipH="1">
            <a:off x="5018592" y="180233"/>
            <a:ext cx="2930788" cy="9015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 flipH="1">
            <a:off x="3759604" y="246774"/>
            <a:ext cx="1930406" cy="83502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>
            <a:off x="8342142" y="4532756"/>
            <a:ext cx="3682634" cy="24316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 flipH="1">
            <a:off x="107095" y="196948"/>
            <a:ext cx="3834855" cy="25321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04332" y="2501430"/>
            <a:ext cx="6161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  <a:cs typeface="+mj-cs"/>
              </a:rPr>
              <a:t>第四章节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23312" y="3609426"/>
            <a:ext cx="5176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Lucida Handwriting" panose="03010101010101010101" pitchFamily="66" charset="0"/>
                <a:ea typeface="微软雅黑" panose="020B0503020204020204" pitchFamily="34" charset="-122"/>
              </a:rPr>
              <a:t>Take my wine in my own cup, friend.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Lucida Handwriting" panose="03010101010101010101" pitchFamily="66" charset="0"/>
                <a:ea typeface="微软雅黑" panose="020B0503020204020204" pitchFamily="34" charset="-122"/>
              </a:rPr>
              <a:t>It loses its wreath of foam when poured into that of others.</a:t>
            </a:r>
            <a:endParaRPr lang="zh-CN" altLang="en-US" sz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60336" y="1989750"/>
            <a:ext cx="2557424" cy="907751"/>
            <a:chOff x="3666731" y="1984470"/>
            <a:chExt cx="2636520" cy="1447800"/>
          </a:xfrm>
        </p:grpSpPr>
        <p:sp>
          <p:nvSpPr>
            <p:cNvPr id="5" name="任意多边形 34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97172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     请输入标题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22815" y="1989750"/>
            <a:ext cx="2557424" cy="907751"/>
            <a:chOff x="1436370" y="1984470"/>
            <a:chExt cx="2636520" cy="1447800"/>
          </a:xfrm>
        </p:grpSpPr>
        <p:sp>
          <p:nvSpPr>
            <p:cNvPr id="8" name="任意多边形 37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09209" y="2389295"/>
              <a:ext cx="22939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     请输入标题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35377" y="1989750"/>
            <a:ext cx="2557424" cy="907751"/>
            <a:chOff x="8127453" y="1984470"/>
            <a:chExt cx="2636520" cy="1447800"/>
          </a:xfrm>
        </p:grpSpPr>
        <p:sp>
          <p:nvSpPr>
            <p:cNvPr id="11" name="任意多边形 45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43901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97856" y="1989750"/>
            <a:ext cx="2557424" cy="907751"/>
            <a:chOff x="5897092" y="1984470"/>
            <a:chExt cx="2636520" cy="1447800"/>
          </a:xfrm>
        </p:grpSpPr>
        <p:sp>
          <p:nvSpPr>
            <p:cNvPr id="14" name="任意多边形 48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27711" y="2389300"/>
              <a:ext cx="2205655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    请输入标题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2070909" y="3175503"/>
            <a:ext cx="1723531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981704" y="3654624"/>
            <a:ext cx="1907885" cy="164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8" name="矩形 17"/>
          <p:cNvSpPr/>
          <p:nvPr/>
        </p:nvSpPr>
        <p:spPr>
          <a:xfrm>
            <a:off x="4238214" y="3175503"/>
            <a:ext cx="1723531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191680" y="3654624"/>
            <a:ext cx="1875361" cy="164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405519" y="3175503"/>
            <a:ext cx="1723531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6369132" y="3654624"/>
            <a:ext cx="1892607" cy="164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572823" y="3175503"/>
            <a:ext cx="1723531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8563830" y="3654624"/>
            <a:ext cx="1874993" cy="164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 flipH="1">
            <a:off x="140502" y="66541"/>
            <a:ext cx="2154437" cy="83502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 flipH="1">
            <a:off x="1399490" y="0"/>
            <a:ext cx="3270917" cy="90156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>
            <a:off x="10006400" y="5966702"/>
            <a:ext cx="1949689" cy="83502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>
            <a:off x="7484012" y="5796966"/>
            <a:ext cx="3222857" cy="995829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sp>
        <p:nvSpPr>
          <p:cNvPr id="3" name="Freeform 471"/>
          <p:cNvSpPr>
            <a:spLocks noEditPoints="1"/>
          </p:cNvSpPr>
          <p:nvPr/>
        </p:nvSpPr>
        <p:spPr bwMode="auto">
          <a:xfrm>
            <a:off x="6714135" y="4144147"/>
            <a:ext cx="967236" cy="738967"/>
          </a:xfrm>
          <a:custGeom>
            <a:avLst/>
            <a:gdLst>
              <a:gd name="T0" fmla="*/ 103 w 106"/>
              <a:gd name="T1" fmla="*/ 44 h 81"/>
              <a:gd name="T2" fmla="*/ 85 w 106"/>
              <a:gd name="T3" fmla="*/ 26 h 81"/>
              <a:gd name="T4" fmla="*/ 66 w 106"/>
              <a:gd name="T5" fmla="*/ 7 h 81"/>
              <a:gd name="T6" fmla="*/ 47 w 106"/>
              <a:gd name="T7" fmla="*/ 26 h 81"/>
              <a:gd name="T8" fmla="*/ 29 w 106"/>
              <a:gd name="T9" fmla="*/ 44 h 81"/>
              <a:gd name="T10" fmla="*/ 4 w 106"/>
              <a:gd name="T11" fmla="*/ 44 h 81"/>
              <a:gd name="T12" fmla="*/ 4 w 106"/>
              <a:gd name="T13" fmla="*/ 81 h 81"/>
              <a:gd name="T14" fmla="*/ 66 w 106"/>
              <a:gd name="T15" fmla="*/ 81 h 81"/>
              <a:gd name="T16" fmla="*/ 66 w 106"/>
              <a:gd name="T17" fmla="*/ 53 h 81"/>
              <a:gd name="T18" fmla="*/ 84 w 106"/>
              <a:gd name="T19" fmla="*/ 53 h 81"/>
              <a:gd name="T20" fmla="*/ 84 w 106"/>
              <a:gd name="T21" fmla="*/ 81 h 81"/>
              <a:gd name="T22" fmla="*/ 103 w 106"/>
              <a:gd name="T23" fmla="*/ 81 h 81"/>
              <a:gd name="T24" fmla="*/ 103 w 106"/>
              <a:gd name="T25" fmla="*/ 44 h 81"/>
              <a:gd name="T26" fmla="*/ 25 w 106"/>
              <a:gd name="T27" fmla="*/ 66 h 81"/>
              <a:gd name="T28" fmla="*/ 11 w 106"/>
              <a:gd name="T29" fmla="*/ 66 h 81"/>
              <a:gd name="T30" fmla="*/ 11 w 106"/>
              <a:gd name="T31" fmla="*/ 52 h 81"/>
              <a:gd name="T32" fmla="*/ 25 w 106"/>
              <a:gd name="T33" fmla="*/ 52 h 81"/>
              <a:gd name="T34" fmla="*/ 25 w 106"/>
              <a:gd name="T35" fmla="*/ 66 h 81"/>
              <a:gd name="T36" fmla="*/ 47 w 106"/>
              <a:gd name="T37" fmla="*/ 66 h 81"/>
              <a:gd name="T38" fmla="*/ 33 w 106"/>
              <a:gd name="T39" fmla="*/ 66 h 81"/>
              <a:gd name="T40" fmla="*/ 33 w 106"/>
              <a:gd name="T41" fmla="*/ 52 h 81"/>
              <a:gd name="T42" fmla="*/ 47 w 106"/>
              <a:gd name="T43" fmla="*/ 52 h 81"/>
              <a:gd name="T44" fmla="*/ 47 w 106"/>
              <a:gd name="T45" fmla="*/ 66 h 81"/>
              <a:gd name="T46" fmla="*/ 63 w 106"/>
              <a:gd name="T47" fmla="*/ 38 h 81"/>
              <a:gd name="T48" fmla="*/ 56 w 106"/>
              <a:gd name="T49" fmla="*/ 31 h 81"/>
              <a:gd name="T50" fmla="*/ 63 w 106"/>
              <a:gd name="T51" fmla="*/ 25 h 81"/>
              <a:gd name="T52" fmla="*/ 70 w 106"/>
              <a:gd name="T53" fmla="*/ 31 h 81"/>
              <a:gd name="T54" fmla="*/ 63 w 106"/>
              <a:gd name="T55" fmla="*/ 38 h 81"/>
              <a:gd name="T56" fmla="*/ 106 w 106"/>
              <a:gd name="T57" fmla="*/ 40 h 81"/>
              <a:gd name="T58" fmla="*/ 104 w 106"/>
              <a:gd name="T59" fmla="*/ 42 h 81"/>
              <a:gd name="T60" fmla="*/ 66 w 106"/>
              <a:gd name="T61" fmla="*/ 3 h 81"/>
              <a:gd name="T62" fmla="*/ 28 w 106"/>
              <a:gd name="T63" fmla="*/ 41 h 81"/>
              <a:gd name="T64" fmla="*/ 28 w 106"/>
              <a:gd name="T65" fmla="*/ 42 h 81"/>
              <a:gd name="T66" fmla="*/ 0 w 106"/>
              <a:gd name="T67" fmla="*/ 42 h 81"/>
              <a:gd name="T68" fmla="*/ 21 w 106"/>
              <a:gd name="T69" fmla="*/ 20 h 81"/>
              <a:gd name="T70" fmla="*/ 47 w 106"/>
              <a:gd name="T71" fmla="*/ 20 h 81"/>
              <a:gd name="T72" fmla="*/ 66 w 106"/>
              <a:gd name="T73" fmla="*/ 0 h 81"/>
              <a:gd name="T74" fmla="*/ 87 w 106"/>
              <a:gd name="T75" fmla="*/ 21 h 81"/>
              <a:gd name="T76" fmla="*/ 87 w 106"/>
              <a:gd name="T77" fmla="*/ 9 h 81"/>
              <a:gd name="T78" fmla="*/ 95 w 106"/>
              <a:gd name="T79" fmla="*/ 9 h 81"/>
              <a:gd name="T80" fmla="*/ 95 w 106"/>
              <a:gd name="T81" fmla="*/ 30 h 81"/>
              <a:gd name="T82" fmla="*/ 106 w 106"/>
              <a:gd name="T8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81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rgbClr val="05BAC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476"/>
          <p:cNvSpPr>
            <a:spLocks noEditPoints="1"/>
          </p:cNvSpPr>
          <p:nvPr/>
        </p:nvSpPr>
        <p:spPr bwMode="auto">
          <a:xfrm>
            <a:off x="1977673" y="1839891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493"/>
          <p:cNvSpPr>
            <a:spLocks noChangeArrowheads="1"/>
          </p:cNvSpPr>
          <p:nvPr/>
        </p:nvSpPr>
        <p:spPr bwMode="auto">
          <a:xfrm>
            <a:off x="1977673" y="4220432"/>
            <a:ext cx="730404" cy="662682"/>
          </a:xfrm>
          <a:custGeom>
            <a:avLst/>
            <a:gdLst/>
            <a:ahLst/>
            <a:cxnLst/>
            <a:rect l="l" t="t" r="r" b="b"/>
            <a:pathLst>
              <a:path w="239713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497"/>
          <p:cNvSpPr>
            <a:spLocks noEditPoints="1"/>
          </p:cNvSpPr>
          <p:nvPr/>
        </p:nvSpPr>
        <p:spPr bwMode="auto">
          <a:xfrm>
            <a:off x="6714136" y="1839891"/>
            <a:ext cx="563836" cy="777833"/>
          </a:xfrm>
          <a:custGeom>
            <a:avLst/>
            <a:gdLst>
              <a:gd name="T0" fmla="*/ 125 w 128"/>
              <a:gd name="T1" fmla="*/ 83 h 177"/>
              <a:gd name="T2" fmla="*/ 64 w 128"/>
              <a:gd name="T3" fmla="*/ 177 h 177"/>
              <a:gd name="T4" fmla="*/ 0 w 128"/>
              <a:gd name="T5" fmla="*/ 71 h 177"/>
              <a:gd name="T6" fmla="*/ 0 w 128"/>
              <a:gd name="T7" fmla="*/ 70 h 177"/>
              <a:gd name="T8" fmla="*/ 0 w 128"/>
              <a:gd name="T9" fmla="*/ 64 h 177"/>
              <a:gd name="T10" fmla="*/ 64 w 128"/>
              <a:gd name="T11" fmla="*/ 0 h 177"/>
              <a:gd name="T12" fmla="*/ 128 w 128"/>
              <a:gd name="T13" fmla="*/ 64 h 177"/>
              <a:gd name="T14" fmla="*/ 127 w 128"/>
              <a:gd name="T15" fmla="*/ 68 h 177"/>
              <a:gd name="T16" fmla="*/ 125 w 128"/>
              <a:gd name="T17" fmla="*/ 83 h 177"/>
              <a:gd name="T18" fmla="*/ 64 w 128"/>
              <a:gd name="T19" fmla="*/ 20 h 177"/>
              <a:gd name="T20" fmla="*/ 22 w 128"/>
              <a:gd name="T21" fmla="*/ 62 h 177"/>
              <a:gd name="T22" fmla="*/ 64 w 128"/>
              <a:gd name="T23" fmla="*/ 104 h 177"/>
              <a:gd name="T24" fmla="*/ 106 w 128"/>
              <a:gd name="T25" fmla="*/ 62 h 177"/>
              <a:gd name="T26" fmla="*/ 64 w 128"/>
              <a:gd name="T27" fmla="*/ 20 h 177"/>
              <a:gd name="T28" fmla="*/ 64 w 128"/>
              <a:gd name="T29" fmla="*/ 40 h 177"/>
              <a:gd name="T30" fmla="*/ 44 w 128"/>
              <a:gd name="T31" fmla="*/ 60 h 177"/>
              <a:gd name="T32" fmla="*/ 64 w 128"/>
              <a:gd name="T33" fmla="*/ 80 h 177"/>
              <a:gd name="T34" fmla="*/ 84 w 128"/>
              <a:gd name="T35" fmla="*/ 60 h 177"/>
              <a:gd name="T36" fmla="*/ 64 w 128"/>
              <a:gd name="T37" fmla="*/ 4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rgbClr val="21AB8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977673" y="2686671"/>
            <a:ext cx="37095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714135" y="2686671"/>
            <a:ext cx="3680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77673" y="5042109"/>
            <a:ext cx="37095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714135" y="5042109"/>
            <a:ext cx="3680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98"/>
          <p:cNvSpPr txBox="1"/>
          <p:nvPr/>
        </p:nvSpPr>
        <p:spPr>
          <a:xfrm>
            <a:off x="4080006" y="2074296"/>
            <a:ext cx="172354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3" name="TextBox 499"/>
          <p:cNvSpPr txBox="1"/>
          <p:nvPr/>
        </p:nvSpPr>
        <p:spPr>
          <a:xfrm>
            <a:off x="8787263" y="2074296"/>
            <a:ext cx="172354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4" name="TextBox 500"/>
          <p:cNvSpPr txBox="1"/>
          <p:nvPr/>
        </p:nvSpPr>
        <p:spPr>
          <a:xfrm>
            <a:off x="4080006" y="4399278"/>
            <a:ext cx="172354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5" name="TextBox 501"/>
          <p:cNvSpPr txBox="1"/>
          <p:nvPr/>
        </p:nvSpPr>
        <p:spPr>
          <a:xfrm>
            <a:off x="8787263" y="4399278"/>
            <a:ext cx="172354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6" name="TextBox 503"/>
          <p:cNvSpPr txBox="1"/>
          <p:nvPr/>
        </p:nvSpPr>
        <p:spPr>
          <a:xfrm>
            <a:off x="1852449" y="2776719"/>
            <a:ext cx="40615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504"/>
          <p:cNvSpPr txBox="1"/>
          <p:nvPr/>
        </p:nvSpPr>
        <p:spPr>
          <a:xfrm>
            <a:off x="6612536" y="2776719"/>
            <a:ext cx="40615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dirty="0"/>
          </a:p>
        </p:txBody>
      </p:sp>
      <p:sp>
        <p:nvSpPr>
          <p:cNvPr id="18" name="TextBox 505"/>
          <p:cNvSpPr txBox="1"/>
          <p:nvPr/>
        </p:nvSpPr>
        <p:spPr>
          <a:xfrm>
            <a:off x="1852449" y="5142583"/>
            <a:ext cx="40615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dirty="0"/>
          </a:p>
        </p:txBody>
      </p:sp>
      <p:sp>
        <p:nvSpPr>
          <p:cNvPr id="19" name="TextBox 506"/>
          <p:cNvSpPr txBox="1"/>
          <p:nvPr/>
        </p:nvSpPr>
        <p:spPr>
          <a:xfrm>
            <a:off x="6612536" y="5142583"/>
            <a:ext cx="40615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 flipH="1">
            <a:off x="3759604" y="246774"/>
            <a:ext cx="1930406" cy="8350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 flipH="1">
            <a:off x="5018592" y="180233"/>
            <a:ext cx="2930788" cy="90156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710631" y="2145261"/>
            <a:ext cx="0" cy="3409182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525035" y="2449270"/>
            <a:ext cx="2497391" cy="273398"/>
            <a:chOff x="3249264" y="1751685"/>
            <a:chExt cx="2994025" cy="338961"/>
          </a:xfrm>
        </p:grpSpPr>
        <p:grpSp>
          <p:nvGrpSpPr>
            <p:cNvPr id="6" name="组合 5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8" name="圆角矩形 5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" name="圆角矩形 6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05BA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335260" y="1751685"/>
              <a:ext cx="67375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25035" y="2860336"/>
            <a:ext cx="2497391" cy="272914"/>
            <a:chOff x="3249264" y="2162753"/>
            <a:chExt cx="2994025" cy="33836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3" name="圆角矩形 10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圆角矩形 1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05BA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118871" y="2162753"/>
              <a:ext cx="673754" cy="33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20040" y="4630525"/>
            <a:ext cx="2512017" cy="284394"/>
            <a:chOff x="3244272" y="3932941"/>
            <a:chExt cx="3011560" cy="352593"/>
          </a:xfrm>
        </p:grpSpPr>
        <p:sp>
          <p:nvSpPr>
            <p:cNvPr id="16" name="圆角矩形 13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圆角矩形 14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418923" y="3932941"/>
              <a:ext cx="907694" cy="33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20045" y="5022556"/>
            <a:ext cx="2509501" cy="283823"/>
            <a:chOff x="3244272" y="4324968"/>
            <a:chExt cx="3008542" cy="351885"/>
          </a:xfrm>
        </p:grpSpPr>
        <p:sp>
          <p:nvSpPr>
            <p:cNvPr id="20" name="圆角矩形 1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圆角矩形 18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26614" y="4324968"/>
              <a:ext cx="673754" cy="338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59702" y="2145261"/>
            <a:ext cx="1873088" cy="1771237"/>
            <a:chOff x="471707" y="1675770"/>
            <a:chExt cx="2158455" cy="2196000"/>
          </a:xfrm>
          <a:solidFill>
            <a:schemeClr val="accent5">
              <a:lumMod val="75000"/>
            </a:schemeClr>
          </a:solidFill>
        </p:grpSpPr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28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26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569777" y="4359293"/>
            <a:ext cx="1873088" cy="1771237"/>
            <a:chOff x="478903" y="4355475"/>
            <a:chExt cx="2158455" cy="2196000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37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34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7365815" y="2178115"/>
            <a:ext cx="18696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7365816" y="2566413"/>
            <a:ext cx="314275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4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  <a:endParaRPr lang="zh-CN" altLang="en-US" sz="14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365815" y="3702040"/>
            <a:ext cx="185958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7365816" y="4090337"/>
            <a:ext cx="314275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4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  <a:endParaRPr lang="zh-CN" altLang="en-US" sz="14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365815" y="5225964"/>
            <a:ext cx="185958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365816" y="5614260"/>
            <a:ext cx="314275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4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  <a:endParaRPr lang="zh-CN" altLang="en-US" sz="14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617867" y="2047597"/>
            <a:ext cx="1554903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3602105" y="3229671"/>
            <a:ext cx="2440804" cy="52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17867" y="4252979"/>
            <a:ext cx="1671757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3602105" y="5419289"/>
            <a:ext cx="2440804" cy="52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5438148" y="1317286"/>
            <a:ext cx="2453827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en-US" altLang="zh-CN" sz="2935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5302" r="37248" b="23193"/>
          <a:stretch>
            <a:fillRect/>
          </a:stretch>
        </p:blipFill>
        <p:spPr>
          <a:xfrm flipH="1">
            <a:off x="4083161" y="246774"/>
            <a:ext cx="1930406" cy="83502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32617" r="3934" b="41538"/>
          <a:stretch>
            <a:fillRect/>
          </a:stretch>
        </p:blipFill>
        <p:spPr>
          <a:xfrm flipH="1">
            <a:off x="5201474" y="180233"/>
            <a:ext cx="2930788" cy="90156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96939" y="942536"/>
            <a:ext cx="1420837" cy="291885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谢</a:t>
            </a:r>
            <a:br>
              <a:rPr lang="en-US" altLang="zh-C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</a:rPr>
            </a:br>
            <a:br>
              <a:rPr lang="en-US" altLang="zh-C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</a:rPr>
            </a:br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谢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r="2073" b="7275"/>
          <a:stretch>
            <a:fillRect/>
          </a:stretch>
        </p:blipFill>
        <p:spPr>
          <a:xfrm>
            <a:off x="5233182" y="132313"/>
            <a:ext cx="6904135" cy="671957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43390" y="2574387"/>
            <a:ext cx="830997" cy="39248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72C45"/>
                </a:solidFill>
                <a:effectLst/>
                <a:latin typeface="Lucida Handwriting" panose="03010101010101010101" pitchFamily="66" charset="0"/>
                <a:ea typeface="微软雅黑" panose="020B0503020204020204" pitchFamily="34" charset="-122"/>
              </a:rPr>
              <a:t>Take my wine in my own cup, friend.</a:t>
            </a:r>
          </a:p>
          <a:p>
            <a:r>
              <a:rPr lang="en-US" altLang="zh-CN" sz="1400" b="0" i="0" dirty="0">
                <a:solidFill>
                  <a:srgbClr val="172C45"/>
                </a:solidFill>
                <a:effectLst/>
                <a:latin typeface="Lucida Handwriting" panose="03010101010101010101" pitchFamily="66" charset="0"/>
                <a:ea typeface="微软雅黑" panose="020B0503020204020204" pitchFamily="34" charset="-122"/>
              </a:rPr>
              <a:t>It loses its wreath of foam when poured into that of others.</a:t>
            </a:r>
            <a:endParaRPr lang="zh-CN" altLang="en-US" sz="1400" dirty="0"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5000">
        <p15:prstTrans prst="origami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>
            <a:off x="8342142" y="4532756"/>
            <a:ext cx="3682634" cy="24316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 flipH="1">
            <a:off x="107091" y="196948"/>
            <a:ext cx="3490013" cy="230448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04332" y="2501430"/>
            <a:ext cx="6161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  <a:cs typeface="+mj-cs"/>
              </a:rPr>
              <a:t>第一章节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23312" y="3609426"/>
            <a:ext cx="5176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Lucida Handwriting" panose="03010101010101010101" pitchFamily="66" charset="0"/>
                <a:ea typeface="微软雅黑" panose="020B0503020204020204" pitchFamily="34" charset="-122"/>
              </a:rPr>
              <a:t>Take my wine in my own cup, friend.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Lucida Handwriting" panose="03010101010101010101" pitchFamily="66" charset="0"/>
                <a:ea typeface="微软雅黑" panose="020B0503020204020204" pitchFamily="34" charset="-122"/>
              </a:rPr>
              <a:t>It loses its wreath of foam when poured into that of others.</a:t>
            </a:r>
            <a:endParaRPr lang="zh-CN" altLang="en-US" sz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sp>
        <p:nvSpPr>
          <p:cNvPr id="5" name="Bent Arrow 49"/>
          <p:cNvSpPr/>
          <p:nvPr/>
        </p:nvSpPr>
        <p:spPr>
          <a:xfrm flipH="1">
            <a:off x="964543" y="2346496"/>
            <a:ext cx="10210800" cy="772235"/>
          </a:xfrm>
          <a:prstGeom prst="bentArrow">
            <a:avLst>
              <a:gd name="adj1" fmla="val 17673"/>
              <a:gd name="adj2" fmla="val 2457"/>
              <a:gd name="adj3" fmla="val 0"/>
              <a:gd name="adj4" fmla="val 5133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1210" y="3223278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72396" y="3687840"/>
            <a:ext cx="1936377" cy="13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zh-CN" altLang="en-US" sz="16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43935" y="3223278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25121" y="3687840"/>
            <a:ext cx="1936377" cy="13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zh-CN" altLang="en-US" sz="16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6025" y="3223278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07211" y="3687840"/>
            <a:ext cx="1936377" cy="13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</a:t>
            </a:r>
            <a:endParaRPr lang="zh-CN" altLang="en-US" sz="16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533791" y="1465140"/>
            <a:ext cx="624494" cy="624492"/>
            <a:chOff x="7473695" y="1743073"/>
            <a:chExt cx="815598" cy="815596"/>
          </a:xfrm>
        </p:grpSpPr>
        <p:sp>
          <p:nvSpPr>
            <p:cNvPr id="13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29B9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4" name="Freeform 105"/>
            <p:cNvSpPr>
              <a:spLocks noEditPoints="1"/>
            </p:cNvSpPr>
            <p:nvPr/>
          </p:nvSpPr>
          <p:spPr bwMode="auto">
            <a:xfrm>
              <a:off x="7653542" y="1926222"/>
              <a:ext cx="455905" cy="449298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32359" y="1465140"/>
            <a:ext cx="624494" cy="624492"/>
            <a:chOff x="1972263" y="1791342"/>
            <a:chExt cx="815598" cy="815596"/>
          </a:xfrm>
        </p:grpSpPr>
        <p:sp>
          <p:nvSpPr>
            <p:cNvPr id="16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F472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7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83075" y="1465140"/>
            <a:ext cx="624494" cy="624492"/>
            <a:chOff x="4722979" y="1746592"/>
            <a:chExt cx="815598" cy="815596"/>
          </a:xfrm>
        </p:grpSpPr>
        <p:sp>
          <p:nvSpPr>
            <p:cNvPr id="19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F8D35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0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 flipH="1">
            <a:off x="180829" y="196947"/>
            <a:ext cx="2393489" cy="158043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>
            <a:off x="9304556" y="5148775"/>
            <a:ext cx="2749707" cy="1815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114623" y="1929410"/>
            <a:ext cx="7163353" cy="3154437"/>
            <a:chOff x="2114623" y="1929410"/>
            <a:chExt cx="7163353" cy="3154437"/>
          </a:xfrm>
        </p:grpSpPr>
        <p:grpSp>
          <p:nvGrpSpPr>
            <p:cNvPr id="5" name="组合 4"/>
            <p:cNvGrpSpPr/>
            <p:nvPr/>
          </p:nvGrpSpPr>
          <p:grpSpPr>
            <a:xfrm>
              <a:off x="6364057" y="1943101"/>
              <a:ext cx="2913919" cy="1908810"/>
              <a:chOff x="6813953" y="1682716"/>
              <a:chExt cx="3708904" cy="2429579"/>
            </a:xfrm>
          </p:grpSpPr>
          <p:sp>
            <p:nvSpPr>
              <p:cNvPr id="19" name="Arc 21"/>
              <p:cNvSpPr/>
              <p:nvPr/>
            </p:nvSpPr>
            <p:spPr>
              <a:xfrm flipH="1">
                <a:off x="7480162" y="1900061"/>
                <a:ext cx="1966059" cy="1966058"/>
              </a:xfrm>
              <a:prstGeom prst="arc">
                <a:avLst>
                  <a:gd name="adj1" fmla="val 16200000"/>
                  <a:gd name="adj2" fmla="val 5426856"/>
                </a:avLst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  <p:cxnSp>
            <p:nvCxnSpPr>
              <p:cNvPr id="20" name="Straight Connector 25"/>
              <p:cNvCxnSpPr/>
              <p:nvPr/>
            </p:nvCxnSpPr>
            <p:spPr>
              <a:xfrm flipH="1">
                <a:off x="6813953" y="2879155"/>
                <a:ext cx="2322804" cy="0"/>
              </a:xfrm>
              <a:prstGeom prst="line">
                <a:avLst/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31"/>
              <p:cNvSpPr/>
              <p:nvPr/>
            </p:nvSpPr>
            <p:spPr>
              <a:xfrm flipH="1">
                <a:off x="8369584" y="1682716"/>
                <a:ext cx="2153273" cy="46939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  <p:sp>
            <p:nvSpPr>
              <p:cNvPr id="22" name="Rounded Rectangle 32"/>
              <p:cNvSpPr/>
              <p:nvPr/>
            </p:nvSpPr>
            <p:spPr>
              <a:xfrm flipH="1">
                <a:off x="8369584" y="2671344"/>
                <a:ext cx="2153273" cy="46939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  <p:sp>
            <p:nvSpPr>
              <p:cNvPr id="23" name="Rounded Rectangle 33"/>
              <p:cNvSpPr/>
              <p:nvPr/>
            </p:nvSpPr>
            <p:spPr>
              <a:xfrm flipH="1">
                <a:off x="8369584" y="3642896"/>
                <a:ext cx="2153273" cy="46939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  <p:sp>
          <p:nvSpPr>
            <p:cNvPr id="6" name="Sev01"/>
            <p:cNvSpPr>
              <a:spLocks noChangeAspect="1"/>
            </p:cNvSpPr>
            <p:nvPr/>
          </p:nvSpPr>
          <p:spPr>
            <a:xfrm flipH="1">
              <a:off x="2114623" y="3375415"/>
              <a:ext cx="997610" cy="997610"/>
            </a:xfrm>
            <a:prstGeom prst="ellipse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cxnSp>
          <p:nvCxnSpPr>
            <p:cNvPr id="7" name="Straight Connector 25"/>
            <p:cNvCxnSpPr/>
            <p:nvPr/>
          </p:nvCxnSpPr>
          <p:spPr>
            <a:xfrm flipH="1">
              <a:off x="3105150" y="3866118"/>
              <a:ext cx="1959462" cy="0"/>
            </a:xfrm>
            <a:prstGeom prst="line">
              <a:avLst/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21"/>
            <p:cNvSpPr/>
            <p:nvPr/>
          </p:nvSpPr>
          <p:spPr>
            <a:xfrm flipH="1">
              <a:off x="3464331" y="2883089"/>
              <a:ext cx="1966059" cy="1966058"/>
            </a:xfrm>
            <a:prstGeom prst="arc">
              <a:avLst>
                <a:gd name="adj1" fmla="val 16200000"/>
                <a:gd name="adj2" fmla="val 5426856"/>
              </a:avLst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9" name="Rounded Rectangle 31"/>
            <p:cNvSpPr/>
            <p:nvPr/>
          </p:nvSpPr>
          <p:spPr>
            <a:xfrm flipH="1">
              <a:off x="4353753" y="2654268"/>
              <a:ext cx="2153273" cy="4693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" name="Rounded Rectangle 32"/>
            <p:cNvSpPr/>
            <p:nvPr/>
          </p:nvSpPr>
          <p:spPr>
            <a:xfrm flipH="1">
              <a:off x="4353753" y="3642896"/>
              <a:ext cx="2153273" cy="4693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1" name="Rounded Rectangle 33"/>
            <p:cNvSpPr/>
            <p:nvPr/>
          </p:nvSpPr>
          <p:spPr>
            <a:xfrm flipH="1">
              <a:off x="4353753" y="4614448"/>
              <a:ext cx="2153273" cy="4693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93033" y="2694512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93033" y="3678129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693033" y="4649092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91699" y="1929410"/>
              <a:ext cx="149186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91699" y="2719821"/>
              <a:ext cx="149186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91699" y="3474110"/>
              <a:ext cx="149186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请输入标题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 flipH="1">
            <a:off x="180829" y="196947"/>
            <a:ext cx="2393489" cy="158043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>
            <a:off x="9304556" y="5148775"/>
            <a:ext cx="2749707" cy="1815652"/>
          </a:xfrm>
          <a:prstGeom prst="rect">
            <a:avLst/>
          </a:prstGeom>
        </p:spPr>
      </p:pic>
      <p:grpSp>
        <p:nvGrpSpPr>
          <p:cNvPr id="26" name="组合 9"/>
          <p:cNvGrpSpPr/>
          <p:nvPr/>
        </p:nvGrpSpPr>
        <p:grpSpPr bwMode="auto">
          <a:xfrm>
            <a:off x="2427495" y="3597749"/>
            <a:ext cx="444500" cy="496887"/>
            <a:chOff x="0" y="0"/>
            <a:chExt cx="402656" cy="450303"/>
          </a:xfrm>
        </p:grpSpPr>
        <p:sp>
          <p:nvSpPr>
            <p:cNvPr id="27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cxnSp>
        <p:nvCxnSpPr>
          <p:cNvPr id="32" name="Straight Connector 25"/>
          <p:cNvCxnSpPr/>
          <p:nvPr/>
        </p:nvCxnSpPr>
        <p:spPr>
          <a:xfrm flipH="1">
            <a:off x="6524822" y="4849147"/>
            <a:ext cx="1824923" cy="0"/>
          </a:xfrm>
          <a:prstGeom prst="line">
            <a:avLst/>
          </a:prstGeom>
          <a:ln w="28575">
            <a:solidFill>
              <a:srgbClr val="29B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21"/>
          <p:cNvSpPr/>
          <p:nvPr/>
        </p:nvSpPr>
        <p:spPr>
          <a:xfrm flipH="1">
            <a:off x="6919521" y="4012681"/>
            <a:ext cx="1544644" cy="1544643"/>
          </a:xfrm>
          <a:prstGeom prst="arc">
            <a:avLst>
              <a:gd name="adj1" fmla="val 16200000"/>
              <a:gd name="adj2" fmla="val 5426856"/>
            </a:avLst>
          </a:prstGeom>
          <a:ln w="28575">
            <a:solidFill>
              <a:srgbClr val="29B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34" name="Rounded Rectangle 31"/>
          <p:cNvSpPr/>
          <p:nvPr/>
        </p:nvSpPr>
        <p:spPr>
          <a:xfrm flipH="1">
            <a:off x="7595627" y="3949071"/>
            <a:ext cx="1691730" cy="3687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35" name="Rounded Rectangle 31"/>
          <p:cNvSpPr/>
          <p:nvPr/>
        </p:nvSpPr>
        <p:spPr>
          <a:xfrm flipH="1">
            <a:off x="7612700" y="4699605"/>
            <a:ext cx="1691730" cy="3687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</p:txBody>
      </p:sp>
      <p:sp>
        <p:nvSpPr>
          <p:cNvPr id="36" name="Rounded Rectangle 31"/>
          <p:cNvSpPr/>
          <p:nvPr/>
        </p:nvSpPr>
        <p:spPr>
          <a:xfrm flipH="1">
            <a:off x="7595627" y="5380439"/>
            <a:ext cx="1691730" cy="3687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  <a:p>
            <a:pPr algn="ctr"/>
            <a:endParaRPr lang="en-US" sz="1100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 flipH="1">
            <a:off x="180829" y="196947"/>
            <a:ext cx="2393489" cy="158043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>
            <a:off x="9304556" y="5148775"/>
            <a:ext cx="2749707" cy="1815652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7016342" y="162339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003378" y="380249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151206" y="2679792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50" name="等腰三角形 49"/>
          <p:cNvSpPr>
            <a:spLocks noChangeAspect="1" noChangeArrowheads="1"/>
          </p:cNvSpPr>
          <p:nvPr/>
        </p:nvSpPr>
        <p:spPr bwMode="auto">
          <a:xfrm rot="5400000" flipV="1">
            <a:off x="6707997" y="2132332"/>
            <a:ext cx="239249" cy="20631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7003380" y="2038135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2" name="等腰三角形 18"/>
          <p:cNvSpPr>
            <a:spLocks noChangeAspect="1" noChangeArrowheads="1"/>
          </p:cNvSpPr>
          <p:nvPr/>
        </p:nvSpPr>
        <p:spPr bwMode="auto">
          <a:xfrm rot="5400000" flipV="1">
            <a:off x="6707997" y="4315400"/>
            <a:ext cx="239249" cy="20631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7003380" y="4221207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4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3637686" y="3185444"/>
            <a:ext cx="239249" cy="20631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1145426" y="3091243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</a:t>
            </a:r>
          </a:p>
        </p:txBody>
      </p:sp>
      <p:sp>
        <p:nvSpPr>
          <p:cNvPr id="56" name="形状 55"/>
          <p:cNvSpPr/>
          <p:nvPr/>
        </p:nvSpPr>
        <p:spPr>
          <a:xfrm>
            <a:off x="4003596" y="2607976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69" name="空心弧 68"/>
          <p:cNvSpPr/>
          <p:nvPr/>
        </p:nvSpPr>
        <p:spPr>
          <a:xfrm>
            <a:off x="4673847" y="3830520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70" name="任意多边形 83"/>
          <p:cNvSpPr/>
          <p:nvPr/>
        </p:nvSpPr>
        <p:spPr>
          <a:xfrm rot="17307692">
            <a:off x="5031346" y="2091037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任意多边形 84"/>
          <p:cNvSpPr/>
          <p:nvPr/>
        </p:nvSpPr>
        <p:spPr>
          <a:xfrm rot="17307692">
            <a:off x="4635272" y="1639891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3" name="组合 82"/>
          <p:cNvGrpSpPr/>
          <p:nvPr/>
        </p:nvGrpSpPr>
        <p:grpSpPr bwMode="auto">
          <a:xfrm>
            <a:off x="5331280" y="4499663"/>
            <a:ext cx="357187" cy="341313"/>
            <a:chOff x="0" y="0"/>
            <a:chExt cx="2438400" cy="2332038"/>
          </a:xfrm>
        </p:grpSpPr>
        <p:sp>
          <p:nvSpPr>
            <p:cNvPr id="7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" name="任意多边形 84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6" name="组合 72"/>
          <p:cNvGrpSpPr/>
          <p:nvPr/>
        </p:nvGrpSpPr>
        <p:grpSpPr bwMode="auto">
          <a:xfrm>
            <a:off x="4746213" y="3352495"/>
            <a:ext cx="533400" cy="404813"/>
            <a:chOff x="0" y="0"/>
            <a:chExt cx="509646" cy="387231"/>
          </a:xfrm>
        </p:grpSpPr>
        <p:sp>
          <p:nvSpPr>
            <p:cNvPr id="77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8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9" name="组合 79"/>
          <p:cNvGrpSpPr/>
          <p:nvPr/>
        </p:nvGrpSpPr>
        <p:grpSpPr bwMode="auto">
          <a:xfrm>
            <a:off x="5276021" y="2158649"/>
            <a:ext cx="346075" cy="342900"/>
            <a:chOff x="0" y="0"/>
            <a:chExt cx="453105" cy="448433"/>
          </a:xfrm>
        </p:grpSpPr>
        <p:sp>
          <p:nvSpPr>
            <p:cNvPr id="80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1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073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 animBg="1"/>
      <p:bldP spid="50" grpId="1" animBg="1"/>
      <p:bldP spid="51" grpId="0"/>
      <p:bldP spid="52" grpId="0" animBg="1"/>
      <p:bldP spid="52" grpId="1" animBg="1"/>
      <p:bldP spid="53" grpId="0"/>
      <p:bldP spid="54" grpId="0" animBg="1"/>
      <p:bldP spid="54" grpId="1" animBg="1"/>
      <p:bldP spid="55" grpId="0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 flipH="1">
            <a:off x="180829" y="196947"/>
            <a:ext cx="2393489" cy="158043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>
            <a:off x="9304556" y="5148775"/>
            <a:ext cx="2749707" cy="1815652"/>
          </a:xfrm>
          <a:prstGeom prst="rect">
            <a:avLst/>
          </a:prstGeom>
        </p:spPr>
      </p:pic>
      <p:sp>
        <p:nvSpPr>
          <p:cNvPr id="5" name="Freeform 6"/>
          <p:cNvSpPr/>
          <p:nvPr/>
        </p:nvSpPr>
        <p:spPr bwMode="auto">
          <a:xfrm>
            <a:off x="8653086" y="1884707"/>
            <a:ext cx="2485774" cy="1513561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40" tIns="756000" rIns="91440" bIns="45720" numCol="1" anchor="t" anchorCtr="0" compatLnSpc="1"/>
          <a:lstStyle/>
          <a:p>
            <a:pPr algn="ctr">
              <a:lnSpc>
                <a:spcPts val="15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cs typeface="UKIJ Qolyazma" pitchFamily="18" charset="0"/>
              </a:rPr>
              <a:t>80</a:t>
            </a:r>
            <a:r>
              <a:rPr lang="en-US" altLang="zh-CN" sz="2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cs typeface="UKIJ Qolyazma" pitchFamily="18" charset="0"/>
              </a:rPr>
              <a:t>%</a:t>
            </a:r>
          </a:p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" name="Freeform 7"/>
          <p:cNvSpPr/>
          <p:nvPr/>
        </p:nvSpPr>
        <p:spPr bwMode="auto">
          <a:xfrm>
            <a:off x="8653086" y="3608178"/>
            <a:ext cx="2485774" cy="931705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40" tIns="612000" rIns="91440" bIns="45720" numCol="1" anchor="t" anchorCtr="0" compatLnSpc="1"/>
          <a:lstStyle/>
          <a:p>
            <a:pPr lvl="0" algn="ctr">
              <a:lnSpc>
                <a:spcPts val="1500"/>
              </a:lnSpc>
            </a:pPr>
            <a:r>
              <a:rPr lang="en-US" altLang="zh-CN" sz="5400" dirty="0">
                <a:solidFill>
                  <a:prstClr val="white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cs typeface="UKIJ Qolyazma" pitchFamily="18" charset="0"/>
              </a:rPr>
              <a:t>20</a:t>
            </a:r>
            <a:r>
              <a:rPr lang="en-US" altLang="zh-CN" sz="2400" dirty="0">
                <a:solidFill>
                  <a:prstClr val="white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cs typeface="UKIJ Qolyazma" pitchFamily="18" charset="0"/>
              </a:rPr>
              <a:t>%</a:t>
            </a:r>
          </a:p>
          <a:p>
            <a:endParaRPr lang="zh-CN" altLang="en-US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cxnSp>
        <p:nvCxnSpPr>
          <p:cNvPr id="7" name="直接连接符 6"/>
          <p:cNvCxnSpPr>
            <a:stCxn id="5" idx="6"/>
          </p:cNvCxnSpPr>
          <p:nvPr/>
        </p:nvCxnSpPr>
        <p:spPr>
          <a:xfrm flipH="1">
            <a:off x="2172366" y="3398268"/>
            <a:ext cx="64807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6" idx="0"/>
          </p:cNvCxnSpPr>
          <p:nvPr/>
        </p:nvCxnSpPr>
        <p:spPr>
          <a:xfrm flipH="1">
            <a:off x="2172366" y="3608178"/>
            <a:ext cx="64807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 flipH="1">
            <a:off x="2172366" y="1910446"/>
            <a:ext cx="2786907" cy="461659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2172366" y="2320701"/>
            <a:ext cx="5976664" cy="137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在此录入图表的综合描述说明，在此录入上述图表的描述说明，在此录入上述图表的描述说明。在此录入上述图表的描述说明。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11" name="TextBox 15"/>
          <p:cNvSpPr txBox="1"/>
          <p:nvPr/>
        </p:nvSpPr>
        <p:spPr>
          <a:xfrm flipH="1">
            <a:off x="2172366" y="3822075"/>
            <a:ext cx="2786907" cy="461659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请输入标题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2172366" y="4232330"/>
            <a:ext cx="5976664" cy="137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在此录入图表的综合描述说明，在此录入上述图表的描述说明，在此录入上述图表的描述说明。在此录入上述图表的描述说明。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 flipH="1">
            <a:off x="180829" y="196947"/>
            <a:ext cx="2393489" cy="158043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>
            <a:off x="9411286" y="5219249"/>
            <a:ext cx="2642977" cy="1745177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2055099" y="2121119"/>
            <a:ext cx="2227423" cy="2232424"/>
            <a:chOff x="800752" y="1176303"/>
            <a:chExt cx="2227424" cy="2232424"/>
          </a:xfrm>
        </p:grpSpPr>
        <p:grpSp>
          <p:nvGrpSpPr>
            <p:cNvPr id="43" name="组合 42"/>
            <p:cNvGrpSpPr/>
            <p:nvPr/>
          </p:nvGrpSpPr>
          <p:grpSpPr>
            <a:xfrm>
              <a:off x="800752" y="1176303"/>
              <a:ext cx="2227424" cy="2232424"/>
              <a:chOff x="1529375" y="1276859"/>
              <a:chExt cx="2373418" cy="2378746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636782" y="1386930"/>
                <a:ext cx="2158604" cy="2158604"/>
              </a:xfrm>
              <a:prstGeom prst="ellipse">
                <a:avLst/>
              </a:prstGeom>
              <a:noFill/>
              <a:ln w="190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  <p:sp>
            <p:nvSpPr>
              <p:cNvPr id="47" name="椭圆 1"/>
              <p:cNvSpPr/>
              <p:nvPr/>
            </p:nvSpPr>
            <p:spPr>
              <a:xfrm>
                <a:off x="1529375" y="1276859"/>
                <a:ext cx="2373418" cy="2378746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rgbClr val="05BAC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endParaRPr>
              </a:p>
            </p:txBody>
          </p:sp>
        </p:grpSp>
        <p:sp>
          <p:nvSpPr>
            <p:cNvPr id="44" name="TextBox 50"/>
            <p:cNvSpPr txBox="1"/>
            <p:nvPr/>
          </p:nvSpPr>
          <p:spPr>
            <a:xfrm>
              <a:off x="1584480" y="1844450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70%</a:t>
              </a:r>
              <a:endParaRPr lang="zh-CN" altLang="en-US" sz="2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45" name="TextBox 51"/>
            <p:cNvSpPr txBox="1"/>
            <p:nvPr/>
          </p:nvSpPr>
          <p:spPr>
            <a:xfrm>
              <a:off x="1382103" y="2288609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059018" y="4428699"/>
            <a:ext cx="2223504" cy="1623123"/>
            <a:chOff x="804672" y="3483883"/>
            <a:chExt cx="2223504" cy="1623123"/>
          </a:xfrm>
        </p:grpSpPr>
        <p:sp>
          <p:nvSpPr>
            <p:cNvPr id="49" name="矩形 48"/>
            <p:cNvSpPr/>
            <p:nvPr/>
          </p:nvSpPr>
          <p:spPr>
            <a:xfrm>
              <a:off x="901552" y="3483883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04672" y="3633397"/>
              <a:ext cx="2198213" cy="1473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在此录入图表的综合描述说明，在此录入上述图表的描述说明，在此录入上述图表的描述说明。在此录入上述图表的描述说明。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794515" y="2121119"/>
            <a:ext cx="2126625" cy="2129124"/>
            <a:chOff x="3540169" y="1176303"/>
            <a:chExt cx="2126625" cy="2129124"/>
          </a:xfrm>
        </p:grpSpPr>
        <p:sp>
          <p:nvSpPr>
            <p:cNvPr id="52" name="椭圆 51"/>
            <p:cNvSpPr/>
            <p:nvPr/>
          </p:nvSpPr>
          <p:spPr>
            <a:xfrm>
              <a:off x="3540169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3" name="椭圆 1"/>
            <p:cNvSpPr/>
            <p:nvPr/>
          </p:nvSpPr>
          <p:spPr>
            <a:xfrm>
              <a:off x="3577963" y="2288243"/>
              <a:ext cx="2088831" cy="1017184"/>
            </a:xfrm>
            <a:custGeom>
              <a:avLst/>
              <a:gdLst/>
              <a:ahLst/>
              <a:cxnLst/>
              <a:rect l="l" t="t" r="r" b="b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4" name="TextBox 60"/>
            <p:cNvSpPr txBox="1"/>
            <p:nvPr/>
          </p:nvSpPr>
          <p:spPr>
            <a:xfrm>
              <a:off x="4223097" y="1741150"/>
              <a:ext cx="835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42%</a:t>
              </a:r>
              <a:endParaRPr lang="zh-CN" altLang="en-US" sz="2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55" name="TextBox 61"/>
            <p:cNvSpPr txBox="1"/>
            <p:nvPr/>
          </p:nvSpPr>
          <p:spPr>
            <a:xfrm>
              <a:off x="3996970" y="220905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697637" y="4427890"/>
            <a:ext cx="2295900" cy="1614915"/>
            <a:chOff x="3443290" y="3483074"/>
            <a:chExt cx="2295900" cy="1614915"/>
          </a:xfrm>
        </p:grpSpPr>
        <p:sp>
          <p:nvSpPr>
            <p:cNvPr id="57" name="矩形 56"/>
            <p:cNvSpPr/>
            <p:nvPr/>
          </p:nvSpPr>
          <p:spPr>
            <a:xfrm>
              <a:off x="3540169" y="3483074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3443290" y="3632588"/>
              <a:ext cx="2295900" cy="1465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在此录入图表的综合描述说明，在此录入上述图表的描述说明，在此录入上述图表的描述说明。在此录入上述图表的描述说明。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433134" y="2121119"/>
            <a:ext cx="2122208" cy="2129124"/>
            <a:chOff x="6178788" y="1176303"/>
            <a:chExt cx="2122208" cy="2129124"/>
          </a:xfrm>
        </p:grpSpPr>
        <p:sp>
          <p:nvSpPr>
            <p:cNvPr id="60" name="椭圆 59"/>
            <p:cNvSpPr/>
            <p:nvPr/>
          </p:nvSpPr>
          <p:spPr>
            <a:xfrm>
              <a:off x="6275172" y="1176303"/>
              <a:ext cx="2025824" cy="2025823"/>
            </a:xfrm>
            <a:prstGeom prst="ellipse">
              <a:avLst/>
            </a:prstGeom>
            <a:noFill/>
            <a:ln w="190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61" name="TextBox 68"/>
            <p:cNvSpPr txBox="1"/>
            <p:nvPr/>
          </p:nvSpPr>
          <p:spPr>
            <a:xfrm>
              <a:off x="6958100" y="1741150"/>
              <a:ext cx="835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18%</a:t>
              </a:r>
              <a:endParaRPr lang="zh-CN" altLang="en-US" sz="24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62" name="TextBox 69"/>
            <p:cNvSpPr txBox="1"/>
            <p:nvPr/>
          </p:nvSpPr>
          <p:spPr>
            <a:xfrm>
              <a:off x="6743848" y="22446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添加标题</a:t>
              </a:r>
            </a:p>
          </p:txBody>
        </p:sp>
        <p:sp>
          <p:nvSpPr>
            <p:cNvPr id="63" name="椭圆 1"/>
            <p:cNvSpPr/>
            <p:nvPr/>
          </p:nvSpPr>
          <p:spPr>
            <a:xfrm>
              <a:off x="6178788" y="2276645"/>
              <a:ext cx="1173991" cy="1028782"/>
            </a:xfrm>
            <a:custGeom>
              <a:avLst/>
              <a:gdLst/>
              <a:ahLst/>
              <a:cxnLst/>
              <a:rect l="l" t="t" r="r" b="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rgbClr val="21AB8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456086" y="4430174"/>
            <a:ext cx="2225194" cy="1642230"/>
            <a:chOff x="6201738" y="3485358"/>
            <a:chExt cx="2225194" cy="1642230"/>
          </a:xfrm>
        </p:grpSpPr>
        <p:sp>
          <p:nvSpPr>
            <p:cNvPr id="65" name="矩形 64"/>
            <p:cNvSpPr/>
            <p:nvPr/>
          </p:nvSpPr>
          <p:spPr>
            <a:xfrm>
              <a:off x="6275172" y="3485358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201738" y="3634872"/>
              <a:ext cx="2225194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  <a:sym typeface="微软雅黑" panose="020B0503020204020204" pitchFamily="34" charset="-122"/>
                </a:rPr>
                <a:t>在此录入图表的综合描述说明，在此录入上述图表的描述说明，在此录入上述图表的描述说明。在此录入上述图表的描述说明。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7" name="矩形 3"/>
          <p:cNvSpPr>
            <a:spLocks noChangeArrowheads="1"/>
          </p:cNvSpPr>
          <p:nvPr/>
        </p:nvSpPr>
        <p:spPr bwMode="auto">
          <a:xfrm>
            <a:off x="5128661" y="853053"/>
            <a:ext cx="1691471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cs typeface="Arial" panose="020B0604020202020204" pitchFamily="34" charset="0"/>
              </a:rPr>
              <a:t>添加标题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4504865" y="907845"/>
            <a:ext cx="263341" cy="395013"/>
            <a:chOff x="5284519" y="1508166"/>
            <a:chExt cx="213756" cy="427512"/>
          </a:xfrm>
        </p:grpSpPr>
        <p:cxnSp>
          <p:nvCxnSpPr>
            <p:cNvPr id="69" name="直接连接符 6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31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>
            <a:off x="8342142" y="4532756"/>
            <a:ext cx="3682634" cy="24316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9816" r="2073" b="7275"/>
          <a:stretch>
            <a:fillRect/>
          </a:stretch>
        </p:blipFill>
        <p:spPr>
          <a:xfrm flipH="1">
            <a:off x="107095" y="196948"/>
            <a:ext cx="3834855" cy="25321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04332" y="2501430"/>
            <a:ext cx="6161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  <a:cs typeface="+mj-cs"/>
              </a:rPr>
              <a:t>第二章节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23312" y="3609426"/>
            <a:ext cx="5176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Lucida Handwriting" panose="03010101010101010101" pitchFamily="66" charset="0"/>
                <a:ea typeface="微软雅黑" panose="020B0503020204020204" pitchFamily="34" charset="-122"/>
              </a:rPr>
              <a:t>Take my wine in my own cup, friend.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Lucida Handwriting" panose="03010101010101010101" pitchFamily="66" charset="0"/>
                <a:ea typeface="微软雅黑" panose="020B0503020204020204" pitchFamily="34" charset="-122"/>
              </a:rPr>
              <a:t>It loses its wreath of foam when poured into that of others.</a:t>
            </a:r>
            <a:endParaRPr lang="zh-CN" altLang="en-US" sz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Microsoft Office PowerPoint</Application>
  <PresentationFormat>宽屏</PresentationFormat>
  <Paragraphs>218</Paragraphs>
  <Slides>25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FontAwesome</vt:lpstr>
      <vt:lpstr>等线</vt:lpstr>
      <vt:lpstr>等线 Light</vt:lpstr>
      <vt:lpstr>方正姚体</vt:lpstr>
      <vt:lpstr>汉仪良品线简</vt:lpstr>
      <vt:lpstr>宋体</vt:lpstr>
      <vt:lpstr>微软雅黑</vt:lpstr>
      <vt:lpstr>Arial</vt:lpstr>
      <vt:lpstr>Calibri</vt:lpstr>
      <vt:lpstr>Lucida Handwriting</vt:lpstr>
      <vt:lpstr>Office 主题​​</vt:lpstr>
      <vt:lpstr>Microsoft Excel Chart</vt:lpstr>
      <vt:lpstr>丰收的季节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 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丰收的季节</dc:title>
  <dc:creator/>
  <cp:lastModifiedBy>天 下</cp:lastModifiedBy>
  <cp:revision>42</cp:revision>
  <dcterms:created xsi:type="dcterms:W3CDTF">2017-05-14T04:38:00Z</dcterms:created>
  <dcterms:modified xsi:type="dcterms:W3CDTF">2021-01-04T15:14:38Z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