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7" r:id="rId1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74" autoAdjust="0"/>
  </p:normalViewPr>
  <p:slideViewPr>
    <p:cSldViewPr>
      <p:cViewPr varScale="1">
        <p:scale>
          <a:sx n="150" d="100"/>
          <a:sy n="150" d="100"/>
        </p:scale>
        <p:origin x="474"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31B5A-33D4-48A1-8235-2EC594FC2CBE}"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E59F0-B043-4074-9053-8BAE09D0CFA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A31C45-B443-4B62-B36A-04A78E21DB07}"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A63E59F0-B043-4074-9053-8BAE09D0CFAB}"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4.png"/><Relationship Id="rId5" Type="http://schemas.microsoft.com/office/2007/relationships/hdphoto" Target="../media/hdphoto1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 Id="rId5" Type="http://schemas.microsoft.com/office/2007/relationships/hdphoto" Target="../media/hdphoto3.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矩形 1"/>
          <p:cNvSpPr/>
          <p:nvPr/>
        </p:nvSpPr>
        <p:spPr>
          <a:xfrm>
            <a:off x="3613528" y="3148672"/>
            <a:ext cx="2182607"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965653" y="587662"/>
            <a:ext cx="5052695" cy="1444981"/>
            <a:chOff x="-379228" y="1114047"/>
            <a:chExt cx="7198902" cy="2058758"/>
          </a:xfrm>
        </p:grpSpPr>
        <p:cxnSp>
          <p:nvCxnSpPr>
            <p:cNvPr id="4" name="直接连接符 3"/>
            <p:cNvCxnSpPr/>
            <p:nvPr/>
          </p:nvCxnSpPr>
          <p:spPr>
            <a:xfrm>
              <a:off x="527049" y="2722066"/>
              <a:ext cx="6092140" cy="0"/>
            </a:xfrm>
            <a:prstGeom prst="line">
              <a:avLst/>
            </a:prstGeom>
            <a:ln w="730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椭圆 23"/>
            <p:cNvSpPr/>
            <p:nvPr/>
          </p:nvSpPr>
          <p:spPr>
            <a:xfrm>
              <a:off x="-379228" y="1324772"/>
              <a:ext cx="1812554" cy="1731021"/>
            </a:xfrm>
            <a:custGeom>
              <a:avLst/>
              <a:gdLst/>
              <a:ahLst/>
              <a:cxnLst/>
              <a:rect l="l" t="t" r="r" b="b"/>
              <a:pathLst>
                <a:path w="5580355" h="5329339">
                  <a:moveTo>
                    <a:pt x="731520" y="0"/>
                  </a:moveTo>
                  <a:cubicBezTo>
                    <a:pt x="920898" y="0"/>
                    <a:pt x="1074420" y="153522"/>
                    <a:pt x="1074420" y="342900"/>
                  </a:cubicBezTo>
                  <a:cubicBezTo>
                    <a:pt x="1074420" y="444862"/>
                    <a:pt x="1029917" y="536430"/>
                    <a:pt x="958385" y="598239"/>
                  </a:cubicBezTo>
                  <a:lnTo>
                    <a:pt x="4961852" y="4347745"/>
                  </a:lnTo>
                  <a:cubicBezTo>
                    <a:pt x="5023432" y="4262241"/>
                    <a:pt x="5124010" y="4207150"/>
                    <a:pt x="5237455" y="4207150"/>
                  </a:cubicBezTo>
                  <a:cubicBezTo>
                    <a:pt x="5426833" y="4207150"/>
                    <a:pt x="5580355" y="4360672"/>
                    <a:pt x="5580355" y="4550050"/>
                  </a:cubicBezTo>
                  <a:cubicBezTo>
                    <a:pt x="5580355" y="4739428"/>
                    <a:pt x="5426833" y="4892950"/>
                    <a:pt x="5237455" y="4892950"/>
                  </a:cubicBezTo>
                  <a:lnTo>
                    <a:pt x="5175253" y="4886680"/>
                  </a:lnTo>
                  <a:cubicBezTo>
                    <a:pt x="5186528" y="4917902"/>
                    <a:pt x="5191735" y="4951562"/>
                    <a:pt x="5191735" y="4986439"/>
                  </a:cubicBezTo>
                  <a:cubicBezTo>
                    <a:pt x="5191735" y="5175817"/>
                    <a:pt x="5038213" y="5329339"/>
                    <a:pt x="4848835" y="5329339"/>
                  </a:cubicBezTo>
                  <a:cubicBezTo>
                    <a:pt x="4659457" y="5329339"/>
                    <a:pt x="4505935" y="5175817"/>
                    <a:pt x="4505935" y="4986439"/>
                  </a:cubicBezTo>
                  <a:cubicBezTo>
                    <a:pt x="4505935" y="4881843"/>
                    <a:pt x="4552767" y="4788185"/>
                    <a:pt x="4627600" y="4726455"/>
                  </a:cubicBezTo>
                  <a:lnTo>
                    <a:pt x="623119" y="975999"/>
                  </a:lnTo>
                  <a:cubicBezTo>
                    <a:pt x="561531" y="1064541"/>
                    <a:pt x="458948" y="1122189"/>
                    <a:pt x="342900" y="1122189"/>
                  </a:cubicBezTo>
                  <a:cubicBezTo>
                    <a:pt x="153522" y="1122189"/>
                    <a:pt x="0" y="968667"/>
                    <a:pt x="0" y="779289"/>
                  </a:cubicBezTo>
                  <a:cubicBezTo>
                    <a:pt x="0" y="589911"/>
                    <a:pt x="153522" y="436389"/>
                    <a:pt x="342900" y="436389"/>
                  </a:cubicBezTo>
                  <a:lnTo>
                    <a:pt x="405102" y="442660"/>
                  </a:lnTo>
                  <a:cubicBezTo>
                    <a:pt x="393827" y="411437"/>
                    <a:pt x="388620" y="377777"/>
                    <a:pt x="388620" y="342900"/>
                  </a:cubicBezTo>
                  <a:cubicBezTo>
                    <a:pt x="388620" y="153522"/>
                    <a:pt x="542142" y="0"/>
                    <a:pt x="731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椭圆 23"/>
            <p:cNvSpPr/>
            <p:nvPr/>
          </p:nvSpPr>
          <p:spPr>
            <a:xfrm rot="16798945">
              <a:off x="-274072" y="1413889"/>
              <a:ext cx="1947597" cy="1570236"/>
            </a:xfrm>
            <a:custGeom>
              <a:avLst/>
              <a:gdLst/>
              <a:ahLst/>
              <a:cxnLst/>
              <a:rect l="l" t="t" r="r" b="b"/>
              <a:pathLst>
                <a:path w="5996117" h="4834327">
                  <a:moveTo>
                    <a:pt x="5989150" y="3985932"/>
                  </a:moveTo>
                  <a:cubicBezTo>
                    <a:pt x="5993718" y="4008253"/>
                    <a:pt x="5996117" y="4031366"/>
                    <a:pt x="5996117" y="4055038"/>
                  </a:cubicBezTo>
                  <a:cubicBezTo>
                    <a:pt x="5996117" y="4244416"/>
                    <a:pt x="5842595" y="4397938"/>
                    <a:pt x="5653217" y="4397938"/>
                  </a:cubicBezTo>
                  <a:lnTo>
                    <a:pt x="5591015" y="4391668"/>
                  </a:lnTo>
                  <a:cubicBezTo>
                    <a:pt x="5602290" y="4422890"/>
                    <a:pt x="5607497" y="4456550"/>
                    <a:pt x="5607497" y="4491427"/>
                  </a:cubicBezTo>
                  <a:cubicBezTo>
                    <a:pt x="5607497" y="4680805"/>
                    <a:pt x="5453975" y="4834327"/>
                    <a:pt x="5264597" y="4834327"/>
                  </a:cubicBezTo>
                  <a:cubicBezTo>
                    <a:pt x="5075219" y="4834327"/>
                    <a:pt x="4921697" y="4680805"/>
                    <a:pt x="4921697" y="4491427"/>
                  </a:cubicBezTo>
                  <a:cubicBezTo>
                    <a:pt x="4921697" y="4412531"/>
                    <a:pt x="4948343" y="4339857"/>
                    <a:pt x="4994233" y="4282772"/>
                  </a:cubicBezTo>
                  <a:lnTo>
                    <a:pt x="640794" y="946033"/>
                  </a:lnTo>
                  <a:cubicBezTo>
                    <a:pt x="583460" y="1051463"/>
                    <a:pt x="471439" y="1122189"/>
                    <a:pt x="342900" y="1122189"/>
                  </a:cubicBezTo>
                  <a:cubicBezTo>
                    <a:pt x="153522" y="1122189"/>
                    <a:pt x="0" y="968667"/>
                    <a:pt x="0" y="779289"/>
                  </a:cubicBezTo>
                  <a:cubicBezTo>
                    <a:pt x="0" y="589911"/>
                    <a:pt x="153522" y="436389"/>
                    <a:pt x="342900" y="436389"/>
                  </a:cubicBezTo>
                  <a:lnTo>
                    <a:pt x="405102" y="442660"/>
                  </a:lnTo>
                  <a:cubicBezTo>
                    <a:pt x="393827" y="411437"/>
                    <a:pt x="388620" y="377777"/>
                    <a:pt x="388620" y="342900"/>
                  </a:cubicBezTo>
                  <a:cubicBezTo>
                    <a:pt x="388620" y="153522"/>
                    <a:pt x="542142" y="0"/>
                    <a:pt x="731520" y="0"/>
                  </a:cubicBezTo>
                  <a:cubicBezTo>
                    <a:pt x="920898" y="0"/>
                    <a:pt x="1074420" y="153522"/>
                    <a:pt x="1074420" y="342900"/>
                  </a:cubicBezTo>
                  <a:cubicBezTo>
                    <a:pt x="1074420" y="422439"/>
                    <a:pt x="1047339" y="495653"/>
                    <a:pt x="1000750" y="552930"/>
                  </a:cubicBezTo>
                  <a:lnTo>
                    <a:pt x="5354463" y="3889879"/>
                  </a:lnTo>
                  <a:cubicBezTo>
                    <a:pt x="5411531" y="3783577"/>
                    <a:pt x="5524031" y="3712138"/>
                    <a:pt x="5653217" y="3712138"/>
                  </a:cubicBezTo>
                  <a:cubicBezTo>
                    <a:pt x="5818923" y="3712138"/>
                    <a:pt x="5957176" y="3829678"/>
                    <a:pt x="5989150" y="398593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椭圆 6"/>
            <p:cNvSpPr/>
            <p:nvPr/>
          </p:nvSpPr>
          <p:spPr>
            <a:xfrm>
              <a:off x="-130500" y="1114047"/>
              <a:ext cx="1506049" cy="1696766"/>
            </a:xfrm>
            <a:prstGeom prst="ellipse">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 name="组合 7"/>
            <p:cNvGrpSpPr/>
            <p:nvPr/>
          </p:nvGrpSpPr>
          <p:grpSpPr>
            <a:xfrm>
              <a:off x="260494" y="2273836"/>
              <a:ext cx="708635" cy="773388"/>
              <a:chOff x="3466739" y="2769034"/>
              <a:chExt cx="2181694" cy="2381049"/>
            </a:xfrm>
          </p:grpSpPr>
          <p:sp>
            <p:nvSpPr>
              <p:cNvPr id="9" name="椭圆 19"/>
              <p:cNvSpPr/>
              <p:nvPr/>
            </p:nvSpPr>
            <p:spPr>
              <a:xfrm>
                <a:off x="3466739" y="2769034"/>
                <a:ext cx="2181694" cy="2381049"/>
              </a:xfrm>
              <a:custGeom>
                <a:avLst/>
                <a:gdLst>
                  <a:gd name="connsiteX0" fmla="*/ 0 w 2196483"/>
                  <a:gd name="connsiteY0" fmla="*/ 1206285 h 2412569"/>
                  <a:gd name="connsiteX1" fmla="*/ 1098242 w 2196483"/>
                  <a:gd name="connsiteY1" fmla="*/ 0 h 2412569"/>
                  <a:gd name="connsiteX2" fmla="*/ 2196484 w 2196483"/>
                  <a:gd name="connsiteY2" fmla="*/ 1206285 h 2412569"/>
                  <a:gd name="connsiteX3" fmla="*/ 1098242 w 2196483"/>
                  <a:gd name="connsiteY3" fmla="*/ 2412570 h 2412569"/>
                  <a:gd name="connsiteX4" fmla="*/ 0 w 2196483"/>
                  <a:gd name="connsiteY4" fmla="*/ 1206285 h 2412569"/>
                  <a:gd name="connsiteX0-1" fmla="*/ 0 w 2196484"/>
                  <a:gd name="connsiteY0-2" fmla="*/ 1206285 h 2412570"/>
                  <a:gd name="connsiteX1-3" fmla="*/ 1098242 w 2196484"/>
                  <a:gd name="connsiteY1-4" fmla="*/ 0 h 2412570"/>
                  <a:gd name="connsiteX2-5" fmla="*/ 2196484 w 2196484"/>
                  <a:gd name="connsiteY2-6" fmla="*/ 1206285 h 2412570"/>
                  <a:gd name="connsiteX3-7" fmla="*/ 1098242 w 2196484"/>
                  <a:gd name="connsiteY3-8" fmla="*/ 2412570 h 2412570"/>
                  <a:gd name="connsiteX4-9" fmla="*/ 0 w 2196484"/>
                  <a:gd name="connsiteY4-10" fmla="*/ 1206285 h 2412570"/>
                  <a:gd name="connsiteX0-11" fmla="*/ 0 w 2196484"/>
                  <a:gd name="connsiteY0-12" fmla="*/ 1206285 h 2412570"/>
                  <a:gd name="connsiteX1-13" fmla="*/ 1098242 w 2196484"/>
                  <a:gd name="connsiteY1-14" fmla="*/ 0 h 2412570"/>
                  <a:gd name="connsiteX2-15" fmla="*/ 2196484 w 2196484"/>
                  <a:gd name="connsiteY2-16" fmla="*/ 1206285 h 2412570"/>
                  <a:gd name="connsiteX3-17" fmla="*/ 1098242 w 2196484"/>
                  <a:gd name="connsiteY3-18" fmla="*/ 2412570 h 2412570"/>
                  <a:gd name="connsiteX4-19" fmla="*/ 0 w 2196484"/>
                  <a:gd name="connsiteY4-20" fmla="*/ 1206285 h 2412570"/>
                  <a:gd name="connsiteX0-21" fmla="*/ 0 w 2201980"/>
                  <a:gd name="connsiteY0-22" fmla="*/ 1206285 h 2412570"/>
                  <a:gd name="connsiteX1-23" fmla="*/ 1098242 w 2201980"/>
                  <a:gd name="connsiteY1-24" fmla="*/ 0 h 2412570"/>
                  <a:gd name="connsiteX2-25" fmla="*/ 2196484 w 2201980"/>
                  <a:gd name="connsiteY2-26" fmla="*/ 1206285 h 2412570"/>
                  <a:gd name="connsiteX3-27" fmla="*/ 1098242 w 2201980"/>
                  <a:gd name="connsiteY3-28" fmla="*/ 2412570 h 2412570"/>
                  <a:gd name="connsiteX4-29" fmla="*/ 0 w 2201980"/>
                  <a:gd name="connsiteY4-30" fmla="*/ 1206285 h 2412570"/>
                  <a:gd name="connsiteX0-31" fmla="*/ 0 w 2201980"/>
                  <a:gd name="connsiteY0-32" fmla="*/ 1206285 h 2413123"/>
                  <a:gd name="connsiteX1-33" fmla="*/ 1098242 w 2201980"/>
                  <a:gd name="connsiteY1-34" fmla="*/ 0 h 2413123"/>
                  <a:gd name="connsiteX2-35" fmla="*/ 2196484 w 2201980"/>
                  <a:gd name="connsiteY2-36" fmla="*/ 1206285 h 2413123"/>
                  <a:gd name="connsiteX3-37" fmla="*/ 1098242 w 2201980"/>
                  <a:gd name="connsiteY3-38" fmla="*/ 2412570 h 2413123"/>
                  <a:gd name="connsiteX4-39" fmla="*/ 0 w 2201980"/>
                  <a:gd name="connsiteY4-40" fmla="*/ 1206285 h 2413123"/>
                  <a:gd name="connsiteX0-41" fmla="*/ 0 w 2217478"/>
                  <a:gd name="connsiteY0-42" fmla="*/ 1221784 h 2413138"/>
                  <a:gd name="connsiteX1-43" fmla="*/ 1113740 w 2217478"/>
                  <a:gd name="connsiteY1-44" fmla="*/ 0 h 2413138"/>
                  <a:gd name="connsiteX2-45" fmla="*/ 2211982 w 2217478"/>
                  <a:gd name="connsiteY2-46" fmla="*/ 1206285 h 2413138"/>
                  <a:gd name="connsiteX3-47" fmla="*/ 1113740 w 2217478"/>
                  <a:gd name="connsiteY3-48" fmla="*/ 2412570 h 2413138"/>
                  <a:gd name="connsiteX4-49" fmla="*/ 0 w 2217478"/>
                  <a:gd name="connsiteY4-50" fmla="*/ 1221784 h 2413138"/>
                  <a:gd name="connsiteX0-51" fmla="*/ 0 w 2232843"/>
                  <a:gd name="connsiteY0-52" fmla="*/ 1221784 h 2413138"/>
                  <a:gd name="connsiteX1-53" fmla="*/ 1113740 w 2232843"/>
                  <a:gd name="connsiteY1-54" fmla="*/ 0 h 2413138"/>
                  <a:gd name="connsiteX2-55" fmla="*/ 2227480 w 2232843"/>
                  <a:gd name="connsiteY2-56" fmla="*/ 1211451 h 2413138"/>
                  <a:gd name="connsiteX3-57" fmla="*/ 1113740 w 2232843"/>
                  <a:gd name="connsiteY3-58" fmla="*/ 2412570 h 2413138"/>
                  <a:gd name="connsiteX4-59" fmla="*/ 0 w 2232843"/>
                  <a:gd name="connsiteY4-60" fmla="*/ 1221784 h 2413138"/>
                  <a:gd name="connsiteX0-61" fmla="*/ 0 w 2187767"/>
                  <a:gd name="connsiteY0-62" fmla="*/ 1234663 h 2413151"/>
                  <a:gd name="connsiteX1-63" fmla="*/ 1068664 w 2187767"/>
                  <a:gd name="connsiteY1-64" fmla="*/ 0 h 2413151"/>
                  <a:gd name="connsiteX2-65" fmla="*/ 2182404 w 2187767"/>
                  <a:gd name="connsiteY2-66" fmla="*/ 1211451 h 2413151"/>
                  <a:gd name="connsiteX3-67" fmla="*/ 1068664 w 2187767"/>
                  <a:gd name="connsiteY3-68" fmla="*/ 2412570 h 2413151"/>
                  <a:gd name="connsiteX4-69" fmla="*/ 0 w 2187767"/>
                  <a:gd name="connsiteY4-70" fmla="*/ 1234663 h 2413151"/>
                  <a:gd name="connsiteX0-71" fmla="*/ 0 w 2213525"/>
                  <a:gd name="connsiteY0-72" fmla="*/ 1241102 h 2413158"/>
                  <a:gd name="connsiteX1-73" fmla="*/ 1094422 w 2213525"/>
                  <a:gd name="connsiteY1-74" fmla="*/ 0 h 2413158"/>
                  <a:gd name="connsiteX2-75" fmla="*/ 2208162 w 2213525"/>
                  <a:gd name="connsiteY2-76" fmla="*/ 1211451 h 2413158"/>
                  <a:gd name="connsiteX3-77" fmla="*/ 1094422 w 2213525"/>
                  <a:gd name="connsiteY3-78" fmla="*/ 2412570 h 2413158"/>
                  <a:gd name="connsiteX4-79" fmla="*/ 0 w 2213525"/>
                  <a:gd name="connsiteY4-80" fmla="*/ 1241102 h 2413158"/>
                  <a:gd name="connsiteX0-81" fmla="*/ 585 w 2214110"/>
                  <a:gd name="connsiteY0-82" fmla="*/ 1241102 h 2413033"/>
                  <a:gd name="connsiteX1-83" fmla="*/ 1095007 w 2214110"/>
                  <a:gd name="connsiteY1-84" fmla="*/ 0 h 2413033"/>
                  <a:gd name="connsiteX2-85" fmla="*/ 2208747 w 2214110"/>
                  <a:gd name="connsiteY2-86" fmla="*/ 1211451 h 2413033"/>
                  <a:gd name="connsiteX3-87" fmla="*/ 1095007 w 2214110"/>
                  <a:gd name="connsiteY3-88" fmla="*/ 2412570 h 2413033"/>
                  <a:gd name="connsiteX4-89" fmla="*/ 585 w 2214110"/>
                  <a:gd name="connsiteY4-90" fmla="*/ 1241102 h 2413033"/>
                  <a:gd name="connsiteX0-91" fmla="*/ 63 w 2213588"/>
                  <a:gd name="connsiteY0-92" fmla="*/ 1241102 h 2413120"/>
                  <a:gd name="connsiteX1-93" fmla="*/ 1094485 w 2213588"/>
                  <a:gd name="connsiteY1-94" fmla="*/ 0 h 2413120"/>
                  <a:gd name="connsiteX2-95" fmla="*/ 2208225 w 2213588"/>
                  <a:gd name="connsiteY2-96" fmla="*/ 1211451 h 2413120"/>
                  <a:gd name="connsiteX3-97" fmla="*/ 1094485 w 2213588"/>
                  <a:gd name="connsiteY3-98" fmla="*/ 2412570 h 2413120"/>
                  <a:gd name="connsiteX4-99" fmla="*/ 63 w 2213588"/>
                  <a:gd name="connsiteY4-100" fmla="*/ 1241102 h 2413120"/>
                  <a:gd name="connsiteX0-101" fmla="*/ 63 w 2181674"/>
                  <a:gd name="connsiteY0-102" fmla="*/ 1241102 h 2413120"/>
                  <a:gd name="connsiteX1-103" fmla="*/ 1094485 w 2181674"/>
                  <a:gd name="connsiteY1-104" fmla="*/ 0 h 2413120"/>
                  <a:gd name="connsiteX2-105" fmla="*/ 2176028 w 2181674"/>
                  <a:gd name="connsiteY2-106" fmla="*/ 1211451 h 2413120"/>
                  <a:gd name="connsiteX3-107" fmla="*/ 1094485 w 2181674"/>
                  <a:gd name="connsiteY3-108" fmla="*/ 2412570 h 2413120"/>
                  <a:gd name="connsiteX4-109" fmla="*/ 63 w 2181674"/>
                  <a:gd name="connsiteY4-110" fmla="*/ 1241102 h 2413120"/>
                  <a:gd name="connsiteX0-111" fmla="*/ 63 w 2181674"/>
                  <a:gd name="connsiteY0-112" fmla="*/ 1241102 h 2413120"/>
                  <a:gd name="connsiteX1-113" fmla="*/ 1094485 w 2181674"/>
                  <a:gd name="connsiteY1-114" fmla="*/ 0 h 2413120"/>
                  <a:gd name="connsiteX2-115" fmla="*/ 2176028 w 2181674"/>
                  <a:gd name="connsiteY2-116" fmla="*/ 1211451 h 2413120"/>
                  <a:gd name="connsiteX3-117" fmla="*/ 1094485 w 2181674"/>
                  <a:gd name="connsiteY3-118" fmla="*/ 2412570 h 2413120"/>
                  <a:gd name="connsiteX4-119" fmla="*/ 63 w 2181674"/>
                  <a:gd name="connsiteY4-120" fmla="*/ 1241102 h 2413120"/>
                  <a:gd name="connsiteX0-121" fmla="*/ 63 w 2181674"/>
                  <a:gd name="connsiteY0-122" fmla="*/ 1241102 h 2413120"/>
                  <a:gd name="connsiteX1-123" fmla="*/ 1094485 w 2181674"/>
                  <a:gd name="connsiteY1-124" fmla="*/ 0 h 2413120"/>
                  <a:gd name="connsiteX2-125" fmla="*/ 2176028 w 2181674"/>
                  <a:gd name="connsiteY2-126" fmla="*/ 1211451 h 2413120"/>
                  <a:gd name="connsiteX3-127" fmla="*/ 1094485 w 2181674"/>
                  <a:gd name="connsiteY3-128" fmla="*/ 2412570 h 2413120"/>
                  <a:gd name="connsiteX4-129" fmla="*/ 63 w 2181674"/>
                  <a:gd name="connsiteY4-130" fmla="*/ 1241102 h 2413120"/>
                  <a:gd name="connsiteX0-131" fmla="*/ 63 w 2181674"/>
                  <a:gd name="connsiteY0-132" fmla="*/ 1241102 h 2413120"/>
                  <a:gd name="connsiteX1-133" fmla="*/ 1094485 w 2181674"/>
                  <a:gd name="connsiteY1-134" fmla="*/ 0 h 2413120"/>
                  <a:gd name="connsiteX2-135" fmla="*/ 2176028 w 2181674"/>
                  <a:gd name="connsiteY2-136" fmla="*/ 1211451 h 2413120"/>
                  <a:gd name="connsiteX3-137" fmla="*/ 1094485 w 2181674"/>
                  <a:gd name="connsiteY3-138" fmla="*/ 2412570 h 2413120"/>
                  <a:gd name="connsiteX4-139" fmla="*/ 63 w 2181674"/>
                  <a:gd name="connsiteY4-140" fmla="*/ 1241102 h 2413120"/>
                  <a:gd name="connsiteX0-141" fmla="*/ 8 w 2181502"/>
                  <a:gd name="connsiteY0-142" fmla="*/ 1241102 h 2380784"/>
                  <a:gd name="connsiteX1-143" fmla="*/ 1094430 w 2181502"/>
                  <a:gd name="connsiteY1-144" fmla="*/ 0 h 2380784"/>
                  <a:gd name="connsiteX2-145" fmla="*/ 2175973 w 2181502"/>
                  <a:gd name="connsiteY2-146" fmla="*/ 1211451 h 2380784"/>
                  <a:gd name="connsiteX3-147" fmla="*/ 1081551 w 2181502"/>
                  <a:gd name="connsiteY3-148" fmla="*/ 2380373 h 2380784"/>
                  <a:gd name="connsiteX4-149" fmla="*/ 8 w 2181502"/>
                  <a:gd name="connsiteY4-150" fmla="*/ 1241102 h 2380784"/>
                  <a:gd name="connsiteX0-151" fmla="*/ 27 w 2181521"/>
                  <a:gd name="connsiteY0-152" fmla="*/ 1241102 h 2381049"/>
                  <a:gd name="connsiteX1-153" fmla="*/ 1094449 w 2181521"/>
                  <a:gd name="connsiteY1-154" fmla="*/ 0 h 2381049"/>
                  <a:gd name="connsiteX2-155" fmla="*/ 2175992 w 2181521"/>
                  <a:gd name="connsiteY2-156" fmla="*/ 1211451 h 2381049"/>
                  <a:gd name="connsiteX3-157" fmla="*/ 1081570 w 2181521"/>
                  <a:gd name="connsiteY3-158" fmla="*/ 2380373 h 2381049"/>
                  <a:gd name="connsiteX4-159" fmla="*/ 27 w 2181521"/>
                  <a:gd name="connsiteY4-160" fmla="*/ 1241102 h 2381049"/>
                  <a:gd name="connsiteX0-161" fmla="*/ 27 w 2181694"/>
                  <a:gd name="connsiteY0-162" fmla="*/ 1241102 h 2381049"/>
                  <a:gd name="connsiteX1-163" fmla="*/ 1094449 w 2181694"/>
                  <a:gd name="connsiteY1-164" fmla="*/ 0 h 2381049"/>
                  <a:gd name="connsiteX2-165" fmla="*/ 2175992 w 2181694"/>
                  <a:gd name="connsiteY2-166" fmla="*/ 1211451 h 2381049"/>
                  <a:gd name="connsiteX3-167" fmla="*/ 1081570 w 2181694"/>
                  <a:gd name="connsiteY3-168" fmla="*/ 2380373 h 2381049"/>
                  <a:gd name="connsiteX4-169" fmla="*/ 27 w 2181694"/>
                  <a:gd name="connsiteY4-170" fmla="*/ 1241102 h 2381049"/>
                  <a:gd name="connsiteX0-171" fmla="*/ 27 w 2181694"/>
                  <a:gd name="connsiteY0-172" fmla="*/ 1241102 h 2381049"/>
                  <a:gd name="connsiteX1-173" fmla="*/ 1094449 w 2181694"/>
                  <a:gd name="connsiteY1-174" fmla="*/ 0 h 2381049"/>
                  <a:gd name="connsiteX2-175" fmla="*/ 2175992 w 2181694"/>
                  <a:gd name="connsiteY2-176" fmla="*/ 1211451 h 2381049"/>
                  <a:gd name="connsiteX3-177" fmla="*/ 1081570 w 2181694"/>
                  <a:gd name="connsiteY3-178" fmla="*/ 2380373 h 2381049"/>
                  <a:gd name="connsiteX4-179" fmla="*/ 27 w 2181694"/>
                  <a:gd name="connsiteY4-180" fmla="*/ 1241102 h 23810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1694" h="2381049">
                    <a:moveTo>
                      <a:pt x="27" y="1241102"/>
                    </a:moveTo>
                    <a:cubicBezTo>
                      <a:pt x="-4266" y="535280"/>
                      <a:pt x="487907" y="0"/>
                      <a:pt x="1094449" y="0"/>
                    </a:cubicBezTo>
                    <a:cubicBezTo>
                      <a:pt x="1700991" y="0"/>
                      <a:pt x="2111597" y="558117"/>
                      <a:pt x="2175992" y="1211451"/>
                    </a:cubicBezTo>
                    <a:cubicBezTo>
                      <a:pt x="2243151" y="1955156"/>
                      <a:pt x="1707430" y="2399692"/>
                      <a:pt x="1081570" y="2380373"/>
                    </a:cubicBezTo>
                    <a:cubicBezTo>
                      <a:pt x="428533" y="2401037"/>
                      <a:pt x="4320" y="1946924"/>
                      <a:pt x="27" y="124110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29"/>
              <p:cNvSpPr/>
              <p:nvPr/>
            </p:nvSpPr>
            <p:spPr>
              <a:xfrm>
                <a:off x="3469448" y="3287361"/>
                <a:ext cx="2167691" cy="1103492"/>
              </a:xfrm>
              <a:custGeom>
                <a:avLst/>
                <a:gdLst>
                  <a:gd name="connsiteX0" fmla="*/ 0 w 1833957"/>
                  <a:gd name="connsiteY0" fmla="*/ 0 h 1043478"/>
                  <a:gd name="connsiteX1" fmla="*/ 1833957 w 1833957"/>
                  <a:gd name="connsiteY1" fmla="*/ 0 h 1043478"/>
                  <a:gd name="connsiteX2" fmla="*/ 1833957 w 1833957"/>
                  <a:gd name="connsiteY2" fmla="*/ 1043478 h 1043478"/>
                  <a:gd name="connsiteX3" fmla="*/ 0 w 1833957"/>
                  <a:gd name="connsiteY3" fmla="*/ 1043478 h 1043478"/>
                  <a:gd name="connsiteX4" fmla="*/ 0 w 1833957"/>
                  <a:gd name="connsiteY4" fmla="*/ 0 h 1043478"/>
                  <a:gd name="connsiteX0-1" fmla="*/ 40193 w 1833957"/>
                  <a:gd name="connsiteY0-2" fmla="*/ 0 h 1123865"/>
                  <a:gd name="connsiteX1-3" fmla="*/ 1833957 w 1833957"/>
                  <a:gd name="connsiteY1-4" fmla="*/ 80387 h 1123865"/>
                  <a:gd name="connsiteX2-5" fmla="*/ 1833957 w 1833957"/>
                  <a:gd name="connsiteY2-6" fmla="*/ 1123865 h 1123865"/>
                  <a:gd name="connsiteX3-7" fmla="*/ 0 w 1833957"/>
                  <a:gd name="connsiteY3-8" fmla="*/ 1123865 h 1123865"/>
                  <a:gd name="connsiteX4-9" fmla="*/ 40193 w 1833957"/>
                  <a:gd name="connsiteY4-10" fmla="*/ 0 h 1123865"/>
                  <a:gd name="connsiteX0-11" fmla="*/ 190918 w 1984682"/>
                  <a:gd name="connsiteY0-12" fmla="*/ 0 h 1123865"/>
                  <a:gd name="connsiteX1-13" fmla="*/ 1984682 w 1984682"/>
                  <a:gd name="connsiteY1-14" fmla="*/ 80387 h 1123865"/>
                  <a:gd name="connsiteX2-15" fmla="*/ 1984682 w 1984682"/>
                  <a:gd name="connsiteY2-16" fmla="*/ 1123865 h 1123865"/>
                  <a:gd name="connsiteX3-17" fmla="*/ 0 w 1984682"/>
                  <a:gd name="connsiteY3-18" fmla="*/ 782221 h 1123865"/>
                  <a:gd name="connsiteX4-19" fmla="*/ 190918 w 1984682"/>
                  <a:gd name="connsiteY4-20" fmla="*/ 0 h 1123865"/>
                  <a:gd name="connsiteX0-21" fmla="*/ 196244 w 1990008"/>
                  <a:gd name="connsiteY0-22" fmla="*/ 0 h 1123865"/>
                  <a:gd name="connsiteX1-23" fmla="*/ 1990008 w 1990008"/>
                  <a:gd name="connsiteY1-24" fmla="*/ 80387 h 1123865"/>
                  <a:gd name="connsiteX2-25" fmla="*/ 1990008 w 1990008"/>
                  <a:gd name="connsiteY2-26" fmla="*/ 1123865 h 1123865"/>
                  <a:gd name="connsiteX3-27" fmla="*/ 5326 w 1990008"/>
                  <a:gd name="connsiteY3-28" fmla="*/ 782221 h 1123865"/>
                  <a:gd name="connsiteX4-29" fmla="*/ 196244 w 1990008"/>
                  <a:gd name="connsiteY4-30" fmla="*/ 0 h 1123865"/>
                  <a:gd name="connsiteX0-31" fmla="*/ 197552 w 1991316"/>
                  <a:gd name="connsiteY0-32" fmla="*/ 0 h 1123865"/>
                  <a:gd name="connsiteX1-33" fmla="*/ 1991316 w 1991316"/>
                  <a:gd name="connsiteY1-34" fmla="*/ 80387 h 1123865"/>
                  <a:gd name="connsiteX2-35" fmla="*/ 1991316 w 1991316"/>
                  <a:gd name="connsiteY2-36" fmla="*/ 1123865 h 1123865"/>
                  <a:gd name="connsiteX3-37" fmla="*/ 6634 w 1991316"/>
                  <a:gd name="connsiteY3-38" fmla="*/ 782221 h 1123865"/>
                  <a:gd name="connsiteX4-39" fmla="*/ 197552 w 1991316"/>
                  <a:gd name="connsiteY4-40" fmla="*/ 0 h 1123865"/>
                  <a:gd name="connsiteX0-41" fmla="*/ 197552 w 2222428"/>
                  <a:gd name="connsiteY0-42" fmla="*/ 0 h 782221"/>
                  <a:gd name="connsiteX1-43" fmla="*/ 1991316 w 2222428"/>
                  <a:gd name="connsiteY1-44" fmla="*/ 80387 h 782221"/>
                  <a:gd name="connsiteX2-45" fmla="*/ 2222428 w 2222428"/>
                  <a:gd name="connsiteY2-46" fmla="*/ 742028 h 782221"/>
                  <a:gd name="connsiteX3-47" fmla="*/ 6634 w 2222428"/>
                  <a:gd name="connsiteY3-48" fmla="*/ 782221 h 782221"/>
                  <a:gd name="connsiteX4-49" fmla="*/ 197552 w 2222428"/>
                  <a:gd name="connsiteY4-50" fmla="*/ 0 h 782221"/>
                  <a:gd name="connsiteX0-51" fmla="*/ 197552 w 2222428"/>
                  <a:gd name="connsiteY0-52" fmla="*/ 0 h 1019145"/>
                  <a:gd name="connsiteX1-53" fmla="*/ 1991316 w 2222428"/>
                  <a:gd name="connsiteY1-54" fmla="*/ 80387 h 1019145"/>
                  <a:gd name="connsiteX2-55" fmla="*/ 2222428 w 2222428"/>
                  <a:gd name="connsiteY2-56" fmla="*/ 742028 h 1019145"/>
                  <a:gd name="connsiteX3-57" fmla="*/ 6634 w 2222428"/>
                  <a:gd name="connsiteY3-58" fmla="*/ 782221 h 1019145"/>
                  <a:gd name="connsiteX4-59" fmla="*/ 197552 w 2222428"/>
                  <a:gd name="connsiteY4-60" fmla="*/ 0 h 1019145"/>
                  <a:gd name="connsiteX0-61" fmla="*/ 197552 w 2222428"/>
                  <a:gd name="connsiteY0-62" fmla="*/ 0 h 1084220"/>
                  <a:gd name="connsiteX1-63" fmla="*/ 1991316 w 2222428"/>
                  <a:gd name="connsiteY1-64" fmla="*/ 80387 h 1084220"/>
                  <a:gd name="connsiteX2-65" fmla="*/ 2222428 w 2222428"/>
                  <a:gd name="connsiteY2-66" fmla="*/ 742028 h 1084220"/>
                  <a:gd name="connsiteX3-67" fmla="*/ 6634 w 2222428"/>
                  <a:gd name="connsiteY3-68" fmla="*/ 782221 h 1084220"/>
                  <a:gd name="connsiteX4-69" fmla="*/ 197552 w 2222428"/>
                  <a:gd name="connsiteY4-70" fmla="*/ 0 h 1084220"/>
                  <a:gd name="connsiteX0-71" fmla="*/ 197552 w 2222428"/>
                  <a:gd name="connsiteY0-72" fmla="*/ 0 h 1084220"/>
                  <a:gd name="connsiteX1-73" fmla="*/ 1991316 w 2222428"/>
                  <a:gd name="connsiteY1-74" fmla="*/ 80387 h 1084220"/>
                  <a:gd name="connsiteX2-75" fmla="*/ 2222428 w 2222428"/>
                  <a:gd name="connsiteY2-76" fmla="*/ 742028 h 1084220"/>
                  <a:gd name="connsiteX3-77" fmla="*/ 6634 w 2222428"/>
                  <a:gd name="connsiteY3-78" fmla="*/ 782221 h 1084220"/>
                  <a:gd name="connsiteX4-79" fmla="*/ 197552 w 2222428"/>
                  <a:gd name="connsiteY4-80" fmla="*/ 0 h 1084220"/>
                  <a:gd name="connsiteX0-81" fmla="*/ 197552 w 2222428"/>
                  <a:gd name="connsiteY0-82" fmla="*/ 0 h 1084220"/>
                  <a:gd name="connsiteX1-83" fmla="*/ 1991316 w 2222428"/>
                  <a:gd name="connsiteY1-84" fmla="*/ 80387 h 1084220"/>
                  <a:gd name="connsiteX2-85" fmla="*/ 2222428 w 2222428"/>
                  <a:gd name="connsiteY2-86" fmla="*/ 742028 h 1084220"/>
                  <a:gd name="connsiteX3-87" fmla="*/ 6634 w 2222428"/>
                  <a:gd name="connsiteY3-88" fmla="*/ 782221 h 1084220"/>
                  <a:gd name="connsiteX4-89" fmla="*/ 197552 w 2222428"/>
                  <a:gd name="connsiteY4-90" fmla="*/ 0 h 1084220"/>
                  <a:gd name="connsiteX0-91" fmla="*/ 197552 w 2222428"/>
                  <a:gd name="connsiteY0-92" fmla="*/ 0 h 1084220"/>
                  <a:gd name="connsiteX1-93" fmla="*/ 1981268 w 2222428"/>
                  <a:gd name="connsiteY1-94" fmla="*/ 20097 h 1084220"/>
                  <a:gd name="connsiteX2-95" fmla="*/ 2222428 w 2222428"/>
                  <a:gd name="connsiteY2-96" fmla="*/ 742028 h 1084220"/>
                  <a:gd name="connsiteX3-97" fmla="*/ 6634 w 2222428"/>
                  <a:gd name="connsiteY3-98" fmla="*/ 782221 h 1084220"/>
                  <a:gd name="connsiteX4-99" fmla="*/ 197552 w 2222428"/>
                  <a:gd name="connsiteY4-100" fmla="*/ 0 h 1084220"/>
                  <a:gd name="connsiteX0-101" fmla="*/ 197552 w 2222428"/>
                  <a:gd name="connsiteY0-102" fmla="*/ 0 h 1084220"/>
                  <a:gd name="connsiteX1-103" fmla="*/ 1981268 w 2222428"/>
                  <a:gd name="connsiteY1-104" fmla="*/ 20097 h 1084220"/>
                  <a:gd name="connsiteX2-105" fmla="*/ 2222428 w 2222428"/>
                  <a:gd name="connsiteY2-106" fmla="*/ 742028 h 1084220"/>
                  <a:gd name="connsiteX3-107" fmla="*/ 6634 w 2222428"/>
                  <a:gd name="connsiteY3-108" fmla="*/ 782221 h 1084220"/>
                  <a:gd name="connsiteX4-109" fmla="*/ 197552 w 2222428"/>
                  <a:gd name="connsiteY4-110" fmla="*/ 0 h 1084220"/>
                  <a:gd name="connsiteX0-111" fmla="*/ 197552 w 2170581"/>
                  <a:gd name="connsiteY0-112" fmla="*/ 0 h 1081303"/>
                  <a:gd name="connsiteX1-113" fmla="*/ 1981268 w 2170581"/>
                  <a:gd name="connsiteY1-114" fmla="*/ 20097 h 1081303"/>
                  <a:gd name="connsiteX2-115" fmla="*/ 2170581 w 2170581"/>
                  <a:gd name="connsiteY2-116" fmla="*/ 737314 h 1081303"/>
                  <a:gd name="connsiteX3-117" fmla="*/ 6634 w 2170581"/>
                  <a:gd name="connsiteY3-118" fmla="*/ 782221 h 1081303"/>
                  <a:gd name="connsiteX4-119" fmla="*/ 197552 w 2170581"/>
                  <a:gd name="connsiteY4-120" fmla="*/ 0 h 1081303"/>
                  <a:gd name="connsiteX0-121" fmla="*/ 197552 w 2171975"/>
                  <a:gd name="connsiteY0-122" fmla="*/ 0 h 1081303"/>
                  <a:gd name="connsiteX1-123" fmla="*/ 1981268 w 2171975"/>
                  <a:gd name="connsiteY1-124" fmla="*/ 20097 h 1081303"/>
                  <a:gd name="connsiteX2-125" fmla="*/ 2170581 w 2171975"/>
                  <a:gd name="connsiteY2-126" fmla="*/ 737314 h 1081303"/>
                  <a:gd name="connsiteX3-127" fmla="*/ 6634 w 2171975"/>
                  <a:gd name="connsiteY3-128" fmla="*/ 782221 h 1081303"/>
                  <a:gd name="connsiteX4-129" fmla="*/ 197552 w 2171975"/>
                  <a:gd name="connsiteY4-130" fmla="*/ 0 h 1081303"/>
                  <a:gd name="connsiteX0-131" fmla="*/ 197552 w 2171975"/>
                  <a:gd name="connsiteY0-132" fmla="*/ 0 h 1087295"/>
                  <a:gd name="connsiteX1-133" fmla="*/ 1981268 w 2171975"/>
                  <a:gd name="connsiteY1-134" fmla="*/ 20097 h 1087295"/>
                  <a:gd name="connsiteX2-135" fmla="*/ 2170581 w 2171975"/>
                  <a:gd name="connsiteY2-136" fmla="*/ 737314 h 1087295"/>
                  <a:gd name="connsiteX3-137" fmla="*/ 6634 w 2171975"/>
                  <a:gd name="connsiteY3-138" fmla="*/ 782221 h 1087295"/>
                  <a:gd name="connsiteX4-139" fmla="*/ 197552 w 2171975"/>
                  <a:gd name="connsiteY4-140" fmla="*/ 0 h 1087295"/>
                  <a:gd name="connsiteX0-141" fmla="*/ 193042 w 2167465"/>
                  <a:gd name="connsiteY0-142" fmla="*/ 0 h 1073457"/>
                  <a:gd name="connsiteX1-143" fmla="*/ 1976758 w 2167465"/>
                  <a:gd name="connsiteY1-144" fmla="*/ 20097 h 1073457"/>
                  <a:gd name="connsiteX2-145" fmla="*/ 2166071 w 2167465"/>
                  <a:gd name="connsiteY2-146" fmla="*/ 737314 h 1073457"/>
                  <a:gd name="connsiteX3-147" fmla="*/ 6838 w 2167465"/>
                  <a:gd name="connsiteY3-148" fmla="*/ 744514 h 1073457"/>
                  <a:gd name="connsiteX4-149" fmla="*/ 193042 w 2167465"/>
                  <a:gd name="connsiteY4-150" fmla="*/ 0 h 1073457"/>
                  <a:gd name="connsiteX0-151" fmla="*/ 193042 w 2167465"/>
                  <a:gd name="connsiteY0-152" fmla="*/ 0 h 1103492"/>
                  <a:gd name="connsiteX1-153" fmla="*/ 1976758 w 2167465"/>
                  <a:gd name="connsiteY1-154" fmla="*/ 20097 h 1103492"/>
                  <a:gd name="connsiteX2-155" fmla="*/ 2166071 w 2167465"/>
                  <a:gd name="connsiteY2-156" fmla="*/ 737314 h 1103492"/>
                  <a:gd name="connsiteX3-157" fmla="*/ 6838 w 2167465"/>
                  <a:gd name="connsiteY3-158" fmla="*/ 744514 h 1103492"/>
                  <a:gd name="connsiteX4-159" fmla="*/ 193042 w 2167465"/>
                  <a:gd name="connsiteY4-160" fmla="*/ 0 h 1103492"/>
                  <a:gd name="connsiteX0-161" fmla="*/ 193042 w 2167320"/>
                  <a:gd name="connsiteY0-162" fmla="*/ 0 h 1103492"/>
                  <a:gd name="connsiteX1-163" fmla="*/ 1958470 w 2167320"/>
                  <a:gd name="connsiteY1-164" fmla="*/ 10953 h 1103492"/>
                  <a:gd name="connsiteX2-165" fmla="*/ 2166071 w 2167320"/>
                  <a:gd name="connsiteY2-166" fmla="*/ 737314 h 1103492"/>
                  <a:gd name="connsiteX3-167" fmla="*/ 6838 w 2167320"/>
                  <a:gd name="connsiteY3-168" fmla="*/ 744514 h 1103492"/>
                  <a:gd name="connsiteX4-169" fmla="*/ 193042 w 2167320"/>
                  <a:gd name="connsiteY4-170" fmla="*/ 0 h 1103492"/>
                  <a:gd name="connsiteX0-171" fmla="*/ 193042 w 2167691"/>
                  <a:gd name="connsiteY0-172" fmla="*/ 0 h 1103492"/>
                  <a:gd name="connsiteX1-173" fmla="*/ 1958470 w 2167691"/>
                  <a:gd name="connsiteY1-174" fmla="*/ 10953 h 1103492"/>
                  <a:gd name="connsiteX2-175" fmla="*/ 2166071 w 2167691"/>
                  <a:gd name="connsiteY2-176" fmla="*/ 737314 h 1103492"/>
                  <a:gd name="connsiteX3-177" fmla="*/ 6838 w 2167691"/>
                  <a:gd name="connsiteY3-178" fmla="*/ 744514 h 1103492"/>
                  <a:gd name="connsiteX4-179" fmla="*/ 193042 w 2167691"/>
                  <a:gd name="connsiteY4-180" fmla="*/ 0 h 1103492"/>
                  <a:gd name="connsiteX0-181" fmla="*/ 193042 w 2167691"/>
                  <a:gd name="connsiteY0-182" fmla="*/ 0 h 1103492"/>
                  <a:gd name="connsiteX1-183" fmla="*/ 1958470 w 2167691"/>
                  <a:gd name="connsiteY1-184" fmla="*/ 10953 h 1103492"/>
                  <a:gd name="connsiteX2-185" fmla="*/ 2166071 w 2167691"/>
                  <a:gd name="connsiteY2-186" fmla="*/ 737314 h 1103492"/>
                  <a:gd name="connsiteX3-187" fmla="*/ 6838 w 2167691"/>
                  <a:gd name="connsiteY3-188" fmla="*/ 744514 h 1103492"/>
                  <a:gd name="connsiteX4-189" fmla="*/ 193042 w 2167691"/>
                  <a:gd name="connsiteY4-190" fmla="*/ 0 h 1103492"/>
                  <a:gd name="connsiteX0-191" fmla="*/ 193042 w 2167691"/>
                  <a:gd name="connsiteY0-192" fmla="*/ 0 h 1103492"/>
                  <a:gd name="connsiteX1-193" fmla="*/ 1958470 w 2167691"/>
                  <a:gd name="connsiteY1-194" fmla="*/ 10953 h 1103492"/>
                  <a:gd name="connsiteX2-195" fmla="*/ 2166071 w 2167691"/>
                  <a:gd name="connsiteY2-196" fmla="*/ 737314 h 1103492"/>
                  <a:gd name="connsiteX3-197" fmla="*/ 6838 w 2167691"/>
                  <a:gd name="connsiteY3-198" fmla="*/ 744514 h 1103492"/>
                  <a:gd name="connsiteX4-199" fmla="*/ 193042 w 2167691"/>
                  <a:gd name="connsiteY4-200" fmla="*/ 0 h 11034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7691" h="1103492">
                    <a:moveTo>
                      <a:pt x="193042" y="0"/>
                    </a:moveTo>
                    <a:cubicBezTo>
                      <a:pt x="841205" y="308150"/>
                      <a:pt x="1303122" y="304800"/>
                      <a:pt x="1958470" y="10953"/>
                    </a:cubicBezTo>
                    <a:cubicBezTo>
                      <a:pt x="2062722" y="250025"/>
                      <a:pt x="2183095" y="469962"/>
                      <a:pt x="2166071" y="737314"/>
                    </a:cubicBezTo>
                    <a:cubicBezTo>
                      <a:pt x="1420585" y="1357705"/>
                      <a:pt x="544727" y="1071258"/>
                      <a:pt x="6838" y="744514"/>
                    </a:cubicBezTo>
                    <a:cubicBezTo>
                      <a:pt x="-30006" y="403387"/>
                      <a:pt x="89210" y="220547"/>
                      <a:pt x="193042" y="0"/>
                    </a:cubicBezTo>
                    <a:close/>
                  </a:path>
                </a:pathLst>
              </a:custGeom>
              <a:solidFill>
                <a:schemeClr val="bg1">
                  <a:alpha val="3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a:off x="3949002" y="3446585"/>
                <a:ext cx="140677" cy="823964"/>
              </a:xfrm>
              <a:custGeom>
                <a:avLst/>
                <a:gdLst>
                  <a:gd name="connsiteX0" fmla="*/ 140677 w 140677"/>
                  <a:gd name="connsiteY0" fmla="*/ 0 h 823964"/>
                  <a:gd name="connsiteX1" fmla="*/ 40194 w 140677"/>
                  <a:gd name="connsiteY1" fmla="*/ 442127 h 823964"/>
                  <a:gd name="connsiteX2" fmla="*/ 0 w 140677"/>
                  <a:gd name="connsiteY2" fmla="*/ 823964 h 823964"/>
                  <a:gd name="connsiteX0-1" fmla="*/ 140677 w 140677"/>
                  <a:gd name="connsiteY0-2" fmla="*/ 0 h 823964"/>
                  <a:gd name="connsiteX1-3" fmla="*/ 63761 w 140677"/>
                  <a:gd name="connsiteY1-4" fmla="*/ 442127 h 823964"/>
                  <a:gd name="connsiteX2-5" fmla="*/ 0 w 140677"/>
                  <a:gd name="connsiteY2-6" fmla="*/ 823964 h 823964"/>
                  <a:gd name="connsiteX0-7" fmla="*/ 140677 w 140677"/>
                  <a:gd name="connsiteY0-8" fmla="*/ 0 h 823964"/>
                  <a:gd name="connsiteX1-9" fmla="*/ 63761 w 140677"/>
                  <a:gd name="connsiteY1-10" fmla="*/ 442127 h 823964"/>
                  <a:gd name="connsiteX2-11" fmla="*/ 0 w 140677"/>
                  <a:gd name="connsiteY2-12" fmla="*/ 823964 h 823964"/>
                  <a:gd name="connsiteX0-13" fmla="*/ 140677 w 140677"/>
                  <a:gd name="connsiteY0-14" fmla="*/ 0 h 823964"/>
                  <a:gd name="connsiteX1-15" fmla="*/ 49621 w 140677"/>
                  <a:gd name="connsiteY1-16" fmla="*/ 446841 h 823964"/>
                  <a:gd name="connsiteX2-17" fmla="*/ 0 w 140677"/>
                  <a:gd name="connsiteY2-18" fmla="*/ 823964 h 823964"/>
                </a:gdLst>
                <a:ahLst/>
                <a:cxnLst>
                  <a:cxn ang="0">
                    <a:pos x="connsiteX0-1" y="connsiteY0-2"/>
                  </a:cxn>
                  <a:cxn ang="0">
                    <a:pos x="connsiteX1-3" y="connsiteY1-4"/>
                  </a:cxn>
                  <a:cxn ang="0">
                    <a:pos x="connsiteX2-5" y="connsiteY2-6"/>
                  </a:cxn>
                </a:cxnLst>
                <a:rect l="l" t="t" r="r" b="b"/>
                <a:pathLst>
                  <a:path w="140677" h="823964">
                    <a:moveTo>
                      <a:pt x="140677" y="0"/>
                    </a:moveTo>
                    <a:cubicBezTo>
                      <a:pt x="115038" y="147376"/>
                      <a:pt x="75260" y="294752"/>
                      <a:pt x="49621" y="446841"/>
                    </a:cubicBezTo>
                    <a:lnTo>
                      <a:pt x="0" y="823964"/>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2" name="任意多边形 11"/>
              <p:cNvSpPr/>
              <p:nvPr/>
            </p:nvSpPr>
            <p:spPr>
              <a:xfrm>
                <a:off x="4547244" y="3526596"/>
                <a:ext cx="9590" cy="852245"/>
              </a:xfrm>
              <a:custGeom>
                <a:avLst/>
                <a:gdLst>
                  <a:gd name="connsiteX0" fmla="*/ 140677 w 140677"/>
                  <a:gd name="connsiteY0" fmla="*/ 0 h 823964"/>
                  <a:gd name="connsiteX1" fmla="*/ 40194 w 140677"/>
                  <a:gd name="connsiteY1" fmla="*/ 442127 h 823964"/>
                  <a:gd name="connsiteX2" fmla="*/ 0 w 140677"/>
                  <a:gd name="connsiteY2" fmla="*/ 823964 h 823964"/>
                  <a:gd name="connsiteX0-1" fmla="*/ 140677 w 140677"/>
                  <a:gd name="connsiteY0-2" fmla="*/ 0 h 823964"/>
                  <a:gd name="connsiteX1-3" fmla="*/ 63761 w 140677"/>
                  <a:gd name="connsiteY1-4" fmla="*/ 442127 h 823964"/>
                  <a:gd name="connsiteX2-5" fmla="*/ 0 w 140677"/>
                  <a:gd name="connsiteY2-6" fmla="*/ 823964 h 823964"/>
                  <a:gd name="connsiteX0-7" fmla="*/ 140677 w 140677"/>
                  <a:gd name="connsiteY0-8" fmla="*/ 0 h 823964"/>
                  <a:gd name="connsiteX1-9" fmla="*/ 63761 w 140677"/>
                  <a:gd name="connsiteY1-10" fmla="*/ 442127 h 823964"/>
                  <a:gd name="connsiteX2-11" fmla="*/ 0 w 140677"/>
                  <a:gd name="connsiteY2-12" fmla="*/ 823964 h 823964"/>
                  <a:gd name="connsiteX0-13" fmla="*/ 140677 w 140677"/>
                  <a:gd name="connsiteY0-14" fmla="*/ 0 h 823964"/>
                  <a:gd name="connsiteX1-15" fmla="*/ 49621 w 140677"/>
                  <a:gd name="connsiteY1-16" fmla="*/ 446841 h 823964"/>
                  <a:gd name="connsiteX2-17" fmla="*/ 0 w 140677"/>
                  <a:gd name="connsiteY2-18" fmla="*/ 823964 h 823964"/>
                  <a:gd name="connsiteX0-19" fmla="*/ 102969 w 102969"/>
                  <a:gd name="connsiteY0-20" fmla="*/ 0 h 809824"/>
                  <a:gd name="connsiteX1-21" fmla="*/ 49621 w 102969"/>
                  <a:gd name="connsiteY1-22" fmla="*/ 432701 h 809824"/>
                  <a:gd name="connsiteX2-23" fmla="*/ 0 w 102969"/>
                  <a:gd name="connsiteY2-24" fmla="*/ 809824 h 809824"/>
                  <a:gd name="connsiteX0-25" fmla="*/ 53348 w 58788"/>
                  <a:gd name="connsiteY0-26" fmla="*/ 0 h 852245"/>
                  <a:gd name="connsiteX1-27" fmla="*/ 0 w 58788"/>
                  <a:gd name="connsiteY1-28" fmla="*/ 432701 h 852245"/>
                  <a:gd name="connsiteX2-29" fmla="*/ 58788 w 58788"/>
                  <a:gd name="connsiteY2-30" fmla="*/ 852245 h 852245"/>
                  <a:gd name="connsiteX0-31" fmla="*/ 7579 w 13657"/>
                  <a:gd name="connsiteY0-32" fmla="*/ 0 h 852245"/>
                  <a:gd name="connsiteX1-33" fmla="*/ 6079 w 13657"/>
                  <a:gd name="connsiteY1-34" fmla="*/ 442128 h 852245"/>
                  <a:gd name="connsiteX2-35" fmla="*/ 13019 w 13657"/>
                  <a:gd name="connsiteY2-36" fmla="*/ 852245 h 852245"/>
                  <a:gd name="connsiteX0-37" fmla="*/ 15156 w 20596"/>
                  <a:gd name="connsiteY0-38" fmla="*/ 0 h 852245"/>
                  <a:gd name="connsiteX1-39" fmla="*/ 13656 w 20596"/>
                  <a:gd name="connsiteY1-40" fmla="*/ 442128 h 852245"/>
                  <a:gd name="connsiteX2-41" fmla="*/ 20596 w 20596"/>
                  <a:gd name="connsiteY2-42" fmla="*/ 852245 h 852245"/>
                  <a:gd name="connsiteX0-43" fmla="*/ 10350 w 15790"/>
                  <a:gd name="connsiteY0-44" fmla="*/ 0 h 852245"/>
                  <a:gd name="connsiteX1-45" fmla="*/ 8850 w 15790"/>
                  <a:gd name="connsiteY1-46" fmla="*/ 442128 h 852245"/>
                  <a:gd name="connsiteX2-47" fmla="*/ 15790 w 15790"/>
                  <a:gd name="connsiteY2-48" fmla="*/ 852245 h 852245"/>
                  <a:gd name="connsiteX0-49" fmla="*/ 1500 w 6940"/>
                  <a:gd name="connsiteY0-50" fmla="*/ 0 h 852245"/>
                  <a:gd name="connsiteX1-51" fmla="*/ 0 w 6940"/>
                  <a:gd name="connsiteY1-52" fmla="*/ 442128 h 852245"/>
                  <a:gd name="connsiteX2-53" fmla="*/ 6940 w 6940"/>
                  <a:gd name="connsiteY2-54" fmla="*/ 852245 h 852245"/>
                  <a:gd name="connsiteX0-55" fmla="*/ 5979 w 13818"/>
                  <a:gd name="connsiteY0-56" fmla="*/ 0 h 10000"/>
                  <a:gd name="connsiteX1-57" fmla="*/ 3818 w 13818"/>
                  <a:gd name="connsiteY1-58" fmla="*/ 5188 h 10000"/>
                  <a:gd name="connsiteX2-59" fmla="*/ 13818 w 13818"/>
                  <a:gd name="connsiteY2-60" fmla="*/ 10000 h 10000"/>
                </a:gdLst>
                <a:ahLst/>
                <a:cxnLst>
                  <a:cxn ang="0">
                    <a:pos x="connsiteX0-1" y="connsiteY0-2"/>
                  </a:cxn>
                  <a:cxn ang="0">
                    <a:pos x="connsiteX1-3" y="connsiteY1-4"/>
                  </a:cxn>
                  <a:cxn ang="0">
                    <a:pos x="connsiteX2-5" y="connsiteY2-6"/>
                  </a:cxn>
                </a:cxnLst>
                <a:rect l="l" t="t" r="r" b="b"/>
                <a:pathLst>
                  <a:path w="13818" h="10000">
                    <a:moveTo>
                      <a:pt x="5979" y="0"/>
                    </a:moveTo>
                    <a:cubicBezTo>
                      <a:pt x="-10591" y="2227"/>
                      <a:pt x="13595" y="3624"/>
                      <a:pt x="3818" y="5188"/>
                    </a:cubicBezTo>
                    <a:lnTo>
                      <a:pt x="13818" y="100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3" name="任意多边形 12"/>
              <p:cNvSpPr/>
              <p:nvPr/>
            </p:nvSpPr>
            <p:spPr>
              <a:xfrm>
                <a:off x="5004089" y="3455979"/>
                <a:ext cx="110083" cy="852070"/>
              </a:xfrm>
              <a:custGeom>
                <a:avLst/>
                <a:gdLst>
                  <a:gd name="connsiteX0" fmla="*/ 140677 w 140677"/>
                  <a:gd name="connsiteY0" fmla="*/ 0 h 823964"/>
                  <a:gd name="connsiteX1" fmla="*/ 40194 w 140677"/>
                  <a:gd name="connsiteY1" fmla="*/ 442127 h 823964"/>
                  <a:gd name="connsiteX2" fmla="*/ 0 w 140677"/>
                  <a:gd name="connsiteY2" fmla="*/ 823964 h 823964"/>
                  <a:gd name="connsiteX0-1" fmla="*/ 140677 w 140677"/>
                  <a:gd name="connsiteY0-2" fmla="*/ 0 h 823964"/>
                  <a:gd name="connsiteX1-3" fmla="*/ 63761 w 140677"/>
                  <a:gd name="connsiteY1-4" fmla="*/ 442127 h 823964"/>
                  <a:gd name="connsiteX2-5" fmla="*/ 0 w 140677"/>
                  <a:gd name="connsiteY2-6" fmla="*/ 823964 h 823964"/>
                  <a:gd name="connsiteX0-7" fmla="*/ 140677 w 140677"/>
                  <a:gd name="connsiteY0-8" fmla="*/ 0 h 823964"/>
                  <a:gd name="connsiteX1-9" fmla="*/ 63761 w 140677"/>
                  <a:gd name="connsiteY1-10" fmla="*/ 442127 h 823964"/>
                  <a:gd name="connsiteX2-11" fmla="*/ 0 w 140677"/>
                  <a:gd name="connsiteY2-12" fmla="*/ 823964 h 823964"/>
                  <a:gd name="connsiteX0-13" fmla="*/ 140677 w 140677"/>
                  <a:gd name="connsiteY0-14" fmla="*/ 0 h 823964"/>
                  <a:gd name="connsiteX1-15" fmla="*/ 49621 w 140677"/>
                  <a:gd name="connsiteY1-16" fmla="*/ 446841 h 823964"/>
                  <a:gd name="connsiteX2-17" fmla="*/ 0 w 140677"/>
                  <a:gd name="connsiteY2-18" fmla="*/ 823964 h 823964"/>
                  <a:gd name="connsiteX0-19" fmla="*/ 102969 w 102969"/>
                  <a:gd name="connsiteY0-20" fmla="*/ 0 h 809824"/>
                  <a:gd name="connsiteX1-21" fmla="*/ 49621 w 102969"/>
                  <a:gd name="connsiteY1-22" fmla="*/ 432701 h 809824"/>
                  <a:gd name="connsiteX2-23" fmla="*/ 0 w 102969"/>
                  <a:gd name="connsiteY2-24" fmla="*/ 809824 h 809824"/>
                  <a:gd name="connsiteX0-25" fmla="*/ 53348 w 58788"/>
                  <a:gd name="connsiteY0-26" fmla="*/ 0 h 852245"/>
                  <a:gd name="connsiteX1-27" fmla="*/ 0 w 58788"/>
                  <a:gd name="connsiteY1-28" fmla="*/ 432701 h 852245"/>
                  <a:gd name="connsiteX2-29" fmla="*/ 58788 w 58788"/>
                  <a:gd name="connsiteY2-30" fmla="*/ 852245 h 852245"/>
                  <a:gd name="connsiteX0-31" fmla="*/ 7579 w 13657"/>
                  <a:gd name="connsiteY0-32" fmla="*/ 0 h 852245"/>
                  <a:gd name="connsiteX1-33" fmla="*/ 6079 w 13657"/>
                  <a:gd name="connsiteY1-34" fmla="*/ 442128 h 852245"/>
                  <a:gd name="connsiteX2-35" fmla="*/ 13019 w 13657"/>
                  <a:gd name="connsiteY2-36" fmla="*/ 852245 h 852245"/>
                  <a:gd name="connsiteX0-37" fmla="*/ 15156 w 20596"/>
                  <a:gd name="connsiteY0-38" fmla="*/ 0 h 852245"/>
                  <a:gd name="connsiteX1-39" fmla="*/ 13656 w 20596"/>
                  <a:gd name="connsiteY1-40" fmla="*/ 442128 h 852245"/>
                  <a:gd name="connsiteX2-41" fmla="*/ 20596 w 20596"/>
                  <a:gd name="connsiteY2-42" fmla="*/ 852245 h 852245"/>
                  <a:gd name="connsiteX0-43" fmla="*/ 10350 w 15790"/>
                  <a:gd name="connsiteY0-44" fmla="*/ 0 h 852245"/>
                  <a:gd name="connsiteX1-45" fmla="*/ 8850 w 15790"/>
                  <a:gd name="connsiteY1-46" fmla="*/ 442128 h 852245"/>
                  <a:gd name="connsiteX2-47" fmla="*/ 15790 w 15790"/>
                  <a:gd name="connsiteY2-48" fmla="*/ 852245 h 852245"/>
                  <a:gd name="connsiteX0-49" fmla="*/ 1500 w 6940"/>
                  <a:gd name="connsiteY0-50" fmla="*/ 0 h 852245"/>
                  <a:gd name="connsiteX1-51" fmla="*/ 0 w 6940"/>
                  <a:gd name="connsiteY1-52" fmla="*/ 442128 h 852245"/>
                  <a:gd name="connsiteX2-53" fmla="*/ 6940 w 6940"/>
                  <a:gd name="connsiteY2-54" fmla="*/ 852245 h 852245"/>
                  <a:gd name="connsiteX0-55" fmla="*/ 5979 w 13818"/>
                  <a:gd name="connsiteY0-56" fmla="*/ 0 h 10000"/>
                  <a:gd name="connsiteX1-57" fmla="*/ 3818 w 13818"/>
                  <a:gd name="connsiteY1-58" fmla="*/ 5188 h 10000"/>
                  <a:gd name="connsiteX2-59" fmla="*/ 13818 w 13818"/>
                  <a:gd name="connsiteY2-60" fmla="*/ 10000 h 10000"/>
                  <a:gd name="connsiteX0-61" fmla="*/ 8129 w 15968"/>
                  <a:gd name="connsiteY0-62" fmla="*/ 0 h 10000"/>
                  <a:gd name="connsiteX1-63" fmla="*/ 5968 w 15968"/>
                  <a:gd name="connsiteY1-64" fmla="*/ 5188 h 10000"/>
                  <a:gd name="connsiteX2-65" fmla="*/ 15968 w 15968"/>
                  <a:gd name="connsiteY2-66" fmla="*/ 10000 h 10000"/>
                  <a:gd name="connsiteX0-67" fmla="*/ 2416 w 10255"/>
                  <a:gd name="connsiteY0-68" fmla="*/ 0 h 10000"/>
                  <a:gd name="connsiteX1-69" fmla="*/ 255 w 10255"/>
                  <a:gd name="connsiteY1-70" fmla="*/ 5188 h 10000"/>
                  <a:gd name="connsiteX2-71" fmla="*/ 10255 w 10255"/>
                  <a:gd name="connsiteY2-72" fmla="*/ 10000 h 10000"/>
                  <a:gd name="connsiteX0-73" fmla="*/ 736 w 12953"/>
                  <a:gd name="connsiteY0-74" fmla="*/ 0 h 9886"/>
                  <a:gd name="connsiteX1-75" fmla="*/ 2953 w 12953"/>
                  <a:gd name="connsiteY1-76" fmla="*/ 5074 h 9886"/>
                  <a:gd name="connsiteX2-77" fmla="*/ 12953 w 12953"/>
                  <a:gd name="connsiteY2-78" fmla="*/ 9886 h 9886"/>
                  <a:gd name="connsiteX0-79" fmla="*/ 304 w 9736"/>
                  <a:gd name="connsiteY0-80" fmla="*/ 0 h 10000"/>
                  <a:gd name="connsiteX1-81" fmla="*/ 5818 w 9736"/>
                  <a:gd name="connsiteY1-82" fmla="*/ 4959 h 10000"/>
                  <a:gd name="connsiteX2-83" fmla="*/ 9736 w 9736"/>
                  <a:gd name="connsiteY2-84" fmla="*/ 10000 h 10000"/>
                  <a:gd name="connsiteX0-85" fmla="*/ 0 w 9688"/>
                  <a:gd name="connsiteY0-86" fmla="*/ 0 h 10000"/>
                  <a:gd name="connsiteX1-87" fmla="*/ 5664 w 9688"/>
                  <a:gd name="connsiteY1-88" fmla="*/ 4959 h 10000"/>
                  <a:gd name="connsiteX2-89" fmla="*/ 9688 w 9688"/>
                  <a:gd name="connsiteY2-90" fmla="*/ 10000 h 10000"/>
                  <a:gd name="connsiteX0-91" fmla="*/ 0 w 10000"/>
                  <a:gd name="connsiteY0-92" fmla="*/ 0 h 10000"/>
                  <a:gd name="connsiteX1-93" fmla="*/ 4054 w 10000"/>
                  <a:gd name="connsiteY1-94" fmla="*/ 5017 h 10000"/>
                  <a:gd name="connsiteX2-95" fmla="*/ 10000 w 10000"/>
                  <a:gd name="connsiteY2-96" fmla="*/ 10000 h 10000"/>
                </a:gdLst>
                <a:ahLst/>
                <a:cxnLst>
                  <a:cxn ang="0">
                    <a:pos x="connsiteX0-1" y="connsiteY0-2"/>
                  </a:cxn>
                  <a:cxn ang="0">
                    <a:pos x="connsiteX1-3" y="connsiteY1-4"/>
                  </a:cxn>
                  <a:cxn ang="0">
                    <a:pos x="connsiteX2-5" y="connsiteY2-6"/>
                  </a:cxn>
                </a:cxnLst>
                <a:rect l="l" t="t" r="r" b="b"/>
                <a:pathLst>
                  <a:path w="10000" h="10000">
                    <a:moveTo>
                      <a:pt x="0" y="0"/>
                    </a:moveTo>
                    <a:cubicBezTo>
                      <a:pt x="4353" y="3525"/>
                      <a:pt x="3547" y="4997"/>
                      <a:pt x="4054" y="5017"/>
                    </a:cubicBezTo>
                    <a:lnTo>
                      <a:pt x="10000" y="100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4" name="任意多边形 13"/>
              <p:cNvSpPr/>
              <p:nvPr/>
            </p:nvSpPr>
            <p:spPr>
              <a:xfrm>
                <a:off x="3506771" y="3619894"/>
                <a:ext cx="2069184" cy="340051"/>
              </a:xfrm>
              <a:custGeom>
                <a:avLst/>
                <a:gdLst>
                  <a:gd name="connsiteX0" fmla="*/ 0 w 2069184"/>
                  <a:gd name="connsiteY0" fmla="*/ 0 h 325225"/>
                  <a:gd name="connsiteX1" fmla="*/ 0 w 2069184"/>
                  <a:gd name="connsiteY1" fmla="*/ 0 h 325225"/>
                  <a:gd name="connsiteX2" fmla="*/ 424206 w 2069184"/>
                  <a:gd name="connsiteY2" fmla="*/ 226243 h 325225"/>
                  <a:gd name="connsiteX3" fmla="*/ 466627 w 2069184"/>
                  <a:gd name="connsiteY3" fmla="*/ 245097 h 325225"/>
                  <a:gd name="connsiteX4" fmla="*/ 485481 w 2069184"/>
                  <a:gd name="connsiteY4" fmla="*/ 254523 h 325225"/>
                  <a:gd name="connsiteX5" fmla="*/ 805992 w 2069184"/>
                  <a:gd name="connsiteY5" fmla="*/ 320511 h 325225"/>
                  <a:gd name="connsiteX6" fmla="*/ 1267905 w 2069184"/>
                  <a:gd name="connsiteY6" fmla="*/ 325225 h 325225"/>
                  <a:gd name="connsiteX7" fmla="*/ 1706252 w 2069184"/>
                  <a:gd name="connsiteY7" fmla="*/ 240383 h 325225"/>
                  <a:gd name="connsiteX8" fmla="*/ 2069184 w 2069184"/>
                  <a:gd name="connsiteY8" fmla="*/ 37707 h 325225"/>
                  <a:gd name="connsiteX0-1" fmla="*/ 0 w 2069184"/>
                  <a:gd name="connsiteY0-2" fmla="*/ 0 h 325225"/>
                  <a:gd name="connsiteX1-3" fmla="*/ 0 w 2069184"/>
                  <a:gd name="connsiteY1-4" fmla="*/ 0 h 325225"/>
                  <a:gd name="connsiteX2-5" fmla="*/ 424206 w 2069184"/>
                  <a:gd name="connsiteY2-6" fmla="*/ 226243 h 325225"/>
                  <a:gd name="connsiteX3-7" fmla="*/ 466627 w 2069184"/>
                  <a:gd name="connsiteY3-8" fmla="*/ 245097 h 325225"/>
                  <a:gd name="connsiteX4-9" fmla="*/ 485481 w 2069184"/>
                  <a:gd name="connsiteY4-10" fmla="*/ 254523 h 325225"/>
                  <a:gd name="connsiteX5-11" fmla="*/ 805992 w 2069184"/>
                  <a:gd name="connsiteY5-12" fmla="*/ 320511 h 325225"/>
                  <a:gd name="connsiteX6-13" fmla="*/ 1267905 w 2069184"/>
                  <a:gd name="connsiteY6-14" fmla="*/ 325225 h 325225"/>
                  <a:gd name="connsiteX7-15" fmla="*/ 1706252 w 2069184"/>
                  <a:gd name="connsiteY7-16" fmla="*/ 240383 h 325225"/>
                  <a:gd name="connsiteX8-17" fmla="*/ 1729819 w 2069184"/>
                  <a:gd name="connsiteY8-18" fmla="*/ 221530 h 325225"/>
                  <a:gd name="connsiteX9" fmla="*/ 2069184 w 2069184"/>
                  <a:gd name="connsiteY9" fmla="*/ 37707 h 325225"/>
                  <a:gd name="connsiteX0-19" fmla="*/ 0 w 2069184"/>
                  <a:gd name="connsiteY0-20" fmla="*/ 0 h 325225"/>
                  <a:gd name="connsiteX1-21" fmla="*/ 0 w 2069184"/>
                  <a:gd name="connsiteY1-22" fmla="*/ 0 h 325225"/>
                  <a:gd name="connsiteX2-23" fmla="*/ 424206 w 2069184"/>
                  <a:gd name="connsiteY2-24" fmla="*/ 226243 h 325225"/>
                  <a:gd name="connsiteX3-25" fmla="*/ 466627 w 2069184"/>
                  <a:gd name="connsiteY3-26" fmla="*/ 245097 h 325225"/>
                  <a:gd name="connsiteX4-27" fmla="*/ 485481 w 2069184"/>
                  <a:gd name="connsiteY4-28" fmla="*/ 254523 h 325225"/>
                  <a:gd name="connsiteX5-29" fmla="*/ 805992 w 2069184"/>
                  <a:gd name="connsiteY5-30" fmla="*/ 320511 h 325225"/>
                  <a:gd name="connsiteX6-31" fmla="*/ 1267905 w 2069184"/>
                  <a:gd name="connsiteY6-32" fmla="*/ 325225 h 325225"/>
                  <a:gd name="connsiteX7-33" fmla="*/ 1706252 w 2069184"/>
                  <a:gd name="connsiteY7-34" fmla="*/ 240383 h 325225"/>
                  <a:gd name="connsiteX8-35" fmla="*/ 2069184 w 2069184"/>
                  <a:gd name="connsiteY8-36" fmla="*/ 37707 h 325225"/>
                  <a:gd name="connsiteX0-37" fmla="*/ 0 w 2069184"/>
                  <a:gd name="connsiteY0-38" fmla="*/ 0 h 325225"/>
                  <a:gd name="connsiteX1-39" fmla="*/ 0 w 2069184"/>
                  <a:gd name="connsiteY1-40" fmla="*/ 0 h 325225"/>
                  <a:gd name="connsiteX2-41" fmla="*/ 424206 w 2069184"/>
                  <a:gd name="connsiteY2-42" fmla="*/ 226243 h 325225"/>
                  <a:gd name="connsiteX3-43" fmla="*/ 466627 w 2069184"/>
                  <a:gd name="connsiteY3-44" fmla="*/ 245097 h 325225"/>
                  <a:gd name="connsiteX4-45" fmla="*/ 485481 w 2069184"/>
                  <a:gd name="connsiteY4-46" fmla="*/ 254523 h 325225"/>
                  <a:gd name="connsiteX5-47" fmla="*/ 805992 w 2069184"/>
                  <a:gd name="connsiteY5-48" fmla="*/ 320511 h 325225"/>
                  <a:gd name="connsiteX6-49" fmla="*/ 1267905 w 2069184"/>
                  <a:gd name="connsiteY6-50" fmla="*/ 325225 h 325225"/>
                  <a:gd name="connsiteX7-51" fmla="*/ 1706252 w 2069184"/>
                  <a:gd name="connsiteY7-52" fmla="*/ 226243 h 325225"/>
                  <a:gd name="connsiteX8-53" fmla="*/ 2069184 w 2069184"/>
                  <a:gd name="connsiteY8-54" fmla="*/ 37707 h 325225"/>
                  <a:gd name="connsiteX0-55" fmla="*/ 0 w 2069184"/>
                  <a:gd name="connsiteY0-56" fmla="*/ 0 h 325225"/>
                  <a:gd name="connsiteX1-57" fmla="*/ 0 w 2069184"/>
                  <a:gd name="connsiteY1-58" fmla="*/ 0 h 325225"/>
                  <a:gd name="connsiteX2-59" fmla="*/ 424206 w 2069184"/>
                  <a:gd name="connsiteY2-60" fmla="*/ 226243 h 325225"/>
                  <a:gd name="connsiteX3-61" fmla="*/ 466627 w 2069184"/>
                  <a:gd name="connsiteY3-62" fmla="*/ 245097 h 325225"/>
                  <a:gd name="connsiteX4-63" fmla="*/ 485481 w 2069184"/>
                  <a:gd name="connsiteY4-64" fmla="*/ 254523 h 325225"/>
                  <a:gd name="connsiteX5-65" fmla="*/ 801278 w 2069184"/>
                  <a:gd name="connsiteY5-66" fmla="*/ 315797 h 325225"/>
                  <a:gd name="connsiteX6-67" fmla="*/ 1267905 w 2069184"/>
                  <a:gd name="connsiteY6-68" fmla="*/ 325225 h 325225"/>
                  <a:gd name="connsiteX7-69" fmla="*/ 1706252 w 2069184"/>
                  <a:gd name="connsiteY7-70" fmla="*/ 226243 h 325225"/>
                  <a:gd name="connsiteX8-71" fmla="*/ 2069184 w 2069184"/>
                  <a:gd name="connsiteY8-72" fmla="*/ 37707 h 325225"/>
                  <a:gd name="connsiteX0-73" fmla="*/ 0 w 2069184"/>
                  <a:gd name="connsiteY0-74" fmla="*/ 0 h 325225"/>
                  <a:gd name="connsiteX1-75" fmla="*/ 0 w 2069184"/>
                  <a:gd name="connsiteY1-76" fmla="*/ 0 h 325225"/>
                  <a:gd name="connsiteX2-77" fmla="*/ 424206 w 2069184"/>
                  <a:gd name="connsiteY2-78" fmla="*/ 226243 h 325225"/>
                  <a:gd name="connsiteX3-79" fmla="*/ 466627 w 2069184"/>
                  <a:gd name="connsiteY3-80" fmla="*/ 245097 h 325225"/>
                  <a:gd name="connsiteX4-81" fmla="*/ 801278 w 2069184"/>
                  <a:gd name="connsiteY4-82" fmla="*/ 315797 h 325225"/>
                  <a:gd name="connsiteX5-83" fmla="*/ 1267905 w 2069184"/>
                  <a:gd name="connsiteY5-84" fmla="*/ 325225 h 325225"/>
                  <a:gd name="connsiteX6-85" fmla="*/ 1706252 w 2069184"/>
                  <a:gd name="connsiteY6-86" fmla="*/ 226243 h 325225"/>
                  <a:gd name="connsiteX7-87" fmla="*/ 2069184 w 2069184"/>
                  <a:gd name="connsiteY7-88" fmla="*/ 37707 h 325225"/>
                  <a:gd name="connsiteX0-89" fmla="*/ 0 w 2069184"/>
                  <a:gd name="connsiteY0-90" fmla="*/ 0 h 325225"/>
                  <a:gd name="connsiteX1-91" fmla="*/ 0 w 2069184"/>
                  <a:gd name="connsiteY1-92" fmla="*/ 0 h 325225"/>
                  <a:gd name="connsiteX2-93" fmla="*/ 424206 w 2069184"/>
                  <a:gd name="connsiteY2-94" fmla="*/ 226243 h 325225"/>
                  <a:gd name="connsiteX3-95" fmla="*/ 579749 w 2069184"/>
                  <a:gd name="connsiteY3-96" fmla="*/ 273377 h 325225"/>
                  <a:gd name="connsiteX4-97" fmla="*/ 801278 w 2069184"/>
                  <a:gd name="connsiteY4-98" fmla="*/ 315797 h 325225"/>
                  <a:gd name="connsiteX5-99" fmla="*/ 1267905 w 2069184"/>
                  <a:gd name="connsiteY5-100" fmla="*/ 325225 h 325225"/>
                  <a:gd name="connsiteX6-101" fmla="*/ 1706252 w 2069184"/>
                  <a:gd name="connsiteY6-102" fmla="*/ 226243 h 325225"/>
                  <a:gd name="connsiteX7-103" fmla="*/ 2069184 w 2069184"/>
                  <a:gd name="connsiteY7-104" fmla="*/ 37707 h 325225"/>
                  <a:gd name="connsiteX0-105" fmla="*/ 0 w 2069184"/>
                  <a:gd name="connsiteY0-106" fmla="*/ 0 h 325225"/>
                  <a:gd name="connsiteX1-107" fmla="*/ 0 w 2069184"/>
                  <a:gd name="connsiteY1-108" fmla="*/ 0 h 325225"/>
                  <a:gd name="connsiteX2-109" fmla="*/ 424206 w 2069184"/>
                  <a:gd name="connsiteY2-110" fmla="*/ 226243 h 325225"/>
                  <a:gd name="connsiteX3-111" fmla="*/ 579749 w 2069184"/>
                  <a:gd name="connsiteY3-112" fmla="*/ 273377 h 325225"/>
                  <a:gd name="connsiteX4-113" fmla="*/ 801278 w 2069184"/>
                  <a:gd name="connsiteY4-114" fmla="*/ 315797 h 325225"/>
                  <a:gd name="connsiteX5-115" fmla="*/ 1267905 w 2069184"/>
                  <a:gd name="connsiteY5-116" fmla="*/ 325225 h 325225"/>
                  <a:gd name="connsiteX6-117" fmla="*/ 1706252 w 2069184"/>
                  <a:gd name="connsiteY6-118" fmla="*/ 226243 h 325225"/>
                  <a:gd name="connsiteX7-119" fmla="*/ 2069184 w 2069184"/>
                  <a:gd name="connsiteY7-120" fmla="*/ 37707 h 325225"/>
                  <a:gd name="connsiteX0-121" fmla="*/ 0 w 2069184"/>
                  <a:gd name="connsiteY0-122" fmla="*/ 0 h 325225"/>
                  <a:gd name="connsiteX1-123" fmla="*/ 0 w 2069184"/>
                  <a:gd name="connsiteY1-124" fmla="*/ 0 h 325225"/>
                  <a:gd name="connsiteX2-125" fmla="*/ 424206 w 2069184"/>
                  <a:gd name="connsiteY2-126" fmla="*/ 226243 h 325225"/>
                  <a:gd name="connsiteX3-127" fmla="*/ 579749 w 2069184"/>
                  <a:gd name="connsiteY3-128" fmla="*/ 273377 h 325225"/>
                  <a:gd name="connsiteX4-129" fmla="*/ 645736 w 2069184"/>
                  <a:gd name="connsiteY4-130" fmla="*/ 320511 h 325225"/>
                  <a:gd name="connsiteX5-131" fmla="*/ 801278 w 2069184"/>
                  <a:gd name="connsiteY5-132" fmla="*/ 315797 h 325225"/>
                  <a:gd name="connsiteX6-133" fmla="*/ 1267905 w 2069184"/>
                  <a:gd name="connsiteY6-134" fmla="*/ 325225 h 325225"/>
                  <a:gd name="connsiteX7-135" fmla="*/ 1706252 w 2069184"/>
                  <a:gd name="connsiteY7-136" fmla="*/ 226243 h 325225"/>
                  <a:gd name="connsiteX8-137" fmla="*/ 2069184 w 2069184"/>
                  <a:gd name="connsiteY8-138" fmla="*/ 37707 h 325225"/>
                  <a:gd name="connsiteX0-139" fmla="*/ 0 w 2069184"/>
                  <a:gd name="connsiteY0-140" fmla="*/ 0 h 325225"/>
                  <a:gd name="connsiteX1-141" fmla="*/ 0 w 2069184"/>
                  <a:gd name="connsiteY1-142" fmla="*/ 0 h 325225"/>
                  <a:gd name="connsiteX2-143" fmla="*/ 424206 w 2069184"/>
                  <a:gd name="connsiteY2-144" fmla="*/ 226243 h 325225"/>
                  <a:gd name="connsiteX3-145" fmla="*/ 579749 w 2069184"/>
                  <a:gd name="connsiteY3-146" fmla="*/ 273377 h 325225"/>
                  <a:gd name="connsiteX4-147" fmla="*/ 801278 w 2069184"/>
                  <a:gd name="connsiteY4-148" fmla="*/ 315797 h 325225"/>
                  <a:gd name="connsiteX5-149" fmla="*/ 1267905 w 2069184"/>
                  <a:gd name="connsiteY5-150" fmla="*/ 325225 h 325225"/>
                  <a:gd name="connsiteX6-151" fmla="*/ 1706252 w 2069184"/>
                  <a:gd name="connsiteY6-152" fmla="*/ 226243 h 325225"/>
                  <a:gd name="connsiteX7-153" fmla="*/ 2069184 w 2069184"/>
                  <a:gd name="connsiteY7-154" fmla="*/ 37707 h 325225"/>
                  <a:gd name="connsiteX0-155" fmla="*/ 0 w 2069184"/>
                  <a:gd name="connsiteY0-156" fmla="*/ 0 h 325225"/>
                  <a:gd name="connsiteX1-157" fmla="*/ 0 w 2069184"/>
                  <a:gd name="connsiteY1-158" fmla="*/ 0 h 325225"/>
                  <a:gd name="connsiteX2-159" fmla="*/ 424206 w 2069184"/>
                  <a:gd name="connsiteY2-160" fmla="*/ 226243 h 325225"/>
                  <a:gd name="connsiteX3-161" fmla="*/ 801278 w 2069184"/>
                  <a:gd name="connsiteY3-162" fmla="*/ 315797 h 325225"/>
                  <a:gd name="connsiteX4-163" fmla="*/ 1267905 w 2069184"/>
                  <a:gd name="connsiteY4-164" fmla="*/ 325225 h 325225"/>
                  <a:gd name="connsiteX5-165" fmla="*/ 1706252 w 2069184"/>
                  <a:gd name="connsiteY5-166" fmla="*/ 226243 h 325225"/>
                  <a:gd name="connsiteX6-167" fmla="*/ 2069184 w 2069184"/>
                  <a:gd name="connsiteY6-168" fmla="*/ 37707 h 325225"/>
                  <a:gd name="connsiteX0-169" fmla="*/ 0 w 2069184"/>
                  <a:gd name="connsiteY0-170" fmla="*/ 0 h 335904"/>
                  <a:gd name="connsiteX1-171" fmla="*/ 0 w 2069184"/>
                  <a:gd name="connsiteY1-172" fmla="*/ 0 h 335904"/>
                  <a:gd name="connsiteX2-173" fmla="*/ 424206 w 2069184"/>
                  <a:gd name="connsiteY2-174" fmla="*/ 226243 h 335904"/>
                  <a:gd name="connsiteX3-175" fmla="*/ 801278 w 2069184"/>
                  <a:gd name="connsiteY3-176" fmla="*/ 315797 h 335904"/>
                  <a:gd name="connsiteX4-177" fmla="*/ 1267905 w 2069184"/>
                  <a:gd name="connsiteY4-178" fmla="*/ 325225 h 335904"/>
                  <a:gd name="connsiteX5-179" fmla="*/ 1706252 w 2069184"/>
                  <a:gd name="connsiteY5-180" fmla="*/ 226243 h 335904"/>
                  <a:gd name="connsiteX6-181" fmla="*/ 2069184 w 2069184"/>
                  <a:gd name="connsiteY6-182" fmla="*/ 37707 h 335904"/>
                  <a:gd name="connsiteX0-183" fmla="*/ 0 w 2069184"/>
                  <a:gd name="connsiteY0-184" fmla="*/ 0 h 340051"/>
                  <a:gd name="connsiteX1-185" fmla="*/ 0 w 2069184"/>
                  <a:gd name="connsiteY1-186" fmla="*/ 0 h 340051"/>
                  <a:gd name="connsiteX2-187" fmla="*/ 424206 w 2069184"/>
                  <a:gd name="connsiteY2-188" fmla="*/ 226243 h 340051"/>
                  <a:gd name="connsiteX3-189" fmla="*/ 801278 w 2069184"/>
                  <a:gd name="connsiteY3-190" fmla="*/ 315797 h 340051"/>
                  <a:gd name="connsiteX4-191" fmla="*/ 1267905 w 2069184"/>
                  <a:gd name="connsiteY4-192" fmla="*/ 325225 h 340051"/>
                  <a:gd name="connsiteX5-193" fmla="*/ 1706252 w 2069184"/>
                  <a:gd name="connsiteY5-194" fmla="*/ 226243 h 340051"/>
                  <a:gd name="connsiteX6-195" fmla="*/ 2069184 w 2069184"/>
                  <a:gd name="connsiteY6-196" fmla="*/ 37707 h 340051"/>
                  <a:gd name="connsiteX0-197" fmla="*/ 0 w 2069184"/>
                  <a:gd name="connsiteY0-198" fmla="*/ 0 h 340051"/>
                  <a:gd name="connsiteX1-199" fmla="*/ 0 w 2069184"/>
                  <a:gd name="connsiteY1-200" fmla="*/ 0 h 340051"/>
                  <a:gd name="connsiteX2-201" fmla="*/ 424206 w 2069184"/>
                  <a:gd name="connsiteY2-202" fmla="*/ 226243 h 340051"/>
                  <a:gd name="connsiteX3-203" fmla="*/ 801278 w 2069184"/>
                  <a:gd name="connsiteY3-204" fmla="*/ 315797 h 340051"/>
                  <a:gd name="connsiteX4-205" fmla="*/ 1267905 w 2069184"/>
                  <a:gd name="connsiteY4-206" fmla="*/ 325225 h 340051"/>
                  <a:gd name="connsiteX5-207" fmla="*/ 1706252 w 2069184"/>
                  <a:gd name="connsiteY5-208" fmla="*/ 226243 h 340051"/>
                  <a:gd name="connsiteX6-209" fmla="*/ 2069184 w 2069184"/>
                  <a:gd name="connsiteY6-210" fmla="*/ 37707 h 340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69184" h="340051">
                    <a:moveTo>
                      <a:pt x="0" y="0"/>
                    </a:moveTo>
                    <a:lnTo>
                      <a:pt x="0" y="0"/>
                    </a:lnTo>
                    <a:cubicBezTo>
                      <a:pt x="141402" y="75414"/>
                      <a:pt x="254524" y="164969"/>
                      <a:pt x="424206" y="226243"/>
                    </a:cubicBezTo>
                    <a:cubicBezTo>
                      <a:pt x="557752" y="278876"/>
                      <a:pt x="660662" y="299300"/>
                      <a:pt x="801278" y="315797"/>
                    </a:cubicBezTo>
                    <a:cubicBezTo>
                      <a:pt x="1074655" y="366075"/>
                      <a:pt x="1112363" y="322082"/>
                      <a:pt x="1267905" y="325225"/>
                    </a:cubicBezTo>
                    <a:cubicBezTo>
                      <a:pt x="1414021" y="292231"/>
                      <a:pt x="1550709" y="268664"/>
                      <a:pt x="1706252" y="226243"/>
                    </a:cubicBezTo>
                    <a:cubicBezTo>
                      <a:pt x="1839799" y="178323"/>
                      <a:pt x="1993573" y="79931"/>
                      <a:pt x="2069184" y="3770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grpSp>
        <p:sp>
          <p:nvSpPr>
            <p:cNvPr id="15" name="椭圆 14"/>
            <p:cNvSpPr/>
            <p:nvPr/>
          </p:nvSpPr>
          <p:spPr>
            <a:xfrm>
              <a:off x="44105" y="1408808"/>
              <a:ext cx="1142707" cy="110724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57602" y="2335010"/>
              <a:ext cx="114419" cy="91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695869" y="2050505"/>
              <a:ext cx="292292" cy="2970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253873" y="2050505"/>
              <a:ext cx="292292" cy="2970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圆角矩形 18"/>
            <p:cNvSpPr/>
            <p:nvPr/>
          </p:nvSpPr>
          <p:spPr>
            <a:xfrm>
              <a:off x="-207305" y="1926805"/>
              <a:ext cx="1659661" cy="71250"/>
            </a:xfrm>
            <a:prstGeom prst="roundRect">
              <a:avLst>
                <a:gd name="adj" fmla="val 50000"/>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a:off x="261375" y="1582044"/>
              <a:ext cx="89998" cy="110262"/>
            </a:xfrm>
            <a:custGeom>
              <a:avLst/>
              <a:gdLst>
                <a:gd name="connsiteX0" fmla="*/ 246743 w 246743"/>
                <a:gd name="connsiteY0" fmla="*/ 0 h 304800"/>
                <a:gd name="connsiteX1" fmla="*/ 72571 w 246743"/>
                <a:gd name="connsiteY1" fmla="*/ 145143 h 304800"/>
                <a:gd name="connsiteX2" fmla="*/ 0 w 246743"/>
                <a:gd name="connsiteY2" fmla="*/ 304800 h 304800"/>
                <a:gd name="connsiteX0-1" fmla="*/ 246743 w 246743"/>
                <a:gd name="connsiteY0-2" fmla="*/ 0 h 304800"/>
                <a:gd name="connsiteX1-3" fmla="*/ 98573 w 246743"/>
                <a:gd name="connsiteY1-4" fmla="*/ 153810 h 304800"/>
                <a:gd name="connsiteX2-5" fmla="*/ 0 w 246743"/>
                <a:gd name="connsiteY2-6" fmla="*/ 304800 h 304800"/>
                <a:gd name="connsiteX0-7" fmla="*/ 246743 w 246743"/>
                <a:gd name="connsiteY0-8" fmla="*/ 0 h 304800"/>
                <a:gd name="connsiteX1-9" fmla="*/ 111574 w 246743"/>
                <a:gd name="connsiteY1-10" fmla="*/ 166811 h 304800"/>
                <a:gd name="connsiteX2-11" fmla="*/ 0 w 246743"/>
                <a:gd name="connsiteY2-12" fmla="*/ 304800 h 304800"/>
                <a:gd name="connsiteX0-13" fmla="*/ 246743 w 246743"/>
                <a:gd name="connsiteY0-14" fmla="*/ 0 h 304800"/>
                <a:gd name="connsiteX1-15" fmla="*/ 98573 w 246743"/>
                <a:gd name="connsiteY1-16" fmla="*/ 153810 h 304800"/>
                <a:gd name="connsiteX2-17" fmla="*/ 0 w 246743"/>
                <a:gd name="connsiteY2-18" fmla="*/ 304800 h 304800"/>
                <a:gd name="connsiteX0-19" fmla="*/ 246743 w 246743"/>
                <a:gd name="connsiteY0-20" fmla="*/ 0 h 304800"/>
                <a:gd name="connsiteX1-21" fmla="*/ 98573 w 246743"/>
                <a:gd name="connsiteY1-22" fmla="*/ 162477 h 304800"/>
                <a:gd name="connsiteX2-23" fmla="*/ 0 w 246743"/>
                <a:gd name="connsiteY2-24" fmla="*/ 304800 h 304800"/>
                <a:gd name="connsiteX0-25" fmla="*/ 272745 w 272745"/>
                <a:gd name="connsiteY0-26" fmla="*/ 0 h 322134"/>
                <a:gd name="connsiteX1-27" fmla="*/ 98573 w 272745"/>
                <a:gd name="connsiteY1-28" fmla="*/ 179811 h 322134"/>
                <a:gd name="connsiteX2-29" fmla="*/ 0 w 272745"/>
                <a:gd name="connsiteY2-30" fmla="*/ 322134 h 322134"/>
                <a:gd name="connsiteX0-31" fmla="*/ 277079 w 277079"/>
                <a:gd name="connsiteY0-32" fmla="*/ 0 h 339468"/>
                <a:gd name="connsiteX1-33" fmla="*/ 102907 w 277079"/>
                <a:gd name="connsiteY1-34" fmla="*/ 179811 h 339468"/>
                <a:gd name="connsiteX2-35" fmla="*/ 0 w 277079"/>
                <a:gd name="connsiteY2-36" fmla="*/ 339468 h 339468"/>
              </a:gdLst>
              <a:ahLst/>
              <a:cxnLst>
                <a:cxn ang="0">
                  <a:pos x="connsiteX0-1" y="connsiteY0-2"/>
                </a:cxn>
                <a:cxn ang="0">
                  <a:pos x="connsiteX1-3" y="connsiteY1-4"/>
                </a:cxn>
                <a:cxn ang="0">
                  <a:pos x="connsiteX2-5" y="connsiteY2-6"/>
                </a:cxn>
              </a:cxnLst>
              <a:rect l="l" t="t" r="r" b="b"/>
              <a:pathLst>
                <a:path w="277079" h="339468">
                  <a:moveTo>
                    <a:pt x="277079" y="0"/>
                  </a:moveTo>
                  <a:lnTo>
                    <a:pt x="102907" y="179811"/>
                  </a:lnTo>
                  <a:lnTo>
                    <a:pt x="0" y="339468"/>
                  </a:lnTo>
                </a:path>
              </a:pathLst>
            </a:custGeom>
            <a:ln w="38100" cap="rnd">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u="sng">
                <a:solidFill>
                  <a:prstClr val="black"/>
                </a:solidFill>
              </a:endParaRPr>
            </a:p>
          </p:txBody>
        </p:sp>
        <p:sp>
          <p:nvSpPr>
            <p:cNvPr id="21" name="任意多边形 20"/>
            <p:cNvSpPr/>
            <p:nvPr/>
          </p:nvSpPr>
          <p:spPr>
            <a:xfrm>
              <a:off x="355685" y="1622865"/>
              <a:ext cx="46362" cy="86333"/>
            </a:xfrm>
            <a:custGeom>
              <a:avLst/>
              <a:gdLst>
                <a:gd name="connsiteX0" fmla="*/ 246743 w 246743"/>
                <a:gd name="connsiteY0" fmla="*/ 0 h 304800"/>
                <a:gd name="connsiteX1" fmla="*/ 72571 w 246743"/>
                <a:gd name="connsiteY1" fmla="*/ 145143 h 304800"/>
                <a:gd name="connsiteX2" fmla="*/ 0 w 246743"/>
                <a:gd name="connsiteY2" fmla="*/ 304800 h 304800"/>
                <a:gd name="connsiteX0-1" fmla="*/ 246743 w 246743"/>
                <a:gd name="connsiteY0-2" fmla="*/ 0 h 304800"/>
                <a:gd name="connsiteX1-3" fmla="*/ 98573 w 246743"/>
                <a:gd name="connsiteY1-4" fmla="*/ 153810 h 304800"/>
                <a:gd name="connsiteX2-5" fmla="*/ 0 w 246743"/>
                <a:gd name="connsiteY2-6" fmla="*/ 304800 h 304800"/>
                <a:gd name="connsiteX0-7" fmla="*/ 246743 w 246743"/>
                <a:gd name="connsiteY0-8" fmla="*/ 0 h 304800"/>
                <a:gd name="connsiteX1-9" fmla="*/ 111574 w 246743"/>
                <a:gd name="connsiteY1-10" fmla="*/ 166811 h 304800"/>
                <a:gd name="connsiteX2-11" fmla="*/ 0 w 246743"/>
                <a:gd name="connsiteY2-12" fmla="*/ 304800 h 304800"/>
                <a:gd name="connsiteX0-13" fmla="*/ 246743 w 246743"/>
                <a:gd name="connsiteY0-14" fmla="*/ 0 h 304800"/>
                <a:gd name="connsiteX1-15" fmla="*/ 98573 w 246743"/>
                <a:gd name="connsiteY1-16" fmla="*/ 153810 h 304800"/>
                <a:gd name="connsiteX2-17" fmla="*/ 0 w 246743"/>
                <a:gd name="connsiteY2-18" fmla="*/ 304800 h 304800"/>
                <a:gd name="connsiteX0-19" fmla="*/ 246743 w 246743"/>
                <a:gd name="connsiteY0-20" fmla="*/ 0 h 304800"/>
                <a:gd name="connsiteX1-21" fmla="*/ 98573 w 246743"/>
                <a:gd name="connsiteY1-22" fmla="*/ 162477 h 304800"/>
                <a:gd name="connsiteX2-23" fmla="*/ 0 w 246743"/>
                <a:gd name="connsiteY2-24" fmla="*/ 304800 h 304800"/>
                <a:gd name="connsiteX0-25" fmla="*/ 272745 w 272745"/>
                <a:gd name="connsiteY0-26" fmla="*/ 0 h 322134"/>
                <a:gd name="connsiteX1-27" fmla="*/ 98573 w 272745"/>
                <a:gd name="connsiteY1-28" fmla="*/ 179811 h 322134"/>
                <a:gd name="connsiteX2-29" fmla="*/ 0 w 272745"/>
                <a:gd name="connsiteY2-30" fmla="*/ 322134 h 322134"/>
                <a:gd name="connsiteX0-31" fmla="*/ 277079 w 277079"/>
                <a:gd name="connsiteY0-32" fmla="*/ 0 h 339468"/>
                <a:gd name="connsiteX1-33" fmla="*/ 102907 w 277079"/>
                <a:gd name="connsiteY1-34" fmla="*/ 179811 h 339468"/>
                <a:gd name="connsiteX2-35" fmla="*/ 0 w 277079"/>
                <a:gd name="connsiteY2-36" fmla="*/ 339468 h 339468"/>
                <a:gd name="connsiteX0-37" fmla="*/ 212074 w 212074"/>
                <a:gd name="connsiteY0-38" fmla="*/ 0 h 235461"/>
                <a:gd name="connsiteX1-39" fmla="*/ 102907 w 212074"/>
                <a:gd name="connsiteY1-40" fmla="*/ 75804 h 235461"/>
                <a:gd name="connsiteX2-41" fmla="*/ 0 w 212074"/>
                <a:gd name="connsiteY2-42" fmla="*/ 235461 h 235461"/>
                <a:gd name="connsiteX0-43" fmla="*/ 199073 w 199073"/>
                <a:gd name="connsiteY0-44" fmla="*/ 0 h 257129"/>
                <a:gd name="connsiteX1-45" fmla="*/ 102907 w 199073"/>
                <a:gd name="connsiteY1-46" fmla="*/ 97472 h 257129"/>
                <a:gd name="connsiteX2-47" fmla="*/ 0 w 199073"/>
                <a:gd name="connsiteY2-48" fmla="*/ 257129 h 257129"/>
                <a:gd name="connsiteX0-49" fmla="*/ 199073 w 199073"/>
                <a:gd name="connsiteY0-50" fmla="*/ 0 h 257129"/>
                <a:gd name="connsiteX1-51" fmla="*/ 115908 w 199073"/>
                <a:gd name="connsiteY1-52" fmla="*/ 97472 h 257129"/>
                <a:gd name="connsiteX2-53" fmla="*/ 0 w 199073"/>
                <a:gd name="connsiteY2-54" fmla="*/ 257129 h 257129"/>
                <a:gd name="connsiteX0-55" fmla="*/ 155736 w 155736"/>
                <a:gd name="connsiteY0-56" fmla="*/ 0 h 248462"/>
                <a:gd name="connsiteX1-57" fmla="*/ 72571 w 155736"/>
                <a:gd name="connsiteY1-58" fmla="*/ 97472 h 248462"/>
                <a:gd name="connsiteX2-59" fmla="*/ 0 w 155736"/>
                <a:gd name="connsiteY2-60" fmla="*/ 248462 h 248462"/>
                <a:gd name="connsiteX0-61" fmla="*/ 155736 w 155736"/>
                <a:gd name="connsiteY0-62" fmla="*/ 0 h 248462"/>
                <a:gd name="connsiteX1-63" fmla="*/ 89905 w 155736"/>
                <a:gd name="connsiteY1-64" fmla="*/ 106139 h 248462"/>
                <a:gd name="connsiteX2-65" fmla="*/ 0 w 155736"/>
                <a:gd name="connsiteY2-66" fmla="*/ 248462 h 248462"/>
                <a:gd name="connsiteX0-67" fmla="*/ 168737 w 168737"/>
                <a:gd name="connsiteY0-68" fmla="*/ 0 h 244129"/>
                <a:gd name="connsiteX1-69" fmla="*/ 89905 w 168737"/>
                <a:gd name="connsiteY1-70" fmla="*/ 101806 h 244129"/>
                <a:gd name="connsiteX2-71" fmla="*/ 0 w 168737"/>
                <a:gd name="connsiteY2-72" fmla="*/ 244129 h 244129"/>
                <a:gd name="connsiteX0-73" fmla="*/ 168737 w 168737"/>
                <a:gd name="connsiteY0-74" fmla="*/ 0 h 244129"/>
                <a:gd name="connsiteX1-75" fmla="*/ 81238 w 168737"/>
                <a:gd name="connsiteY1-76" fmla="*/ 88805 h 244129"/>
                <a:gd name="connsiteX2-77" fmla="*/ 0 w 168737"/>
                <a:gd name="connsiteY2-78" fmla="*/ 244129 h 244129"/>
                <a:gd name="connsiteX0-79" fmla="*/ 155736 w 155736"/>
                <a:gd name="connsiteY0-80" fmla="*/ 0 h 265797"/>
                <a:gd name="connsiteX1-81" fmla="*/ 81238 w 155736"/>
                <a:gd name="connsiteY1-82" fmla="*/ 110473 h 265797"/>
                <a:gd name="connsiteX2-83" fmla="*/ 0 w 155736"/>
                <a:gd name="connsiteY2-84" fmla="*/ 265797 h 265797"/>
                <a:gd name="connsiteX0-85" fmla="*/ 142735 w 142735"/>
                <a:gd name="connsiteY0-86" fmla="*/ 0 h 265797"/>
                <a:gd name="connsiteX1-87" fmla="*/ 68237 w 142735"/>
                <a:gd name="connsiteY1-88" fmla="*/ 110473 h 265797"/>
                <a:gd name="connsiteX2-89" fmla="*/ 0 w 142735"/>
                <a:gd name="connsiteY2-90" fmla="*/ 265797 h 265797"/>
              </a:gdLst>
              <a:ahLst/>
              <a:cxnLst>
                <a:cxn ang="0">
                  <a:pos x="connsiteX0-1" y="connsiteY0-2"/>
                </a:cxn>
                <a:cxn ang="0">
                  <a:pos x="connsiteX1-3" y="connsiteY1-4"/>
                </a:cxn>
                <a:cxn ang="0">
                  <a:pos x="connsiteX2-5" y="connsiteY2-6"/>
                </a:cxn>
              </a:cxnLst>
              <a:rect l="l" t="t" r="r" b="b"/>
              <a:pathLst>
                <a:path w="142735" h="265797">
                  <a:moveTo>
                    <a:pt x="142735" y="0"/>
                  </a:moveTo>
                  <a:lnTo>
                    <a:pt x="68237" y="110473"/>
                  </a:lnTo>
                  <a:lnTo>
                    <a:pt x="0" y="265797"/>
                  </a:lnTo>
                </a:path>
              </a:pathLst>
            </a:custGeom>
            <a:ln w="38100" cap="rnd">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u="sng">
                <a:solidFill>
                  <a:prstClr val="black"/>
                </a:solidFill>
              </a:endParaRPr>
            </a:p>
          </p:txBody>
        </p:sp>
        <p:sp>
          <p:nvSpPr>
            <p:cNvPr id="22" name="任意多边形 21"/>
            <p:cNvSpPr/>
            <p:nvPr/>
          </p:nvSpPr>
          <p:spPr>
            <a:xfrm>
              <a:off x="448586" y="1655095"/>
              <a:ext cx="25247" cy="32844"/>
            </a:xfrm>
            <a:custGeom>
              <a:avLst/>
              <a:gdLst>
                <a:gd name="connsiteX0" fmla="*/ 246743 w 246743"/>
                <a:gd name="connsiteY0" fmla="*/ 0 h 304800"/>
                <a:gd name="connsiteX1" fmla="*/ 72571 w 246743"/>
                <a:gd name="connsiteY1" fmla="*/ 145143 h 304800"/>
                <a:gd name="connsiteX2" fmla="*/ 0 w 246743"/>
                <a:gd name="connsiteY2" fmla="*/ 304800 h 304800"/>
                <a:gd name="connsiteX0-1" fmla="*/ 246743 w 246743"/>
                <a:gd name="connsiteY0-2" fmla="*/ 0 h 304800"/>
                <a:gd name="connsiteX1-3" fmla="*/ 98573 w 246743"/>
                <a:gd name="connsiteY1-4" fmla="*/ 153810 h 304800"/>
                <a:gd name="connsiteX2-5" fmla="*/ 0 w 246743"/>
                <a:gd name="connsiteY2-6" fmla="*/ 304800 h 304800"/>
                <a:gd name="connsiteX0-7" fmla="*/ 246743 w 246743"/>
                <a:gd name="connsiteY0-8" fmla="*/ 0 h 304800"/>
                <a:gd name="connsiteX1-9" fmla="*/ 111574 w 246743"/>
                <a:gd name="connsiteY1-10" fmla="*/ 166811 h 304800"/>
                <a:gd name="connsiteX2-11" fmla="*/ 0 w 246743"/>
                <a:gd name="connsiteY2-12" fmla="*/ 304800 h 304800"/>
                <a:gd name="connsiteX0-13" fmla="*/ 246743 w 246743"/>
                <a:gd name="connsiteY0-14" fmla="*/ 0 h 304800"/>
                <a:gd name="connsiteX1-15" fmla="*/ 98573 w 246743"/>
                <a:gd name="connsiteY1-16" fmla="*/ 153810 h 304800"/>
                <a:gd name="connsiteX2-17" fmla="*/ 0 w 246743"/>
                <a:gd name="connsiteY2-18" fmla="*/ 304800 h 304800"/>
                <a:gd name="connsiteX0-19" fmla="*/ 246743 w 246743"/>
                <a:gd name="connsiteY0-20" fmla="*/ 0 h 304800"/>
                <a:gd name="connsiteX1-21" fmla="*/ 98573 w 246743"/>
                <a:gd name="connsiteY1-22" fmla="*/ 162477 h 304800"/>
                <a:gd name="connsiteX2-23" fmla="*/ 0 w 246743"/>
                <a:gd name="connsiteY2-24" fmla="*/ 304800 h 304800"/>
                <a:gd name="connsiteX0-25" fmla="*/ 272745 w 272745"/>
                <a:gd name="connsiteY0-26" fmla="*/ 0 h 322134"/>
                <a:gd name="connsiteX1-27" fmla="*/ 98573 w 272745"/>
                <a:gd name="connsiteY1-28" fmla="*/ 179811 h 322134"/>
                <a:gd name="connsiteX2-29" fmla="*/ 0 w 272745"/>
                <a:gd name="connsiteY2-30" fmla="*/ 322134 h 322134"/>
                <a:gd name="connsiteX0-31" fmla="*/ 277079 w 277079"/>
                <a:gd name="connsiteY0-32" fmla="*/ 0 h 339468"/>
                <a:gd name="connsiteX1-33" fmla="*/ 102907 w 277079"/>
                <a:gd name="connsiteY1-34" fmla="*/ 179811 h 339468"/>
                <a:gd name="connsiteX2-35" fmla="*/ 0 w 277079"/>
                <a:gd name="connsiteY2-36" fmla="*/ 339468 h 339468"/>
                <a:gd name="connsiteX0-37" fmla="*/ 212074 w 212074"/>
                <a:gd name="connsiteY0-38" fmla="*/ 0 h 235461"/>
                <a:gd name="connsiteX1-39" fmla="*/ 102907 w 212074"/>
                <a:gd name="connsiteY1-40" fmla="*/ 75804 h 235461"/>
                <a:gd name="connsiteX2-41" fmla="*/ 0 w 212074"/>
                <a:gd name="connsiteY2-42" fmla="*/ 235461 h 235461"/>
                <a:gd name="connsiteX0-43" fmla="*/ 199073 w 199073"/>
                <a:gd name="connsiteY0-44" fmla="*/ 0 h 257129"/>
                <a:gd name="connsiteX1-45" fmla="*/ 102907 w 199073"/>
                <a:gd name="connsiteY1-46" fmla="*/ 97472 h 257129"/>
                <a:gd name="connsiteX2-47" fmla="*/ 0 w 199073"/>
                <a:gd name="connsiteY2-48" fmla="*/ 257129 h 257129"/>
                <a:gd name="connsiteX0-49" fmla="*/ 199073 w 199073"/>
                <a:gd name="connsiteY0-50" fmla="*/ 0 h 257129"/>
                <a:gd name="connsiteX1-51" fmla="*/ 115908 w 199073"/>
                <a:gd name="connsiteY1-52" fmla="*/ 97472 h 257129"/>
                <a:gd name="connsiteX2-53" fmla="*/ 0 w 199073"/>
                <a:gd name="connsiteY2-54" fmla="*/ 257129 h 257129"/>
                <a:gd name="connsiteX0-55" fmla="*/ 155736 w 155736"/>
                <a:gd name="connsiteY0-56" fmla="*/ 0 h 248462"/>
                <a:gd name="connsiteX1-57" fmla="*/ 72571 w 155736"/>
                <a:gd name="connsiteY1-58" fmla="*/ 97472 h 248462"/>
                <a:gd name="connsiteX2-59" fmla="*/ 0 w 155736"/>
                <a:gd name="connsiteY2-60" fmla="*/ 248462 h 248462"/>
                <a:gd name="connsiteX0-61" fmla="*/ 155736 w 155736"/>
                <a:gd name="connsiteY0-62" fmla="*/ 0 h 248462"/>
                <a:gd name="connsiteX1-63" fmla="*/ 89905 w 155736"/>
                <a:gd name="connsiteY1-64" fmla="*/ 106139 h 248462"/>
                <a:gd name="connsiteX2-65" fmla="*/ 0 w 155736"/>
                <a:gd name="connsiteY2-66" fmla="*/ 248462 h 248462"/>
                <a:gd name="connsiteX0-67" fmla="*/ 168737 w 168737"/>
                <a:gd name="connsiteY0-68" fmla="*/ 0 h 244129"/>
                <a:gd name="connsiteX1-69" fmla="*/ 89905 w 168737"/>
                <a:gd name="connsiteY1-70" fmla="*/ 101806 h 244129"/>
                <a:gd name="connsiteX2-71" fmla="*/ 0 w 168737"/>
                <a:gd name="connsiteY2-72" fmla="*/ 244129 h 244129"/>
                <a:gd name="connsiteX0-73" fmla="*/ 168737 w 168737"/>
                <a:gd name="connsiteY0-74" fmla="*/ 0 h 244129"/>
                <a:gd name="connsiteX1-75" fmla="*/ 81238 w 168737"/>
                <a:gd name="connsiteY1-76" fmla="*/ 88805 h 244129"/>
                <a:gd name="connsiteX2-77" fmla="*/ 0 w 168737"/>
                <a:gd name="connsiteY2-78" fmla="*/ 244129 h 244129"/>
                <a:gd name="connsiteX0-79" fmla="*/ 155736 w 155736"/>
                <a:gd name="connsiteY0-80" fmla="*/ 0 h 265797"/>
                <a:gd name="connsiteX1-81" fmla="*/ 81238 w 155736"/>
                <a:gd name="connsiteY1-82" fmla="*/ 110473 h 265797"/>
                <a:gd name="connsiteX2-83" fmla="*/ 0 w 155736"/>
                <a:gd name="connsiteY2-84" fmla="*/ 265797 h 265797"/>
                <a:gd name="connsiteX0-85" fmla="*/ 142735 w 142735"/>
                <a:gd name="connsiteY0-86" fmla="*/ 0 h 265797"/>
                <a:gd name="connsiteX1-87" fmla="*/ 68237 w 142735"/>
                <a:gd name="connsiteY1-88" fmla="*/ 110473 h 265797"/>
                <a:gd name="connsiteX2-89" fmla="*/ 0 w 142735"/>
                <a:gd name="connsiteY2-90" fmla="*/ 265797 h 265797"/>
                <a:gd name="connsiteX0-91" fmla="*/ 64729 w 68237"/>
                <a:gd name="connsiteY0-92" fmla="*/ 0 h 200792"/>
                <a:gd name="connsiteX1-93" fmla="*/ 68237 w 68237"/>
                <a:gd name="connsiteY1-94" fmla="*/ 45468 h 200792"/>
                <a:gd name="connsiteX2-95" fmla="*/ 0 w 68237"/>
                <a:gd name="connsiteY2-96" fmla="*/ 200792 h 200792"/>
                <a:gd name="connsiteX0-97" fmla="*/ 82064 w 85572"/>
                <a:gd name="connsiteY0-98" fmla="*/ 0 h 122787"/>
                <a:gd name="connsiteX1-99" fmla="*/ 85572 w 85572"/>
                <a:gd name="connsiteY1-100" fmla="*/ 45468 h 122787"/>
                <a:gd name="connsiteX2-101" fmla="*/ 0 w 85572"/>
                <a:gd name="connsiteY2-102" fmla="*/ 122787 h 122787"/>
                <a:gd name="connsiteX0-103" fmla="*/ 99398 w 99398"/>
                <a:gd name="connsiteY0-104" fmla="*/ 0 h 127120"/>
                <a:gd name="connsiteX1-105" fmla="*/ 85572 w 99398"/>
                <a:gd name="connsiteY1-106" fmla="*/ 49801 h 127120"/>
                <a:gd name="connsiteX2-107" fmla="*/ 0 w 99398"/>
                <a:gd name="connsiteY2-108" fmla="*/ 127120 h 127120"/>
                <a:gd name="connsiteX0-109" fmla="*/ 99398 w 99398"/>
                <a:gd name="connsiteY0-110" fmla="*/ 0 h 127120"/>
                <a:gd name="connsiteX1-111" fmla="*/ 55237 w 99398"/>
                <a:gd name="connsiteY1-112" fmla="*/ 62802 h 127120"/>
                <a:gd name="connsiteX2-113" fmla="*/ 0 w 99398"/>
                <a:gd name="connsiteY2-114" fmla="*/ 127120 h 127120"/>
                <a:gd name="connsiteX0-115" fmla="*/ 60395 w 60395"/>
                <a:gd name="connsiteY0-116" fmla="*/ 0 h 144454"/>
                <a:gd name="connsiteX1-117" fmla="*/ 16234 w 60395"/>
                <a:gd name="connsiteY1-118" fmla="*/ 62802 h 144454"/>
                <a:gd name="connsiteX2-119" fmla="*/ 0 w 60395"/>
                <a:gd name="connsiteY2-120" fmla="*/ 144454 h 144454"/>
                <a:gd name="connsiteX0-121" fmla="*/ 60395 w 60395"/>
                <a:gd name="connsiteY0-122" fmla="*/ 0 h 127119"/>
                <a:gd name="connsiteX1-123" fmla="*/ 16234 w 60395"/>
                <a:gd name="connsiteY1-124" fmla="*/ 45467 h 127119"/>
                <a:gd name="connsiteX2-125" fmla="*/ 0 w 60395"/>
                <a:gd name="connsiteY2-126" fmla="*/ 127119 h 127119"/>
                <a:gd name="connsiteX0-127" fmla="*/ 77730 w 77730"/>
                <a:gd name="connsiteY0-128" fmla="*/ 0 h 101117"/>
                <a:gd name="connsiteX1-129" fmla="*/ 33569 w 77730"/>
                <a:gd name="connsiteY1-130" fmla="*/ 45467 h 101117"/>
                <a:gd name="connsiteX2-131" fmla="*/ 0 w 77730"/>
                <a:gd name="connsiteY2-132" fmla="*/ 101117 h 101117"/>
              </a:gdLst>
              <a:ahLst/>
              <a:cxnLst>
                <a:cxn ang="0">
                  <a:pos x="connsiteX0-1" y="connsiteY0-2"/>
                </a:cxn>
                <a:cxn ang="0">
                  <a:pos x="connsiteX1-3" y="connsiteY1-4"/>
                </a:cxn>
                <a:cxn ang="0">
                  <a:pos x="connsiteX2-5" y="connsiteY2-6"/>
                </a:cxn>
              </a:cxnLst>
              <a:rect l="l" t="t" r="r" b="b"/>
              <a:pathLst>
                <a:path w="77730" h="101117">
                  <a:moveTo>
                    <a:pt x="77730" y="0"/>
                  </a:moveTo>
                  <a:lnTo>
                    <a:pt x="33569" y="45467"/>
                  </a:lnTo>
                  <a:lnTo>
                    <a:pt x="0" y="101117"/>
                  </a:lnTo>
                </a:path>
              </a:pathLst>
            </a:custGeom>
            <a:ln w="38100" cap="rnd">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u="sng">
                <a:solidFill>
                  <a:prstClr val="black"/>
                </a:solidFill>
              </a:endParaRPr>
            </a:p>
          </p:txBody>
        </p:sp>
        <p:sp>
          <p:nvSpPr>
            <p:cNvPr id="23" name="任意多边形 22"/>
            <p:cNvSpPr/>
            <p:nvPr/>
          </p:nvSpPr>
          <p:spPr>
            <a:xfrm>
              <a:off x="844014" y="1649610"/>
              <a:ext cx="21203" cy="59588"/>
            </a:xfrm>
            <a:custGeom>
              <a:avLst/>
              <a:gdLst>
                <a:gd name="connsiteX0" fmla="*/ 246743 w 246743"/>
                <a:gd name="connsiteY0" fmla="*/ 0 h 304800"/>
                <a:gd name="connsiteX1" fmla="*/ 72571 w 246743"/>
                <a:gd name="connsiteY1" fmla="*/ 145143 h 304800"/>
                <a:gd name="connsiteX2" fmla="*/ 0 w 246743"/>
                <a:gd name="connsiteY2" fmla="*/ 304800 h 304800"/>
                <a:gd name="connsiteX0-1" fmla="*/ 246743 w 246743"/>
                <a:gd name="connsiteY0-2" fmla="*/ 0 h 304800"/>
                <a:gd name="connsiteX1-3" fmla="*/ 98573 w 246743"/>
                <a:gd name="connsiteY1-4" fmla="*/ 153810 h 304800"/>
                <a:gd name="connsiteX2-5" fmla="*/ 0 w 246743"/>
                <a:gd name="connsiteY2-6" fmla="*/ 304800 h 304800"/>
                <a:gd name="connsiteX0-7" fmla="*/ 246743 w 246743"/>
                <a:gd name="connsiteY0-8" fmla="*/ 0 h 304800"/>
                <a:gd name="connsiteX1-9" fmla="*/ 111574 w 246743"/>
                <a:gd name="connsiteY1-10" fmla="*/ 166811 h 304800"/>
                <a:gd name="connsiteX2-11" fmla="*/ 0 w 246743"/>
                <a:gd name="connsiteY2-12" fmla="*/ 304800 h 304800"/>
                <a:gd name="connsiteX0-13" fmla="*/ 246743 w 246743"/>
                <a:gd name="connsiteY0-14" fmla="*/ 0 h 304800"/>
                <a:gd name="connsiteX1-15" fmla="*/ 98573 w 246743"/>
                <a:gd name="connsiteY1-16" fmla="*/ 153810 h 304800"/>
                <a:gd name="connsiteX2-17" fmla="*/ 0 w 246743"/>
                <a:gd name="connsiteY2-18" fmla="*/ 304800 h 304800"/>
                <a:gd name="connsiteX0-19" fmla="*/ 246743 w 246743"/>
                <a:gd name="connsiteY0-20" fmla="*/ 0 h 304800"/>
                <a:gd name="connsiteX1-21" fmla="*/ 98573 w 246743"/>
                <a:gd name="connsiteY1-22" fmla="*/ 162477 h 304800"/>
                <a:gd name="connsiteX2-23" fmla="*/ 0 w 246743"/>
                <a:gd name="connsiteY2-24" fmla="*/ 304800 h 304800"/>
                <a:gd name="connsiteX0-25" fmla="*/ 272745 w 272745"/>
                <a:gd name="connsiteY0-26" fmla="*/ 0 h 322134"/>
                <a:gd name="connsiteX1-27" fmla="*/ 98573 w 272745"/>
                <a:gd name="connsiteY1-28" fmla="*/ 179811 h 322134"/>
                <a:gd name="connsiteX2-29" fmla="*/ 0 w 272745"/>
                <a:gd name="connsiteY2-30" fmla="*/ 322134 h 322134"/>
                <a:gd name="connsiteX0-31" fmla="*/ 277079 w 277079"/>
                <a:gd name="connsiteY0-32" fmla="*/ 0 h 339468"/>
                <a:gd name="connsiteX1-33" fmla="*/ 102907 w 277079"/>
                <a:gd name="connsiteY1-34" fmla="*/ 179811 h 339468"/>
                <a:gd name="connsiteX2-35" fmla="*/ 0 w 277079"/>
                <a:gd name="connsiteY2-36" fmla="*/ 339468 h 339468"/>
                <a:gd name="connsiteX0-37" fmla="*/ 212074 w 212074"/>
                <a:gd name="connsiteY0-38" fmla="*/ 0 h 235461"/>
                <a:gd name="connsiteX1-39" fmla="*/ 102907 w 212074"/>
                <a:gd name="connsiteY1-40" fmla="*/ 75804 h 235461"/>
                <a:gd name="connsiteX2-41" fmla="*/ 0 w 212074"/>
                <a:gd name="connsiteY2-42" fmla="*/ 235461 h 235461"/>
                <a:gd name="connsiteX0-43" fmla="*/ 199073 w 199073"/>
                <a:gd name="connsiteY0-44" fmla="*/ 0 h 257129"/>
                <a:gd name="connsiteX1-45" fmla="*/ 102907 w 199073"/>
                <a:gd name="connsiteY1-46" fmla="*/ 97472 h 257129"/>
                <a:gd name="connsiteX2-47" fmla="*/ 0 w 199073"/>
                <a:gd name="connsiteY2-48" fmla="*/ 257129 h 257129"/>
                <a:gd name="connsiteX0-49" fmla="*/ 199073 w 199073"/>
                <a:gd name="connsiteY0-50" fmla="*/ 0 h 257129"/>
                <a:gd name="connsiteX1-51" fmla="*/ 115908 w 199073"/>
                <a:gd name="connsiteY1-52" fmla="*/ 97472 h 257129"/>
                <a:gd name="connsiteX2-53" fmla="*/ 0 w 199073"/>
                <a:gd name="connsiteY2-54" fmla="*/ 257129 h 257129"/>
                <a:gd name="connsiteX0-55" fmla="*/ 155736 w 155736"/>
                <a:gd name="connsiteY0-56" fmla="*/ 0 h 248462"/>
                <a:gd name="connsiteX1-57" fmla="*/ 72571 w 155736"/>
                <a:gd name="connsiteY1-58" fmla="*/ 97472 h 248462"/>
                <a:gd name="connsiteX2-59" fmla="*/ 0 w 155736"/>
                <a:gd name="connsiteY2-60" fmla="*/ 248462 h 248462"/>
                <a:gd name="connsiteX0-61" fmla="*/ 155736 w 155736"/>
                <a:gd name="connsiteY0-62" fmla="*/ 0 h 248462"/>
                <a:gd name="connsiteX1-63" fmla="*/ 89905 w 155736"/>
                <a:gd name="connsiteY1-64" fmla="*/ 106139 h 248462"/>
                <a:gd name="connsiteX2-65" fmla="*/ 0 w 155736"/>
                <a:gd name="connsiteY2-66" fmla="*/ 248462 h 248462"/>
                <a:gd name="connsiteX0-67" fmla="*/ 168737 w 168737"/>
                <a:gd name="connsiteY0-68" fmla="*/ 0 h 244129"/>
                <a:gd name="connsiteX1-69" fmla="*/ 89905 w 168737"/>
                <a:gd name="connsiteY1-70" fmla="*/ 101806 h 244129"/>
                <a:gd name="connsiteX2-71" fmla="*/ 0 w 168737"/>
                <a:gd name="connsiteY2-72" fmla="*/ 244129 h 244129"/>
                <a:gd name="connsiteX0-73" fmla="*/ 168737 w 168737"/>
                <a:gd name="connsiteY0-74" fmla="*/ 0 h 244129"/>
                <a:gd name="connsiteX1-75" fmla="*/ 81238 w 168737"/>
                <a:gd name="connsiteY1-76" fmla="*/ 88805 h 244129"/>
                <a:gd name="connsiteX2-77" fmla="*/ 0 w 168737"/>
                <a:gd name="connsiteY2-78" fmla="*/ 244129 h 244129"/>
                <a:gd name="connsiteX0-79" fmla="*/ 155736 w 155736"/>
                <a:gd name="connsiteY0-80" fmla="*/ 0 h 265797"/>
                <a:gd name="connsiteX1-81" fmla="*/ 81238 w 155736"/>
                <a:gd name="connsiteY1-82" fmla="*/ 110473 h 265797"/>
                <a:gd name="connsiteX2-83" fmla="*/ 0 w 155736"/>
                <a:gd name="connsiteY2-84" fmla="*/ 265797 h 265797"/>
                <a:gd name="connsiteX0-85" fmla="*/ 142735 w 142735"/>
                <a:gd name="connsiteY0-86" fmla="*/ 0 h 265797"/>
                <a:gd name="connsiteX1-87" fmla="*/ 68237 w 142735"/>
                <a:gd name="connsiteY1-88" fmla="*/ 110473 h 265797"/>
                <a:gd name="connsiteX2-89" fmla="*/ 0 w 142735"/>
                <a:gd name="connsiteY2-90" fmla="*/ 265797 h 265797"/>
                <a:gd name="connsiteX0-91" fmla="*/ 64729 w 68237"/>
                <a:gd name="connsiteY0-92" fmla="*/ 0 h 200792"/>
                <a:gd name="connsiteX1-93" fmla="*/ 68237 w 68237"/>
                <a:gd name="connsiteY1-94" fmla="*/ 45468 h 200792"/>
                <a:gd name="connsiteX2-95" fmla="*/ 0 w 68237"/>
                <a:gd name="connsiteY2-96" fmla="*/ 200792 h 200792"/>
                <a:gd name="connsiteX0-97" fmla="*/ 82064 w 85572"/>
                <a:gd name="connsiteY0-98" fmla="*/ 0 h 122787"/>
                <a:gd name="connsiteX1-99" fmla="*/ 85572 w 85572"/>
                <a:gd name="connsiteY1-100" fmla="*/ 45468 h 122787"/>
                <a:gd name="connsiteX2-101" fmla="*/ 0 w 85572"/>
                <a:gd name="connsiteY2-102" fmla="*/ 122787 h 122787"/>
                <a:gd name="connsiteX0-103" fmla="*/ 99398 w 99398"/>
                <a:gd name="connsiteY0-104" fmla="*/ 0 h 127120"/>
                <a:gd name="connsiteX1-105" fmla="*/ 85572 w 99398"/>
                <a:gd name="connsiteY1-106" fmla="*/ 49801 h 127120"/>
                <a:gd name="connsiteX2-107" fmla="*/ 0 w 99398"/>
                <a:gd name="connsiteY2-108" fmla="*/ 127120 h 127120"/>
                <a:gd name="connsiteX0-109" fmla="*/ 99398 w 99398"/>
                <a:gd name="connsiteY0-110" fmla="*/ 0 h 127120"/>
                <a:gd name="connsiteX1-111" fmla="*/ 55237 w 99398"/>
                <a:gd name="connsiteY1-112" fmla="*/ 62802 h 127120"/>
                <a:gd name="connsiteX2-113" fmla="*/ 0 w 99398"/>
                <a:gd name="connsiteY2-114" fmla="*/ 127120 h 127120"/>
                <a:gd name="connsiteX0-115" fmla="*/ 60395 w 60395"/>
                <a:gd name="connsiteY0-116" fmla="*/ 0 h 144454"/>
                <a:gd name="connsiteX1-117" fmla="*/ 16234 w 60395"/>
                <a:gd name="connsiteY1-118" fmla="*/ 62802 h 144454"/>
                <a:gd name="connsiteX2-119" fmla="*/ 0 w 60395"/>
                <a:gd name="connsiteY2-120" fmla="*/ 144454 h 144454"/>
                <a:gd name="connsiteX0-121" fmla="*/ 60395 w 60395"/>
                <a:gd name="connsiteY0-122" fmla="*/ 0 h 127119"/>
                <a:gd name="connsiteX1-123" fmla="*/ 16234 w 60395"/>
                <a:gd name="connsiteY1-124" fmla="*/ 45467 h 127119"/>
                <a:gd name="connsiteX2-125" fmla="*/ 0 w 60395"/>
                <a:gd name="connsiteY2-126" fmla="*/ 127119 h 127119"/>
                <a:gd name="connsiteX0-127" fmla="*/ 77730 w 77730"/>
                <a:gd name="connsiteY0-128" fmla="*/ 0 h 101117"/>
                <a:gd name="connsiteX1-129" fmla="*/ 33569 w 77730"/>
                <a:gd name="connsiteY1-130" fmla="*/ 45467 h 101117"/>
                <a:gd name="connsiteX2-131" fmla="*/ 0 w 77730"/>
                <a:gd name="connsiteY2-132" fmla="*/ 101117 h 101117"/>
                <a:gd name="connsiteX0-133" fmla="*/ 43061 w 43061"/>
                <a:gd name="connsiteY0-134" fmla="*/ 0 h 101117"/>
                <a:gd name="connsiteX1-135" fmla="*/ 33569 w 43061"/>
                <a:gd name="connsiteY1-136" fmla="*/ 45467 h 101117"/>
                <a:gd name="connsiteX2-137" fmla="*/ 0 w 43061"/>
                <a:gd name="connsiteY2-138" fmla="*/ 101117 h 101117"/>
                <a:gd name="connsiteX0-139" fmla="*/ 9492 w 96440"/>
                <a:gd name="connsiteY0-140" fmla="*/ 0 h 187790"/>
                <a:gd name="connsiteX1-141" fmla="*/ 0 w 96440"/>
                <a:gd name="connsiteY1-142" fmla="*/ 45467 h 187790"/>
                <a:gd name="connsiteX2-143" fmla="*/ 96440 w 96440"/>
                <a:gd name="connsiteY2-144" fmla="*/ 187790 h 187790"/>
                <a:gd name="connsiteX0-145" fmla="*/ 0 w 86948"/>
                <a:gd name="connsiteY0-146" fmla="*/ 0 h 187790"/>
                <a:gd name="connsiteX1-147" fmla="*/ 55513 w 86948"/>
                <a:gd name="connsiteY1-148" fmla="*/ 67135 h 187790"/>
                <a:gd name="connsiteX2-149" fmla="*/ 86948 w 86948"/>
                <a:gd name="connsiteY2-150" fmla="*/ 187790 h 187790"/>
                <a:gd name="connsiteX0-151" fmla="*/ 0 w 56612"/>
                <a:gd name="connsiteY0-152" fmla="*/ 0 h 179123"/>
                <a:gd name="connsiteX1-153" fmla="*/ 55513 w 56612"/>
                <a:gd name="connsiteY1-154" fmla="*/ 67135 h 179123"/>
                <a:gd name="connsiteX2-155" fmla="*/ 56612 w 56612"/>
                <a:gd name="connsiteY2-156" fmla="*/ 179123 h 179123"/>
                <a:gd name="connsiteX0-157" fmla="*/ 0 w 56612"/>
                <a:gd name="connsiteY0-158" fmla="*/ 0 h 179123"/>
                <a:gd name="connsiteX1-159" fmla="*/ 38178 w 56612"/>
                <a:gd name="connsiteY1-160" fmla="*/ 80136 h 179123"/>
                <a:gd name="connsiteX2-161" fmla="*/ 56612 w 56612"/>
                <a:gd name="connsiteY2-162" fmla="*/ 179123 h 179123"/>
                <a:gd name="connsiteX0-163" fmla="*/ 0 w 65279"/>
                <a:gd name="connsiteY0-164" fmla="*/ 0 h 183457"/>
                <a:gd name="connsiteX1-165" fmla="*/ 38178 w 65279"/>
                <a:gd name="connsiteY1-166" fmla="*/ 80136 h 183457"/>
                <a:gd name="connsiteX2-167" fmla="*/ 65279 w 65279"/>
                <a:gd name="connsiteY2-168" fmla="*/ 183457 h 183457"/>
                <a:gd name="connsiteX0-169" fmla="*/ 0 w 65279"/>
                <a:gd name="connsiteY0-170" fmla="*/ 0 h 183457"/>
                <a:gd name="connsiteX1-171" fmla="*/ 38178 w 65279"/>
                <a:gd name="connsiteY1-172" fmla="*/ 80136 h 183457"/>
                <a:gd name="connsiteX2-173" fmla="*/ 65279 w 65279"/>
                <a:gd name="connsiteY2-174" fmla="*/ 183457 h 183457"/>
              </a:gdLst>
              <a:ahLst/>
              <a:cxnLst>
                <a:cxn ang="0">
                  <a:pos x="connsiteX0-1" y="connsiteY0-2"/>
                </a:cxn>
                <a:cxn ang="0">
                  <a:pos x="connsiteX1-3" y="connsiteY1-4"/>
                </a:cxn>
                <a:cxn ang="0">
                  <a:pos x="connsiteX2-5" y="connsiteY2-6"/>
                </a:cxn>
              </a:cxnLst>
              <a:rect l="l" t="t" r="r" b="b"/>
              <a:pathLst>
                <a:path w="65279" h="183457">
                  <a:moveTo>
                    <a:pt x="0" y="0"/>
                  </a:moveTo>
                  <a:lnTo>
                    <a:pt x="38178" y="80136"/>
                  </a:lnTo>
                  <a:cubicBezTo>
                    <a:pt x="51545" y="121799"/>
                    <a:pt x="64913" y="146128"/>
                    <a:pt x="65279" y="183457"/>
                  </a:cubicBezTo>
                </a:path>
              </a:pathLst>
            </a:custGeom>
            <a:ln w="38100" cap="rnd">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u="sng">
                <a:solidFill>
                  <a:prstClr val="black"/>
                </a:solidFill>
              </a:endParaRPr>
            </a:p>
          </p:txBody>
        </p:sp>
        <p:sp>
          <p:nvSpPr>
            <p:cNvPr id="24" name="任意多边形 23"/>
            <p:cNvSpPr/>
            <p:nvPr/>
          </p:nvSpPr>
          <p:spPr>
            <a:xfrm>
              <a:off x="928470" y="1609112"/>
              <a:ext cx="60673" cy="110262"/>
            </a:xfrm>
            <a:custGeom>
              <a:avLst/>
              <a:gdLst>
                <a:gd name="connsiteX0" fmla="*/ 246743 w 246743"/>
                <a:gd name="connsiteY0" fmla="*/ 0 h 304800"/>
                <a:gd name="connsiteX1" fmla="*/ 72571 w 246743"/>
                <a:gd name="connsiteY1" fmla="*/ 145143 h 304800"/>
                <a:gd name="connsiteX2" fmla="*/ 0 w 246743"/>
                <a:gd name="connsiteY2" fmla="*/ 304800 h 304800"/>
                <a:gd name="connsiteX0-1" fmla="*/ 246743 w 246743"/>
                <a:gd name="connsiteY0-2" fmla="*/ 0 h 304800"/>
                <a:gd name="connsiteX1-3" fmla="*/ 98573 w 246743"/>
                <a:gd name="connsiteY1-4" fmla="*/ 153810 h 304800"/>
                <a:gd name="connsiteX2-5" fmla="*/ 0 w 246743"/>
                <a:gd name="connsiteY2-6" fmla="*/ 304800 h 304800"/>
                <a:gd name="connsiteX0-7" fmla="*/ 246743 w 246743"/>
                <a:gd name="connsiteY0-8" fmla="*/ 0 h 304800"/>
                <a:gd name="connsiteX1-9" fmla="*/ 111574 w 246743"/>
                <a:gd name="connsiteY1-10" fmla="*/ 166811 h 304800"/>
                <a:gd name="connsiteX2-11" fmla="*/ 0 w 246743"/>
                <a:gd name="connsiteY2-12" fmla="*/ 304800 h 304800"/>
                <a:gd name="connsiteX0-13" fmla="*/ 246743 w 246743"/>
                <a:gd name="connsiteY0-14" fmla="*/ 0 h 304800"/>
                <a:gd name="connsiteX1-15" fmla="*/ 98573 w 246743"/>
                <a:gd name="connsiteY1-16" fmla="*/ 153810 h 304800"/>
                <a:gd name="connsiteX2-17" fmla="*/ 0 w 246743"/>
                <a:gd name="connsiteY2-18" fmla="*/ 304800 h 304800"/>
                <a:gd name="connsiteX0-19" fmla="*/ 246743 w 246743"/>
                <a:gd name="connsiteY0-20" fmla="*/ 0 h 304800"/>
                <a:gd name="connsiteX1-21" fmla="*/ 98573 w 246743"/>
                <a:gd name="connsiteY1-22" fmla="*/ 162477 h 304800"/>
                <a:gd name="connsiteX2-23" fmla="*/ 0 w 246743"/>
                <a:gd name="connsiteY2-24" fmla="*/ 304800 h 304800"/>
                <a:gd name="connsiteX0-25" fmla="*/ 272745 w 272745"/>
                <a:gd name="connsiteY0-26" fmla="*/ 0 h 322134"/>
                <a:gd name="connsiteX1-27" fmla="*/ 98573 w 272745"/>
                <a:gd name="connsiteY1-28" fmla="*/ 179811 h 322134"/>
                <a:gd name="connsiteX2-29" fmla="*/ 0 w 272745"/>
                <a:gd name="connsiteY2-30" fmla="*/ 322134 h 322134"/>
                <a:gd name="connsiteX0-31" fmla="*/ 277079 w 277079"/>
                <a:gd name="connsiteY0-32" fmla="*/ 0 h 339468"/>
                <a:gd name="connsiteX1-33" fmla="*/ 102907 w 277079"/>
                <a:gd name="connsiteY1-34" fmla="*/ 179811 h 339468"/>
                <a:gd name="connsiteX2-35" fmla="*/ 0 w 277079"/>
                <a:gd name="connsiteY2-36" fmla="*/ 339468 h 339468"/>
                <a:gd name="connsiteX0-37" fmla="*/ 212074 w 212074"/>
                <a:gd name="connsiteY0-38" fmla="*/ 0 h 235461"/>
                <a:gd name="connsiteX1-39" fmla="*/ 102907 w 212074"/>
                <a:gd name="connsiteY1-40" fmla="*/ 75804 h 235461"/>
                <a:gd name="connsiteX2-41" fmla="*/ 0 w 212074"/>
                <a:gd name="connsiteY2-42" fmla="*/ 235461 h 235461"/>
                <a:gd name="connsiteX0-43" fmla="*/ 199073 w 199073"/>
                <a:gd name="connsiteY0-44" fmla="*/ 0 h 257129"/>
                <a:gd name="connsiteX1-45" fmla="*/ 102907 w 199073"/>
                <a:gd name="connsiteY1-46" fmla="*/ 97472 h 257129"/>
                <a:gd name="connsiteX2-47" fmla="*/ 0 w 199073"/>
                <a:gd name="connsiteY2-48" fmla="*/ 257129 h 257129"/>
                <a:gd name="connsiteX0-49" fmla="*/ 199073 w 199073"/>
                <a:gd name="connsiteY0-50" fmla="*/ 0 h 257129"/>
                <a:gd name="connsiteX1-51" fmla="*/ 115908 w 199073"/>
                <a:gd name="connsiteY1-52" fmla="*/ 97472 h 257129"/>
                <a:gd name="connsiteX2-53" fmla="*/ 0 w 199073"/>
                <a:gd name="connsiteY2-54" fmla="*/ 257129 h 257129"/>
                <a:gd name="connsiteX0-55" fmla="*/ 155736 w 155736"/>
                <a:gd name="connsiteY0-56" fmla="*/ 0 h 248462"/>
                <a:gd name="connsiteX1-57" fmla="*/ 72571 w 155736"/>
                <a:gd name="connsiteY1-58" fmla="*/ 97472 h 248462"/>
                <a:gd name="connsiteX2-59" fmla="*/ 0 w 155736"/>
                <a:gd name="connsiteY2-60" fmla="*/ 248462 h 248462"/>
                <a:gd name="connsiteX0-61" fmla="*/ 155736 w 155736"/>
                <a:gd name="connsiteY0-62" fmla="*/ 0 h 248462"/>
                <a:gd name="connsiteX1-63" fmla="*/ 89905 w 155736"/>
                <a:gd name="connsiteY1-64" fmla="*/ 106139 h 248462"/>
                <a:gd name="connsiteX2-65" fmla="*/ 0 w 155736"/>
                <a:gd name="connsiteY2-66" fmla="*/ 248462 h 248462"/>
                <a:gd name="connsiteX0-67" fmla="*/ 168737 w 168737"/>
                <a:gd name="connsiteY0-68" fmla="*/ 0 h 244129"/>
                <a:gd name="connsiteX1-69" fmla="*/ 89905 w 168737"/>
                <a:gd name="connsiteY1-70" fmla="*/ 101806 h 244129"/>
                <a:gd name="connsiteX2-71" fmla="*/ 0 w 168737"/>
                <a:gd name="connsiteY2-72" fmla="*/ 244129 h 244129"/>
                <a:gd name="connsiteX0-73" fmla="*/ 168737 w 168737"/>
                <a:gd name="connsiteY0-74" fmla="*/ 0 h 244129"/>
                <a:gd name="connsiteX1-75" fmla="*/ 81238 w 168737"/>
                <a:gd name="connsiteY1-76" fmla="*/ 88805 h 244129"/>
                <a:gd name="connsiteX2-77" fmla="*/ 0 w 168737"/>
                <a:gd name="connsiteY2-78" fmla="*/ 244129 h 244129"/>
                <a:gd name="connsiteX0-79" fmla="*/ 155736 w 155736"/>
                <a:gd name="connsiteY0-80" fmla="*/ 0 h 265797"/>
                <a:gd name="connsiteX1-81" fmla="*/ 81238 w 155736"/>
                <a:gd name="connsiteY1-82" fmla="*/ 110473 h 265797"/>
                <a:gd name="connsiteX2-83" fmla="*/ 0 w 155736"/>
                <a:gd name="connsiteY2-84" fmla="*/ 265797 h 265797"/>
                <a:gd name="connsiteX0-85" fmla="*/ 142735 w 142735"/>
                <a:gd name="connsiteY0-86" fmla="*/ 0 h 265797"/>
                <a:gd name="connsiteX1-87" fmla="*/ 68237 w 142735"/>
                <a:gd name="connsiteY1-88" fmla="*/ 110473 h 265797"/>
                <a:gd name="connsiteX2-89" fmla="*/ 0 w 142735"/>
                <a:gd name="connsiteY2-90" fmla="*/ 265797 h 265797"/>
                <a:gd name="connsiteX0-91" fmla="*/ 64729 w 68237"/>
                <a:gd name="connsiteY0-92" fmla="*/ 0 h 200792"/>
                <a:gd name="connsiteX1-93" fmla="*/ 68237 w 68237"/>
                <a:gd name="connsiteY1-94" fmla="*/ 45468 h 200792"/>
                <a:gd name="connsiteX2-95" fmla="*/ 0 w 68237"/>
                <a:gd name="connsiteY2-96" fmla="*/ 200792 h 200792"/>
                <a:gd name="connsiteX0-97" fmla="*/ 82064 w 85572"/>
                <a:gd name="connsiteY0-98" fmla="*/ 0 h 122787"/>
                <a:gd name="connsiteX1-99" fmla="*/ 85572 w 85572"/>
                <a:gd name="connsiteY1-100" fmla="*/ 45468 h 122787"/>
                <a:gd name="connsiteX2-101" fmla="*/ 0 w 85572"/>
                <a:gd name="connsiteY2-102" fmla="*/ 122787 h 122787"/>
                <a:gd name="connsiteX0-103" fmla="*/ 99398 w 99398"/>
                <a:gd name="connsiteY0-104" fmla="*/ 0 h 127120"/>
                <a:gd name="connsiteX1-105" fmla="*/ 85572 w 99398"/>
                <a:gd name="connsiteY1-106" fmla="*/ 49801 h 127120"/>
                <a:gd name="connsiteX2-107" fmla="*/ 0 w 99398"/>
                <a:gd name="connsiteY2-108" fmla="*/ 127120 h 127120"/>
                <a:gd name="connsiteX0-109" fmla="*/ 99398 w 99398"/>
                <a:gd name="connsiteY0-110" fmla="*/ 0 h 127120"/>
                <a:gd name="connsiteX1-111" fmla="*/ 55237 w 99398"/>
                <a:gd name="connsiteY1-112" fmla="*/ 62802 h 127120"/>
                <a:gd name="connsiteX2-113" fmla="*/ 0 w 99398"/>
                <a:gd name="connsiteY2-114" fmla="*/ 127120 h 127120"/>
                <a:gd name="connsiteX0-115" fmla="*/ 60395 w 60395"/>
                <a:gd name="connsiteY0-116" fmla="*/ 0 h 144454"/>
                <a:gd name="connsiteX1-117" fmla="*/ 16234 w 60395"/>
                <a:gd name="connsiteY1-118" fmla="*/ 62802 h 144454"/>
                <a:gd name="connsiteX2-119" fmla="*/ 0 w 60395"/>
                <a:gd name="connsiteY2-120" fmla="*/ 144454 h 144454"/>
                <a:gd name="connsiteX0-121" fmla="*/ 60395 w 60395"/>
                <a:gd name="connsiteY0-122" fmla="*/ 0 h 127119"/>
                <a:gd name="connsiteX1-123" fmla="*/ 16234 w 60395"/>
                <a:gd name="connsiteY1-124" fmla="*/ 45467 h 127119"/>
                <a:gd name="connsiteX2-125" fmla="*/ 0 w 60395"/>
                <a:gd name="connsiteY2-126" fmla="*/ 127119 h 127119"/>
                <a:gd name="connsiteX0-127" fmla="*/ 77730 w 77730"/>
                <a:gd name="connsiteY0-128" fmla="*/ 0 h 101117"/>
                <a:gd name="connsiteX1-129" fmla="*/ 33569 w 77730"/>
                <a:gd name="connsiteY1-130" fmla="*/ 45467 h 101117"/>
                <a:gd name="connsiteX2-131" fmla="*/ 0 w 77730"/>
                <a:gd name="connsiteY2-132" fmla="*/ 101117 h 101117"/>
                <a:gd name="connsiteX0-133" fmla="*/ 43061 w 43061"/>
                <a:gd name="connsiteY0-134" fmla="*/ 0 h 101117"/>
                <a:gd name="connsiteX1-135" fmla="*/ 33569 w 43061"/>
                <a:gd name="connsiteY1-136" fmla="*/ 45467 h 101117"/>
                <a:gd name="connsiteX2-137" fmla="*/ 0 w 43061"/>
                <a:gd name="connsiteY2-138" fmla="*/ 101117 h 101117"/>
                <a:gd name="connsiteX0-139" fmla="*/ 9492 w 96440"/>
                <a:gd name="connsiteY0-140" fmla="*/ 0 h 187790"/>
                <a:gd name="connsiteX1-141" fmla="*/ 0 w 96440"/>
                <a:gd name="connsiteY1-142" fmla="*/ 45467 h 187790"/>
                <a:gd name="connsiteX2-143" fmla="*/ 96440 w 96440"/>
                <a:gd name="connsiteY2-144" fmla="*/ 187790 h 187790"/>
                <a:gd name="connsiteX0-145" fmla="*/ 0 w 86948"/>
                <a:gd name="connsiteY0-146" fmla="*/ 0 h 187790"/>
                <a:gd name="connsiteX1-147" fmla="*/ 55513 w 86948"/>
                <a:gd name="connsiteY1-148" fmla="*/ 67135 h 187790"/>
                <a:gd name="connsiteX2-149" fmla="*/ 86948 w 86948"/>
                <a:gd name="connsiteY2-150" fmla="*/ 187790 h 187790"/>
                <a:gd name="connsiteX0-151" fmla="*/ 0 w 56612"/>
                <a:gd name="connsiteY0-152" fmla="*/ 0 h 179123"/>
                <a:gd name="connsiteX1-153" fmla="*/ 55513 w 56612"/>
                <a:gd name="connsiteY1-154" fmla="*/ 67135 h 179123"/>
                <a:gd name="connsiteX2-155" fmla="*/ 56612 w 56612"/>
                <a:gd name="connsiteY2-156" fmla="*/ 179123 h 179123"/>
                <a:gd name="connsiteX0-157" fmla="*/ 0 w 56612"/>
                <a:gd name="connsiteY0-158" fmla="*/ 0 h 179123"/>
                <a:gd name="connsiteX1-159" fmla="*/ 38178 w 56612"/>
                <a:gd name="connsiteY1-160" fmla="*/ 80136 h 179123"/>
                <a:gd name="connsiteX2-161" fmla="*/ 56612 w 56612"/>
                <a:gd name="connsiteY2-162" fmla="*/ 179123 h 179123"/>
                <a:gd name="connsiteX0-163" fmla="*/ 0 w 65279"/>
                <a:gd name="connsiteY0-164" fmla="*/ 0 h 183457"/>
                <a:gd name="connsiteX1-165" fmla="*/ 38178 w 65279"/>
                <a:gd name="connsiteY1-166" fmla="*/ 80136 h 183457"/>
                <a:gd name="connsiteX2-167" fmla="*/ 65279 w 65279"/>
                <a:gd name="connsiteY2-168" fmla="*/ 183457 h 183457"/>
                <a:gd name="connsiteX0-169" fmla="*/ 0 w 65279"/>
                <a:gd name="connsiteY0-170" fmla="*/ 0 h 183457"/>
                <a:gd name="connsiteX1-171" fmla="*/ 38178 w 65279"/>
                <a:gd name="connsiteY1-172" fmla="*/ 80136 h 183457"/>
                <a:gd name="connsiteX2-173" fmla="*/ 65279 w 65279"/>
                <a:gd name="connsiteY2-174" fmla="*/ 183457 h 183457"/>
                <a:gd name="connsiteX0-175" fmla="*/ 0 w 182288"/>
                <a:gd name="connsiteY0-176" fmla="*/ 0 h 330801"/>
                <a:gd name="connsiteX1-177" fmla="*/ 38178 w 182288"/>
                <a:gd name="connsiteY1-178" fmla="*/ 80136 h 330801"/>
                <a:gd name="connsiteX2-179" fmla="*/ 182288 w 182288"/>
                <a:gd name="connsiteY2-180" fmla="*/ 330801 h 330801"/>
                <a:gd name="connsiteX0-181" fmla="*/ 0 w 182288"/>
                <a:gd name="connsiteY0-182" fmla="*/ 0 h 330801"/>
                <a:gd name="connsiteX1-183" fmla="*/ 124851 w 182288"/>
                <a:gd name="connsiteY1-184" fmla="*/ 136473 h 330801"/>
                <a:gd name="connsiteX2-185" fmla="*/ 182288 w 182288"/>
                <a:gd name="connsiteY2-186" fmla="*/ 330801 h 330801"/>
                <a:gd name="connsiteX0-187" fmla="*/ 0 w 182288"/>
                <a:gd name="connsiteY0-188" fmla="*/ 0 h 330801"/>
                <a:gd name="connsiteX1-189" fmla="*/ 107517 w 182288"/>
                <a:gd name="connsiteY1-190" fmla="*/ 145140 h 330801"/>
                <a:gd name="connsiteX2-191" fmla="*/ 182288 w 182288"/>
                <a:gd name="connsiteY2-192" fmla="*/ 330801 h 330801"/>
                <a:gd name="connsiteX0-193" fmla="*/ 0 w 186622"/>
                <a:gd name="connsiteY0-194" fmla="*/ 0 h 339468"/>
                <a:gd name="connsiteX1-195" fmla="*/ 111851 w 186622"/>
                <a:gd name="connsiteY1-196" fmla="*/ 153807 h 339468"/>
                <a:gd name="connsiteX2-197" fmla="*/ 186622 w 186622"/>
                <a:gd name="connsiteY2-198" fmla="*/ 339468 h 339468"/>
                <a:gd name="connsiteX0-199" fmla="*/ 0 w 186795"/>
                <a:gd name="connsiteY0-200" fmla="*/ 0 h 339468"/>
                <a:gd name="connsiteX1-201" fmla="*/ 111851 w 186795"/>
                <a:gd name="connsiteY1-202" fmla="*/ 153807 h 339468"/>
                <a:gd name="connsiteX2-203" fmla="*/ 186622 w 186795"/>
                <a:gd name="connsiteY2-204" fmla="*/ 339468 h 339468"/>
              </a:gdLst>
              <a:ahLst/>
              <a:cxnLst>
                <a:cxn ang="0">
                  <a:pos x="connsiteX0-1" y="connsiteY0-2"/>
                </a:cxn>
                <a:cxn ang="0">
                  <a:pos x="connsiteX1-3" y="connsiteY1-4"/>
                </a:cxn>
                <a:cxn ang="0">
                  <a:pos x="connsiteX2-5" y="connsiteY2-6"/>
                </a:cxn>
              </a:cxnLst>
              <a:rect l="l" t="t" r="r" b="b"/>
              <a:pathLst>
                <a:path w="186795" h="339468">
                  <a:moveTo>
                    <a:pt x="0" y="0"/>
                  </a:moveTo>
                  <a:lnTo>
                    <a:pt x="111851" y="153807"/>
                  </a:lnTo>
                  <a:cubicBezTo>
                    <a:pt x="125218" y="195470"/>
                    <a:pt x="190589" y="254468"/>
                    <a:pt x="186622" y="339468"/>
                  </a:cubicBezTo>
                </a:path>
              </a:pathLst>
            </a:custGeom>
            <a:ln w="38100" cap="rnd">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u="sng">
                <a:solidFill>
                  <a:prstClr val="black"/>
                </a:solidFill>
              </a:endParaRPr>
            </a:p>
          </p:txBody>
        </p:sp>
        <p:sp>
          <p:nvSpPr>
            <p:cNvPr id="25" name="椭圆 3"/>
            <p:cNvSpPr/>
            <p:nvPr/>
          </p:nvSpPr>
          <p:spPr>
            <a:xfrm>
              <a:off x="45258" y="1741751"/>
              <a:ext cx="1139109" cy="185053"/>
            </a:xfrm>
            <a:custGeom>
              <a:avLst/>
              <a:gdLst/>
              <a:ahLst/>
              <a:cxnLst/>
              <a:rect l="l" t="t" r="r" b="b"/>
              <a:pathLst>
                <a:path w="3507004" h="569730">
                  <a:moveTo>
                    <a:pt x="130760" y="0"/>
                  </a:moveTo>
                  <a:lnTo>
                    <a:pt x="3376244" y="0"/>
                  </a:lnTo>
                  <a:cubicBezTo>
                    <a:pt x="3450708" y="176949"/>
                    <a:pt x="3496797" y="368712"/>
                    <a:pt x="3507004" y="569730"/>
                  </a:cubicBezTo>
                  <a:lnTo>
                    <a:pt x="0" y="569730"/>
                  </a:lnTo>
                  <a:cubicBezTo>
                    <a:pt x="10207" y="368712"/>
                    <a:pt x="56297" y="176949"/>
                    <a:pt x="130760" y="0"/>
                  </a:cubicBezTo>
                  <a:close/>
                </a:path>
              </a:pathLst>
            </a:cu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25"/>
            <p:cNvSpPr txBox="1"/>
            <p:nvPr/>
          </p:nvSpPr>
          <p:spPr>
            <a:xfrm>
              <a:off x="1413561" y="1495646"/>
              <a:ext cx="5406113" cy="1315528"/>
            </a:xfrm>
            <a:prstGeom prst="rect">
              <a:avLst/>
            </a:prstGeom>
            <a:noFill/>
          </p:spPr>
          <p:txBody>
            <a:bodyPr wrap="square" rtlCol="0">
              <a:spAutoFit/>
            </a:bodyPr>
            <a:lstStyle/>
            <a:p>
              <a:r>
                <a:rPr lang="en-US" altLang="zh-CN" sz="5400" dirty="0">
                  <a:gradFill flip="none" rotWithShape="1">
                    <a:gsLst>
                      <a:gs pos="0">
                        <a:srgbClr val="FC9FCB"/>
                      </a:gs>
                      <a:gs pos="13000">
                        <a:srgbClr val="F8B049"/>
                      </a:gs>
                      <a:gs pos="21001">
                        <a:srgbClr val="F8B049"/>
                      </a:gs>
                      <a:gs pos="45000">
                        <a:srgbClr val="FEE7F2"/>
                      </a:gs>
                      <a:gs pos="67000">
                        <a:srgbClr val="F952A0"/>
                      </a:gs>
                      <a:gs pos="69000">
                        <a:srgbClr val="C50849"/>
                      </a:gs>
                      <a:gs pos="82001">
                        <a:srgbClr val="B43E85"/>
                      </a:gs>
                      <a:gs pos="100000">
                        <a:srgbClr val="F8B049"/>
                      </a:gs>
                    </a:gsLst>
                    <a:lin ang="5400000" scaled="1"/>
                    <a:tileRect/>
                  </a:gradFill>
                  <a:latin typeface="Arial Black" panose="020B0A04020102020204"/>
                </a:rPr>
                <a:t>NE PIECE</a:t>
              </a:r>
              <a:endParaRPr lang="zh-CN" altLang="en-US" sz="5400" dirty="0">
                <a:gradFill flip="none" rotWithShape="1">
                  <a:gsLst>
                    <a:gs pos="0">
                      <a:srgbClr val="FC9FCB"/>
                    </a:gs>
                    <a:gs pos="13000">
                      <a:srgbClr val="F8B049"/>
                    </a:gs>
                    <a:gs pos="21001">
                      <a:srgbClr val="F8B049"/>
                    </a:gs>
                    <a:gs pos="45000">
                      <a:srgbClr val="FEE7F2"/>
                    </a:gs>
                    <a:gs pos="67000">
                      <a:srgbClr val="F952A0"/>
                    </a:gs>
                    <a:gs pos="69000">
                      <a:srgbClr val="C50849"/>
                    </a:gs>
                    <a:gs pos="82001">
                      <a:srgbClr val="B43E85"/>
                    </a:gs>
                    <a:gs pos="100000">
                      <a:srgbClr val="F8B049"/>
                    </a:gs>
                  </a:gsLst>
                  <a:lin ang="5400000" scaled="1"/>
                  <a:tileRect/>
                </a:gradFill>
                <a:latin typeface="Arial Black" panose="020B0A04020102020204"/>
              </a:endParaRPr>
            </a:p>
          </p:txBody>
        </p:sp>
        <p:cxnSp>
          <p:nvCxnSpPr>
            <p:cNvPr id="27" name="直接连接符 26"/>
            <p:cNvCxnSpPr/>
            <p:nvPr/>
          </p:nvCxnSpPr>
          <p:spPr>
            <a:xfrm>
              <a:off x="1641762" y="1558294"/>
              <a:ext cx="2171149" cy="0"/>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700393" y="1570023"/>
              <a:ext cx="1918796" cy="0"/>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047646" y="1655094"/>
              <a:ext cx="418012" cy="10032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0" name="图片 29"/>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265" b="98411" l="10000" r="96757">
                          <a14:foregroundMark x1="44324" y1="59073" x2="43514" y2="79603"/>
                          <a14:foregroundMark x1="42432" y1="54702" x2="42973" y2="62384"/>
                          <a14:foregroundMark x1="39189" y1="60662" x2="32703" y2="57748"/>
                          <a14:foregroundMark x1="32703" y1="56556" x2="32973" y2="58146"/>
                          <a14:foregroundMark x1="56486" y1="60265" x2="75405" y2="58940"/>
                          <a14:backgroundMark x1="55135" y1="57748" x2="55135" y2="59338"/>
                        </a14:backgroundRemoval>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12911" y="1263255"/>
              <a:ext cx="887482" cy="1581269"/>
            </a:xfrm>
            <a:prstGeom prst="rect">
              <a:avLst/>
            </a:prstGeom>
          </p:spPr>
        </p:pic>
      </p:grpSp>
      <p:sp>
        <p:nvSpPr>
          <p:cNvPr id="40" name="TextBox 39"/>
          <p:cNvSpPr txBox="1"/>
          <p:nvPr/>
        </p:nvSpPr>
        <p:spPr>
          <a:xfrm>
            <a:off x="3563888" y="2523549"/>
            <a:ext cx="2629898" cy="1200329"/>
          </a:xfrm>
          <a:prstGeom prst="rect">
            <a:avLst/>
          </a:prstGeom>
          <a:noFill/>
        </p:spPr>
        <p:txBody>
          <a:bodyPr wrap="square" rtlCol="0">
            <a:spAutoFit/>
          </a:bodyPr>
          <a:lstStyle/>
          <a:p>
            <a:r>
              <a:rPr lang="zh-CN" altLang="en-US" sz="3600" dirty="0">
                <a:solidFill>
                  <a:srgbClr val="FFC000"/>
                </a:solidFill>
                <a:latin typeface="方正大黑连筋_GBK" pitchFamily="65" charset="-122"/>
                <a:ea typeface="方正大黑连筋_GBK" pitchFamily="65" charset="-122"/>
              </a:rPr>
              <a:t>草帽</a:t>
            </a:r>
            <a:r>
              <a:rPr lang="zh-CN" altLang="en-US" sz="3600" dirty="0">
                <a:solidFill>
                  <a:prstClr val="white"/>
                </a:solidFill>
                <a:latin typeface="方正大黑连筋_GBK" pitchFamily="65" charset="-122"/>
                <a:ea typeface="方正大黑连筋_GBK" pitchFamily="65" charset="-122"/>
              </a:rPr>
              <a:t>海贼团</a:t>
            </a:r>
            <a:endParaRPr lang="en-US" altLang="zh-CN" sz="3600" dirty="0">
              <a:solidFill>
                <a:prstClr val="white"/>
              </a:solidFill>
              <a:latin typeface="方正大黑连筋_GBK" pitchFamily="65" charset="-122"/>
              <a:ea typeface="方正大黑连筋_GBK" pitchFamily="65" charset="-122"/>
            </a:endParaRPr>
          </a:p>
          <a:p>
            <a:r>
              <a:rPr lang="zh-CN" altLang="en-US" sz="3600" spc="1000" dirty="0">
                <a:solidFill>
                  <a:prstClr val="white"/>
                </a:solidFill>
                <a:latin typeface="方正大黑连筋_GBK" pitchFamily="65" charset="-122"/>
                <a:ea typeface="方正大黑连筋_GBK" pitchFamily="65" charset="-122"/>
              </a:rPr>
              <a:t>成员简介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矩形 1"/>
          <p:cNvSpPr/>
          <p:nvPr/>
        </p:nvSpPr>
        <p:spPr>
          <a:xfrm>
            <a:off x="348862" y="1894255"/>
            <a:ext cx="2581156" cy="584775"/>
          </a:xfrm>
          <a:prstGeom prst="rect">
            <a:avLst/>
          </a:prstGeom>
        </p:spPr>
        <p:txBody>
          <a:bodyPr wrap="none">
            <a:spAutoFit/>
          </a:bodyPr>
          <a:lstStyle/>
          <a:p>
            <a:r>
              <a:rPr lang="zh-CN" altLang="en-US" sz="3200" b="1" spc="300" dirty="0">
                <a:solidFill>
                  <a:prstClr val="black"/>
                </a:solidFill>
                <a:latin typeface="方正华隶简体" pitchFamily="65" charset="-122"/>
                <a:ea typeface="方正华隶简体" pitchFamily="65" charset="-122"/>
              </a:rPr>
              <a:t>鼻歌 </a:t>
            </a:r>
            <a:r>
              <a:rPr lang="zh-CN" altLang="en-US" sz="3200" b="1" spc="300" dirty="0">
                <a:solidFill>
                  <a:srgbClr val="FFC000"/>
                </a:solidFill>
                <a:latin typeface="方正华隶简体" pitchFamily="65" charset="-122"/>
                <a:ea typeface="方正华隶简体" pitchFamily="65" charset="-122"/>
              </a:rPr>
              <a:t>布鲁克</a:t>
            </a:r>
            <a:endParaRPr lang="zh-CN" altLang="en-US" sz="3200" spc="300" dirty="0">
              <a:solidFill>
                <a:srgbClr val="FFC000"/>
              </a:solidFill>
              <a:latin typeface="方正华隶简体" pitchFamily="65" charset="-122"/>
              <a:ea typeface="方正华隶简体" pitchFamily="65" charset="-122"/>
            </a:endParaRPr>
          </a:p>
        </p:txBody>
      </p:sp>
      <p:sp>
        <p:nvSpPr>
          <p:cNvPr id="3" name="矩形 2"/>
          <p:cNvSpPr/>
          <p:nvPr/>
        </p:nvSpPr>
        <p:spPr>
          <a:xfrm>
            <a:off x="1101689" y="2539306"/>
            <a:ext cx="7127911" cy="2862322"/>
          </a:xfrm>
          <a:prstGeom prst="rect">
            <a:avLst/>
          </a:prstGeom>
        </p:spPr>
        <p:txBody>
          <a:bodyPr wrap="square">
            <a:spAutoFit/>
          </a:bodyPr>
          <a:lstStyle/>
          <a:p>
            <a:pPr>
              <a:lnSpc>
                <a:spcPct val="150000"/>
              </a:lnSpc>
            </a:pPr>
            <a:r>
              <a:rPr lang="zh-CN" altLang="en-US" dirty="0">
                <a:solidFill>
                  <a:prstClr val="white"/>
                </a:solidFill>
                <a:latin typeface="方正华隶简体" pitchFamily="65" charset="-122"/>
                <a:ea typeface="方正华隶简体" pitchFamily="65" charset="-122"/>
              </a:rPr>
              <a:t>        草帽海贼团</a:t>
            </a:r>
            <a:r>
              <a:rPr lang="zh-CN" altLang="en-US" dirty="0">
                <a:solidFill>
                  <a:srgbClr val="FFC000"/>
                </a:solidFill>
                <a:latin typeface="方正华隶简体" pitchFamily="65" charset="-122"/>
                <a:ea typeface="方正华隶简体" pitchFamily="65" charset="-122"/>
              </a:rPr>
              <a:t>音乐家</a:t>
            </a:r>
            <a:r>
              <a:rPr lang="zh-CN" altLang="en-US" dirty="0">
                <a:solidFill>
                  <a:prstClr val="white"/>
                </a:solidFill>
                <a:latin typeface="方正华隶简体" pitchFamily="65" charset="-122"/>
                <a:ea typeface="方正华隶简体" pitchFamily="65" charset="-122"/>
              </a:rPr>
              <a:t>。原本是某国护卫队团长，后加入伦巴海贼团，</a:t>
            </a:r>
            <a:r>
              <a:rPr lang="en-US" altLang="zh-CN" dirty="0">
                <a:solidFill>
                  <a:prstClr val="white"/>
                </a:solidFill>
                <a:latin typeface="方正华隶简体" pitchFamily="65" charset="-122"/>
                <a:ea typeface="方正华隶简体" pitchFamily="65" charset="-122"/>
              </a:rPr>
              <a:t>50</a:t>
            </a:r>
            <a:r>
              <a:rPr lang="zh-CN" altLang="en-US" dirty="0">
                <a:solidFill>
                  <a:prstClr val="white"/>
                </a:solidFill>
                <a:latin typeface="方正华隶简体" pitchFamily="65" charset="-122"/>
                <a:ea typeface="方正华隶简体" pitchFamily="65" charset="-122"/>
              </a:rPr>
              <a:t>年前跟鲸鱼拉布约定在“双子峡”重逢。后来在魔幻三角地带遇到敌人并遭遇毒手，因</a:t>
            </a:r>
            <a:r>
              <a:rPr lang="zh-CN" altLang="en-US" dirty="0">
                <a:solidFill>
                  <a:srgbClr val="FFC000"/>
                </a:solidFill>
                <a:latin typeface="方正华隶简体" pitchFamily="65" charset="-122"/>
                <a:ea typeface="方正华隶简体" pitchFamily="65" charset="-122"/>
              </a:rPr>
              <a:t>黄泉果实</a:t>
            </a:r>
            <a:r>
              <a:rPr lang="zh-CN" altLang="en-US" dirty="0">
                <a:solidFill>
                  <a:prstClr val="white"/>
                </a:solidFill>
                <a:latin typeface="方正华隶简体" pitchFamily="65" charset="-122"/>
                <a:ea typeface="方正华隶简体" pitchFamily="65" charset="-122"/>
              </a:rPr>
              <a:t>的能力，灵魂走出黄泉并准备回身体时，在魔幻三角地带迷路一年，找到的身体已变成骷髅，但爆炸头仍然存在，自此他只能以骷髅状态生存。为了履行和拉布的约定，正式加入草帽海贼团。</a:t>
            </a:r>
          </a:p>
          <a:p>
            <a:r>
              <a:rPr lang="zh-CN" altLang="en-US" dirty="0">
                <a:solidFill>
                  <a:prstClr val="white"/>
                </a:solidFill>
                <a:latin typeface="方正华隶简体" pitchFamily="65" charset="-122"/>
                <a:ea typeface="方正华隶简体" pitchFamily="65" charset="-122"/>
              </a:rPr>
              <a:t> </a:t>
            </a:r>
          </a:p>
        </p:txBody>
      </p:sp>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205" b="100000" l="9956" r="97788"/>
                    </a14:imgEffect>
                  </a14:imgLayer>
                </a14:imgProps>
              </a:ext>
              <a:ext uri="{28A0092B-C50C-407E-A947-70E740481C1C}">
                <a14:useLocalDpi xmlns:a14="http://schemas.microsoft.com/office/drawing/2010/main" val="0"/>
              </a:ext>
            </a:extLst>
          </a:blip>
          <a:stretch>
            <a:fillRect/>
          </a:stretch>
        </p:blipFill>
        <p:spPr>
          <a:xfrm>
            <a:off x="6661629" y="-92722"/>
            <a:ext cx="2382031" cy="2571751"/>
          </a:xfrm>
          <a:prstGeom prst="rect">
            <a:avLst/>
          </a:prstGeom>
        </p:spPr>
      </p:pic>
      <p:cxnSp>
        <p:nvCxnSpPr>
          <p:cNvPr id="6" name="直接连接符 5"/>
          <p:cNvCxnSpPr/>
          <p:nvPr/>
        </p:nvCxnSpPr>
        <p:spPr>
          <a:xfrm>
            <a:off x="-121186" y="2506255"/>
            <a:ext cx="100253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4" cstate="print">
            <a:extLst>
              <a:ext uri="{BEBA8EAE-BF5A-486C-A8C5-ECC9F3942E4B}">
                <a14:imgProps xmlns:a14="http://schemas.microsoft.com/office/drawing/2010/main">
                  <a14:imgLayer r:embed="rId5">
                    <a14:imgEffect>
                      <a14:backgroundRemoval t="205" b="100000" l="9956" r="97788"/>
                    </a14:imgEffect>
                  </a14:imgLayer>
                </a14:imgProps>
              </a:ext>
              <a:ext uri="{28A0092B-C50C-407E-A947-70E740481C1C}">
                <a14:useLocalDpi xmlns:a14="http://schemas.microsoft.com/office/drawing/2010/main" val="0"/>
              </a:ext>
            </a:extLst>
          </a:blip>
          <a:stretch>
            <a:fillRect/>
          </a:stretch>
        </p:blipFill>
        <p:spPr>
          <a:xfrm>
            <a:off x="5672487" y="772619"/>
            <a:ext cx="1584055" cy="1710219"/>
          </a:xfrm>
          <a:prstGeom prst="rect">
            <a:avLst/>
          </a:prstGeom>
        </p:spPr>
      </p:pic>
      <p:pic>
        <p:nvPicPr>
          <p:cNvPr id="9" name="图片 8"/>
          <p:cNvPicPr>
            <a:picLocks noChangeAspect="1"/>
          </p:cNvPicPr>
          <p:nvPr/>
        </p:nvPicPr>
        <p:blipFill>
          <a:blip r:embed="rId6" cstate="print">
            <a:extLst>
              <a:ext uri="{BEBA8EAE-BF5A-486C-A8C5-ECC9F3942E4B}">
                <a14:imgProps xmlns:a14="http://schemas.microsoft.com/office/drawing/2010/main">
                  <a14:imgLayer r:embed="rId7">
                    <a14:imgEffect>
                      <a14:backgroundRemoval t="205" b="100000" l="9956" r="97788"/>
                    </a14:imgEffect>
                  </a14:imgLayer>
                </a14:imgProps>
              </a:ext>
              <a:ext uri="{28A0092B-C50C-407E-A947-70E740481C1C}">
                <a14:useLocalDpi xmlns:a14="http://schemas.microsoft.com/office/drawing/2010/main" val="0"/>
              </a:ext>
            </a:extLst>
          </a:blip>
          <a:stretch>
            <a:fillRect/>
          </a:stretch>
        </p:blipFill>
        <p:spPr>
          <a:xfrm>
            <a:off x="4840712" y="1264558"/>
            <a:ext cx="1117023" cy="1205990"/>
          </a:xfrm>
          <a:prstGeom prst="rect">
            <a:avLst/>
          </a:prstGeom>
        </p:spPr>
      </p:pic>
      <p:sp>
        <p:nvSpPr>
          <p:cNvPr id="10" name="矩形 9"/>
          <p:cNvSpPr/>
          <p:nvPr/>
        </p:nvSpPr>
        <p:spPr>
          <a:xfrm>
            <a:off x="2878521" y="2081174"/>
            <a:ext cx="2012968" cy="338554"/>
          </a:xfrm>
          <a:prstGeom prst="rect">
            <a:avLst/>
          </a:prstGeom>
        </p:spPr>
        <p:txBody>
          <a:bodyPr wrap="square">
            <a:spAutoFit/>
          </a:bodyPr>
          <a:lstStyle/>
          <a:p>
            <a:r>
              <a:rPr lang="ja-JP" altLang="en-US" sz="1600" dirty="0">
                <a:solidFill>
                  <a:prstClr val="white">
                    <a:lumMod val="85000"/>
                  </a:prstClr>
                </a:solidFill>
              </a:rPr>
              <a:t>ブルック  </a:t>
            </a:r>
            <a:r>
              <a:rPr lang="en-US" altLang="ja-JP" sz="1600" dirty="0" err="1">
                <a:solidFill>
                  <a:prstClr val="white">
                    <a:lumMod val="85000"/>
                  </a:prstClr>
                </a:solidFill>
              </a:rPr>
              <a:t>Burukku</a:t>
            </a:r>
            <a:endParaRPr lang="en-US" altLang="ja-JP" sz="1600" dirty="0">
              <a:solidFill>
                <a:prstClr val="white">
                  <a:lumMod val="85000"/>
                </a:prst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clrChange>
              <a:clrFrom>
                <a:srgbClr val="0072BB"/>
              </a:clrFrom>
              <a:clrTo>
                <a:srgbClr val="0072BB">
                  <a:alpha val="0"/>
                </a:srgbClr>
              </a:clrTo>
            </a:clrChange>
            <a:extLst>
              <a:ext uri="{28A0092B-C50C-407E-A947-70E740481C1C}">
                <a14:useLocalDpi xmlns:a14="http://schemas.microsoft.com/office/drawing/2010/main" val="0"/>
              </a:ext>
            </a:extLst>
          </a:blip>
          <a:srcRect l="31797" t="26226" r="24578" b="17775"/>
          <a:stretch>
            <a:fillRect/>
          </a:stretch>
        </p:blipFill>
        <p:spPr>
          <a:xfrm>
            <a:off x="4788024" y="769047"/>
            <a:ext cx="4493863" cy="3605406"/>
          </a:xfrm>
          <a:prstGeom prst="rect">
            <a:avLst/>
          </a:prstGeom>
        </p:spPr>
      </p:pic>
      <p:sp>
        <p:nvSpPr>
          <p:cNvPr id="30" name="TextBox 29"/>
          <p:cNvSpPr txBox="1"/>
          <p:nvPr/>
        </p:nvSpPr>
        <p:spPr>
          <a:xfrm>
            <a:off x="626136" y="2133605"/>
            <a:ext cx="2286254" cy="707886"/>
          </a:xfrm>
          <a:prstGeom prst="rect">
            <a:avLst/>
          </a:prstGeom>
          <a:noFill/>
        </p:spPr>
        <p:txBody>
          <a:bodyPr wrap="square" rtlCol="0">
            <a:spAutoFit/>
          </a:bodyPr>
          <a:lstStyle/>
          <a:p>
            <a:r>
              <a:rPr lang="zh-CN" altLang="en-US" sz="4000" dirty="0">
                <a:solidFill>
                  <a:srgbClr val="FFFF00"/>
                </a:solidFill>
                <a:latin typeface="方正华隶简体" pitchFamily="65" charset="-122"/>
                <a:ea typeface="方正华隶简体" pitchFamily="65" charset="-122"/>
              </a:rPr>
              <a:t>海贼王</a:t>
            </a:r>
          </a:p>
        </p:txBody>
      </p:sp>
      <p:sp>
        <p:nvSpPr>
          <p:cNvPr id="32" name="TextBox 31"/>
          <p:cNvSpPr txBox="1"/>
          <p:nvPr/>
        </p:nvSpPr>
        <p:spPr>
          <a:xfrm>
            <a:off x="2123728" y="2715766"/>
            <a:ext cx="2286254" cy="707886"/>
          </a:xfrm>
          <a:prstGeom prst="rect">
            <a:avLst/>
          </a:prstGeom>
          <a:noFill/>
        </p:spPr>
        <p:txBody>
          <a:bodyPr wrap="square" rtlCol="0">
            <a:spAutoFit/>
          </a:bodyPr>
          <a:lstStyle/>
          <a:p>
            <a:r>
              <a:rPr lang="zh-CN" altLang="en-US" sz="4000" dirty="0">
                <a:solidFill>
                  <a:srgbClr val="FFFF00"/>
                </a:solidFill>
                <a:latin typeface="方正华隶简体" pitchFamily="65" charset="-122"/>
                <a:ea typeface="方正华隶简体" pitchFamily="65" charset="-122"/>
              </a:rPr>
              <a:t>我当定了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cxnSp>
        <p:nvCxnSpPr>
          <p:cNvPr id="10" name="直接连接符 9"/>
          <p:cNvCxnSpPr/>
          <p:nvPr/>
        </p:nvCxnSpPr>
        <p:spPr>
          <a:xfrm>
            <a:off x="983947" y="2507644"/>
            <a:ext cx="4210507"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83948" y="2440545"/>
            <a:ext cx="421050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0800" y1="36761" x2="46000" y2="38293"/>
                        <a14:foregroundMark x1="58200" y1="36324" x2="60000" y2="42013"/>
                        <a14:foregroundMark x1="49400" y1="49234" x2="57400" y2="52516"/>
                      </a14:backgroundRemoval>
                    </a14:imgEffect>
                  </a14:imgLayer>
                </a14:imgProps>
              </a:ext>
              <a:ext uri="{28A0092B-C50C-407E-A947-70E740481C1C}">
                <a14:useLocalDpi xmlns:a14="http://schemas.microsoft.com/office/drawing/2010/main" val="0"/>
              </a:ext>
            </a:extLst>
          </a:blip>
          <a:stretch>
            <a:fillRect/>
          </a:stretch>
        </p:blipFill>
        <p:spPr>
          <a:xfrm>
            <a:off x="4649868" y="1013553"/>
            <a:ext cx="4494132" cy="4107637"/>
          </a:xfrm>
          <a:prstGeom prst="rect">
            <a:avLst/>
          </a:prstGeom>
        </p:spPr>
      </p:pic>
      <p:sp>
        <p:nvSpPr>
          <p:cNvPr id="3" name="TextBox 2"/>
          <p:cNvSpPr txBox="1"/>
          <p:nvPr/>
        </p:nvSpPr>
        <p:spPr>
          <a:xfrm>
            <a:off x="1724143" y="1520861"/>
            <a:ext cx="3470313" cy="584775"/>
          </a:xfrm>
          <a:prstGeom prst="rect">
            <a:avLst/>
          </a:prstGeom>
          <a:noFill/>
        </p:spPr>
        <p:txBody>
          <a:bodyPr wrap="square" rtlCol="0">
            <a:spAutoFit/>
          </a:bodyPr>
          <a:lstStyle/>
          <a:p>
            <a:r>
              <a:rPr lang="zh-CN" altLang="en-US" sz="3200" b="1" spc="300" dirty="0">
                <a:solidFill>
                  <a:srgbClr val="FFC000"/>
                </a:solidFill>
                <a:latin typeface="方正华隶简体" pitchFamily="65" charset="-122"/>
                <a:ea typeface="方正华隶简体" pitchFamily="65" charset="-122"/>
              </a:rPr>
              <a:t>蒙奇</a:t>
            </a:r>
            <a:r>
              <a:rPr lang="en-US" altLang="zh-CN" sz="3200" b="1" spc="300" dirty="0">
                <a:solidFill>
                  <a:srgbClr val="FFC000"/>
                </a:solidFill>
                <a:latin typeface="方正华隶简体" pitchFamily="65" charset="-122"/>
                <a:ea typeface="方正华隶简体" pitchFamily="65" charset="-122"/>
              </a:rPr>
              <a:t>·D·</a:t>
            </a:r>
            <a:r>
              <a:rPr lang="zh-CN" altLang="en-US" sz="3200" b="1" spc="300" dirty="0">
                <a:solidFill>
                  <a:srgbClr val="FFC000"/>
                </a:solidFill>
                <a:latin typeface="方正华隶简体" pitchFamily="65" charset="-122"/>
                <a:ea typeface="方正华隶简体" pitchFamily="65" charset="-122"/>
              </a:rPr>
              <a:t>路飞</a:t>
            </a:r>
          </a:p>
        </p:txBody>
      </p:sp>
      <p:sp>
        <p:nvSpPr>
          <p:cNvPr id="4" name="矩形 3"/>
          <p:cNvSpPr/>
          <p:nvPr/>
        </p:nvSpPr>
        <p:spPr>
          <a:xfrm>
            <a:off x="1713122" y="2001983"/>
            <a:ext cx="3159776" cy="307777"/>
          </a:xfrm>
          <a:prstGeom prst="rect">
            <a:avLst/>
          </a:prstGeom>
        </p:spPr>
        <p:txBody>
          <a:bodyPr wrap="none">
            <a:spAutoFit/>
          </a:bodyPr>
          <a:lstStyle/>
          <a:p>
            <a:r>
              <a:rPr lang="ja-JP" altLang="en-US" sz="1400" dirty="0">
                <a:solidFill>
                  <a:prstClr val="white">
                    <a:lumMod val="85000"/>
                  </a:prstClr>
                </a:solidFill>
              </a:rPr>
              <a:t>モンキー </a:t>
            </a:r>
            <a:r>
              <a:rPr lang="en-US" altLang="ja-JP" sz="1400" dirty="0">
                <a:solidFill>
                  <a:prstClr val="white">
                    <a:lumMod val="85000"/>
                  </a:prstClr>
                </a:solidFill>
              </a:rPr>
              <a:t>D ?</a:t>
            </a:r>
            <a:r>
              <a:rPr lang="ja-JP" altLang="en-US" sz="1400" dirty="0">
                <a:solidFill>
                  <a:prstClr val="white">
                    <a:lumMod val="85000"/>
                  </a:prstClr>
                </a:solidFill>
              </a:rPr>
              <a:t>ルフィ   </a:t>
            </a:r>
            <a:r>
              <a:rPr lang="en-US" altLang="ja-JP" sz="1400" dirty="0" err="1">
                <a:solidFill>
                  <a:prstClr val="white">
                    <a:lumMod val="85000"/>
                  </a:prstClr>
                </a:solidFill>
              </a:rPr>
              <a:t>Monkey·D·Luffy</a:t>
            </a:r>
            <a:endParaRPr lang="zh-CN" altLang="en-US" sz="1400" dirty="0">
              <a:solidFill>
                <a:prstClr val="white">
                  <a:lumMod val="85000"/>
                </a:prstClr>
              </a:solidFill>
            </a:endParaRPr>
          </a:p>
        </p:txBody>
      </p:sp>
      <p:sp>
        <p:nvSpPr>
          <p:cNvPr id="6" name="矩形 5"/>
          <p:cNvSpPr/>
          <p:nvPr/>
        </p:nvSpPr>
        <p:spPr>
          <a:xfrm>
            <a:off x="467544" y="2571840"/>
            <a:ext cx="4792337" cy="1754326"/>
          </a:xfrm>
          <a:prstGeom prst="rect">
            <a:avLst/>
          </a:prstGeom>
        </p:spPr>
        <p:txBody>
          <a:bodyPr wrap="square">
            <a:spAutoFit/>
          </a:bodyPr>
          <a:lstStyle/>
          <a:p>
            <a:pPr>
              <a:lnSpc>
                <a:spcPct val="150000"/>
              </a:lnSpc>
            </a:pPr>
            <a:r>
              <a:rPr lang="zh-CN" altLang="en-US" dirty="0">
                <a:solidFill>
                  <a:prstClr val="white"/>
                </a:solidFill>
                <a:latin typeface="方正华隶简体" pitchFamily="65" charset="-122"/>
                <a:ea typeface="方正华隶简体" pitchFamily="65" charset="-122"/>
              </a:rPr>
              <a:t>       草帽海贼团</a:t>
            </a:r>
            <a:r>
              <a:rPr lang="zh-CN" altLang="en-US" dirty="0">
                <a:solidFill>
                  <a:srgbClr val="FFC000"/>
                </a:solidFill>
                <a:latin typeface="方正华隶简体" pitchFamily="65" charset="-122"/>
                <a:ea typeface="方正华隶简体" pitchFamily="65" charset="-122"/>
              </a:rPr>
              <a:t>船长</a:t>
            </a:r>
            <a:r>
              <a:rPr lang="zh-CN" altLang="en-US" dirty="0">
                <a:solidFill>
                  <a:prstClr val="white"/>
                </a:solidFill>
                <a:latin typeface="方正华隶简体" pitchFamily="65" charset="-122"/>
                <a:ea typeface="方正华隶简体" pitchFamily="65" charset="-122"/>
              </a:rPr>
              <a:t>，</a:t>
            </a:r>
            <a:r>
              <a:rPr lang="zh-CN" altLang="en-US" dirty="0">
                <a:solidFill>
                  <a:srgbClr val="FFC000"/>
                </a:solidFill>
                <a:latin typeface="方正华隶简体" pitchFamily="65" charset="-122"/>
                <a:ea typeface="方正华隶简体" pitchFamily="65" charset="-122"/>
              </a:rPr>
              <a:t>橡胶果实</a:t>
            </a:r>
            <a:r>
              <a:rPr lang="zh-CN" altLang="en-US" dirty="0">
                <a:solidFill>
                  <a:prstClr val="white"/>
                </a:solidFill>
                <a:latin typeface="方正华隶简体" pitchFamily="65" charset="-122"/>
                <a:ea typeface="方正华隶简体" pitchFamily="65" charset="-122"/>
              </a:rPr>
              <a:t>能力者其特征“草帽”。系其童年偶像“红发”香克斯托为保管的，故常被称为“</a:t>
            </a:r>
            <a:r>
              <a:rPr lang="zh-CN" altLang="en-US" dirty="0">
                <a:solidFill>
                  <a:srgbClr val="FFC000"/>
                </a:solidFill>
                <a:latin typeface="方正华隶简体" pitchFamily="65" charset="-122"/>
                <a:ea typeface="方正华隶简体" pitchFamily="65" charset="-122"/>
              </a:rPr>
              <a:t>草帽路飞</a:t>
            </a:r>
            <a:r>
              <a:rPr lang="zh-CN" altLang="en-US" dirty="0">
                <a:solidFill>
                  <a:prstClr val="white"/>
                </a:solidFill>
                <a:latin typeface="方正华隶简体" pitchFamily="65" charset="-122"/>
                <a:ea typeface="方正华隶简体" pitchFamily="65" charset="-122"/>
              </a:rPr>
              <a:t>”。梦想是找到传说中的</a:t>
            </a:r>
            <a:r>
              <a:rPr lang="en-US" altLang="zh-CN" dirty="0">
                <a:solidFill>
                  <a:prstClr val="white"/>
                </a:solidFill>
                <a:latin typeface="方正华隶简体" pitchFamily="65" charset="-122"/>
                <a:ea typeface="方正华隶简体" pitchFamily="65" charset="-122"/>
              </a:rPr>
              <a:t>ONE PIECE</a:t>
            </a:r>
            <a:r>
              <a:rPr lang="zh-CN" altLang="en-US" dirty="0">
                <a:solidFill>
                  <a:prstClr val="white"/>
                </a:solidFill>
                <a:latin typeface="方正华隶简体" pitchFamily="65" charset="-122"/>
                <a:ea typeface="方正华隶简体" pitchFamily="65" charset="-122"/>
              </a:rPr>
              <a:t>，成为</a:t>
            </a:r>
            <a:r>
              <a:rPr lang="zh-CN" altLang="en-US" dirty="0">
                <a:solidFill>
                  <a:srgbClr val="FFC000"/>
                </a:solidFill>
                <a:latin typeface="方正华隶简体" pitchFamily="65" charset="-122"/>
                <a:ea typeface="方正华隶简体" pitchFamily="65" charset="-122"/>
              </a:rPr>
              <a:t>海贼王</a:t>
            </a:r>
            <a:r>
              <a:rPr lang="zh-CN" altLang="en-US" dirty="0">
                <a:solidFill>
                  <a:prstClr val="white"/>
                </a:solidFill>
                <a:latin typeface="方正华隶简体" pitchFamily="65" charset="-122"/>
                <a:ea typeface="方正华隶简体" pitchFamily="65" charset="-122"/>
              </a:rPr>
              <a:t>。</a:t>
            </a:r>
          </a:p>
        </p:txBody>
      </p:sp>
      <p:pic>
        <p:nvPicPr>
          <p:cNvPr id="5" name="图片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2500" r="98500"/>
                    </a14:imgEffect>
                  </a14:imgLayer>
                </a14:imgProps>
              </a:ext>
              <a:ext uri="{28A0092B-C50C-407E-A947-70E740481C1C}">
                <a14:useLocalDpi xmlns:a14="http://schemas.microsoft.com/office/drawing/2010/main" val="0"/>
              </a:ext>
            </a:extLst>
          </a:blip>
          <a:stretch>
            <a:fillRect/>
          </a:stretch>
        </p:blipFill>
        <p:spPr>
          <a:xfrm rot="19638661">
            <a:off x="-326030" y="913727"/>
            <a:ext cx="2288805" cy="22888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 name="矩形 11"/>
          <p:cNvSpPr/>
          <p:nvPr/>
        </p:nvSpPr>
        <p:spPr>
          <a:xfrm>
            <a:off x="1" y="1368969"/>
            <a:ext cx="9299643" cy="22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1" y="4256941"/>
            <a:ext cx="9299643" cy="22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2771800" y="777100"/>
            <a:ext cx="3333057" cy="584775"/>
          </a:xfrm>
          <a:prstGeom prst="rect">
            <a:avLst/>
          </a:prstGeom>
        </p:spPr>
        <p:txBody>
          <a:bodyPr wrap="square">
            <a:spAutoFit/>
          </a:bodyPr>
          <a:lstStyle/>
          <a:p>
            <a:r>
              <a:rPr lang="zh-CN" altLang="en-US" sz="3200" b="1" dirty="0">
                <a:solidFill>
                  <a:srgbClr val="FFC000"/>
                </a:solidFill>
                <a:latin typeface="方正华隶简体" pitchFamily="65" charset="-122"/>
                <a:ea typeface="方正华隶简体" pitchFamily="65" charset="-122"/>
              </a:rPr>
              <a:t>罗罗诺亚</a:t>
            </a:r>
            <a:r>
              <a:rPr lang="en-US" altLang="zh-CN" sz="3200" b="1" dirty="0">
                <a:solidFill>
                  <a:srgbClr val="FFC000"/>
                </a:solidFill>
                <a:latin typeface="方正华隶简体" pitchFamily="65" charset="-122"/>
                <a:ea typeface="方正华隶简体" pitchFamily="65" charset="-122"/>
              </a:rPr>
              <a:t>·</a:t>
            </a:r>
            <a:r>
              <a:rPr lang="zh-CN" altLang="en-US" sz="3200" b="1" dirty="0">
                <a:solidFill>
                  <a:srgbClr val="FFC000"/>
                </a:solidFill>
                <a:latin typeface="方正华隶简体" pitchFamily="65" charset="-122"/>
                <a:ea typeface="方正华隶简体" pitchFamily="65" charset="-122"/>
              </a:rPr>
              <a:t>索隆</a:t>
            </a:r>
          </a:p>
        </p:txBody>
      </p:sp>
      <p:sp>
        <p:nvSpPr>
          <p:cNvPr id="14" name="矩形 13"/>
          <p:cNvSpPr/>
          <p:nvPr/>
        </p:nvSpPr>
        <p:spPr>
          <a:xfrm>
            <a:off x="6104855" y="986322"/>
            <a:ext cx="2943434" cy="338554"/>
          </a:xfrm>
          <a:prstGeom prst="rect">
            <a:avLst/>
          </a:prstGeom>
        </p:spPr>
        <p:txBody>
          <a:bodyPr wrap="none">
            <a:spAutoFit/>
          </a:bodyPr>
          <a:lstStyle/>
          <a:p>
            <a:r>
              <a:rPr lang="ja-JP" altLang="en-US" sz="1600" dirty="0">
                <a:solidFill>
                  <a:prstClr val="white">
                    <a:lumMod val="85000"/>
                  </a:prstClr>
                </a:solidFill>
              </a:rPr>
              <a:t>ロロノア</a:t>
            </a:r>
            <a:r>
              <a:rPr lang="en-US" altLang="ja-JP" sz="1600" dirty="0">
                <a:solidFill>
                  <a:prstClr val="white">
                    <a:lumMod val="85000"/>
                  </a:prstClr>
                </a:solidFill>
              </a:rPr>
              <a:t>·</a:t>
            </a:r>
            <a:r>
              <a:rPr lang="ja-JP" altLang="en-US" sz="1600" dirty="0">
                <a:solidFill>
                  <a:prstClr val="white">
                    <a:lumMod val="85000"/>
                  </a:prstClr>
                </a:solidFill>
              </a:rPr>
              <a:t>ゾロ，</a:t>
            </a:r>
            <a:r>
              <a:rPr lang="en-US" altLang="ja-JP" sz="1600" dirty="0" err="1">
                <a:solidFill>
                  <a:prstClr val="white">
                    <a:lumMod val="85000"/>
                  </a:prstClr>
                </a:solidFill>
              </a:rPr>
              <a:t>Roronoa</a:t>
            </a:r>
            <a:r>
              <a:rPr lang="en-US" altLang="ja-JP" sz="1600" dirty="0">
                <a:solidFill>
                  <a:prstClr val="white">
                    <a:lumMod val="85000"/>
                  </a:prstClr>
                </a:solidFill>
              </a:rPr>
              <a:t> </a:t>
            </a:r>
            <a:r>
              <a:rPr lang="en-US" altLang="ja-JP" sz="1600" dirty="0" err="1">
                <a:solidFill>
                  <a:prstClr val="white">
                    <a:lumMod val="85000"/>
                  </a:prstClr>
                </a:solidFill>
              </a:rPr>
              <a:t>Zoro</a:t>
            </a:r>
            <a:endParaRPr lang="zh-CN" altLang="en-US" sz="1600" dirty="0">
              <a:solidFill>
                <a:prstClr val="white">
                  <a:lumMod val="85000"/>
                </a:prstClr>
              </a:solidFill>
            </a:endParaRPr>
          </a:p>
        </p:txBody>
      </p:sp>
      <p:pic>
        <p:nvPicPr>
          <p:cNvPr id="7" name="图片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26" b="98574" l="134" r="89987">
                        <a14:foregroundMark x1="36849" y1="21925" x2="47797" y2="21747"/>
                        <a14:foregroundMark x1="50467" y1="21747" x2="47130" y2="21747"/>
                        <a14:foregroundMark x1="29506" y1="32264" x2="34446" y2="39037"/>
                        <a14:foregroundMark x1="51535" y1="61141" x2="56609" y2="68271"/>
                        <a14:foregroundMark x1="52069" y1="20499" x2="50467" y2="21212"/>
                        <a14:foregroundMark x1="52870" y1="20321" x2="51135" y2="21034"/>
                        <a14:foregroundMark x1="25901" y1="18360" x2="27637" y2="21569"/>
                        <a14:foregroundMark x1="24833" y1="17647" x2="25768" y2="18895"/>
                        <a14:foregroundMark x1="23899" y1="17469" x2="23632" y2="18360"/>
                        <a14:foregroundMark x1="37250" y1="49733" x2="48999" y2="64349"/>
                        <a14:foregroundMark x1="45127" y1="53298" x2="51001" y2="61141"/>
                        <a14:foregroundMark x1="49399" y1="65241" x2="50200" y2="67201"/>
                        <a14:backgroundMark x1="2136" y1="43850" x2="11348" y2="49911"/>
                        <a14:backgroundMark x1="47263" y1="45633" x2="65688" y2="47237"/>
                        <a14:backgroundMark x1="43658" y1="43137" x2="49533" y2="48841"/>
                        <a14:backgroundMark x1="36449" y1="45276" x2="46195" y2="56150"/>
                        <a14:backgroundMark x1="47130" y1="60963" x2="50334" y2="62032"/>
                        <a14:backgroundMark x1="14419" y1="50624" x2="11081" y2="58289"/>
                        <a14:backgroundMark x1="16422" y1="56863" x2="16422" y2="56863"/>
                        <a14:backgroundMark x1="16956" y1="60963" x2="15487" y2="65241"/>
                        <a14:backgroundMark x1="534" y1="61676" x2="7343" y2="62032"/>
                        <a14:backgroundMark x1="9880" y1="61141" x2="7477" y2="62389"/>
                        <a14:backgroundMark x1="4139" y1="40820" x2="16555" y2="40285"/>
                        <a14:backgroundMark x1="32043" y1="38146" x2="33912" y2="40107"/>
                        <a14:backgroundMark x1="39119" y1="40998" x2="88117" y2="40820"/>
                        <a14:backgroundMark x1="32443" y1="39929" x2="33645" y2="42246"/>
                        <a14:backgroundMark x1="18158" y1="45098" x2="17089" y2="45989"/>
                        <a14:backgroundMark x1="18158" y1="51693" x2="17089" y2="59358"/>
                        <a14:backgroundMark x1="49399" y1="62567" x2="52470" y2="67558"/>
                        <a14:backgroundMark x1="48198" y1="59002" x2="48198" y2="59002"/>
                        <a14:backgroundMark x1="49533" y1="56328" x2="49533" y2="56328"/>
                        <a14:backgroundMark x1="20561" y1="64884" x2="20561" y2="64884"/>
                        <a14:backgroundMark x1="60614" y1="61319" x2="90120" y2="61319"/>
                        <a14:backgroundMark x1="53538" y1="61497" x2="59413" y2="62389"/>
                        <a14:backgroundMark x1="32176" y1="61676" x2="36182" y2="62389"/>
                        <a14:backgroundMark x1="37517" y1="62210" x2="34713" y2="60784"/>
                        <a14:backgroundMark x1="38318" y1="62567" x2="36983" y2="60963"/>
                        <a14:backgroundMark x1="38718" y1="62567" x2="38718" y2="62567"/>
                        <a14:backgroundMark x1="20160" y1="60784" x2="20160" y2="60784"/>
                        <a14:backgroundMark x1="17891" y1="62210" x2="17891" y2="62210"/>
                        <a14:backgroundMark x1="50067" y1="57576" x2="50601" y2="57932"/>
                        <a14:backgroundMark x1="49132" y1="59715" x2="49399" y2="60250"/>
                      </a14:backgroundRemoval>
                    </a14:imgEffect>
                  </a14:imgLayer>
                </a14:imgProps>
              </a:ext>
              <a:ext uri="{28A0092B-C50C-407E-A947-70E740481C1C}">
                <a14:useLocalDpi xmlns:a14="http://schemas.microsoft.com/office/drawing/2010/main" val="0"/>
              </a:ext>
            </a:extLst>
          </a:blip>
          <a:srcRect r="37739"/>
          <a:stretch>
            <a:fillRect/>
          </a:stretch>
        </p:blipFill>
        <p:spPr>
          <a:xfrm>
            <a:off x="-270764" y="287606"/>
            <a:ext cx="3918635" cy="4714137"/>
          </a:xfrm>
          <a:prstGeom prst="rect">
            <a:avLst/>
          </a:prstGeom>
        </p:spPr>
      </p:pic>
      <p:cxnSp>
        <p:nvCxnSpPr>
          <p:cNvPr id="17" name="直接连接符 16"/>
          <p:cNvCxnSpPr/>
          <p:nvPr/>
        </p:nvCxnSpPr>
        <p:spPr>
          <a:xfrm>
            <a:off x="5992172" y="865204"/>
            <a:ext cx="0" cy="4596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280375" y="1772923"/>
            <a:ext cx="7019268" cy="2585323"/>
          </a:xfrm>
          <a:prstGeom prst="rect">
            <a:avLst/>
          </a:prstGeom>
        </p:spPr>
        <p:txBody>
          <a:bodyPr wrap="square">
            <a:spAutoFit/>
          </a:bodyPr>
          <a:lstStyle/>
          <a:p>
            <a:pPr>
              <a:lnSpc>
                <a:spcPct val="150000"/>
              </a:lnSpc>
            </a:pPr>
            <a:r>
              <a:rPr lang="zh-CN" altLang="en-US" dirty="0">
                <a:solidFill>
                  <a:prstClr val="white"/>
                </a:solidFill>
                <a:latin typeface="方正华隶简体" pitchFamily="65" charset="-122"/>
                <a:ea typeface="方正华隶简体" pitchFamily="65" charset="-122"/>
              </a:rPr>
              <a:t>       草帽海贼团第二战斗力，</a:t>
            </a:r>
            <a:r>
              <a:rPr lang="zh-CN" altLang="en-US" dirty="0">
                <a:solidFill>
                  <a:srgbClr val="FFC000"/>
                </a:solidFill>
                <a:latin typeface="方正华隶简体" pitchFamily="65" charset="-122"/>
                <a:ea typeface="方正华隶简体" pitchFamily="65" charset="-122"/>
              </a:rPr>
              <a:t>剑士</a:t>
            </a:r>
            <a:r>
              <a:rPr lang="zh-CN" altLang="en-US" dirty="0">
                <a:solidFill>
                  <a:prstClr val="white"/>
                </a:solidFill>
                <a:latin typeface="方正华隶简体" pitchFamily="65" charset="-122"/>
                <a:ea typeface="方正华隶简体" pitchFamily="65" charset="-122"/>
              </a:rPr>
              <a:t>。自称</a:t>
            </a:r>
            <a:r>
              <a:rPr lang="zh-CN" altLang="en-US" dirty="0">
                <a:solidFill>
                  <a:srgbClr val="FFC000"/>
                </a:solidFill>
                <a:latin typeface="方正华隶简体" pitchFamily="65" charset="-122"/>
                <a:ea typeface="方正华隶简体" pitchFamily="65" charset="-122"/>
              </a:rPr>
              <a:t>三刀流</a:t>
            </a:r>
            <a:r>
              <a:rPr lang="zh-CN" altLang="en-US" dirty="0">
                <a:solidFill>
                  <a:prstClr val="white"/>
                </a:solidFill>
                <a:latin typeface="方正华隶简体" pitchFamily="65" charset="-122"/>
                <a:ea typeface="方正华隶简体" pitchFamily="65" charset="-122"/>
              </a:rPr>
              <a:t>剑客，时刻都保持着冷静的头脑和剑士特有的警觉，意志坚强，刻苦锻炼，平时喜欢睡觉，路痴。小时候曾向死去的好友古依娜约定要成为</a:t>
            </a:r>
            <a:r>
              <a:rPr lang="zh-CN" altLang="en-US" dirty="0">
                <a:solidFill>
                  <a:srgbClr val="FFC000"/>
                </a:solidFill>
                <a:latin typeface="方正华隶简体" pitchFamily="65" charset="-122"/>
                <a:ea typeface="方正华隶简体" pitchFamily="65" charset="-122"/>
              </a:rPr>
              <a:t>世界第一大剑豪</a:t>
            </a:r>
            <a:r>
              <a:rPr lang="zh-CN" altLang="en-US" dirty="0">
                <a:solidFill>
                  <a:prstClr val="white"/>
                </a:solidFill>
                <a:latin typeface="方正华隶简体" pitchFamily="65" charset="-122"/>
                <a:ea typeface="方正华隶简体" pitchFamily="65" charset="-122"/>
              </a:rPr>
              <a:t>，在与七武海之一、世界第一大剑豪</a:t>
            </a:r>
            <a:r>
              <a:rPr lang="zh-CN" altLang="en-US" dirty="0">
                <a:solidFill>
                  <a:srgbClr val="FFC000"/>
                </a:solidFill>
                <a:latin typeface="方正华隶简体" pitchFamily="65" charset="-122"/>
                <a:ea typeface="方正华隶简体" pitchFamily="65" charset="-122"/>
              </a:rPr>
              <a:t>鹰眼米霍克</a:t>
            </a:r>
            <a:r>
              <a:rPr lang="zh-CN" altLang="en-US" dirty="0">
                <a:solidFill>
                  <a:prstClr val="white"/>
                </a:solidFill>
                <a:latin typeface="方正华隶简体" pitchFamily="65" charset="-122"/>
                <a:ea typeface="方正华隶简体" pitchFamily="65" charset="-122"/>
              </a:rPr>
              <a:t>的决斗中被在胸前砍了一大刀，败北后，向路飞许下誓言，永远不再败。</a:t>
            </a:r>
          </a:p>
          <a:p>
            <a:pPr>
              <a:lnSpc>
                <a:spcPct val="150000"/>
              </a:lnSpc>
            </a:pPr>
            <a:r>
              <a:rPr lang="zh-CN" altLang="en-US" dirty="0">
                <a:solidFill>
                  <a:prstClr val="white"/>
                </a:solidFill>
                <a:latin typeface="方正华隶简体" pitchFamily="65" charset="-122"/>
                <a:ea typeface="方正华隶简体" pitchFamily="65" charset="-122"/>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19066" y="1038774"/>
            <a:ext cx="2332312" cy="584775"/>
          </a:xfrm>
          <a:prstGeom prst="rect">
            <a:avLst/>
          </a:prstGeom>
          <a:noFill/>
        </p:spPr>
        <p:txBody>
          <a:bodyPr wrap="square" rtlCol="0">
            <a:spAutoFit/>
          </a:bodyPr>
          <a:lstStyle/>
          <a:p>
            <a:r>
              <a:rPr lang="zh-CN" altLang="en-US" sz="3200" spc="600" dirty="0">
                <a:solidFill>
                  <a:srgbClr val="FFC000"/>
                </a:solidFill>
                <a:latin typeface="方正华隶简体" pitchFamily="65" charset="-122"/>
                <a:ea typeface="方正华隶简体" pitchFamily="65" charset="-122"/>
              </a:rPr>
              <a:t>娜美</a:t>
            </a:r>
            <a:r>
              <a:rPr lang="ja-JP" altLang="en-US" sz="1400" dirty="0">
                <a:solidFill>
                  <a:prstClr val="white">
                    <a:lumMod val="85000"/>
                  </a:prstClr>
                </a:solidFill>
                <a:effectLst>
                  <a:outerShdw blurRad="38100" dist="38100" dir="2700000" algn="tl">
                    <a:srgbClr val="000000">
                      <a:alpha val="43137"/>
                    </a:srgbClr>
                  </a:outerShdw>
                </a:effectLst>
                <a:latin typeface="方正华隶简体" pitchFamily="65" charset="-122"/>
                <a:ea typeface="方正华隶简体" pitchFamily="65" charset="-122"/>
              </a:rPr>
              <a:t>ナミ</a:t>
            </a:r>
            <a:r>
              <a:rPr lang="en-US" altLang="ja-JP" sz="1400" dirty="0">
                <a:solidFill>
                  <a:prstClr val="white">
                    <a:lumMod val="85000"/>
                  </a:prstClr>
                </a:solidFill>
                <a:effectLst>
                  <a:outerShdw blurRad="38100" dist="38100" dir="2700000" algn="tl">
                    <a:srgbClr val="000000">
                      <a:alpha val="43137"/>
                    </a:srgbClr>
                  </a:outerShdw>
                </a:effectLst>
                <a:latin typeface="方正华隶简体" pitchFamily="65" charset="-122"/>
                <a:ea typeface="方正华隶简体" pitchFamily="65" charset="-122"/>
              </a:rPr>
              <a:t>,</a:t>
            </a:r>
            <a:r>
              <a:rPr lang="ja-JP" altLang="en-US" sz="1400" dirty="0">
                <a:solidFill>
                  <a:prstClr val="white">
                    <a:lumMod val="85000"/>
                  </a:prstClr>
                </a:solidFill>
                <a:effectLst>
                  <a:outerShdw blurRad="38100" dist="38100" dir="2700000" algn="tl">
                    <a:srgbClr val="000000">
                      <a:alpha val="43137"/>
                    </a:srgbClr>
                  </a:outerShdw>
                </a:effectLst>
              </a:rPr>
              <a:t>  </a:t>
            </a:r>
            <a:r>
              <a:rPr lang="en-US" altLang="zh-CN" sz="1400" dirty="0" err="1">
                <a:solidFill>
                  <a:prstClr val="white">
                    <a:lumMod val="85000"/>
                  </a:prstClr>
                </a:solidFill>
                <a:effectLst>
                  <a:outerShdw blurRad="38100" dist="38100" dir="2700000" algn="tl">
                    <a:srgbClr val="000000">
                      <a:alpha val="43137"/>
                    </a:srgbClr>
                  </a:outerShdw>
                </a:effectLst>
              </a:rPr>
              <a:t>Nami</a:t>
            </a:r>
            <a:endParaRPr lang="zh-CN" altLang="en-US" sz="1400" spc="600" dirty="0">
              <a:solidFill>
                <a:prstClr val="white">
                  <a:lumMod val="85000"/>
                </a:prstClr>
              </a:solidFill>
              <a:effectLst>
                <a:outerShdw blurRad="38100" dist="38100" dir="2700000" algn="tl">
                  <a:srgbClr val="000000">
                    <a:alpha val="43137"/>
                  </a:srgbClr>
                </a:outerShdw>
              </a:effectLst>
              <a:ea typeface="汉仪综艺体简" pitchFamily="49" charset="-122"/>
            </a:endParaRPr>
          </a:p>
        </p:txBody>
      </p:sp>
      <p:sp>
        <p:nvSpPr>
          <p:cNvPr id="26" name="TextBox 25"/>
          <p:cNvSpPr txBox="1"/>
          <p:nvPr/>
        </p:nvSpPr>
        <p:spPr>
          <a:xfrm>
            <a:off x="5119070" y="1576159"/>
            <a:ext cx="2472867" cy="338554"/>
          </a:xfrm>
          <a:prstGeom prst="rect">
            <a:avLst/>
          </a:prstGeom>
          <a:noFill/>
        </p:spPr>
        <p:txBody>
          <a:bodyPr wrap="square" rtlCol="0">
            <a:spAutoFit/>
          </a:bodyPr>
          <a:lstStyle/>
          <a:p>
            <a:r>
              <a:rPr lang="zh-CN" altLang="en-US" sz="1600" spc="300" dirty="0">
                <a:solidFill>
                  <a:prstClr val="white"/>
                </a:solidFill>
                <a:latin typeface="方正华隶简体" pitchFamily="65" charset="-122"/>
                <a:ea typeface="方正华隶简体" pitchFamily="65" charset="-122"/>
              </a:rPr>
              <a:t>草帽海贼团</a:t>
            </a:r>
            <a:r>
              <a:rPr lang="zh-CN" altLang="en-US" sz="1600" spc="300" dirty="0">
                <a:solidFill>
                  <a:srgbClr val="FFC000"/>
                </a:solidFill>
                <a:latin typeface="方正华隶简体" pitchFamily="65" charset="-122"/>
                <a:ea typeface="方正华隶简体" pitchFamily="65" charset="-122"/>
              </a:rPr>
              <a:t>航海士</a:t>
            </a:r>
          </a:p>
        </p:txBody>
      </p:sp>
      <p:sp>
        <p:nvSpPr>
          <p:cNvPr id="29" name="矩形 28"/>
          <p:cNvSpPr/>
          <p:nvPr/>
        </p:nvSpPr>
        <p:spPr>
          <a:xfrm>
            <a:off x="4234752" y="2227529"/>
            <a:ext cx="4241494" cy="2169825"/>
          </a:xfrm>
          <a:prstGeom prst="rect">
            <a:avLst/>
          </a:prstGeom>
        </p:spPr>
        <p:txBody>
          <a:bodyPr wrap="square">
            <a:spAutoFit/>
          </a:bodyPr>
          <a:lstStyle/>
          <a:p>
            <a:pPr>
              <a:lnSpc>
                <a:spcPct val="150000"/>
              </a:lnSpc>
            </a:pPr>
            <a:r>
              <a:rPr lang="zh-CN" altLang="en-US" dirty="0">
                <a:solidFill>
                  <a:prstClr val="white"/>
                </a:solidFill>
                <a:latin typeface="方正华隶简体" pitchFamily="65" charset="-122"/>
                <a:ea typeface="方正华隶简体" pitchFamily="65" charset="-122"/>
              </a:rPr>
              <a:t>          精通</a:t>
            </a:r>
            <a:r>
              <a:rPr lang="zh-CN" altLang="en-US" dirty="0">
                <a:solidFill>
                  <a:srgbClr val="FFC000"/>
                </a:solidFill>
                <a:latin typeface="方正华隶简体" pitchFamily="65" charset="-122"/>
                <a:ea typeface="方正华隶简体" pitchFamily="65" charset="-122"/>
              </a:rPr>
              <a:t>气象</a:t>
            </a:r>
            <a:r>
              <a:rPr lang="zh-CN" altLang="en-US" dirty="0">
                <a:solidFill>
                  <a:prstClr val="white"/>
                </a:solidFill>
                <a:latin typeface="方正华隶简体" pitchFamily="65" charset="-122"/>
                <a:ea typeface="方正华隶简体" pitchFamily="65" charset="-122"/>
              </a:rPr>
              <a:t>学和</a:t>
            </a:r>
            <a:r>
              <a:rPr lang="zh-CN" altLang="en-US" dirty="0">
                <a:solidFill>
                  <a:srgbClr val="FFC000"/>
                </a:solidFill>
                <a:latin typeface="方正华隶简体" pitchFamily="65" charset="-122"/>
                <a:ea typeface="方正华隶简体" pitchFamily="65" charset="-122"/>
              </a:rPr>
              <a:t>航海</a:t>
            </a:r>
            <a:r>
              <a:rPr lang="zh-CN" altLang="en-US" dirty="0">
                <a:solidFill>
                  <a:prstClr val="white"/>
                </a:solidFill>
                <a:latin typeface="方正华隶简体" pitchFamily="65" charset="-122"/>
                <a:ea typeface="方正华隶简体" pitchFamily="65" charset="-122"/>
              </a:rPr>
              <a:t>术，擅长偷术，用身体感知天气，完美指示航路，是个能精确画出航海图的天才航海士。喜欢的东西是钱和橘子，梦想是要画出全世界的地图。</a:t>
            </a:r>
          </a:p>
        </p:txBody>
      </p:sp>
      <p:pic>
        <p:nvPicPr>
          <p:cNvPr id="1027" name="Picture 3"/>
          <p:cNvPicPr>
            <a:picLocks noChangeAspect="1" noChangeArrowheads="1"/>
          </p:cNvPicPr>
          <p:nvPr/>
        </p:nvPicPr>
        <p:blipFill>
          <a:blip r:embed="rId2" cstate="print">
            <a:clrChange>
              <a:clrFrom>
                <a:srgbClr val="C0504D"/>
              </a:clrFrom>
              <a:clrTo>
                <a:srgbClr val="C0504D">
                  <a:alpha val="0"/>
                </a:srgbClr>
              </a:clrTo>
            </a:clrChange>
            <a:extLst>
              <a:ext uri="{28A0092B-C50C-407E-A947-70E740481C1C}">
                <a14:useLocalDpi xmlns:a14="http://schemas.microsoft.com/office/drawing/2010/main" val="0"/>
              </a:ext>
            </a:extLst>
          </a:blip>
          <a:srcRect/>
          <a:stretch>
            <a:fillRect/>
          </a:stretch>
        </p:blipFill>
        <p:spPr bwMode="auto">
          <a:xfrm>
            <a:off x="81027" y="76418"/>
            <a:ext cx="3681611" cy="42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直接连接符 39"/>
          <p:cNvCxnSpPr/>
          <p:nvPr/>
        </p:nvCxnSpPr>
        <p:spPr>
          <a:xfrm>
            <a:off x="4377451" y="1077684"/>
            <a:ext cx="3677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377450" y="1914713"/>
            <a:ext cx="3677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6" name="矩形 15"/>
          <p:cNvSpPr/>
          <p:nvPr/>
        </p:nvSpPr>
        <p:spPr>
          <a:xfrm>
            <a:off x="35970" y="1533250"/>
            <a:ext cx="9125887" cy="2199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梯形 8"/>
          <p:cNvSpPr/>
          <p:nvPr/>
        </p:nvSpPr>
        <p:spPr>
          <a:xfrm rot="18421878">
            <a:off x="5308674" y="2376013"/>
            <a:ext cx="3418640" cy="2701857"/>
          </a:xfrm>
          <a:prstGeom prst="trapezoid">
            <a:avLst>
              <a:gd name="adj" fmla="val 10941"/>
            </a:avLst>
          </a:prstGeom>
          <a:blipFill dpi="0" rotWithShape="0">
            <a:blip r:embed="rId2" cstate="print"/>
            <a:srcRect/>
            <a:tile tx="0" ty="0" sx="100000" sy="100000" flip="none" algn="r"/>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0" name="图片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682" r="100000">
                        <a14:foregroundMark x1="45000" y1="6949" x2="57045" y2="11631"/>
                        <a14:foregroundMark x1="50227" y1="23414" x2="59545" y2="23414"/>
                        <a14:foregroundMark x1="70909" y1="22961" x2="75682" y2="27039"/>
                        <a14:foregroundMark x1="54773" y1="6949" x2="59545" y2="11178"/>
                        <a14:backgroundMark x1="89318" y1="68882" x2="97727" y2="70695"/>
                        <a14:backgroundMark x1="98864" y1="83686" x2="97045" y2="89275"/>
                        <a14:backgroundMark x1="72273" y1="13444" x2="72273" y2="13444"/>
                        <a14:backgroundMark x1="74091" y1="20997" x2="74091" y2="20997"/>
                        <a14:backgroundMark x1="75000" y1="16465" x2="75000" y2="16465"/>
                        <a14:backgroundMark x1="73636" y1="14653" x2="73636" y2="14653"/>
                        <a14:backgroundMark x1="7273" y1="8157" x2="20227" y2="11480"/>
                        <a14:backgroundMark x1="39091" y1="9215" x2="37727" y2="8308"/>
                        <a14:backgroundMark x1="41591" y1="19335" x2="41591" y2="19335"/>
                        <a14:backgroundMark x1="90682" y1="45619" x2="89318" y2="48640"/>
                      </a14:backgroundRemoval>
                    </a14:imgEffect>
                  </a14:imgLayer>
                </a14:imgProps>
              </a:ext>
              <a:ext uri="{28A0092B-C50C-407E-A947-70E740481C1C}">
                <a14:useLocalDpi xmlns:a14="http://schemas.microsoft.com/office/drawing/2010/main" val="0"/>
              </a:ext>
            </a:extLst>
          </a:blip>
          <a:srcRect r="30024" b="15837"/>
          <a:stretch>
            <a:fillRect/>
          </a:stretch>
        </p:blipFill>
        <p:spPr>
          <a:xfrm>
            <a:off x="5710056" y="23145"/>
            <a:ext cx="2392226" cy="4328932"/>
          </a:xfrm>
          <a:prstGeom prst="rect">
            <a:avLst/>
          </a:prstGeom>
        </p:spPr>
      </p:pic>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682" r="100000">
                        <a14:foregroundMark x1="45000" y1="6949" x2="57045" y2="11631"/>
                        <a14:foregroundMark x1="50227" y1="23414" x2="59545" y2="23414"/>
                        <a14:foregroundMark x1="70909" y1="22961" x2="75682" y2="27039"/>
                        <a14:foregroundMark x1="54773" y1="6949" x2="59545" y2="11178"/>
                        <a14:backgroundMark x1="89318" y1="68882" x2="97727" y2="70695"/>
                        <a14:backgroundMark x1="98864" y1="83686" x2="97045" y2="89275"/>
                        <a14:backgroundMark x1="72273" y1="13444" x2="72273" y2="13444"/>
                        <a14:backgroundMark x1="74091" y1="20997" x2="74091" y2="20997"/>
                        <a14:backgroundMark x1="75000" y1="16465" x2="75000" y2="16465"/>
                        <a14:backgroundMark x1="73636" y1="14653" x2="73636" y2="14653"/>
                        <a14:backgroundMark x1="7273" y1="8157" x2="20227" y2="11480"/>
                        <a14:backgroundMark x1="39091" y1="9215" x2="37727" y2="8308"/>
                        <a14:backgroundMark x1="41591" y1="19335" x2="41591" y2="19335"/>
                        <a14:backgroundMark x1="90682" y1="45619" x2="89318" y2="48640"/>
                      </a14:backgroundRemoval>
                    </a14:imgEffect>
                  </a14:imgLayer>
                </a14:imgProps>
              </a:ext>
              <a:ext uri="{28A0092B-C50C-407E-A947-70E740481C1C}">
                <a14:useLocalDpi xmlns:a14="http://schemas.microsoft.com/office/drawing/2010/main" val="0"/>
              </a:ext>
            </a:extLst>
          </a:blip>
          <a:srcRect l="57531" b="30914"/>
          <a:stretch>
            <a:fillRect/>
          </a:stretch>
        </p:blipFill>
        <p:spPr>
          <a:xfrm>
            <a:off x="7674018" y="23145"/>
            <a:ext cx="1451873" cy="3553432"/>
          </a:xfrm>
          <a:prstGeom prst="rect">
            <a:avLst/>
          </a:prstGeom>
        </p:spPr>
      </p:pic>
      <p:sp>
        <p:nvSpPr>
          <p:cNvPr id="12" name="矩形 11"/>
          <p:cNvSpPr/>
          <p:nvPr/>
        </p:nvSpPr>
        <p:spPr>
          <a:xfrm>
            <a:off x="991491" y="948475"/>
            <a:ext cx="1415772" cy="584775"/>
          </a:xfrm>
          <a:prstGeom prst="rect">
            <a:avLst/>
          </a:prstGeom>
        </p:spPr>
        <p:txBody>
          <a:bodyPr wrap="none">
            <a:spAutoFit/>
          </a:bodyPr>
          <a:lstStyle/>
          <a:p>
            <a:r>
              <a:rPr lang="ja-JP" altLang="en-US" sz="3200" b="1" dirty="0">
                <a:solidFill>
                  <a:srgbClr val="FFC000"/>
                </a:solidFill>
                <a:latin typeface="方正华隶简体" pitchFamily="65" charset="-122"/>
                <a:ea typeface="方正华隶简体" pitchFamily="65" charset="-122"/>
              </a:rPr>
              <a:t>乌索普</a:t>
            </a:r>
            <a:endParaRPr lang="zh-CN" altLang="en-US" dirty="0">
              <a:solidFill>
                <a:prstClr val="black"/>
              </a:solidFill>
              <a:latin typeface="方正华隶简体" pitchFamily="65" charset="-122"/>
              <a:ea typeface="方正华隶简体" pitchFamily="65" charset="-122"/>
            </a:endParaRPr>
          </a:p>
        </p:txBody>
      </p:sp>
      <p:sp>
        <p:nvSpPr>
          <p:cNvPr id="13" name="矩形 12"/>
          <p:cNvSpPr/>
          <p:nvPr/>
        </p:nvSpPr>
        <p:spPr>
          <a:xfrm>
            <a:off x="2407263" y="1220475"/>
            <a:ext cx="1712328" cy="338554"/>
          </a:xfrm>
          <a:prstGeom prst="rect">
            <a:avLst/>
          </a:prstGeom>
        </p:spPr>
        <p:txBody>
          <a:bodyPr wrap="none">
            <a:spAutoFit/>
          </a:bodyPr>
          <a:lstStyle/>
          <a:p>
            <a:r>
              <a:rPr lang="ja-JP" altLang="en-US" sz="1600" dirty="0">
                <a:solidFill>
                  <a:prstClr val="white">
                    <a:lumMod val="85000"/>
                  </a:prstClr>
                </a:solidFill>
              </a:rPr>
              <a:t>ウソップ  </a:t>
            </a:r>
            <a:r>
              <a:rPr lang="en-US" altLang="ja-JP" sz="1600" dirty="0" err="1">
                <a:solidFill>
                  <a:prstClr val="white">
                    <a:lumMod val="85000"/>
                  </a:prstClr>
                </a:solidFill>
              </a:rPr>
              <a:t>Usopp</a:t>
            </a:r>
            <a:endParaRPr lang="zh-CN" altLang="en-US" sz="1600" dirty="0">
              <a:solidFill>
                <a:prstClr val="white">
                  <a:lumMod val="85000"/>
                </a:prstClr>
              </a:solidFill>
            </a:endParaRPr>
          </a:p>
        </p:txBody>
      </p:sp>
      <p:sp>
        <p:nvSpPr>
          <p:cNvPr id="17" name="矩形 16"/>
          <p:cNvSpPr/>
          <p:nvPr/>
        </p:nvSpPr>
        <p:spPr>
          <a:xfrm>
            <a:off x="429536" y="2187613"/>
            <a:ext cx="4572000" cy="2585323"/>
          </a:xfrm>
          <a:prstGeom prst="rect">
            <a:avLst/>
          </a:prstGeom>
        </p:spPr>
        <p:txBody>
          <a:bodyPr>
            <a:spAutoFit/>
          </a:bodyPr>
          <a:lstStyle/>
          <a:p>
            <a:pPr>
              <a:lnSpc>
                <a:spcPct val="150000"/>
              </a:lnSpc>
            </a:pPr>
            <a:r>
              <a:rPr lang="zh-CN" altLang="en-US" dirty="0">
                <a:solidFill>
                  <a:prstClr val="white"/>
                </a:solidFill>
                <a:latin typeface="方正华隶简体" pitchFamily="65" charset="-122"/>
                <a:ea typeface="方正华隶简体" pitchFamily="65" charset="-122"/>
              </a:rPr>
              <a:t>       草帽海贼团</a:t>
            </a:r>
            <a:r>
              <a:rPr lang="zh-CN" altLang="en-US" dirty="0">
                <a:solidFill>
                  <a:srgbClr val="FFC000"/>
                </a:solidFill>
                <a:latin typeface="方正华隶简体" pitchFamily="65" charset="-122"/>
                <a:ea typeface="方正华隶简体" pitchFamily="65" charset="-122"/>
              </a:rPr>
              <a:t>狙击手</a:t>
            </a:r>
            <a:r>
              <a:rPr lang="zh-CN" altLang="en-US" dirty="0">
                <a:solidFill>
                  <a:prstClr val="white"/>
                </a:solidFill>
                <a:latin typeface="方正华隶简体" pitchFamily="65" charset="-122"/>
                <a:ea typeface="方正华隶简体" pitchFamily="65" charset="-122"/>
              </a:rPr>
              <a:t>，小时候是出名的吹牛大王，和村里的几个孩子组成“乌索普海贼团”，自称乌索普船长。发现克洛船长的阴谋后，立志要保护村里的人，和路飞并肩作战。梦想是要成为勇敢的</a:t>
            </a:r>
            <a:r>
              <a:rPr lang="zh-CN" altLang="en-US" dirty="0">
                <a:solidFill>
                  <a:srgbClr val="FFFF00"/>
                </a:solidFill>
                <a:latin typeface="方正华隶简体" pitchFamily="65" charset="-122"/>
                <a:ea typeface="方正华隶简体" pitchFamily="65" charset="-122"/>
              </a:rPr>
              <a:t>海上战士</a:t>
            </a:r>
            <a:r>
              <a:rPr lang="zh-CN" altLang="en-US" dirty="0">
                <a:solidFill>
                  <a:prstClr val="white"/>
                </a:solidFill>
                <a:latin typeface="方正华隶简体" pitchFamily="65" charset="-122"/>
                <a:ea typeface="方正华隶简体" pitchFamily="65" charset="-122"/>
              </a:rPr>
              <a:t>。</a:t>
            </a:r>
          </a:p>
          <a:p>
            <a:pPr>
              <a:lnSpc>
                <a:spcPct val="150000"/>
              </a:lnSpc>
            </a:pPr>
            <a:r>
              <a:rPr lang="zh-CN" altLang="en-US" dirty="0">
                <a:solidFill>
                  <a:prstClr val="white"/>
                </a:solidFill>
                <a:latin typeface="方正华隶简体" pitchFamily="65" charset="-122"/>
                <a:ea typeface="方正华隶简体" pitchFamily="65" charset="-122"/>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矩形 6"/>
          <p:cNvSpPr/>
          <p:nvPr/>
        </p:nvSpPr>
        <p:spPr>
          <a:xfrm>
            <a:off x="3530906" y="2017685"/>
            <a:ext cx="5613094" cy="2585323"/>
          </a:xfrm>
          <a:prstGeom prst="rect">
            <a:avLst/>
          </a:prstGeom>
        </p:spPr>
        <p:txBody>
          <a:bodyPr wrap="square">
            <a:spAutoFit/>
          </a:bodyPr>
          <a:lstStyle/>
          <a:p>
            <a:pPr>
              <a:lnSpc>
                <a:spcPct val="150000"/>
              </a:lnSpc>
            </a:pPr>
            <a:r>
              <a:rPr lang="zh-CN" altLang="en-US" dirty="0">
                <a:solidFill>
                  <a:prstClr val="white"/>
                </a:solidFill>
                <a:latin typeface="方正华隶简体" pitchFamily="65" charset="-122"/>
                <a:ea typeface="方正华隶简体" pitchFamily="65" charset="-122"/>
              </a:rPr>
              <a:t>       草帽海贼团</a:t>
            </a:r>
            <a:r>
              <a:rPr lang="zh-CN" altLang="en-US" dirty="0">
                <a:solidFill>
                  <a:srgbClr val="FFC000"/>
                </a:solidFill>
                <a:latin typeface="方正华隶简体" pitchFamily="65" charset="-122"/>
                <a:ea typeface="方正华隶简体" pitchFamily="65" charset="-122"/>
              </a:rPr>
              <a:t>厨师</a:t>
            </a:r>
            <a:r>
              <a:rPr lang="zh-CN" altLang="en-US" dirty="0">
                <a:solidFill>
                  <a:prstClr val="white"/>
                </a:solidFill>
                <a:latin typeface="方正华隶简体" pitchFamily="65" charset="-122"/>
                <a:ea typeface="方正华隶简体" pitchFamily="65" charset="-122"/>
              </a:rPr>
              <a:t>，金发，有着卷曲眉毛，永远遮住半边脸的家伙，香烟不离口，海贼中的绅士。小时候跟随大海贼红脚</a:t>
            </a:r>
            <a:r>
              <a:rPr lang="en-US" altLang="zh-CN" dirty="0">
                <a:solidFill>
                  <a:prstClr val="white"/>
                </a:solidFill>
                <a:latin typeface="方正华隶简体" pitchFamily="65" charset="-122"/>
                <a:ea typeface="方正华隶简体" pitchFamily="65" charset="-122"/>
              </a:rPr>
              <a:t>·</a:t>
            </a:r>
            <a:r>
              <a:rPr lang="zh-CN" altLang="en-US" dirty="0">
                <a:solidFill>
                  <a:prstClr val="white"/>
                </a:solidFill>
                <a:latin typeface="方正华隶简体" pitchFamily="65" charset="-122"/>
                <a:ea typeface="方正华隶简体" pitchFamily="65" charset="-122"/>
              </a:rPr>
              <a:t>哲普学习厨艺。踢技以快准狠被海军称之为“黑足”，但从不愿意伤害任何的女性，哪怕是敌人。梦想是找到传说之海</a:t>
            </a:r>
            <a:r>
              <a:rPr lang="en-US" altLang="zh-CN" dirty="0">
                <a:solidFill>
                  <a:srgbClr val="FFFF00"/>
                </a:solidFill>
                <a:latin typeface="方正华隶简体" pitchFamily="65" charset="-122"/>
                <a:ea typeface="方正华隶简体" pitchFamily="65" charset="-122"/>
              </a:rPr>
              <a:t>All Blue</a:t>
            </a:r>
            <a:r>
              <a:rPr lang="zh-CN" altLang="en-US" dirty="0">
                <a:solidFill>
                  <a:prstClr val="white"/>
                </a:solidFill>
                <a:latin typeface="方正华隶简体" pitchFamily="65" charset="-122"/>
                <a:ea typeface="方正华隶简体" pitchFamily="65" charset="-122"/>
              </a:rPr>
              <a:t>而跟随路飞一同进入了伟大航路。</a:t>
            </a:r>
          </a:p>
        </p:txBody>
      </p:sp>
      <p:grpSp>
        <p:nvGrpSpPr>
          <p:cNvPr id="15" name="组合 14"/>
          <p:cNvGrpSpPr/>
          <p:nvPr/>
        </p:nvGrpSpPr>
        <p:grpSpPr>
          <a:xfrm flipV="1">
            <a:off x="7987272" y="1255929"/>
            <a:ext cx="1465200" cy="440674"/>
            <a:chOff x="2809302" y="1674564"/>
            <a:chExt cx="1002535" cy="440674"/>
          </a:xfrm>
        </p:grpSpPr>
        <p:cxnSp>
          <p:nvCxnSpPr>
            <p:cNvPr id="9" name="直接连接符 8"/>
            <p:cNvCxnSpPr/>
            <p:nvPr/>
          </p:nvCxnSpPr>
          <p:spPr>
            <a:xfrm>
              <a:off x="2809302" y="1894901"/>
              <a:ext cx="1002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809302" y="1674564"/>
              <a:ext cx="0" cy="4406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rot="10800000" flipV="1">
            <a:off x="-176270" y="1255929"/>
            <a:ext cx="4560984" cy="440674"/>
            <a:chOff x="2809301" y="1674564"/>
            <a:chExt cx="4560984" cy="440674"/>
          </a:xfrm>
        </p:grpSpPr>
        <p:cxnSp>
          <p:nvCxnSpPr>
            <p:cNvPr id="17" name="直接连接符 16"/>
            <p:cNvCxnSpPr/>
            <p:nvPr/>
          </p:nvCxnSpPr>
          <p:spPr>
            <a:xfrm rot="10800000" flipH="1" flipV="1">
              <a:off x="2809301" y="1894901"/>
              <a:ext cx="45609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809302" y="1674564"/>
              <a:ext cx="0" cy="4406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矩形 18"/>
          <p:cNvSpPr/>
          <p:nvPr/>
        </p:nvSpPr>
        <p:spPr>
          <a:xfrm>
            <a:off x="4384712" y="1199962"/>
            <a:ext cx="3714478" cy="584775"/>
          </a:xfrm>
          <a:prstGeom prst="rect">
            <a:avLst/>
          </a:prstGeom>
        </p:spPr>
        <p:txBody>
          <a:bodyPr wrap="none">
            <a:spAutoFit/>
          </a:bodyPr>
          <a:lstStyle/>
          <a:p>
            <a:r>
              <a:rPr lang="zh-CN" altLang="en-US" sz="3200" dirty="0">
                <a:solidFill>
                  <a:prstClr val="black"/>
                </a:solidFill>
                <a:latin typeface="方正华隶简体" pitchFamily="65" charset="-122"/>
                <a:ea typeface="方正华隶简体" pitchFamily="65" charset="-122"/>
              </a:rPr>
              <a:t>黑足</a:t>
            </a:r>
            <a:r>
              <a:rPr lang="zh-CN" altLang="en-US" sz="3200" dirty="0">
                <a:solidFill>
                  <a:srgbClr val="FFC000"/>
                </a:solidFill>
                <a:latin typeface="方正华隶简体" pitchFamily="65" charset="-122"/>
                <a:ea typeface="方正华隶简体" pitchFamily="65" charset="-122"/>
              </a:rPr>
              <a:t>山治</a:t>
            </a:r>
            <a:r>
              <a:rPr lang="zh-CN" altLang="en-US" dirty="0">
                <a:solidFill>
                  <a:prstClr val="white"/>
                </a:solidFill>
                <a:latin typeface="方正华隶简体" pitchFamily="65" charset="-122"/>
                <a:ea typeface="方正华隶简体" pitchFamily="65" charset="-122"/>
              </a:rPr>
              <a:t>（</a:t>
            </a:r>
            <a:r>
              <a:rPr lang="ja-JP" altLang="en-US" dirty="0">
                <a:solidFill>
                  <a:prstClr val="white">
                    <a:lumMod val="85000"/>
                  </a:prstClr>
                </a:solidFill>
                <a:latin typeface="方正华隶简体" pitchFamily="65" charset="-122"/>
                <a:ea typeface="方正华隶简体" pitchFamily="65" charset="-122"/>
              </a:rPr>
              <a:t>サンジ，</a:t>
            </a:r>
            <a:r>
              <a:rPr lang="en-US" altLang="zh-CN" dirty="0" err="1">
                <a:solidFill>
                  <a:prstClr val="white">
                    <a:lumMod val="85000"/>
                  </a:prstClr>
                </a:solidFill>
                <a:latin typeface="方正华隶简体" pitchFamily="65" charset="-122"/>
                <a:ea typeface="方正华隶简体" pitchFamily="65" charset="-122"/>
              </a:rPr>
              <a:t>Sanji</a:t>
            </a:r>
            <a:r>
              <a:rPr lang="zh-CN" altLang="en-US" dirty="0">
                <a:solidFill>
                  <a:prstClr val="white"/>
                </a:solidFill>
                <a:latin typeface="方正华隶简体" pitchFamily="65" charset="-122"/>
                <a:ea typeface="方正华隶简体" pitchFamily="65" charset="-122"/>
              </a:rPr>
              <a:t>）</a:t>
            </a:r>
            <a:endParaRPr lang="zh-CN" altLang="en-US" dirty="0">
              <a:solidFill>
                <a:prstClr val="black"/>
              </a:solidFill>
            </a:endParaRPr>
          </a:p>
        </p:txBody>
      </p:sp>
      <p:pic>
        <p:nvPicPr>
          <p:cNvPr id="3" name="图片 2"/>
          <p:cNvPicPr>
            <a:picLocks noChangeAspect="1"/>
          </p:cNvPicPr>
          <p:nvPr/>
        </p:nvPicPr>
        <p:blipFill>
          <a:blip r:embed="rId2" cstate="print">
            <a:extLst>
              <a:ext uri="{BEBA8EAE-BF5A-486C-A8C5-ECC9F3942E4B}">
                <a14:imgProps xmlns:a14="http://schemas.microsoft.com/office/drawing/2010/main">
                  <a14:imgLayer r:embed="rId3">
                    <a14:imgEffect>
                      <a14:backgroundRemoval t="200" b="100000" l="554" r="98061">
                        <a14:foregroundMark x1="41551" y1="11400" x2="37950" y2="18600"/>
                        <a14:foregroundMark x1="65374" y1="9200" x2="69252" y2="14200"/>
                        <a14:foregroundMark x1="67867" y1="8400" x2="72576" y2="10400"/>
                        <a14:foregroundMark x1="39889" y1="9400" x2="36288" y2="15200"/>
                      </a14:backgroundRemoval>
                    </a14:imgEffect>
                  </a14:imgLayer>
                </a14:imgProps>
              </a:ext>
              <a:ext uri="{28A0092B-C50C-407E-A947-70E740481C1C}">
                <a14:useLocalDpi xmlns:a14="http://schemas.microsoft.com/office/drawing/2010/main" val="0"/>
              </a:ext>
            </a:extLst>
          </a:blip>
          <a:stretch>
            <a:fillRect/>
          </a:stretch>
        </p:blipFill>
        <p:spPr>
          <a:xfrm>
            <a:off x="311635" y="0"/>
            <a:ext cx="3713607"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3930" y1="11523" x2="65332" y2="20605"/>
                        <a14:foregroundMark x1="67710" y1="36328" x2="46558" y2="34277"/>
                        <a14:foregroundMark x1="36671" y1="32520" x2="55569" y2="36328"/>
                        <a14:foregroundMark x1="48060" y1="40430" x2="53692" y2="50684"/>
                        <a14:foregroundMark x1="66458" y1="36133" x2="60200" y2="33301"/>
                        <a14:foregroundMark x1="68210" y1="34277" x2="56070" y2="31250"/>
                        <a14:foregroundMark x1="35920" y1="33105" x2="43179" y2="38965"/>
                        <a14:foregroundMark x1="58198" y1="43457" x2="47810" y2="43457"/>
                        <a14:foregroundMark x1="60200" y1="45996" x2="60200" y2="45996"/>
                        <a14:foregroundMark x1="89237" y1="21387" x2="89237" y2="21387"/>
                        <a14:foregroundMark x1="92365" y1="13965" x2="85357" y2="26855"/>
                        <a14:foregroundMark x1="82728" y1="10059" x2="83479" y2="22363"/>
                        <a14:foregroundMark x1="79099" y1="8301" x2="79099" y2="21191"/>
                        <a14:foregroundMark x1="96996" y1="16406" x2="91990" y2="26074"/>
                        <a14:foregroundMark x1="98748" y1="17773" x2="95620" y2="24023"/>
                        <a14:foregroundMark x1="44681" y1="14941" x2="52691" y2="18750"/>
                        <a14:foregroundMark x1="61202" y1="12109" x2="58698" y2="14355"/>
                        <a14:foregroundMark x1="24531" y1="4883" x2="21402" y2="23633"/>
                        <a14:foregroundMark x1="18523" y1="6836" x2="19399" y2="21191"/>
                        <a14:foregroundMark x1="8761" y1="8301" x2="16771" y2="23438"/>
                        <a14:foregroundMark x1="1252" y1="12695" x2="13892" y2="22656"/>
                        <a14:foregroundMark x1="61827" y1="45605" x2="56070" y2="45020"/>
                      </a14:backgroundRemoval>
                    </a14:imgEffect>
                  </a14:imgLayer>
                </a14:imgProps>
              </a:ext>
              <a:ext uri="{28A0092B-C50C-407E-A947-70E740481C1C}">
                <a14:useLocalDpi xmlns:a14="http://schemas.microsoft.com/office/drawing/2010/main" val="0"/>
              </a:ext>
            </a:extLst>
          </a:blip>
          <a:stretch>
            <a:fillRect/>
          </a:stretch>
        </p:blipFill>
        <p:spPr>
          <a:xfrm>
            <a:off x="929177" y="375771"/>
            <a:ext cx="3685629" cy="4723510"/>
          </a:xfrm>
          <a:prstGeom prst="rect">
            <a:avLst/>
          </a:prstGeom>
        </p:spPr>
      </p:pic>
      <p:sp>
        <p:nvSpPr>
          <p:cNvPr id="3" name="矩形 2"/>
          <p:cNvSpPr/>
          <p:nvPr/>
        </p:nvSpPr>
        <p:spPr>
          <a:xfrm>
            <a:off x="252068" y="273092"/>
            <a:ext cx="677108" cy="2928046"/>
          </a:xfrm>
          <a:prstGeom prst="rect">
            <a:avLst/>
          </a:prstGeom>
        </p:spPr>
        <p:txBody>
          <a:bodyPr vert="eaVert" wrap="none">
            <a:spAutoFit/>
          </a:bodyPr>
          <a:lstStyle/>
          <a:p>
            <a:r>
              <a:rPr lang="zh-CN" altLang="en-US" sz="3200" b="1" dirty="0">
                <a:solidFill>
                  <a:srgbClr val="FFC000"/>
                </a:solidFill>
                <a:latin typeface="方正华隶简体" pitchFamily="65" charset="-122"/>
                <a:ea typeface="方正华隶简体" pitchFamily="65" charset="-122"/>
              </a:rPr>
              <a:t>托尼托尼</a:t>
            </a:r>
            <a:r>
              <a:rPr lang="en-US" altLang="zh-CN" sz="3200" b="1" dirty="0">
                <a:solidFill>
                  <a:srgbClr val="FFC000"/>
                </a:solidFill>
                <a:latin typeface="方正华隶简体" pitchFamily="65" charset="-122"/>
                <a:ea typeface="方正华隶简体" pitchFamily="65" charset="-122"/>
              </a:rPr>
              <a:t>·</a:t>
            </a:r>
            <a:r>
              <a:rPr lang="zh-CN" altLang="en-US" sz="3200" b="1" dirty="0">
                <a:solidFill>
                  <a:srgbClr val="FFC000"/>
                </a:solidFill>
                <a:latin typeface="方正华隶简体" pitchFamily="65" charset="-122"/>
                <a:ea typeface="方正华隶简体" pitchFamily="65" charset="-122"/>
              </a:rPr>
              <a:t>乔巴</a:t>
            </a:r>
          </a:p>
        </p:txBody>
      </p:sp>
      <p:sp>
        <p:nvSpPr>
          <p:cNvPr id="4" name="矩形 3"/>
          <p:cNvSpPr/>
          <p:nvPr/>
        </p:nvSpPr>
        <p:spPr>
          <a:xfrm>
            <a:off x="886832" y="1899400"/>
            <a:ext cx="461665" cy="3533498"/>
          </a:xfrm>
          <a:prstGeom prst="rect">
            <a:avLst/>
          </a:prstGeom>
        </p:spPr>
        <p:txBody>
          <a:bodyPr vert="eaVert" wrap="square">
            <a:spAutoFit/>
          </a:bodyPr>
          <a:lstStyle/>
          <a:p>
            <a:r>
              <a:rPr lang="ja-JP" altLang="en-US" spc="300" dirty="0">
                <a:solidFill>
                  <a:prstClr val="white">
                    <a:lumMod val="85000"/>
                  </a:prstClr>
                </a:solidFill>
              </a:rPr>
              <a:t>トニ一トニ一 チョッバ</a:t>
            </a:r>
            <a:endParaRPr lang="en-US" altLang="ja-JP" spc="300" dirty="0">
              <a:solidFill>
                <a:prstClr val="white">
                  <a:lumMod val="85000"/>
                </a:prstClr>
              </a:solidFill>
            </a:endParaRPr>
          </a:p>
        </p:txBody>
      </p:sp>
      <p:sp>
        <p:nvSpPr>
          <p:cNvPr id="6" name="矩形 5"/>
          <p:cNvSpPr/>
          <p:nvPr/>
        </p:nvSpPr>
        <p:spPr>
          <a:xfrm>
            <a:off x="4736170" y="1222318"/>
            <a:ext cx="3211135" cy="523220"/>
          </a:xfrm>
          <a:prstGeom prst="rect">
            <a:avLst/>
          </a:prstGeom>
        </p:spPr>
        <p:txBody>
          <a:bodyPr wrap="none">
            <a:spAutoFit/>
          </a:bodyPr>
          <a:lstStyle/>
          <a:p>
            <a:r>
              <a:rPr lang="zh-CN" altLang="en-US" sz="2000" dirty="0">
                <a:solidFill>
                  <a:prstClr val="white"/>
                </a:solidFill>
                <a:latin typeface="方正华隶简体" pitchFamily="65" charset="-122"/>
                <a:ea typeface="方正华隶简体" pitchFamily="65" charset="-122"/>
              </a:rPr>
              <a:t>乔巴是草帽海贼团的</a:t>
            </a:r>
            <a:r>
              <a:rPr lang="zh-CN" altLang="en-US" sz="2800" dirty="0">
                <a:solidFill>
                  <a:srgbClr val="FFC000"/>
                </a:solidFill>
                <a:latin typeface="方正华隶简体" pitchFamily="65" charset="-122"/>
                <a:ea typeface="方正华隶简体" pitchFamily="65" charset="-122"/>
              </a:rPr>
              <a:t>船医</a:t>
            </a:r>
          </a:p>
        </p:txBody>
      </p:sp>
      <p:sp>
        <p:nvSpPr>
          <p:cNvPr id="7" name="矩形 6"/>
          <p:cNvSpPr/>
          <p:nvPr/>
        </p:nvSpPr>
        <p:spPr>
          <a:xfrm>
            <a:off x="6175027" y="2137655"/>
            <a:ext cx="2900153" cy="400110"/>
          </a:xfrm>
          <a:prstGeom prst="rect">
            <a:avLst/>
          </a:prstGeom>
        </p:spPr>
        <p:txBody>
          <a:bodyPr wrap="none">
            <a:spAutoFit/>
          </a:bodyPr>
          <a:lstStyle/>
          <a:p>
            <a:r>
              <a:rPr lang="zh-CN" altLang="en-US" sz="2000" dirty="0">
                <a:solidFill>
                  <a:prstClr val="white"/>
                </a:solidFill>
                <a:latin typeface="方正华隶简体" pitchFamily="65" charset="-122"/>
                <a:ea typeface="方正华隶简体" pitchFamily="65" charset="-122"/>
              </a:rPr>
              <a:t>爱</a:t>
            </a:r>
            <a:r>
              <a:rPr lang="en-US" altLang="zh-CN" sz="2000" dirty="0">
                <a:solidFill>
                  <a:srgbClr val="FFC000"/>
                </a:solidFill>
                <a:latin typeface="方正华隶简体" pitchFamily="65" charset="-122"/>
                <a:ea typeface="方正华隶简体" pitchFamily="65" charset="-122"/>
              </a:rPr>
              <a:t>Dr.</a:t>
            </a:r>
            <a:r>
              <a:rPr lang="zh-CN" altLang="en-US" sz="2000" dirty="0">
                <a:solidFill>
                  <a:srgbClr val="FFC000"/>
                </a:solidFill>
                <a:latin typeface="方正华隶简体" pitchFamily="65" charset="-122"/>
                <a:ea typeface="方正华隶简体" pitchFamily="65" charset="-122"/>
              </a:rPr>
              <a:t>希鲁鲁克</a:t>
            </a:r>
            <a:r>
              <a:rPr lang="zh-CN" altLang="en-US" sz="2000" dirty="0">
                <a:solidFill>
                  <a:srgbClr val="00B0F0"/>
                </a:solidFill>
                <a:latin typeface="方正华隶简体" pitchFamily="65" charset="-122"/>
                <a:ea typeface="方正华隶简体" pitchFamily="65" charset="-122"/>
              </a:rPr>
              <a:t>     </a:t>
            </a:r>
            <a:r>
              <a:rPr lang="zh-CN" altLang="en-US" sz="2000" dirty="0">
                <a:solidFill>
                  <a:prstClr val="white"/>
                </a:solidFill>
                <a:latin typeface="方正华隶简体" pitchFamily="65" charset="-122"/>
                <a:ea typeface="方正华隶简体" pitchFamily="65" charset="-122"/>
              </a:rPr>
              <a:t>爱</a:t>
            </a:r>
            <a:r>
              <a:rPr lang="zh-CN" altLang="en-US" sz="2000" dirty="0">
                <a:solidFill>
                  <a:srgbClr val="FFC000"/>
                </a:solidFill>
                <a:latin typeface="方正华隶简体" pitchFamily="65" charset="-122"/>
                <a:ea typeface="方正华隶简体" pitchFamily="65" charset="-122"/>
              </a:rPr>
              <a:t>医术</a:t>
            </a:r>
          </a:p>
        </p:txBody>
      </p:sp>
      <p:sp>
        <p:nvSpPr>
          <p:cNvPr id="8" name="矩形 7"/>
          <p:cNvSpPr/>
          <p:nvPr/>
        </p:nvSpPr>
        <p:spPr>
          <a:xfrm>
            <a:off x="5462012" y="2519280"/>
            <a:ext cx="1723549" cy="400110"/>
          </a:xfrm>
          <a:prstGeom prst="rect">
            <a:avLst/>
          </a:prstGeom>
        </p:spPr>
        <p:txBody>
          <a:bodyPr wrap="none">
            <a:spAutoFit/>
          </a:bodyPr>
          <a:lstStyle/>
          <a:p>
            <a:r>
              <a:rPr lang="zh-CN" altLang="en-US" sz="2000" dirty="0">
                <a:solidFill>
                  <a:prstClr val="white"/>
                </a:solidFill>
                <a:latin typeface="方正华隶简体" pitchFamily="65" charset="-122"/>
                <a:ea typeface="方正华隶简体" pitchFamily="65" charset="-122"/>
              </a:rPr>
              <a:t>爱</a:t>
            </a:r>
            <a:r>
              <a:rPr lang="zh-CN" altLang="en-US" sz="2000" dirty="0">
                <a:solidFill>
                  <a:srgbClr val="FFC000"/>
                </a:solidFill>
                <a:latin typeface="方正华隶简体" pitchFamily="65" charset="-122"/>
                <a:ea typeface="方正华隶简体" pitchFamily="65" charset="-122"/>
              </a:rPr>
              <a:t>朵丽儿医娘</a:t>
            </a:r>
          </a:p>
        </p:txBody>
      </p:sp>
      <p:sp>
        <p:nvSpPr>
          <p:cNvPr id="9" name="TextBox 8"/>
          <p:cNvSpPr txBox="1"/>
          <p:nvPr/>
        </p:nvSpPr>
        <p:spPr>
          <a:xfrm>
            <a:off x="5585939" y="3622463"/>
            <a:ext cx="3363513" cy="646331"/>
          </a:xfrm>
          <a:prstGeom prst="rect">
            <a:avLst/>
          </a:prstGeom>
          <a:noFill/>
        </p:spPr>
        <p:txBody>
          <a:bodyPr wrap="square" rtlCol="0">
            <a:spAutoFit/>
          </a:bodyPr>
          <a:lstStyle/>
          <a:p>
            <a:r>
              <a:rPr lang="zh-CN" altLang="en-US" dirty="0">
                <a:solidFill>
                  <a:prstClr val="white"/>
                </a:solidFill>
                <a:latin typeface="方正华隶简体" pitchFamily="65" charset="-122"/>
                <a:ea typeface="方正华隶简体" pitchFamily="65" charset="-122"/>
              </a:rPr>
              <a:t>不管你怎么夸我</a:t>
            </a:r>
            <a:endParaRPr lang="en-US" altLang="zh-CN" dirty="0">
              <a:solidFill>
                <a:prstClr val="white"/>
              </a:solidFill>
              <a:latin typeface="方正华隶简体" pitchFamily="65" charset="-122"/>
              <a:ea typeface="方正华隶简体" pitchFamily="65" charset="-122"/>
            </a:endParaRPr>
          </a:p>
          <a:p>
            <a:r>
              <a:rPr lang="en-US" altLang="zh-CN" dirty="0">
                <a:solidFill>
                  <a:prstClr val="white"/>
                </a:solidFill>
                <a:latin typeface="方正华隶简体" pitchFamily="65" charset="-122"/>
                <a:ea typeface="方正华隶简体" pitchFamily="65" charset="-122"/>
              </a:rPr>
              <a:t>                   </a:t>
            </a:r>
            <a:r>
              <a:rPr lang="zh-CN" altLang="en-US" dirty="0">
                <a:solidFill>
                  <a:prstClr val="white"/>
                </a:solidFill>
                <a:latin typeface="方正华隶简体" pitchFamily="65" charset="-122"/>
                <a:ea typeface="方正华隶简体" pitchFamily="65" charset="-122"/>
              </a:rPr>
              <a:t>我都不会开心的</a:t>
            </a:r>
          </a:p>
        </p:txBody>
      </p:sp>
      <p:sp>
        <p:nvSpPr>
          <p:cNvPr id="10" name="TextBox 9"/>
          <p:cNvSpPr txBox="1"/>
          <p:nvPr/>
        </p:nvSpPr>
        <p:spPr>
          <a:xfrm>
            <a:off x="3993411" y="3361354"/>
            <a:ext cx="2010817" cy="400110"/>
          </a:xfrm>
          <a:prstGeom prst="rect">
            <a:avLst/>
          </a:prstGeom>
          <a:noFill/>
        </p:spPr>
        <p:txBody>
          <a:bodyPr wrap="square" rtlCol="0">
            <a:spAutoFit/>
          </a:bodyPr>
          <a:lstStyle/>
          <a:p>
            <a:r>
              <a:rPr lang="zh-CN" altLang="en-US" sz="2000" dirty="0">
                <a:solidFill>
                  <a:srgbClr val="FFC000"/>
                </a:solidFill>
                <a:latin typeface="方正华隶简体" pitchFamily="65" charset="-122"/>
                <a:ea typeface="方正华隶简体" pitchFamily="65" charset="-122"/>
              </a:rPr>
              <a:t>七段变形</a:t>
            </a:r>
            <a:r>
              <a:rPr lang="zh-CN" altLang="en-US" sz="2000" dirty="0">
                <a:solidFill>
                  <a:prstClr val="white"/>
                </a:solidFill>
                <a:latin typeface="方正华隶简体" pitchFamily="65" charset="-122"/>
                <a:ea typeface="方正华隶简体" pitchFamily="65" charset="-122"/>
              </a:rPr>
              <a:t>蓝波球</a:t>
            </a:r>
          </a:p>
        </p:txBody>
      </p:sp>
      <p:sp>
        <p:nvSpPr>
          <p:cNvPr id="11" name="TextBox 10"/>
          <p:cNvSpPr txBox="1"/>
          <p:nvPr/>
        </p:nvSpPr>
        <p:spPr>
          <a:xfrm>
            <a:off x="4860032" y="2969252"/>
            <a:ext cx="3835560" cy="307777"/>
          </a:xfrm>
          <a:prstGeom prst="rect">
            <a:avLst/>
          </a:prstGeom>
          <a:noFill/>
        </p:spPr>
        <p:txBody>
          <a:bodyPr wrap="square" rtlCol="0">
            <a:spAutoFit/>
          </a:bodyPr>
          <a:lstStyle/>
          <a:p>
            <a:r>
              <a:rPr lang="zh-CN" altLang="en-US" sz="1400" dirty="0">
                <a:solidFill>
                  <a:prstClr val="white"/>
                </a:solidFill>
                <a:latin typeface="方正华隶简体" pitchFamily="65" charset="-122"/>
                <a:ea typeface="方正华隶简体" pitchFamily="65" charset="-122"/>
              </a:rPr>
              <a:t>悬赏价啊什么的连棉花糖都买不到啊混蛋</a:t>
            </a:r>
          </a:p>
        </p:txBody>
      </p:sp>
      <p:cxnSp>
        <p:nvCxnSpPr>
          <p:cNvPr id="13" name="直接连接符 12"/>
          <p:cNvCxnSpPr/>
          <p:nvPr/>
        </p:nvCxnSpPr>
        <p:spPr>
          <a:xfrm>
            <a:off x="241489" y="273092"/>
            <a:ext cx="0" cy="26683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29176" y="1899401"/>
            <a:ext cx="0" cy="2668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80531" y="1938817"/>
            <a:ext cx="2010817" cy="461665"/>
          </a:xfrm>
          <a:prstGeom prst="rect">
            <a:avLst/>
          </a:prstGeom>
          <a:noFill/>
        </p:spPr>
        <p:txBody>
          <a:bodyPr wrap="square" rtlCol="0">
            <a:spAutoFit/>
          </a:bodyPr>
          <a:lstStyle/>
          <a:p>
            <a:r>
              <a:rPr lang="zh-CN" altLang="en-US" sz="2400" dirty="0">
                <a:solidFill>
                  <a:prstClr val="white"/>
                </a:solidFill>
                <a:latin typeface="方正华隶简体" pitchFamily="65" charset="-122"/>
                <a:ea typeface="方正华隶简体" pitchFamily="65" charset="-122"/>
              </a:rPr>
              <a:t>蓝鼻子</a:t>
            </a:r>
            <a:r>
              <a:rPr lang="zh-CN" altLang="en-US" sz="2400" dirty="0">
                <a:solidFill>
                  <a:srgbClr val="FFC000"/>
                </a:solidFill>
                <a:latin typeface="方正华隶简体" pitchFamily="65" charset="-122"/>
                <a:ea typeface="方正华隶简体" pitchFamily="65" charset="-122"/>
              </a:rPr>
              <a:t>驯鹿</a:t>
            </a:r>
          </a:p>
        </p:txBody>
      </p:sp>
      <p:sp>
        <p:nvSpPr>
          <p:cNvPr id="5" name="TextBox 4"/>
          <p:cNvSpPr txBox="1"/>
          <p:nvPr/>
        </p:nvSpPr>
        <p:spPr>
          <a:xfrm>
            <a:off x="6975284" y="1754151"/>
            <a:ext cx="1819051" cy="369332"/>
          </a:xfrm>
          <a:prstGeom prst="rect">
            <a:avLst/>
          </a:prstGeom>
          <a:noFill/>
        </p:spPr>
        <p:txBody>
          <a:bodyPr wrap="square" rtlCol="0">
            <a:spAutoFit/>
          </a:bodyPr>
          <a:lstStyle/>
          <a:p>
            <a:r>
              <a:rPr lang="zh-CN" altLang="en-US" dirty="0">
                <a:solidFill>
                  <a:srgbClr val="FFC000"/>
                </a:solidFill>
                <a:latin typeface="方正华隶简体" pitchFamily="65" charset="-122"/>
                <a:ea typeface="方正华隶简体" pitchFamily="65" charset="-122"/>
              </a:rPr>
              <a:t>人人果实</a:t>
            </a:r>
            <a:r>
              <a:rPr lang="zh-CN" altLang="en-US" dirty="0">
                <a:solidFill>
                  <a:schemeClr val="bg1"/>
                </a:solidFill>
                <a:latin typeface="方正华隶简体" pitchFamily="65" charset="-122"/>
                <a:ea typeface="方正华隶简体" pitchFamily="65" charset="-122"/>
              </a:rPr>
              <a:t>能力者</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139" b="100000" l="0" r="98047">
                        <a14:foregroundMark x1="81719" y1="43333" x2="79609" y2="50139"/>
                        <a14:foregroundMark x1="89141" y1="46111" x2="93047" y2="46667"/>
                        <a14:foregroundMark x1="75859" y1="39306" x2="75938" y2="41250"/>
                        <a14:foregroundMark x1="65938" y1="52917" x2="68594" y2="52917"/>
                        <a14:foregroundMark x1="5078" y1="87917" x2="5078" y2="87917"/>
                        <a14:foregroundMark x1="781" y1="48611" x2="781" y2="48611"/>
                        <a14:backgroundMark x1="44375" y1="62083" x2="60781" y2="56944"/>
                        <a14:backgroundMark x1="63281" y1="92639" x2="79688" y2="83472"/>
                        <a14:backgroundMark x1="3750" y1="89306" x2="625" y2="71250"/>
                        <a14:backgroundMark x1="1797" y1="46667" x2="7344" y2="48750"/>
                        <a14:backgroundMark x1="4453" y1="55417" x2="938" y2="53889"/>
                        <a14:backgroundMark x1="9375" y1="52361" x2="8516" y2="52639"/>
                        <a14:backgroundMark x1="12109" y1="48611" x2="12109" y2="48611"/>
                        <a14:backgroundMark x1="10078" y1="48194" x2="10078" y2="48194"/>
                        <a14:backgroundMark x1="10625" y1="48194" x2="9141" y2="49028"/>
                        <a14:backgroundMark x1="11719" y1="44444" x2="9453" y2="44583"/>
                        <a14:backgroundMark x1="11094" y1="56944" x2="8516" y2="60556"/>
                        <a14:backgroundMark x1="12266" y1="62639" x2="10938" y2="63889"/>
                        <a14:backgroundMark x1="15547" y1="55556" x2="14375" y2="57500"/>
                        <a14:backgroundMark x1="15000" y1="70694" x2="12734" y2="72083"/>
                        <a14:backgroundMark x1="16406" y1="66528" x2="16719" y2="65833"/>
                        <a14:backgroundMark x1="781" y1="61528" x2="781" y2="61528"/>
                      </a14:backgroundRemoval>
                    </a14:imgEffect>
                  </a14:imgLayer>
                </a14:imgProps>
              </a:ext>
              <a:ext uri="{28A0092B-C50C-407E-A947-70E740481C1C}">
                <a14:useLocalDpi xmlns:a14="http://schemas.microsoft.com/office/drawing/2010/main" val="0"/>
              </a:ext>
            </a:extLst>
          </a:blip>
          <a:stretch>
            <a:fillRect/>
          </a:stretch>
        </p:blipFill>
        <p:spPr>
          <a:xfrm>
            <a:off x="-330609" y="975706"/>
            <a:ext cx="7409412" cy="4167794"/>
          </a:xfrm>
          <a:prstGeom prst="rect">
            <a:avLst/>
          </a:prstGeom>
        </p:spPr>
      </p:pic>
      <p:sp>
        <p:nvSpPr>
          <p:cNvPr id="5" name="矩形 4"/>
          <p:cNvSpPr/>
          <p:nvPr/>
        </p:nvSpPr>
        <p:spPr>
          <a:xfrm>
            <a:off x="1" y="909969"/>
            <a:ext cx="9144000" cy="1314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3563888" y="341916"/>
            <a:ext cx="2244525" cy="584775"/>
          </a:xfrm>
          <a:prstGeom prst="rect">
            <a:avLst/>
          </a:prstGeom>
        </p:spPr>
        <p:txBody>
          <a:bodyPr wrap="none">
            <a:spAutoFit/>
          </a:bodyPr>
          <a:lstStyle/>
          <a:p>
            <a:r>
              <a:rPr lang="zh-CN" altLang="en-US" sz="3200" b="1" dirty="0">
                <a:solidFill>
                  <a:srgbClr val="FFC000"/>
                </a:solidFill>
                <a:latin typeface="方正华隶简体" pitchFamily="65" charset="-122"/>
                <a:ea typeface="方正华隶简体" pitchFamily="65" charset="-122"/>
              </a:rPr>
              <a:t>妮可</a:t>
            </a:r>
            <a:r>
              <a:rPr lang="en-US" altLang="zh-CN" sz="3200" b="1" dirty="0">
                <a:solidFill>
                  <a:srgbClr val="FFC000"/>
                </a:solidFill>
                <a:latin typeface="方正华隶简体" pitchFamily="65" charset="-122"/>
                <a:ea typeface="方正华隶简体" pitchFamily="65" charset="-122"/>
              </a:rPr>
              <a:t>·</a:t>
            </a:r>
            <a:r>
              <a:rPr lang="zh-CN" altLang="en-US" sz="3200" b="1" dirty="0">
                <a:solidFill>
                  <a:srgbClr val="FFC000"/>
                </a:solidFill>
                <a:latin typeface="方正华隶简体" pitchFamily="65" charset="-122"/>
                <a:ea typeface="方正华隶简体" pitchFamily="65" charset="-122"/>
              </a:rPr>
              <a:t>罗宾</a:t>
            </a:r>
            <a:endParaRPr lang="zh-CN" altLang="en-US" sz="3200" dirty="0">
              <a:solidFill>
                <a:srgbClr val="FFC000"/>
              </a:solidFill>
              <a:latin typeface="方正华隶简体" pitchFamily="65" charset="-122"/>
              <a:ea typeface="方正华隶简体" pitchFamily="65" charset="-122"/>
            </a:endParaRPr>
          </a:p>
        </p:txBody>
      </p:sp>
      <p:sp>
        <p:nvSpPr>
          <p:cNvPr id="7" name="矩形 6"/>
          <p:cNvSpPr/>
          <p:nvPr/>
        </p:nvSpPr>
        <p:spPr>
          <a:xfrm>
            <a:off x="5446921" y="1078933"/>
            <a:ext cx="2531462" cy="338554"/>
          </a:xfrm>
          <a:prstGeom prst="rect">
            <a:avLst/>
          </a:prstGeom>
        </p:spPr>
        <p:txBody>
          <a:bodyPr wrap="none">
            <a:spAutoFit/>
          </a:bodyPr>
          <a:lstStyle/>
          <a:p>
            <a:r>
              <a:rPr lang="ja-JP" altLang="en-US" sz="1600" dirty="0">
                <a:solidFill>
                  <a:prstClr val="white">
                    <a:lumMod val="85000"/>
                  </a:prstClr>
                </a:solidFill>
              </a:rPr>
              <a:t>ニコ</a:t>
            </a:r>
            <a:r>
              <a:rPr lang="en-US" altLang="ja-JP" sz="1600" dirty="0">
                <a:solidFill>
                  <a:prstClr val="white">
                    <a:lumMod val="85000"/>
                  </a:prstClr>
                </a:solidFill>
              </a:rPr>
              <a:t>·</a:t>
            </a:r>
            <a:r>
              <a:rPr lang="ja-JP" altLang="en-US" sz="1600" dirty="0">
                <a:solidFill>
                  <a:prstClr val="white">
                    <a:lumMod val="85000"/>
                  </a:prstClr>
                </a:solidFill>
              </a:rPr>
              <a:t>ロビン ，</a:t>
            </a:r>
            <a:r>
              <a:rPr lang="en-US" altLang="ja-JP" sz="1600" dirty="0" err="1">
                <a:solidFill>
                  <a:prstClr val="white">
                    <a:lumMod val="85000"/>
                  </a:prstClr>
                </a:solidFill>
              </a:rPr>
              <a:t>Nico·Robin</a:t>
            </a:r>
            <a:endParaRPr lang="zh-CN" altLang="en-US" sz="1600" dirty="0">
              <a:solidFill>
                <a:prstClr val="white">
                  <a:lumMod val="85000"/>
                </a:prstClr>
              </a:solidFill>
            </a:endParaRPr>
          </a:p>
        </p:txBody>
      </p:sp>
      <p:sp>
        <p:nvSpPr>
          <p:cNvPr id="9" name="矩形 8"/>
          <p:cNvSpPr/>
          <p:nvPr/>
        </p:nvSpPr>
        <p:spPr>
          <a:xfrm>
            <a:off x="4426652" y="1766944"/>
            <a:ext cx="4572000" cy="2585323"/>
          </a:xfrm>
          <a:prstGeom prst="rect">
            <a:avLst/>
          </a:prstGeom>
        </p:spPr>
        <p:txBody>
          <a:bodyPr>
            <a:spAutoFit/>
          </a:bodyPr>
          <a:lstStyle/>
          <a:p>
            <a:pPr>
              <a:lnSpc>
                <a:spcPct val="150000"/>
              </a:lnSpc>
            </a:pPr>
            <a:r>
              <a:rPr lang="zh-CN" altLang="en-US" dirty="0">
                <a:solidFill>
                  <a:prstClr val="white"/>
                </a:solidFill>
                <a:latin typeface="方正华隶简体" pitchFamily="65" charset="-122"/>
                <a:ea typeface="方正华隶简体" pitchFamily="65" charset="-122"/>
              </a:rPr>
              <a:t>        草帽海贼团的</a:t>
            </a:r>
            <a:r>
              <a:rPr lang="zh-CN" altLang="en-US" dirty="0">
                <a:solidFill>
                  <a:srgbClr val="FFC000"/>
                </a:solidFill>
                <a:latin typeface="方正华隶简体" pitchFamily="65" charset="-122"/>
                <a:ea typeface="方正华隶简体" pitchFamily="65" charset="-122"/>
              </a:rPr>
              <a:t>考古学家</a:t>
            </a:r>
            <a:r>
              <a:rPr lang="zh-CN" altLang="en-US" dirty="0">
                <a:solidFill>
                  <a:prstClr val="white"/>
                </a:solidFill>
                <a:latin typeface="方正华隶简体" pitchFamily="65" charset="-122"/>
                <a:ea typeface="方正华隶简体" pitchFamily="65" charset="-122"/>
              </a:rPr>
              <a:t>，出生在西海的考古学之岛“奥哈拉”。 “</a:t>
            </a:r>
            <a:r>
              <a:rPr lang="zh-CN" altLang="en-US" dirty="0">
                <a:solidFill>
                  <a:srgbClr val="FFFF00"/>
                </a:solidFill>
                <a:latin typeface="方正华隶简体" pitchFamily="65" charset="-122"/>
                <a:ea typeface="方正华隶简体" pitchFamily="65" charset="-122"/>
              </a:rPr>
              <a:t>花花果实</a:t>
            </a:r>
            <a:r>
              <a:rPr lang="zh-CN" altLang="en-US" dirty="0">
                <a:solidFill>
                  <a:prstClr val="white"/>
                </a:solidFill>
                <a:latin typeface="方正华隶简体" pitchFamily="65" charset="-122"/>
                <a:ea typeface="方正华隶简体" pitchFamily="65" charset="-122"/>
              </a:rPr>
              <a:t>”的恶魔果实能力者，能让身体的任何部位像开花一样长在视线范围内的任何有形体的事物上并作出攻击或其他用途。目标是找到真正的</a:t>
            </a:r>
            <a:r>
              <a:rPr lang="zh-CN" altLang="en-US" dirty="0">
                <a:solidFill>
                  <a:srgbClr val="FFC000"/>
                </a:solidFill>
                <a:latin typeface="方正华隶简体" pitchFamily="65" charset="-122"/>
                <a:ea typeface="方正华隶简体" pitchFamily="65" charset="-122"/>
              </a:rPr>
              <a:t>历史正文</a:t>
            </a:r>
            <a:r>
              <a:rPr lang="zh-CN" altLang="en-US" dirty="0">
                <a:solidFill>
                  <a:prstClr val="white"/>
                </a:solidFill>
                <a:latin typeface="方正华隶简体" pitchFamily="65" charset="-122"/>
                <a:ea typeface="方正华隶简体" pitchFamily="65" charset="-122"/>
              </a:rPr>
              <a:t>，绝不饶恕践踏历史文物的人。</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椭圆 2"/>
          <p:cNvSpPr/>
          <p:nvPr/>
        </p:nvSpPr>
        <p:spPr>
          <a:xfrm>
            <a:off x="4294211" y="4025095"/>
            <a:ext cx="5289631" cy="1176278"/>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ackgroundRemoval t="3125" b="95833" l="3252" r="100000">
                        <a14:foregroundMark x1="67209" y1="31458" x2="68835" y2="31458"/>
                      </a14:backgroundRemoval>
                    </a14:imgEffect>
                  </a14:imgLayer>
                </a14:imgProps>
              </a:ext>
              <a:ext uri="{28A0092B-C50C-407E-A947-70E740481C1C}">
                <a14:useLocalDpi xmlns:a14="http://schemas.microsoft.com/office/drawing/2010/main" val="0"/>
              </a:ext>
            </a:extLst>
          </a:blip>
          <a:stretch>
            <a:fillRect/>
          </a:stretch>
        </p:blipFill>
        <p:spPr>
          <a:xfrm>
            <a:off x="4676173" y="-185196"/>
            <a:ext cx="3954066" cy="5143500"/>
          </a:xfrm>
          <a:prstGeom prst="rect">
            <a:avLst/>
          </a:prstGeom>
        </p:spPr>
      </p:pic>
      <p:sp>
        <p:nvSpPr>
          <p:cNvPr id="12" name="矩形 11"/>
          <p:cNvSpPr/>
          <p:nvPr/>
        </p:nvSpPr>
        <p:spPr>
          <a:xfrm>
            <a:off x="401629" y="2103928"/>
            <a:ext cx="4572000" cy="2169825"/>
          </a:xfrm>
          <a:prstGeom prst="rect">
            <a:avLst/>
          </a:prstGeom>
        </p:spPr>
        <p:txBody>
          <a:bodyPr>
            <a:spAutoFit/>
          </a:bodyPr>
          <a:lstStyle/>
          <a:p>
            <a:pPr>
              <a:lnSpc>
                <a:spcPct val="150000"/>
              </a:lnSpc>
            </a:pPr>
            <a:r>
              <a:rPr lang="zh-CN" altLang="en-US" dirty="0">
                <a:solidFill>
                  <a:prstClr val="white"/>
                </a:solidFill>
                <a:latin typeface="方正华隶简体" pitchFamily="65" charset="-122"/>
                <a:ea typeface="方正华隶简体" pitchFamily="65" charset="-122"/>
              </a:rPr>
              <a:t>        草帽海贼团的</a:t>
            </a:r>
            <a:r>
              <a:rPr lang="zh-CN" altLang="en-US" dirty="0">
                <a:solidFill>
                  <a:srgbClr val="FFC000"/>
                </a:solidFill>
                <a:latin typeface="方正华隶简体" pitchFamily="65" charset="-122"/>
                <a:ea typeface="方正华隶简体" pitchFamily="65" charset="-122"/>
              </a:rPr>
              <a:t>船匠</a:t>
            </a:r>
            <a:r>
              <a:rPr lang="zh-CN" altLang="en-US" dirty="0">
                <a:solidFill>
                  <a:prstClr val="white"/>
                </a:solidFill>
                <a:latin typeface="方正华隶简体" pitchFamily="65" charset="-122"/>
                <a:ea typeface="方正华隶简体" pitchFamily="65" charset="-122"/>
              </a:rPr>
              <a:t>，浑身都被自己加工过，除了后背。除了是个天才船匠以外，还是个机械专家，同时是个公认的变态。本来是制造出梦想之船，但</a:t>
            </a:r>
            <a:r>
              <a:rPr lang="zh-CN" altLang="en-US" dirty="0">
                <a:solidFill>
                  <a:srgbClr val="FFC000"/>
                </a:solidFill>
                <a:latin typeface="方正华隶简体" pitchFamily="65" charset="-122"/>
                <a:ea typeface="方正华隶简体" pitchFamily="65" charset="-122"/>
              </a:rPr>
              <a:t>萨乌森</a:t>
            </a:r>
            <a:r>
              <a:rPr lang="en-US" altLang="zh-CN" dirty="0">
                <a:solidFill>
                  <a:srgbClr val="FFC000"/>
                </a:solidFill>
                <a:latin typeface="方正华隶简体" pitchFamily="65" charset="-122"/>
                <a:ea typeface="方正华隶简体" pitchFamily="65" charset="-122"/>
              </a:rPr>
              <a:t>·</a:t>
            </a:r>
            <a:r>
              <a:rPr lang="zh-CN" altLang="en-US" dirty="0">
                <a:solidFill>
                  <a:srgbClr val="FFC000"/>
                </a:solidFill>
                <a:latin typeface="方正华隶简体" pitchFamily="65" charset="-122"/>
                <a:ea typeface="方正华隶简体" pitchFamily="65" charset="-122"/>
              </a:rPr>
              <a:t>桑尼号</a:t>
            </a:r>
            <a:r>
              <a:rPr lang="zh-CN" altLang="en-US" dirty="0">
                <a:solidFill>
                  <a:prstClr val="white"/>
                </a:solidFill>
                <a:latin typeface="方正华隶简体" pitchFamily="65" charset="-122"/>
                <a:ea typeface="方正华隶简体" pitchFamily="65" charset="-122"/>
              </a:rPr>
              <a:t>完成后，是看到自己制造的船到达世界尽头。</a:t>
            </a:r>
          </a:p>
        </p:txBody>
      </p:sp>
      <p:sp>
        <p:nvSpPr>
          <p:cNvPr id="13" name="矩形 12"/>
          <p:cNvSpPr/>
          <p:nvPr/>
        </p:nvSpPr>
        <p:spPr>
          <a:xfrm>
            <a:off x="861028" y="1066992"/>
            <a:ext cx="2656496" cy="584775"/>
          </a:xfrm>
          <a:prstGeom prst="rect">
            <a:avLst/>
          </a:prstGeom>
        </p:spPr>
        <p:txBody>
          <a:bodyPr wrap="none">
            <a:spAutoFit/>
          </a:bodyPr>
          <a:lstStyle/>
          <a:p>
            <a:r>
              <a:rPr lang="zh-CN" altLang="en-US" sz="3200" b="1" i="1" dirty="0">
                <a:solidFill>
                  <a:prstClr val="black"/>
                </a:solidFill>
                <a:latin typeface="方正华隶简体" pitchFamily="65" charset="-122"/>
                <a:ea typeface="方正华隶简体" pitchFamily="65" charset="-122"/>
              </a:rPr>
              <a:t>改造人</a:t>
            </a:r>
            <a:r>
              <a:rPr lang="zh-CN" altLang="en-US" sz="3200" b="1" i="1" dirty="0">
                <a:solidFill>
                  <a:srgbClr val="FFC000"/>
                </a:solidFill>
                <a:latin typeface="方正华隶简体" pitchFamily="65" charset="-122"/>
                <a:ea typeface="方正华隶简体" pitchFamily="65" charset="-122"/>
              </a:rPr>
              <a:t>福兰奇</a:t>
            </a:r>
          </a:p>
        </p:txBody>
      </p:sp>
      <p:sp>
        <p:nvSpPr>
          <p:cNvPr id="14" name="矩形 13"/>
          <p:cNvSpPr/>
          <p:nvPr/>
        </p:nvSpPr>
        <p:spPr>
          <a:xfrm>
            <a:off x="2296548" y="1640922"/>
            <a:ext cx="2286203" cy="338554"/>
          </a:xfrm>
          <a:prstGeom prst="rect">
            <a:avLst/>
          </a:prstGeom>
        </p:spPr>
        <p:txBody>
          <a:bodyPr wrap="none">
            <a:spAutoFit/>
          </a:bodyPr>
          <a:lstStyle/>
          <a:p>
            <a:pPr marL="285750" indent="-285750">
              <a:buFont typeface="Wingdings" panose="05000000000000000000" pitchFamily="2" charset="2"/>
              <a:buChar char="u"/>
            </a:pPr>
            <a:r>
              <a:rPr lang="ja-JP" altLang="en-US" sz="1600" b="1" dirty="0">
                <a:solidFill>
                  <a:prstClr val="white">
                    <a:lumMod val="85000"/>
                  </a:prstClr>
                </a:solidFill>
              </a:rPr>
              <a:t>フランキー</a:t>
            </a:r>
            <a:r>
              <a:rPr lang="en-US" altLang="ja-JP" sz="1600" b="1" dirty="0">
                <a:solidFill>
                  <a:prstClr val="white">
                    <a:lumMod val="85000"/>
                  </a:prstClr>
                </a:solidFill>
              </a:rPr>
              <a:t>  </a:t>
            </a:r>
            <a:r>
              <a:rPr lang="en-US" altLang="zh-CN" sz="1600" b="1" dirty="0" err="1">
                <a:solidFill>
                  <a:prstClr val="white">
                    <a:lumMod val="85000"/>
                  </a:prstClr>
                </a:solidFill>
              </a:rPr>
              <a:t>Franky</a:t>
            </a:r>
            <a:endParaRPr lang="zh-CN" altLang="en-US" sz="1600" dirty="0">
              <a:solidFill>
                <a:prstClr val="white">
                  <a:lumMod val="85000"/>
                </a:prstClr>
              </a:solidFill>
            </a:endParaRPr>
          </a:p>
        </p:txBody>
      </p:sp>
      <p:cxnSp>
        <p:nvCxnSpPr>
          <p:cNvPr id="16" name="直接连接符 15"/>
          <p:cNvCxnSpPr/>
          <p:nvPr/>
        </p:nvCxnSpPr>
        <p:spPr>
          <a:xfrm flipH="1">
            <a:off x="576302" y="1161192"/>
            <a:ext cx="284726" cy="4687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76306" y="1629903"/>
            <a:ext cx="371790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y lov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 lov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Words>
  <Application>Microsoft Office PowerPoint</Application>
  <PresentationFormat>全屏显示(16:9)</PresentationFormat>
  <Paragraphs>44</Paragraphs>
  <Slides>11</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11</vt:i4>
      </vt:variant>
    </vt:vector>
  </HeadingPairs>
  <TitlesOfParts>
    <vt:vector size="19" baseType="lpstr">
      <vt:lpstr>方正大黑连筋_GBK</vt:lpstr>
      <vt:lpstr>方正华隶简体</vt:lpstr>
      <vt:lpstr>Arial</vt:lpstr>
      <vt:lpstr>Arial Black</vt:lpstr>
      <vt:lpstr>Calibri</vt:lpstr>
      <vt:lpstr>Wingdings</vt:lpstr>
      <vt:lpstr>Office 主题</vt:lpstr>
      <vt:lpstr>my love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12</cp:revision>
  <dcterms:created xsi:type="dcterms:W3CDTF">2020-05-02T06:24:42Z</dcterms:created>
  <dcterms:modified xsi:type="dcterms:W3CDTF">2021-01-04T15:14:42Z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