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C6C"/>
    <a:srgbClr val="FF1B7D"/>
    <a:srgbClr val="FFD689"/>
    <a:srgbClr val="1FE9D3"/>
    <a:srgbClr val="000120"/>
    <a:srgbClr val="FEB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chemeClr val="bg1"/>
                </a:solidFill>
              </a:rPr>
              <a:t>ADD</a:t>
            </a:r>
            <a:r>
              <a:rPr lang="en-US" altLang="zh-CN" baseline="0" dirty="0">
                <a:solidFill>
                  <a:schemeClr val="bg1"/>
                </a:solidFill>
              </a:rPr>
              <a:t> YOUR TITLR HERE</a:t>
            </a:r>
            <a:endParaRPr lang="zh-CN" alt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E9D3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394-43BE-B318-05F8681691B7}"/>
            </c:ext>
          </c:extLst>
        </c:ser>
        <c:ser>
          <c:idx val="1"/>
          <c:order val="1"/>
          <c:spPr>
            <a:solidFill>
              <a:srgbClr val="FF1B7D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394-43BE-B318-05F8681691B7}"/>
            </c:ext>
          </c:extLst>
        </c:ser>
        <c:ser>
          <c:idx val="2"/>
          <c:order val="2"/>
          <c:spPr>
            <a:solidFill>
              <a:srgbClr val="FFD689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394-43BE-B318-05F868169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898368"/>
        <c:axId val="366006656"/>
      </c:barChart>
      <c:catAx>
        <c:axId val="3658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006656"/>
        <c:crosses val="autoZero"/>
        <c:auto val="1"/>
        <c:lblAlgn val="ctr"/>
        <c:lblOffset val="100"/>
        <c:noMultiLvlLbl val="0"/>
      </c:catAx>
      <c:valAx>
        <c:axId val="36600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8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>
                <a:solidFill>
                  <a:schemeClr val="bg1"/>
                </a:solidFill>
              </a:rPr>
              <a:t>图表标题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FF1B7D"/>
            </a:solidFill>
            <a:ln>
              <a:noFill/>
            </a:ln>
            <a:effectLst/>
          </c:spPr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B3C3-4052-8D4C-967FA0D293CF}"/>
            </c:ext>
          </c:extLst>
        </c:ser>
        <c:ser>
          <c:idx val="1"/>
          <c:order val="1"/>
          <c:spPr>
            <a:solidFill>
              <a:srgbClr val="FFD689"/>
            </a:solidFill>
            <a:ln>
              <a:noFill/>
            </a:ln>
            <a:effectLst/>
          </c:spPr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B3C3-4052-8D4C-967FA0D29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147456"/>
        <c:axId val="366148992"/>
      </c:areaChart>
      <c:catAx>
        <c:axId val="366147456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148992"/>
        <c:crosses val="autoZero"/>
        <c:auto val="1"/>
        <c:lblAlgn val="ctr"/>
        <c:lblOffset val="100"/>
        <c:noMultiLvlLbl val="1"/>
      </c:catAx>
      <c:valAx>
        <c:axId val="3661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147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11T12:18:19"/>
    </inkml:context>
    <inkml:brush xml:id="br0">
      <inkml:brushProperty name="width" value="0.028" units="cm"/>
      <inkml:brushProperty name="height" value="0.028" units="cm"/>
    </inkml:brush>
  </inkml:definitions>
  <inkml:trace contextRef="#ctx0" brushRef="#br0">3323 3935,'0'5,"11"3,9-7,12-2,19-14,15-14,14-13,15-12,15-22,4-12,5-11,10-6,11-7,9-2,2-3,2-4,-2 8,-10 17,-8 14,-14 10,-12 6,-6 8,-5 10,-7 6,-2 6,-11 8,-12 9,-18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738E8-C4F4-42F1-9CE2-D7EF249FA62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F50ED-5CF5-4FDD-AF4F-D47F2E50AA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F50ED-5CF5-4FDD-AF4F-D47F2E50AA5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F50ED-5CF5-4FDD-AF4F-D47F2E50AA5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21AA-5F08-4260-A136-65892C84B1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58A9-D87D-41FC-8285-827FCE94E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4" y="1038225"/>
            <a:ext cx="4781336" cy="478133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991225" y="509587"/>
            <a:ext cx="199602" cy="195263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476875" y="1171576"/>
            <a:ext cx="247650" cy="242266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934075" y="2114550"/>
            <a:ext cx="438150" cy="428625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52882" y="295275"/>
            <a:ext cx="228493" cy="223526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400550" y="5915026"/>
            <a:ext cx="247650" cy="242266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>
            <a:off x="5600700" y="2399882"/>
            <a:ext cx="5638800" cy="2433639"/>
          </a:xfrm>
          <a:custGeom>
            <a:avLst/>
            <a:gdLst/>
            <a:ahLst/>
            <a:cxnLst/>
            <a:rect l="l" t="t" r="r" b="b"/>
            <a:pathLst>
              <a:path w="5638800" h="2433639">
                <a:moveTo>
                  <a:pt x="3161974" y="414015"/>
                </a:moveTo>
                <a:lnTo>
                  <a:pt x="3247129" y="414015"/>
                </a:lnTo>
                <a:cubicBezTo>
                  <a:pt x="3295819" y="414015"/>
                  <a:pt x="3332171" y="424658"/>
                  <a:pt x="3356185" y="445943"/>
                </a:cubicBezTo>
                <a:cubicBezTo>
                  <a:pt x="3380200" y="467228"/>
                  <a:pt x="3392206" y="496993"/>
                  <a:pt x="3392206" y="535239"/>
                </a:cubicBezTo>
                <a:cubicBezTo>
                  <a:pt x="3392206" y="575415"/>
                  <a:pt x="3380026" y="606257"/>
                  <a:pt x="3355664" y="627766"/>
                </a:cubicBezTo>
                <a:cubicBezTo>
                  <a:pt x="3331302" y="649274"/>
                  <a:pt x="3296312" y="660028"/>
                  <a:pt x="3250694" y="660028"/>
                </a:cubicBezTo>
                <a:lnTo>
                  <a:pt x="3161974" y="660028"/>
                </a:lnTo>
                <a:close/>
                <a:moveTo>
                  <a:pt x="2698300" y="414015"/>
                </a:moveTo>
                <a:lnTo>
                  <a:pt x="2793438" y="414015"/>
                </a:lnTo>
                <a:cubicBezTo>
                  <a:pt x="2840138" y="414015"/>
                  <a:pt x="2875678" y="423909"/>
                  <a:pt x="2900057" y="443695"/>
                </a:cubicBezTo>
                <a:cubicBezTo>
                  <a:pt x="2924436" y="463482"/>
                  <a:pt x="2936625" y="491232"/>
                  <a:pt x="2936625" y="526944"/>
                </a:cubicBezTo>
                <a:cubicBezTo>
                  <a:pt x="2936625" y="563125"/>
                  <a:pt x="2924572" y="591653"/>
                  <a:pt x="2900468" y="612529"/>
                </a:cubicBezTo>
                <a:cubicBezTo>
                  <a:pt x="2876363" y="633405"/>
                  <a:pt x="2841744" y="643843"/>
                  <a:pt x="2796612" y="643843"/>
                </a:cubicBezTo>
                <a:lnTo>
                  <a:pt x="2698300" y="643843"/>
                </a:lnTo>
                <a:close/>
                <a:moveTo>
                  <a:pt x="447349" y="414015"/>
                </a:moveTo>
                <a:lnTo>
                  <a:pt x="532504" y="414015"/>
                </a:lnTo>
                <a:cubicBezTo>
                  <a:pt x="581194" y="414015"/>
                  <a:pt x="617546" y="424658"/>
                  <a:pt x="641560" y="445943"/>
                </a:cubicBezTo>
                <a:cubicBezTo>
                  <a:pt x="665575" y="467228"/>
                  <a:pt x="677582" y="496993"/>
                  <a:pt x="677582" y="535239"/>
                </a:cubicBezTo>
                <a:cubicBezTo>
                  <a:pt x="677582" y="575415"/>
                  <a:pt x="665401" y="606257"/>
                  <a:pt x="641039" y="627766"/>
                </a:cubicBezTo>
                <a:cubicBezTo>
                  <a:pt x="616677" y="649274"/>
                  <a:pt x="581687" y="660028"/>
                  <a:pt x="536070" y="660028"/>
                </a:cubicBezTo>
                <a:lnTo>
                  <a:pt x="447349" y="660028"/>
                </a:lnTo>
                <a:close/>
                <a:moveTo>
                  <a:pt x="3792534" y="406732"/>
                </a:moveTo>
                <a:cubicBezTo>
                  <a:pt x="3858800" y="406732"/>
                  <a:pt x="3910772" y="428074"/>
                  <a:pt x="3948451" y="470758"/>
                </a:cubicBezTo>
                <a:cubicBezTo>
                  <a:pt x="3986130" y="513442"/>
                  <a:pt x="4004969" y="572772"/>
                  <a:pt x="4004969" y="648749"/>
                </a:cubicBezTo>
                <a:cubicBezTo>
                  <a:pt x="4004969" y="727740"/>
                  <a:pt x="3986338" y="788684"/>
                  <a:pt x="3949077" y="831581"/>
                </a:cubicBezTo>
                <a:cubicBezTo>
                  <a:pt x="3911816" y="874477"/>
                  <a:pt x="3859371" y="895926"/>
                  <a:pt x="3791744" y="895926"/>
                </a:cubicBezTo>
                <a:cubicBezTo>
                  <a:pt x="3727151" y="895926"/>
                  <a:pt x="3675731" y="873794"/>
                  <a:pt x="3637483" y="829532"/>
                </a:cubicBezTo>
                <a:cubicBezTo>
                  <a:pt x="3599235" y="785270"/>
                  <a:pt x="3580111" y="725009"/>
                  <a:pt x="3580111" y="648749"/>
                </a:cubicBezTo>
                <a:cubicBezTo>
                  <a:pt x="3580111" y="572064"/>
                  <a:pt x="3598844" y="512557"/>
                  <a:pt x="3636310" y="470227"/>
                </a:cubicBezTo>
                <a:cubicBezTo>
                  <a:pt x="3673776" y="427897"/>
                  <a:pt x="3725851" y="406732"/>
                  <a:pt x="3792534" y="406732"/>
                </a:cubicBezTo>
                <a:close/>
                <a:moveTo>
                  <a:pt x="1087434" y="406732"/>
                </a:moveTo>
                <a:cubicBezTo>
                  <a:pt x="1153700" y="406732"/>
                  <a:pt x="1205673" y="428074"/>
                  <a:pt x="1243351" y="470758"/>
                </a:cubicBezTo>
                <a:cubicBezTo>
                  <a:pt x="1281030" y="513442"/>
                  <a:pt x="1299869" y="572772"/>
                  <a:pt x="1299869" y="648749"/>
                </a:cubicBezTo>
                <a:cubicBezTo>
                  <a:pt x="1299869" y="727740"/>
                  <a:pt x="1281239" y="788684"/>
                  <a:pt x="1243977" y="831581"/>
                </a:cubicBezTo>
                <a:cubicBezTo>
                  <a:pt x="1206716" y="874477"/>
                  <a:pt x="1154271" y="895926"/>
                  <a:pt x="1086644" y="895926"/>
                </a:cubicBezTo>
                <a:cubicBezTo>
                  <a:pt x="1022051" y="895926"/>
                  <a:pt x="970631" y="873794"/>
                  <a:pt x="932383" y="829532"/>
                </a:cubicBezTo>
                <a:cubicBezTo>
                  <a:pt x="894135" y="785270"/>
                  <a:pt x="875012" y="725009"/>
                  <a:pt x="875012" y="648749"/>
                </a:cubicBezTo>
                <a:cubicBezTo>
                  <a:pt x="875012" y="572064"/>
                  <a:pt x="893745" y="512557"/>
                  <a:pt x="931210" y="470227"/>
                </a:cubicBezTo>
                <a:cubicBezTo>
                  <a:pt x="968676" y="427897"/>
                  <a:pt x="1020751" y="406732"/>
                  <a:pt x="1087434" y="406732"/>
                </a:cubicBezTo>
                <a:close/>
                <a:moveTo>
                  <a:pt x="4891892" y="363842"/>
                </a:moveTo>
                <a:lnTo>
                  <a:pt x="4891892" y="415229"/>
                </a:lnTo>
                <a:lnTo>
                  <a:pt x="5071546" y="415229"/>
                </a:lnTo>
                <a:lnTo>
                  <a:pt x="5071546" y="938816"/>
                </a:lnTo>
                <a:lnTo>
                  <a:pt x="5127788" y="938816"/>
                </a:lnTo>
                <a:lnTo>
                  <a:pt x="5127788" y="415229"/>
                </a:lnTo>
                <a:lnTo>
                  <a:pt x="5310680" y="415229"/>
                </a:lnTo>
                <a:lnTo>
                  <a:pt x="5310680" y="363842"/>
                </a:lnTo>
                <a:close/>
                <a:moveTo>
                  <a:pt x="4366486" y="363842"/>
                </a:moveTo>
                <a:lnTo>
                  <a:pt x="4366486" y="938816"/>
                </a:lnTo>
                <a:lnTo>
                  <a:pt x="4420706" y="938816"/>
                </a:lnTo>
                <a:lnTo>
                  <a:pt x="4420706" y="523827"/>
                </a:lnTo>
                <a:cubicBezTo>
                  <a:pt x="4420706" y="489586"/>
                  <a:pt x="4419252" y="457384"/>
                  <a:pt x="4416344" y="427223"/>
                </a:cubicBezTo>
                <a:lnTo>
                  <a:pt x="4755136" y="938816"/>
                </a:lnTo>
                <a:lnTo>
                  <a:pt x="4815218" y="938816"/>
                </a:lnTo>
                <a:lnTo>
                  <a:pt x="4815218" y="363842"/>
                </a:lnTo>
                <a:lnTo>
                  <a:pt x="4760592" y="363842"/>
                </a:lnTo>
                <a:lnTo>
                  <a:pt x="4760592" y="774070"/>
                </a:lnTo>
                <a:cubicBezTo>
                  <a:pt x="4760592" y="809765"/>
                  <a:pt x="4762180" y="844612"/>
                  <a:pt x="4765354" y="878609"/>
                </a:cubicBezTo>
                <a:lnTo>
                  <a:pt x="4423900" y="363842"/>
                </a:lnTo>
                <a:close/>
                <a:moveTo>
                  <a:pt x="4175986" y="363842"/>
                </a:moveTo>
                <a:lnTo>
                  <a:pt x="4175986" y="938816"/>
                </a:lnTo>
                <a:lnTo>
                  <a:pt x="4232230" y="938816"/>
                </a:lnTo>
                <a:lnTo>
                  <a:pt x="4232230" y="363842"/>
                </a:lnTo>
                <a:close/>
                <a:moveTo>
                  <a:pt x="3105731" y="363842"/>
                </a:moveTo>
                <a:lnTo>
                  <a:pt x="3105731" y="938816"/>
                </a:lnTo>
                <a:lnTo>
                  <a:pt x="3161974" y="938816"/>
                </a:lnTo>
                <a:lnTo>
                  <a:pt x="3161974" y="709797"/>
                </a:lnTo>
                <a:lnTo>
                  <a:pt x="3254659" y="709797"/>
                </a:lnTo>
                <a:cubicBezTo>
                  <a:pt x="3314400" y="709797"/>
                  <a:pt x="3361769" y="693775"/>
                  <a:pt x="3396765" y="661729"/>
                </a:cubicBezTo>
                <a:cubicBezTo>
                  <a:pt x="3431761" y="629684"/>
                  <a:pt x="3449259" y="587122"/>
                  <a:pt x="3449259" y="534044"/>
                </a:cubicBezTo>
                <a:cubicBezTo>
                  <a:pt x="3449259" y="480473"/>
                  <a:pt x="3431690" y="438713"/>
                  <a:pt x="3396553" y="408765"/>
                </a:cubicBezTo>
                <a:cubicBezTo>
                  <a:pt x="3361416" y="378816"/>
                  <a:pt x="3313462" y="363842"/>
                  <a:pt x="3252692" y="363842"/>
                </a:cubicBezTo>
                <a:close/>
                <a:moveTo>
                  <a:pt x="2642057" y="363842"/>
                </a:moveTo>
                <a:lnTo>
                  <a:pt x="2642057" y="938816"/>
                </a:lnTo>
                <a:lnTo>
                  <a:pt x="2698300" y="938816"/>
                </a:lnTo>
                <a:lnTo>
                  <a:pt x="2698300" y="693612"/>
                </a:lnTo>
                <a:lnTo>
                  <a:pt x="2789733" y="693612"/>
                </a:lnTo>
                <a:lnTo>
                  <a:pt x="2948492" y="938816"/>
                </a:lnTo>
                <a:lnTo>
                  <a:pt x="3009862" y="938816"/>
                </a:lnTo>
                <a:lnTo>
                  <a:pt x="2844838" y="687360"/>
                </a:lnTo>
                <a:cubicBezTo>
                  <a:pt x="2886793" y="683111"/>
                  <a:pt x="2922088" y="666337"/>
                  <a:pt x="2950724" y="637037"/>
                </a:cubicBezTo>
                <a:cubicBezTo>
                  <a:pt x="2979359" y="607738"/>
                  <a:pt x="2993677" y="570775"/>
                  <a:pt x="2993677" y="526148"/>
                </a:cubicBezTo>
                <a:cubicBezTo>
                  <a:pt x="2993677" y="475940"/>
                  <a:pt x="2976159" y="436337"/>
                  <a:pt x="2941123" y="407339"/>
                </a:cubicBezTo>
                <a:cubicBezTo>
                  <a:pt x="2906087" y="378341"/>
                  <a:pt x="2858054" y="363842"/>
                  <a:pt x="2797023" y="363842"/>
                </a:cubicBezTo>
                <a:close/>
                <a:moveTo>
                  <a:pt x="2222957" y="363842"/>
                </a:moveTo>
                <a:lnTo>
                  <a:pt x="2222957" y="938816"/>
                </a:lnTo>
                <a:lnTo>
                  <a:pt x="2554751" y="938816"/>
                </a:lnTo>
                <a:lnTo>
                  <a:pt x="2554751" y="887833"/>
                </a:lnTo>
                <a:lnTo>
                  <a:pt x="2279200" y="887833"/>
                </a:lnTo>
                <a:lnTo>
                  <a:pt x="2279200" y="667716"/>
                </a:lnTo>
                <a:lnTo>
                  <a:pt x="2514288" y="667716"/>
                </a:lnTo>
                <a:lnTo>
                  <a:pt x="2514288" y="617138"/>
                </a:lnTo>
                <a:lnTo>
                  <a:pt x="2279200" y="617138"/>
                </a:lnTo>
                <a:lnTo>
                  <a:pt x="2279200" y="414825"/>
                </a:lnTo>
                <a:lnTo>
                  <a:pt x="2538566" y="414825"/>
                </a:lnTo>
                <a:lnTo>
                  <a:pt x="2538566" y="363842"/>
                </a:lnTo>
                <a:close/>
                <a:moveTo>
                  <a:pt x="1423359" y="363842"/>
                </a:moveTo>
                <a:lnTo>
                  <a:pt x="1588396" y="938816"/>
                </a:lnTo>
                <a:lnTo>
                  <a:pt x="1634221" y="938816"/>
                </a:lnTo>
                <a:lnTo>
                  <a:pt x="1751954" y="562456"/>
                </a:lnTo>
                <a:cubicBezTo>
                  <a:pt x="1769264" y="506264"/>
                  <a:pt x="1778383" y="463962"/>
                  <a:pt x="1779311" y="435549"/>
                </a:cubicBezTo>
                <a:cubicBezTo>
                  <a:pt x="1780567" y="465496"/>
                  <a:pt x="1788843" y="506165"/>
                  <a:pt x="1804138" y="557557"/>
                </a:cubicBezTo>
                <a:lnTo>
                  <a:pt x="1920551" y="938816"/>
                </a:lnTo>
                <a:lnTo>
                  <a:pt x="1964762" y="938816"/>
                </a:lnTo>
                <a:lnTo>
                  <a:pt x="2137121" y="363842"/>
                </a:lnTo>
                <a:lnTo>
                  <a:pt x="2080062" y="363842"/>
                </a:lnTo>
                <a:lnTo>
                  <a:pt x="1974948" y="716809"/>
                </a:lnTo>
                <a:cubicBezTo>
                  <a:pt x="1962223" y="761170"/>
                  <a:pt x="1951456" y="810212"/>
                  <a:pt x="1942647" y="863935"/>
                </a:cubicBezTo>
                <a:cubicBezTo>
                  <a:pt x="1939216" y="829929"/>
                  <a:pt x="1927592" y="779916"/>
                  <a:pt x="1907773" y="713894"/>
                </a:cubicBezTo>
                <a:lnTo>
                  <a:pt x="1802861" y="363842"/>
                </a:lnTo>
                <a:lnTo>
                  <a:pt x="1759105" y="363842"/>
                </a:lnTo>
                <a:lnTo>
                  <a:pt x="1652150" y="708868"/>
                </a:lnTo>
                <a:cubicBezTo>
                  <a:pt x="1625491" y="791913"/>
                  <a:pt x="1612497" y="843602"/>
                  <a:pt x="1613167" y="863935"/>
                </a:cubicBezTo>
                <a:cubicBezTo>
                  <a:pt x="1613538" y="842199"/>
                  <a:pt x="1603281" y="794607"/>
                  <a:pt x="1582397" y="721159"/>
                </a:cubicBezTo>
                <a:lnTo>
                  <a:pt x="1479501" y="363842"/>
                </a:lnTo>
                <a:close/>
                <a:moveTo>
                  <a:pt x="391106" y="363842"/>
                </a:moveTo>
                <a:lnTo>
                  <a:pt x="391106" y="938816"/>
                </a:lnTo>
                <a:lnTo>
                  <a:pt x="447349" y="938816"/>
                </a:lnTo>
                <a:lnTo>
                  <a:pt x="447349" y="709797"/>
                </a:lnTo>
                <a:lnTo>
                  <a:pt x="540034" y="709797"/>
                </a:lnTo>
                <a:cubicBezTo>
                  <a:pt x="599775" y="709797"/>
                  <a:pt x="647144" y="693775"/>
                  <a:pt x="682140" y="661729"/>
                </a:cubicBezTo>
                <a:cubicBezTo>
                  <a:pt x="717136" y="629684"/>
                  <a:pt x="734634" y="587122"/>
                  <a:pt x="734634" y="534044"/>
                </a:cubicBezTo>
                <a:cubicBezTo>
                  <a:pt x="734634" y="480473"/>
                  <a:pt x="717065" y="438713"/>
                  <a:pt x="681928" y="408765"/>
                </a:cubicBezTo>
                <a:cubicBezTo>
                  <a:pt x="646791" y="378816"/>
                  <a:pt x="598838" y="363842"/>
                  <a:pt x="538068" y="363842"/>
                </a:cubicBezTo>
                <a:close/>
                <a:moveTo>
                  <a:pt x="3792540" y="355345"/>
                </a:moveTo>
                <a:cubicBezTo>
                  <a:pt x="3738012" y="355345"/>
                  <a:pt x="3690224" y="367117"/>
                  <a:pt x="3649173" y="390661"/>
                </a:cubicBezTo>
                <a:cubicBezTo>
                  <a:pt x="3608122" y="414205"/>
                  <a:pt x="3576773" y="448246"/>
                  <a:pt x="3555126" y="492785"/>
                </a:cubicBezTo>
                <a:cubicBezTo>
                  <a:pt x="3533478" y="537323"/>
                  <a:pt x="3522654" y="589309"/>
                  <a:pt x="3522654" y="648743"/>
                </a:cubicBezTo>
                <a:cubicBezTo>
                  <a:pt x="3522654" y="708501"/>
                  <a:pt x="3533328" y="760958"/>
                  <a:pt x="3554674" y="806114"/>
                </a:cubicBezTo>
                <a:cubicBezTo>
                  <a:pt x="3576020" y="851270"/>
                  <a:pt x="3607070" y="886025"/>
                  <a:pt x="3647823" y="910378"/>
                </a:cubicBezTo>
                <a:cubicBezTo>
                  <a:pt x="3688576" y="934732"/>
                  <a:pt x="3736552" y="946909"/>
                  <a:pt x="3791750" y="946909"/>
                </a:cubicBezTo>
                <a:cubicBezTo>
                  <a:pt x="3845788" y="946909"/>
                  <a:pt x="3893367" y="934815"/>
                  <a:pt x="3934485" y="910628"/>
                </a:cubicBezTo>
                <a:cubicBezTo>
                  <a:pt x="3975603" y="886441"/>
                  <a:pt x="4007274" y="851503"/>
                  <a:pt x="4029496" y="805814"/>
                </a:cubicBezTo>
                <a:cubicBezTo>
                  <a:pt x="4051720" y="760125"/>
                  <a:pt x="4062831" y="707768"/>
                  <a:pt x="4062831" y="648743"/>
                </a:cubicBezTo>
                <a:cubicBezTo>
                  <a:pt x="4062831" y="589457"/>
                  <a:pt x="4051995" y="537589"/>
                  <a:pt x="4030325" y="493139"/>
                </a:cubicBezTo>
                <a:cubicBezTo>
                  <a:pt x="4008654" y="448689"/>
                  <a:pt x="3977340" y="414611"/>
                  <a:pt x="3936382" y="390904"/>
                </a:cubicBezTo>
                <a:cubicBezTo>
                  <a:pt x="3895424" y="367198"/>
                  <a:pt x="3847477" y="355345"/>
                  <a:pt x="3792540" y="355345"/>
                </a:cubicBezTo>
                <a:close/>
                <a:moveTo>
                  <a:pt x="1087440" y="355345"/>
                </a:moveTo>
                <a:cubicBezTo>
                  <a:pt x="1032913" y="355345"/>
                  <a:pt x="985124" y="367117"/>
                  <a:pt x="944073" y="390661"/>
                </a:cubicBezTo>
                <a:cubicBezTo>
                  <a:pt x="903022" y="414205"/>
                  <a:pt x="871673" y="448246"/>
                  <a:pt x="850026" y="492785"/>
                </a:cubicBezTo>
                <a:cubicBezTo>
                  <a:pt x="828378" y="537323"/>
                  <a:pt x="817555" y="589309"/>
                  <a:pt x="817555" y="648743"/>
                </a:cubicBezTo>
                <a:cubicBezTo>
                  <a:pt x="817555" y="708501"/>
                  <a:pt x="828228" y="760958"/>
                  <a:pt x="849574" y="806114"/>
                </a:cubicBezTo>
                <a:cubicBezTo>
                  <a:pt x="870920" y="851270"/>
                  <a:pt x="901970" y="886025"/>
                  <a:pt x="942723" y="910378"/>
                </a:cubicBezTo>
                <a:cubicBezTo>
                  <a:pt x="983477" y="934732"/>
                  <a:pt x="1031452" y="946909"/>
                  <a:pt x="1086650" y="946909"/>
                </a:cubicBezTo>
                <a:cubicBezTo>
                  <a:pt x="1140689" y="946909"/>
                  <a:pt x="1188267" y="934815"/>
                  <a:pt x="1229385" y="910628"/>
                </a:cubicBezTo>
                <a:cubicBezTo>
                  <a:pt x="1270503" y="886441"/>
                  <a:pt x="1302174" y="851503"/>
                  <a:pt x="1324397" y="805814"/>
                </a:cubicBezTo>
                <a:cubicBezTo>
                  <a:pt x="1346619" y="760125"/>
                  <a:pt x="1357731" y="707768"/>
                  <a:pt x="1357731" y="648743"/>
                </a:cubicBezTo>
                <a:cubicBezTo>
                  <a:pt x="1357731" y="589457"/>
                  <a:pt x="1346895" y="537589"/>
                  <a:pt x="1325225" y="493139"/>
                </a:cubicBezTo>
                <a:cubicBezTo>
                  <a:pt x="1303554" y="448689"/>
                  <a:pt x="1272240" y="414611"/>
                  <a:pt x="1231282" y="390904"/>
                </a:cubicBezTo>
                <a:cubicBezTo>
                  <a:pt x="1190324" y="367198"/>
                  <a:pt x="1142377" y="355345"/>
                  <a:pt x="1087440" y="355345"/>
                </a:cubicBezTo>
                <a:close/>
                <a:moveTo>
                  <a:pt x="0" y="0"/>
                </a:moveTo>
                <a:lnTo>
                  <a:pt x="5638800" y="0"/>
                </a:lnTo>
                <a:lnTo>
                  <a:pt x="5638800" y="2433639"/>
                </a:lnTo>
                <a:lnTo>
                  <a:pt x="0" y="24336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138545" y="4762501"/>
            <a:ext cx="233680" cy="228600"/>
          </a:xfrm>
          <a:prstGeom prst="ellipse">
            <a:avLst/>
          </a:prstGeom>
          <a:solidFill>
            <a:srgbClr val="FFD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874394" y="3521988"/>
            <a:ext cx="53142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</a:rPr>
              <a:t>某某科技游戏公司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5403">
            <a:off x="4093058" y="6666920"/>
            <a:ext cx="1473016" cy="226031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2569">
            <a:off x="9893091" y="-1899178"/>
            <a:ext cx="1574603" cy="2107936"/>
          </a:xfrm>
          <a:prstGeom prst="rect">
            <a:avLst/>
          </a:prstGeom>
        </p:spPr>
      </p:pic>
      <p:pic>
        <p:nvPicPr>
          <p:cNvPr id="2" name="Charlie Puth - We Don't Talk Anymore (只剩沉默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571755" y="5913610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49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21732 -0.376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188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5963 0.393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1676" y="-1471246"/>
            <a:ext cx="3810659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0" dirty="0">
                <a:solidFill>
                  <a:schemeClr val="bg1"/>
                </a:solidFill>
                <a:latin typeface="Berlin Sans FB" panose="020E0602020502020306" pitchFamily="34" charset="0"/>
              </a:rPr>
              <a:t>3</a:t>
            </a:r>
            <a:endParaRPr lang="zh-CN" altLang="en-US" sz="60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 useBgFill="1">
        <p:nvSpPr>
          <p:cNvPr id="5" name="矩形 4"/>
          <p:cNvSpPr/>
          <p:nvPr/>
        </p:nvSpPr>
        <p:spPr>
          <a:xfrm rot="20785420">
            <a:off x="785446" y="3505201"/>
            <a:ext cx="3962400" cy="1207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 rot="20785420">
            <a:off x="394527" y="3678052"/>
            <a:ext cx="5134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chemeClr val="bg1"/>
                </a:solidFill>
              </a:rPr>
              <a:t>ADD YOUR TITLE</a:t>
            </a:r>
            <a:endParaRPr lang="zh-CN" altLang="en-US" sz="5000" b="1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54" y="296944"/>
            <a:ext cx="4833509" cy="483350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983075" y="783077"/>
            <a:ext cx="247650" cy="242266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91697" y="1454108"/>
            <a:ext cx="395285" cy="386692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954223" y="3419324"/>
            <a:ext cx="438150" cy="428625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642416" y="5616358"/>
            <a:ext cx="238481" cy="233297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81676" y="3191569"/>
            <a:ext cx="247650" cy="242266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1184178" y="296944"/>
            <a:ext cx="589085" cy="576278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03638" y="658910"/>
            <a:ext cx="374577" cy="366434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654431" y="5849655"/>
            <a:ext cx="238481" cy="233297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886982" y="4774185"/>
            <a:ext cx="241475" cy="236226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对话气泡: 矩形 12"/>
          <p:cNvSpPr/>
          <p:nvPr/>
        </p:nvSpPr>
        <p:spPr>
          <a:xfrm>
            <a:off x="1656330" y="1918309"/>
            <a:ext cx="4402033" cy="2270746"/>
          </a:xfrm>
          <a:prstGeom prst="wedgeRectCallout">
            <a:avLst>
              <a:gd name="adj1" fmla="val -40151"/>
              <a:gd name="adj2" fmla="val 6304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32091" y="89640"/>
            <a:ext cx="2056117" cy="1455359"/>
            <a:chOff x="1191175" y="419723"/>
            <a:chExt cx="1397478" cy="989162"/>
          </a:xfrm>
        </p:grpSpPr>
        <p:grpSp>
          <p:nvGrpSpPr>
            <p:cNvPr id="7" name="组合 6"/>
            <p:cNvGrpSpPr/>
            <p:nvPr/>
          </p:nvGrpSpPr>
          <p:grpSpPr>
            <a:xfrm>
              <a:off x="1191175" y="419723"/>
              <a:ext cx="1397478" cy="989162"/>
              <a:chOff x="337536" y="321750"/>
              <a:chExt cx="2848707" cy="2016369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63500" cap="rnd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弧形 9"/>
              <p:cNvSpPr/>
              <p:nvPr/>
            </p:nvSpPr>
            <p:spPr>
              <a:xfrm rot="20637506" flipV="1">
                <a:off x="337536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706222" y="621443"/>
              <a:ext cx="367383" cy="58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3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42668" y="130720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ADD YOUR TITLE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80755" y="691281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>
                    <a:lumMod val="85000"/>
                  </a:schemeClr>
                </a:solidFill>
              </a:rPr>
              <a:t>YOUR TEXT NEXT</a:t>
            </a:r>
            <a:endParaRPr lang="zh-CN" altLang="en-US" sz="3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" y="3760075"/>
            <a:ext cx="2230985" cy="22309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2561">
            <a:off x="10618441" y="718862"/>
            <a:ext cx="1537867" cy="1537867"/>
          </a:xfrm>
          <a:prstGeom prst="rect">
            <a:avLst/>
          </a:prstGeom>
        </p:spPr>
      </p:pic>
      <p:sp>
        <p:nvSpPr>
          <p:cNvPr id="19" name="对话气泡: 矩形 18"/>
          <p:cNvSpPr/>
          <p:nvPr/>
        </p:nvSpPr>
        <p:spPr>
          <a:xfrm>
            <a:off x="6586604" y="211336"/>
            <a:ext cx="3726128" cy="1922087"/>
          </a:xfrm>
          <a:prstGeom prst="wedgeRectCallout">
            <a:avLst>
              <a:gd name="adj1" fmla="val 58346"/>
              <a:gd name="adj2" fmla="val 1873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312203" y="2179183"/>
            <a:ext cx="3150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rgbClr val="FF1B7D"/>
                </a:solidFill>
              </a:rPr>
              <a:t>ADD YOUR TITLE</a:t>
            </a:r>
            <a:endParaRPr lang="zh-CN" altLang="en-US" sz="3000" b="1" dirty="0">
              <a:solidFill>
                <a:srgbClr val="FF1B7D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48005" y="2680372"/>
            <a:ext cx="3678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Sasd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ksjd</a:t>
            </a:r>
            <a:r>
              <a:rPr lang="en-US" altLang="zh-CN" dirty="0">
                <a:solidFill>
                  <a:schemeClr val="bg1"/>
                </a:solidFill>
              </a:rPr>
              <a:t> e </a:t>
            </a:r>
            <a:r>
              <a:rPr lang="en-US" altLang="zh-CN" dirty="0" err="1">
                <a:solidFill>
                  <a:schemeClr val="bg1"/>
                </a:solidFill>
              </a:rPr>
              <a:t>dem</a:t>
            </a:r>
            <a:r>
              <a:rPr lang="en-US" altLang="zh-CN" dirty="0">
                <a:solidFill>
                  <a:schemeClr val="bg1"/>
                </a:solidFill>
              </a:rPr>
              <a:t> as ds </a:t>
            </a:r>
            <a:r>
              <a:rPr lang="en-US" altLang="zh-CN" dirty="0" err="1">
                <a:solidFill>
                  <a:schemeClr val="bg1"/>
                </a:solidFill>
              </a:rPr>
              <a:t>kla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Dslak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dlsa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fm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sas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dksl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Sasd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ksjd</a:t>
            </a:r>
            <a:r>
              <a:rPr lang="en-US" altLang="zh-CN" dirty="0">
                <a:solidFill>
                  <a:schemeClr val="bg1"/>
                </a:solidFill>
              </a:rPr>
              <a:t> e </a:t>
            </a:r>
            <a:r>
              <a:rPr lang="en-US" altLang="zh-CN" dirty="0" err="1">
                <a:solidFill>
                  <a:schemeClr val="bg1"/>
                </a:solidFill>
              </a:rPr>
              <a:t>dem</a:t>
            </a:r>
            <a:r>
              <a:rPr lang="en-US" altLang="zh-CN" dirty="0">
                <a:solidFill>
                  <a:schemeClr val="bg1"/>
                </a:solidFill>
              </a:rPr>
              <a:t> as ds </a:t>
            </a:r>
            <a:r>
              <a:rPr lang="en-US" altLang="zh-CN" dirty="0" err="1">
                <a:solidFill>
                  <a:schemeClr val="bg1"/>
                </a:solidFill>
              </a:rPr>
              <a:t>kla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Dslak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dlsa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fm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sas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dksl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22295" y="364582"/>
            <a:ext cx="2656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FF1B7D"/>
                </a:solidFill>
              </a:rPr>
              <a:t>ADD YOUR TITLE</a:t>
            </a:r>
            <a:endParaRPr lang="zh-CN" altLang="en-US" sz="2500" b="1" dirty="0">
              <a:solidFill>
                <a:srgbClr val="FF1B7D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29821" y="751889"/>
            <a:ext cx="3678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Sasd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ksjd</a:t>
            </a:r>
            <a:r>
              <a:rPr lang="en-US" altLang="zh-CN" dirty="0">
                <a:solidFill>
                  <a:schemeClr val="bg1"/>
                </a:solidFill>
              </a:rPr>
              <a:t> e </a:t>
            </a:r>
            <a:r>
              <a:rPr lang="en-US" altLang="zh-CN" dirty="0" err="1">
                <a:solidFill>
                  <a:schemeClr val="bg1"/>
                </a:solidFill>
              </a:rPr>
              <a:t>dem</a:t>
            </a:r>
            <a:r>
              <a:rPr lang="en-US" altLang="zh-CN" dirty="0">
                <a:solidFill>
                  <a:schemeClr val="bg1"/>
                </a:solidFill>
              </a:rPr>
              <a:t> as ds </a:t>
            </a:r>
            <a:r>
              <a:rPr lang="en-US" altLang="zh-CN" dirty="0" err="1">
                <a:solidFill>
                  <a:schemeClr val="bg1"/>
                </a:solidFill>
              </a:rPr>
              <a:t>kla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Dslak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dlsa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fm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sas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dksl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Sasd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ksjd</a:t>
            </a:r>
            <a:r>
              <a:rPr lang="en-US" altLang="zh-CN" dirty="0">
                <a:solidFill>
                  <a:schemeClr val="bg1"/>
                </a:solidFill>
              </a:rPr>
              <a:t> e </a:t>
            </a:r>
            <a:r>
              <a:rPr lang="en-US" altLang="zh-CN" dirty="0" err="1">
                <a:solidFill>
                  <a:schemeClr val="bg1"/>
                </a:solidFill>
              </a:rPr>
              <a:t>dem</a:t>
            </a:r>
            <a:r>
              <a:rPr lang="en-US" altLang="zh-CN" dirty="0">
                <a:solidFill>
                  <a:schemeClr val="bg1"/>
                </a:solidFill>
              </a:rPr>
              <a:t> as ds </a:t>
            </a:r>
            <a:r>
              <a:rPr lang="en-US" altLang="zh-CN" dirty="0" err="1">
                <a:solidFill>
                  <a:schemeClr val="bg1"/>
                </a:solidFill>
              </a:rPr>
              <a:t>kla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Dslak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dlsa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fm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sas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dksl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0075" y="2069490"/>
            <a:ext cx="235738" cy="230613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742564" y="1317899"/>
            <a:ext cx="403095" cy="394332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03268" y="2919294"/>
            <a:ext cx="438150" cy="428625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2" y="4601211"/>
            <a:ext cx="938262" cy="979056"/>
          </a:xfrm>
          <a:prstGeom prst="rect">
            <a:avLst/>
          </a:prstGeom>
        </p:spPr>
      </p:pic>
      <p:sp>
        <p:nvSpPr>
          <p:cNvPr id="29" name="对话气泡: 矩形 28"/>
          <p:cNvSpPr/>
          <p:nvPr/>
        </p:nvSpPr>
        <p:spPr>
          <a:xfrm>
            <a:off x="6586604" y="2949708"/>
            <a:ext cx="5175336" cy="2386380"/>
          </a:xfrm>
          <a:prstGeom prst="wedgeRectCallout">
            <a:avLst>
              <a:gd name="adj1" fmla="val -55870"/>
              <a:gd name="adj2" fmla="val 2697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853140" y="2989360"/>
            <a:ext cx="2656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FF1B7D"/>
                </a:solidFill>
              </a:rPr>
              <a:t>ADD YOUR TITLE</a:t>
            </a:r>
            <a:endParaRPr lang="zh-CN" altLang="en-US" sz="2500" b="1" dirty="0">
              <a:solidFill>
                <a:srgbClr val="FF1B7D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11361" y="3390213"/>
            <a:ext cx="4376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Sasd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ksjd</a:t>
            </a:r>
            <a:r>
              <a:rPr lang="en-US" altLang="zh-CN" dirty="0">
                <a:solidFill>
                  <a:schemeClr val="bg1"/>
                </a:solidFill>
              </a:rPr>
              <a:t> e </a:t>
            </a:r>
            <a:r>
              <a:rPr lang="en-US" altLang="zh-CN" dirty="0" err="1">
                <a:solidFill>
                  <a:schemeClr val="bg1"/>
                </a:solidFill>
              </a:rPr>
              <a:t>dem</a:t>
            </a:r>
            <a:r>
              <a:rPr lang="en-US" altLang="zh-CN" dirty="0">
                <a:solidFill>
                  <a:schemeClr val="bg1"/>
                </a:solidFill>
              </a:rPr>
              <a:t> as ds </a:t>
            </a:r>
            <a:r>
              <a:rPr lang="en-US" altLang="zh-CN" dirty="0" err="1">
                <a:solidFill>
                  <a:schemeClr val="bg1"/>
                </a:solidFill>
              </a:rPr>
              <a:t>kla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Dslak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dlsa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fm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sas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dksl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Sasd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ksjd</a:t>
            </a:r>
            <a:r>
              <a:rPr lang="en-US" altLang="zh-CN" dirty="0">
                <a:solidFill>
                  <a:schemeClr val="bg1"/>
                </a:solidFill>
              </a:rPr>
              <a:t> e </a:t>
            </a:r>
            <a:r>
              <a:rPr lang="en-US" altLang="zh-CN" dirty="0" err="1">
                <a:solidFill>
                  <a:schemeClr val="bg1"/>
                </a:solidFill>
              </a:rPr>
              <a:t>dem</a:t>
            </a:r>
            <a:r>
              <a:rPr lang="en-US" altLang="zh-CN" dirty="0">
                <a:solidFill>
                  <a:schemeClr val="bg1"/>
                </a:solidFill>
              </a:rPr>
              <a:t> as ds </a:t>
            </a:r>
            <a:r>
              <a:rPr lang="en-US" altLang="zh-CN" dirty="0" err="1">
                <a:solidFill>
                  <a:schemeClr val="bg1"/>
                </a:solidFill>
              </a:rPr>
              <a:t>kla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Dslak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dlsa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fm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sas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dkslsadasda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asd</a:t>
            </a:r>
            <a:r>
              <a:rPr lang="en-US" altLang="zh-CN" dirty="0">
                <a:solidFill>
                  <a:schemeClr val="bg1"/>
                </a:solidFill>
              </a:rPr>
              <a:t> as das</a:t>
            </a: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Asd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asd</a:t>
            </a:r>
            <a:r>
              <a:rPr lang="en-US" altLang="zh-CN" dirty="0">
                <a:solidFill>
                  <a:schemeClr val="bg1"/>
                </a:solidFill>
              </a:rPr>
              <a:t> sad </a:t>
            </a:r>
            <a:r>
              <a:rPr lang="en-US" altLang="zh-CN" dirty="0" err="1">
                <a:solidFill>
                  <a:schemeClr val="bg1"/>
                </a:solidFill>
              </a:rPr>
              <a:t>sad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rf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af</a:t>
            </a:r>
            <a:r>
              <a:rPr lang="en-US" altLang="zh-CN" dirty="0">
                <a:solidFill>
                  <a:schemeClr val="bg1"/>
                </a:solidFill>
              </a:rPr>
              <a:t> as d as g </a:t>
            </a:r>
            <a:r>
              <a:rPr lang="en-US" altLang="zh-CN" dirty="0" err="1">
                <a:solidFill>
                  <a:schemeClr val="bg1"/>
                </a:solidFill>
              </a:rPr>
              <a:t>gthh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sd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Gfd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gafds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reg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ththyj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fhgfh</a:t>
            </a:r>
            <a:r>
              <a:rPr lang="en-US" altLang="zh-CN" dirty="0">
                <a:solidFill>
                  <a:schemeClr val="bg1"/>
                </a:solidFill>
              </a:rPr>
              <a:t> f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2417">
            <a:off x="2203912" y="7146078"/>
            <a:ext cx="660317" cy="660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1888 -0.278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  <p:bldP spid="19" grpId="0" animBg="1"/>
      <p:bldP spid="20" grpId="0"/>
      <p:bldP spid="21" grpId="0"/>
      <p:bldP spid="22" grpId="0"/>
      <p:bldP spid="23" grpId="0"/>
      <p:bldP spid="29" grpId="0" animBg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5313819" y="2085004"/>
          <a:ext cx="5872446" cy="391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直角三角形 6"/>
          <p:cNvSpPr/>
          <p:nvPr/>
        </p:nvSpPr>
        <p:spPr>
          <a:xfrm rot="521577">
            <a:off x="1483233" y="1153342"/>
            <a:ext cx="2956142" cy="4344634"/>
          </a:xfrm>
          <a:prstGeom prst="rtTriangle">
            <a:avLst/>
          </a:prstGeom>
          <a:solidFill>
            <a:srgbClr val="FF1B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321944">
            <a:off x="1785283" y="1164800"/>
            <a:ext cx="2940549" cy="4321717"/>
          </a:xfrm>
          <a:prstGeom prst="rtTriangl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799270">
            <a:off x="2367418" y="923223"/>
            <a:ext cx="3269294" cy="4804872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956374" y="305329"/>
            <a:ext cx="2056117" cy="1455359"/>
            <a:chOff x="1191175" y="419723"/>
            <a:chExt cx="1397478" cy="989162"/>
          </a:xfrm>
        </p:grpSpPr>
        <p:grpSp>
          <p:nvGrpSpPr>
            <p:cNvPr id="11" name="组合 10"/>
            <p:cNvGrpSpPr/>
            <p:nvPr/>
          </p:nvGrpSpPr>
          <p:grpSpPr>
            <a:xfrm>
              <a:off x="1191175" y="419723"/>
              <a:ext cx="1397478" cy="989162"/>
              <a:chOff x="337536" y="321750"/>
              <a:chExt cx="2848707" cy="201636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63500" cap="rnd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弧形 13"/>
              <p:cNvSpPr/>
              <p:nvPr/>
            </p:nvSpPr>
            <p:spPr>
              <a:xfrm rot="20637506" flipV="1">
                <a:off x="337536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706222" y="621443"/>
              <a:ext cx="367383" cy="58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3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966951" y="346409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ADD YOUR TITLE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05038" y="906970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>
                    <a:lumMod val="85000"/>
                  </a:schemeClr>
                </a:solidFill>
              </a:rPr>
              <a:t>YOUR TEXT NEXT</a:t>
            </a:r>
            <a:endParaRPr lang="zh-CN" altLang="en-US" sz="3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253304" y="1703540"/>
          <a:ext cx="7234648" cy="482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16255" y="383987"/>
            <a:ext cx="5134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FF1B7D"/>
                </a:solidFill>
              </a:rPr>
              <a:t>ADD YOUR TITLE</a:t>
            </a:r>
            <a:endParaRPr lang="zh-CN" altLang="en-US" sz="5000" b="1" dirty="0">
              <a:solidFill>
                <a:srgbClr val="FF1B7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69" y="1149542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>
                    <a:lumMod val="85000"/>
                  </a:schemeClr>
                </a:solidFill>
              </a:rPr>
              <a:t>YOUR TEXT NEXT</a:t>
            </a:r>
            <a:endParaRPr lang="zh-CN" altLang="en-US" sz="3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52" y="0"/>
            <a:ext cx="386404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9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99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449470" y="2622692"/>
                </a:moveTo>
                <a:cubicBezTo>
                  <a:pt x="5473034" y="2702687"/>
                  <a:pt x="5495049" y="2770590"/>
                  <a:pt x="5515512" y="2826400"/>
                </a:cubicBezTo>
                <a:lnTo>
                  <a:pt x="5662480" y="3232887"/>
                </a:lnTo>
                <a:lnTo>
                  <a:pt x="5236460" y="3232887"/>
                </a:lnTo>
                <a:lnTo>
                  <a:pt x="5382498" y="2825470"/>
                </a:lnTo>
                <a:cubicBezTo>
                  <a:pt x="5396140" y="2788263"/>
                  <a:pt x="5407923" y="2754157"/>
                  <a:pt x="5417845" y="2723151"/>
                </a:cubicBezTo>
                <a:cubicBezTo>
                  <a:pt x="5427766" y="2692145"/>
                  <a:pt x="5438308" y="2658659"/>
                  <a:pt x="5449470" y="2622692"/>
                </a:cubicBezTo>
                <a:close/>
                <a:moveTo>
                  <a:pt x="7707825" y="2452470"/>
                </a:moveTo>
                <a:lnTo>
                  <a:pt x="7707825" y="3763087"/>
                </a:lnTo>
                <a:lnTo>
                  <a:pt x="7933858" y="3763087"/>
                </a:lnTo>
                <a:lnTo>
                  <a:pt x="7933858" y="3284047"/>
                </a:lnTo>
                <a:lnTo>
                  <a:pt x="8057571" y="3164054"/>
                </a:lnTo>
                <a:lnTo>
                  <a:pt x="8441734" y="3763087"/>
                </a:lnTo>
                <a:lnTo>
                  <a:pt x="8715205" y="3763087"/>
                </a:lnTo>
                <a:lnTo>
                  <a:pt x="8224073" y="3017086"/>
                </a:lnTo>
                <a:lnTo>
                  <a:pt x="8672417" y="2452470"/>
                </a:lnTo>
                <a:lnTo>
                  <a:pt x="8403596" y="2452470"/>
                </a:lnTo>
                <a:lnTo>
                  <a:pt x="7933858" y="3058014"/>
                </a:lnTo>
                <a:lnTo>
                  <a:pt x="7933858" y="2452470"/>
                </a:lnTo>
                <a:close/>
                <a:moveTo>
                  <a:pt x="6249570" y="2452470"/>
                </a:moveTo>
                <a:lnTo>
                  <a:pt x="6249570" y="3763087"/>
                </a:lnTo>
                <a:lnTo>
                  <a:pt x="6454209" y="3763087"/>
                </a:lnTo>
                <a:lnTo>
                  <a:pt x="6454209" y="2940812"/>
                </a:lnTo>
                <a:cubicBezTo>
                  <a:pt x="6454209" y="2900504"/>
                  <a:pt x="6453434" y="2860662"/>
                  <a:pt x="6451883" y="2821284"/>
                </a:cubicBezTo>
                <a:cubicBezTo>
                  <a:pt x="6450333" y="2781907"/>
                  <a:pt x="6448628" y="2742064"/>
                  <a:pt x="6446767" y="2701757"/>
                </a:cubicBezTo>
                <a:lnTo>
                  <a:pt x="7109052" y="3763087"/>
                </a:lnTo>
                <a:lnTo>
                  <a:pt x="7385314" y="3763087"/>
                </a:lnTo>
                <a:lnTo>
                  <a:pt x="7385314" y="2452470"/>
                </a:lnTo>
                <a:lnTo>
                  <a:pt x="7179746" y="2452470"/>
                </a:lnTo>
                <a:lnTo>
                  <a:pt x="7179746" y="3262653"/>
                </a:lnTo>
                <a:cubicBezTo>
                  <a:pt x="7179746" y="3319083"/>
                  <a:pt x="7180676" y="3367763"/>
                  <a:pt x="7182536" y="3408690"/>
                </a:cubicBezTo>
                <a:cubicBezTo>
                  <a:pt x="7184396" y="3449618"/>
                  <a:pt x="7186567" y="3487135"/>
                  <a:pt x="7189047" y="3521242"/>
                </a:cubicBezTo>
                <a:lnTo>
                  <a:pt x="6519321" y="2452470"/>
                </a:lnTo>
                <a:close/>
                <a:moveTo>
                  <a:pt x="5316455" y="2452470"/>
                </a:moveTo>
                <a:lnTo>
                  <a:pt x="4827182" y="3763087"/>
                </a:lnTo>
                <a:lnTo>
                  <a:pt x="5054145" y="3763087"/>
                </a:lnTo>
                <a:lnTo>
                  <a:pt x="5183440" y="3404970"/>
                </a:lnTo>
                <a:lnTo>
                  <a:pt x="5712710" y="3404970"/>
                </a:lnTo>
                <a:lnTo>
                  <a:pt x="5842935" y="3763087"/>
                </a:lnTo>
                <a:lnTo>
                  <a:pt x="6069897" y="3763087"/>
                </a:lnTo>
                <a:lnTo>
                  <a:pt x="5581555" y="2452470"/>
                </a:lnTo>
                <a:close/>
                <a:moveTo>
                  <a:pt x="3573045" y="2452470"/>
                </a:moveTo>
                <a:lnTo>
                  <a:pt x="3573045" y="3763087"/>
                </a:lnTo>
                <a:lnTo>
                  <a:pt x="3799078" y="3763087"/>
                </a:lnTo>
                <a:lnTo>
                  <a:pt x="3799078" y="3179867"/>
                </a:lnTo>
                <a:lnTo>
                  <a:pt x="4429737" y="3179867"/>
                </a:lnTo>
                <a:lnTo>
                  <a:pt x="4429737" y="3763087"/>
                </a:lnTo>
                <a:lnTo>
                  <a:pt x="4647398" y="3763087"/>
                </a:lnTo>
                <a:lnTo>
                  <a:pt x="4647398" y="2452470"/>
                </a:lnTo>
                <a:lnTo>
                  <a:pt x="4429737" y="2452470"/>
                </a:lnTo>
                <a:lnTo>
                  <a:pt x="4429737" y="2991972"/>
                </a:lnTo>
                <a:lnTo>
                  <a:pt x="3799078" y="2991972"/>
                </a:lnTo>
                <a:lnTo>
                  <a:pt x="3799078" y="2452470"/>
                </a:lnTo>
                <a:close/>
                <a:moveTo>
                  <a:pt x="2386699" y="2452470"/>
                </a:moveTo>
                <a:lnTo>
                  <a:pt x="2386699" y="2634784"/>
                </a:lnTo>
                <a:lnTo>
                  <a:pt x="2772722" y="2634784"/>
                </a:lnTo>
                <a:lnTo>
                  <a:pt x="2772722" y="3763087"/>
                </a:lnTo>
                <a:lnTo>
                  <a:pt x="2997824" y="3763087"/>
                </a:lnTo>
                <a:lnTo>
                  <a:pt x="2997824" y="2634784"/>
                </a:lnTo>
                <a:lnTo>
                  <a:pt x="3389428" y="2634784"/>
                </a:lnTo>
                <a:lnTo>
                  <a:pt x="3389428" y="2452470"/>
                </a:lnTo>
                <a:close/>
                <a:moveTo>
                  <a:pt x="9215900" y="2432936"/>
                </a:moveTo>
                <a:cubicBezTo>
                  <a:pt x="9085676" y="2432936"/>
                  <a:pt x="8983976" y="2463632"/>
                  <a:pt x="8910802" y="2525023"/>
                </a:cubicBezTo>
                <a:cubicBezTo>
                  <a:pt x="8837628" y="2586415"/>
                  <a:pt x="8801042" y="2671991"/>
                  <a:pt x="8801042" y="2781752"/>
                </a:cubicBezTo>
                <a:cubicBezTo>
                  <a:pt x="8801042" y="2853065"/>
                  <a:pt x="8813289" y="2912597"/>
                  <a:pt x="8837784" y="2960346"/>
                </a:cubicBezTo>
                <a:cubicBezTo>
                  <a:pt x="8862278" y="3008095"/>
                  <a:pt x="8897315" y="3047782"/>
                  <a:pt x="8942894" y="3079408"/>
                </a:cubicBezTo>
                <a:cubicBezTo>
                  <a:pt x="8988472" y="3111034"/>
                  <a:pt x="9062111" y="3141420"/>
                  <a:pt x="9163810" y="3170565"/>
                </a:cubicBezTo>
                <a:cubicBezTo>
                  <a:pt x="9205978" y="3182968"/>
                  <a:pt x="9245510" y="3194905"/>
                  <a:pt x="9282408" y="3206377"/>
                </a:cubicBezTo>
                <a:cubicBezTo>
                  <a:pt x="9319305" y="3217849"/>
                  <a:pt x="9351396" y="3231957"/>
                  <a:pt x="9378681" y="3248700"/>
                </a:cubicBezTo>
                <a:cubicBezTo>
                  <a:pt x="9405966" y="3265443"/>
                  <a:pt x="9427360" y="3286217"/>
                  <a:pt x="9442863" y="3311022"/>
                </a:cubicBezTo>
                <a:cubicBezTo>
                  <a:pt x="9458366" y="3335827"/>
                  <a:pt x="9466118" y="3367763"/>
                  <a:pt x="9466118" y="3406830"/>
                </a:cubicBezTo>
                <a:cubicBezTo>
                  <a:pt x="9466118" y="3542636"/>
                  <a:pt x="9387362" y="3610538"/>
                  <a:pt x="9229852" y="3610538"/>
                </a:cubicBezTo>
                <a:cubicBezTo>
                  <a:pt x="9085366" y="3610538"/>
                  <a:pt x="8997929" y="3539535"/>
                  <a:pt x="8967543" y="3397528"/>
                </a:cubicBezTo>
                <a:lnTo>
                  <a:pt x="8757324" y="3433805"/>
                </a:lnTo>
                <a:cubicBezTo>
                  <a:pt x="8780268" y="3550387"/>
                  <a:pt x="8829722" y="3637514"/>
                  <a:pt x="8905686" y="3695184"/>
                </a:cubicBezTo>
                <a:cubicBezTo>
                  <a:pt x="8981651" y="3752855"/>
                  <a:pt x="9085986" y="3781691"/>
                  <a:pt x="9218690" y="3781691"/>
                </a:cubicBezTo>
                <a:cubicBezTo>
                  <a:pt x="9369379" y="3781691"/>
                  <a:pt x="9484566" y="3748359"/>
                  <a:pt x="9564251" y="3681697"/>
                </a:cubicBezTo>
                <a:cubicBezTo>
                  <a:pt x="9643936" y="3615034"/>
                  <a:pt x="9683778" y="3519071"/>
                  <a:pt x="9683778" y="3393807"/>
                </a:cubicBezTo>
                <a:cubicBezTo>
                  <a:pt x="9683778" y="3342958"/>
                  <a:pt x="9677268" y="3298309"/>
                  <a:pt x="9664245" y="3259862"/>
                </a:cubicBezTo>
                <a:cubicBezTo>
                  <a:pt x="9651222" y="3221415"/>
                  <a:pt x="9631998" y="3187618"/>
                  <a:pt x="9606574" y="3158473"/>
                </a:cubicBezTo>
                <a:cubicBezTo>
                  <a:pt x="9581150" y="3129328"/>
                  <a:pt x="9546733" y="3102818"/>
                  <a:pt x="9503324" y="3078943"/>
                </a:cubicBezTo>
                <a:cubicBezTo>
                  <a:pt x="9459916" y="3055068"/>
                  <a:pt x="9387362" y="3027318"/>
                  <a:pt x="9285664" y="2995692"/>
                </a:cubicBezTo>
                <a:cubicBezTo>
                  <a:pt x="9198847" y="2969027"/>
                  <a:pt x="9140246" y="2946703"/>
                  <a:pt x="9109860" y="2928720"/>
                </a:cubicBezTo>
                <a:cubicBezTo>
                  <a:pt x="9079474" y="2910736"/>
                  <a:pt x="9056685" y="2889497"/>
                  <a:pt x="9041492" y="2865003"/>
                </a:cubicBezTo>
                <a:cubicBezTo>
                  <a:pt x="9026300" y="2840508"/>
                  <a:pt x="9018703" y="2809347"/>
                  <a:pt x="9018703" y="2771520"/>
                </a:cubicBezTo>
                <a:cubicBezTo>
                  <a:pt x="9018703" y="2716950"/>
                  <a:pt x="9035601" y="2674317"/>
                  <a:pt x="9069398" y="2643621"/>
                </a:cubicBezTo>
                <a:cubicBezTo>
                  <a:pt x="9103194" y="2612925"/>
                  <a:pt x="9151408" y="2597577"/>
                  <a:pt x="9214040" y="2597577"/>
                </a:cubicBezTo>
                <a:cubicBezTo>
                  <a:pt x="9335583" y="2597577"/>
                  <a:pt x="9410307" y="2657418"/>
                  <a:pt x="9438212" y="2777101"/>
                </a:cubicBezTo>
                <a:lnTo>
                  <a:pt x="9651222" y="2738964"/>
                </a:lnTo>
                <a:cubicBezTo>
                  <a:pt x="9624557" y="2633544"/>
                  <a:pt x="9576343" y="2556184"/>
                  <a:pt x="9506580" y="2506885"/>
                </a:cubicBezTo>
                <a:cubicBezTo>
                  <a:pt x="9436817" y="2457586"/>
                  <a:pt x="9339924" y="2432936"/>
                  <a:pt x="9215900" y="24329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21" y="4032029"/>
            <a:ext cx="3201752" cy="32017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891228" y="1773749"/>
            <a:ext cx="247650" cy="242266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495902" y="1172477"/>
            <a:ext cx="209950" cy="205386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301725" y="4848662"/>
            <a:ext cx="332905" cy="325668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447840" y="1690347"/>
            <a:ext cx="245223" cy="239892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065819" y="4643275"/>
            <a:ext cx="426511" cy="417239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414426" y="2328499"/>
            <a:ext cx="245223" cy="239892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682416" y="752617"/>
            <a:ext cx="429191" cy="419860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98722" y="1275170"/>
            <a:ext cx="220215" cy="215427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217568" y="1930239"/>
            <a:ext cx="332905" cy="325668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01499" y="3924316"/>
            <a:ext cx="220215" cy="215427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191175" y="419723"/>
            <a:ext cx="1397478" cy="989162"/>
            <a:chOff x="1191175" y="419723"/>
            <a:chExt cx="1397478" cy="989162"/>
          </a:xfrm>
        </p:grpSpPr>
        <p:grpSp>
          <p:nvGrpSpPr>
            <p:cNvPr id="15" name="组合 14"/>
            <p:cNvGrpSpPr/>
            <p:nvPr/>
          </p:nvGrpSpPr>
          <p:grpSpPr>
            <a:xfrm>
              <a:off x="1191175" y="419723"/>
              <a:ext cx="1397478" cy="989162"/>
              <a:chOff x="337536" y="321750"/>
              <a:chExt cx="2848707" cy="2016369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0" cap="rnd">
                <a:solidFill>
                  <a:srgbClr val="1FE9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弧形 13"/>
              <p:cNvSpPr/>
              <p:nvPr/>
            </p:nvSpPr>
            <p:spPr>
              <a:xfrm rot="20637506" flipV="1">
                <a:off x="337536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127000">
                <a:solidFill>
                  <a:srgbClr val="1FE9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619647" y="520708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1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14" y="2461846"/>
            <a:ext cx="6081166" cy="43961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66433" y="153377"/>
            <a:ext cx="48349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CONTENT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54153" y="1469445"/>
            <a:ext cx="3150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</a:rPr>
              <a:t>ADD YOUR TITLE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40102" y="4000114"/>
            <a:ext cx="1457892" cy="1031924"/>
            <a:chOff x="840102" y="4000114"/>
            <a:chExt cx="1457892" cy="1031924"/>
          </a:xfrm>
        </p:grpSpPr>
        <p:grpSp>
          <p:nvGrpSpPr>
            <p:cNvPr id="19" name="组合 18"/>
            <p:cNvGrpSpPr/>
            <p:nvPr/>
          </p:nvGrpSpPr>
          <p:grpSpPr>
            <a:xfrm>
              <a:off x="840102" y="4000114"/>
              <a:ext cx="1457892" cy="1031924"/>
              <a:chOff x="314090" y="321750"/>
              <a:chExt cx="2848707" cy="2016369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0" cap="rnd">
                <a:solidFill>
                  <a:srgbClr val="FFD6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弧形 20"/>
              <p:cNvSpPr/>
              <p:nvPr/>
            </p:nvSpPr>
            <p:spPr>
              <a:xfrm rot="1277309" flipV="1">
                <a:off x="314090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127000">
                <a:solidFill>
                  <a:srgbClr val="FFD6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288730" y="4085189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2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152" y="5222662"/>
            <a:ext cx="3150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</a:rPr>
              <a:t>ADD YOUR TITLE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6436" y="1931202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25133" y="5776660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694965" y="355551"/>
            <a:ext cx="989162" cy="1397478"/>
            <a:chOff x="9694965" y="355551"/>
            <a:chExt cx="989162" cy="1397478"/>
          </a:xfrm>
        </p:grpSpPr>
        <p:grpSp>
          <p:nvGrpSpPr>
            <p:cNvPr id="36" name="组合 35"/>
            <p:cNvGrpSpPr/>
            <p:nvPr/>
          </p:nvGrpSpPr>
          <p:grpSpPr>
            <a:xfrm>
              <a:off x="9694965" y="355551"/>
              <a:ext cx="989162" cy="1397478"/>
              <a:chOff x="716771" y="52463"/>
              <a:chExt cx="2016369" cy="2848706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0" cap="rnd">
                <a:solidFill>
                  <a:srgbClr val="FF1B7D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7594390" flipV="1">
                <a:off x="337537" y="1046164"/>
                <a:ext cx="2848706" cy="861304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127000">
                <a:solidFill>
                  <a:srgbClr val="FF1B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37398" y="580079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3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601411" y="1833751"/>
            <a:ext cx="3150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</a:rPr>
              <a:t>ADD YOUR TITLE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93694" y="2295508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480010" y="3915974"/>
            <a:ext cx="1457892" cy="1031924"/>
            <a:chOff x="9480010" y="3915974"/>
            <a:chExt cx="1457892" cy="1031924"/>
          </a:xfrm>
        </p:grpSpPr>
        <p:grpSp>
          <p:nvGrpSpPr>
            <p:cNvPr id="42" name="组合 41"/>
            <p:cNvGrpSpPr/>
            <p:nvPr/>
          </p:nvGrpSpPr>
          <p:grpSpPr>
            <a:xfrm>
              <a:off x="9480010" y="3915974"/>
              <a:ext cx="1457892" cy="1031924"/>
              <a:chOff x="314090" y="321750"/>
              <a:chExt cx="2848707" cy="201636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0" cap="rnd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277309" flipV="1">
                <a:off x="314090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1270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9928638" y="4001049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4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792525" y="5173155"/>
            <a:ext cx="3150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</a:rPr>
              <a:t>ADD YOUR TITLE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084808" y="5634912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3" grpId="0"/>
      <p:bldP spid="34" grpId="0"/>
      <p:bldP spid="35" grpId="0"/>
      <p:bldP spid="40" grpId="0"/>
      <p:bldP spid="41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548" y="2221524"/>
            <a:ext cx="6204224" cy="620422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22056" y="1295216"/>
            <a:ext cx="199602" cy="195263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346330" y="2423987"/>
            <a:ext cx="247650" cy="242266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452321" y="964223"/>
            <a:ext cx="438150" cy="428625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892937" y="342900"/>
            <a:ext cx="438150" cy="428625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120052" y="4657329"/>
            <a:ext cx="589085" cy="576278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497652" y="1178535"/>
            <a:ext cx="395285" cy="386692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85055" y="-1652954"/>
            <a:ext cx="3137397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0" b="1" dirty="0">
                <a:solidFill>
                  <a:schemeClr val="bg1"/>
                </a:solidFill>
                <a:latin typeface="Berlin Sans FB" panose="020E0602020502020306" pitchFamily="34" charset="0"/>
              </a:rPr>
              <a:t>1</a:t>
            </a:r>
            <a:endParaRPr lang="zh-CN" altLang="en-US" sz="60000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 useBgFill="1">
        <p:nvSpPr>
          <p:cNvPr id="12" name="矩形 11"/>
          <p:cNvSpPr/>
          <p:nvPr/>
        </p:nvSpPr>
        <p:spPr>
          <a:xfrm>
            <a:off x="6189784" y="3341077"/>
            <a:ext cx="3962400" cy="1207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98865" y="3513928"/>
            <a:ext cx="5134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chemeClr val="bg1"/>
                </a:solidFill>
              </a:rPr>
              <a:t>ADD YOUR TITLE</a:t>
            </a:r>
            <a:endParaRPr lang="zh-CN" altLang="en-US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67726" y="1792040"/>
            <a:ext cx="11055351" cy="451338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2091" y="89640"/>
            <a:ext cx="2056117" cy="1455359"/>
            <a:chOff x="1191175" y="419723"/>
            <a:chExt cx="1397478" cy="989162"/>
          </a:xfrm>
        </p:grpSpPr>
        <p:grpSp>
          <p:nvGrpSpPr>
            <p:cNvPr id="5" name="组合 4"/>
            <p:cNvGrpSpPr/>
            <p:nvPr/>
          </p:nvGrpSpPr>
          <p:grpSpPr>
            <a:xfrm>
              <a:off x="1191175" y="419723"/>
              <a:ext cx="1397478" cy="989162"/>
              <a:chOff x="337536" y="321750"/>
              <a:chExt cx="2848707" cy="2016369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63500" cap="rnd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弧形 7"/>
              <p:cNvSpPr/>
              <p:nvPr/>
            </p:nvSpPr>
            <p:spPr>
              <a:xfrm rot="20637506" flipV="1">
                <a:off x="337536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706222" y="621443"/>
              <a:ext cx="367383" cy="58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1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42668" y="130720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ADD YOUR TITLE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80755" y="691281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>
                    <a:lumMod val="85000"/>
                  </a:schemeClr>
                </a:solidFill>
              </a:rPr>
              <a:t>YOUR TEXT NEXT</a:t>
            </a:r>
            <a:endParaRPr lang="zh-CN" altLang="en-US" sz="3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18072" y="2112923"/>
            <a:ext cx="950665" cy="1458778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131032" y="2797865"/>
            <a:ext cx="10128738" cy="0"/>
          </a:xfrm>
          <a:prstGeom prst="line">
            <a:avLst/>
          </a:prstGeom>
          <a:ln w="63500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819555" y="1936092"/>
            <a:ext cx="7447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chemeClr val="bg1"/>
                </a:solidFill>
              </a:rPr>
              <a:t>MY BEST TEAM MEMBER</a:t>
            </a:r>
            <a:endParaRPr lang="zh-CN" altLang="en-US" sz="5000" b="1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91" y="3009261"/>
            <a:ext cx="1965037" cy="20017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68" y="2989711"/>
            <a:ext cx="2114111" cy="21180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00" y="3009261"/>
            <a:ext cx="2233971" cy="211721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08855" y="5003822"/>
            <a:ext cx="129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</a:rPr>
              <a:t>NAME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23625" y="5116640"/>
            <a:ext cx="129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</a:rPr>
              <a:t>NAME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20414" y="5126474"/>
            <a:ext cx="129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</a:rPr>
              <a:t>NAME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64246" y="5480862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22194" y="5554901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72532" y="5480862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99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1.03399 -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0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99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99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  <p:bldP spid="15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792" y="307944"/>
            <a:ext cx="5899423" cy="5899423"/>
          </a:xfrm>
          <a:prstGeom prst="rect">
            <a:avLst/>
          </a:prstGeom>
        </p:spPr>
      </p:pic>
      <p:sp>
        <p:nvSpPr>
          <p:cNvPr id="5" name="弧形 4"/>
          <p:cNvSpPr/>
          <p:nvPr/>
        </p:nvSpPr>
        <p:spPr>
          <a:xfrm>
            <a:off x="1418492" y="0"/>
            <a:ext cx="3798277" cy="6940061"/>
          </a:xfrm>
          <a:prstGeom prst="arc">
            <a:avLst>
              <a:gd name="adj1" fmla="val 16200000"/>
              <a:gd name="adj2" fmla="val 4920398"/>
            </a:avLst>
          </a:prstGeom>
          <a:ln w="63500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30676" y="-1880109"/>
            <a:ext cx="2056117" cy="1455359"/>
            <a:chOff x="337536" y="321750"/>
            <a:chExt cx="2848707" cy="2016369"/>
          </a:xfrm>
        </p:grpSpPr>
        <p:sp>
          <p:nvSpPr>
            <p:cNvPr id="11" name="椭圆 10"/>
            <p:cNvSpPr/>
            <p:nvPr/>
          </p:nvSpPr>
          <p:spPr>
            <a:xfrm>
              <a:off x="716771" y="321750"/>
              <a:ext cx="2016369" cy="2016369"/>
            </a:xfrm>
            <a:prstGeom prst="ellipse">
              <a:avLst/>
            </a:prstGeom>
            <a:solidFill>
              <a:schemeClr val="tx1"/>
            </a:solidFill>
            <a:ln w="63500" cap="rnd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弧形 11"/>
            <p:cNvSpPr/>
            <p:nvPr/>
          </p:nvSpPr>
          <p:spPr>
            <a:xfrm rot="20637506" flipV="1">
              <a:off x="337536" y="1046165"/>
              <a:ext cx="2848707" cy="861303"/>
            </a:xfrm>
            <a:prstGeom prst="arc">
              <a:avLst>
                <a:gd name="adj1" fmla="val 9850606"/>
                <a:gd name="adj2" fmla="val 1070113"/>
              </a:avLst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2707586">
            <a:off x="1631455" y="7141223"/>
            <a:ext cx="2056117" cy="1455359"/>
            <a:chOff x="337536" y="321750"/>
            <a:chExt cx="2848707" cy="2016369"/>
          </a:xfrm>
        </p:grpSpPr>
        <p:sp>
          <p:nvSpPr>
            <p:cNvPr id="14" name="椭圆 13"/>
            <p:cNvSpPr/>
            <p:nvPr/>
          </p:nvSpPr>
          <p:spPr>
            <a:xfrm>
              <a:off x="716771" y="321750"/>
              <a:ext cx="2016369" cy="2016369"/>
            </a:xfrm>
            <a:prstGeom prst="ellipse">
              <a:avLst/>
            </a:prstGeom>
            <a:solidFill>
              <a:schemeClr val="tx1"/>
            </a:solidFill>
            <a:ln w="63500" cap="rnd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弧形 14"/>
            <p:cNvSpPr/>
            <p:nvPr/>
          </p:nvSpPr>
          <p:spPr>
            <a:xfrm rot="20637506" flipV="1">
              <a:off x="337536" y="1046165"/>
              <a:ext cx="2848707" cy="861303"/>
            </a:xfrm>
            <a:prstGeom prst="arc">
              <a:avLst>
                <a:gd name="adj1" fmla="val 9850606"/>
                <a:gd name="adj2" fmla="val 1070113"/>
              </a:avLst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936143" y="346744"/>
            <a:ext cx="6122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F1B7D"/>
                </a:solidFill>
              </a:rPr>
              <a:t>ADD YOUR TITLE</a:t>
            </a:r>
            <a:endParaRPr lang="zh-CN" altLang="en-US" sz="6000" b="1" dirty="0">
              <a:solidFill>
                <a:srgbClr val="FF1B7D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98733" y="1270345"/>
            <a:ext cx="4241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85000"/>
                  </a:schemeClr>
                </a:solidFill>
              </a:rPr>
              <a:t>YOUR TEXT NEXT</a:t>
            </a:r>
            <a:endParaRPr lang="zh-CN" alt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04871" y="2380492"/>
            <a:ext cx="184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40461" y="4699226"/>
            <a:ext cx="4958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dkslsk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jkdasj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slk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saldk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asld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f</a:t>
            </a: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Dasl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kldlas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kdalsd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;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asldk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lasdkls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salkd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sl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Sa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ldksl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kfdlfkal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sksl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kdlsak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dlsadk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1267 -1.48148E-6 C 0.18321 -1.48148E-6 0.25339 0.09699 0.25339 0.17431 L 0.25339 0.34884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174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0052 -2.22222E-6 C 0.14557 -2.22222E-6 0.20117 -0.1294 0.20117 -0.23426 L 0.20117 -0.46852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035184" y="-1576754"/>
            <a:ext cx="3914854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0" dirty="0">
                <a:solidFill>
                  <a:schemeClr val="bg1"/>
                </a:solidFill>
                <a:latin typeface="Berlin Sans FB" panose="020E0602020502020306" pitchFamily="34" charset="0"/>
              </a:rPr>
              <a:t>2</a:t>
            </a:r>
            <a:endParaRPr lang="zh-CN" altLang="en-US" sz="60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4473348" y="3168743"/>
            <a:ext cx="3962400" cy="1207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7267">
            <a:off x="1120538" y="872327"/>
            <a:ext cx="1752526" cy="17336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27" y="4257331"/>
            <a:ext cx="1302749" cy="131755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041280" y="4376220"/>
            <a:ext cx="247650" cy="242266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48421" y="2276369"/>
            <a:ext cx="438150" cy="428625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63202" y="5381539"/>
            <a:ext cx="395285" cy="386692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33046" y="380894"/>
            <a:ext cx="148004" cy="144787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553355" y="745901"/>
            <a:ext cx="220927" cy="216124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918580" y="1106587"/>
            <a:ext cx="202746" cy="198338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13159" y="5146260"/>
            <a:ext cx="240507" cy="235279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/>
          <p:cNvSpPr/>
          <p:nvPr/>
        </p:nvSpPr>
        <p:spPr>
          <a:xfrm rot="20637506" flipV="1">
            <a:off x="895589" y="1404836"/>
            <a:ext cx="2306070" cy="697238"/>
          </a:xfrm>
          <a:prstGeom prst="arc">
            <a:avLst>
              <a:gd name="adj1" fmla="val 10016488"/>
              <a:gd name="adj2" fmla="val 1098589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253098" y="3264649"/>
            <a:ext cx="6122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ADD YOUR TITLE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2091" y="89640"/>
            <a:ext cx="2056117" cy="1455359"/>
            <a:chOff x="1191175" y="419723"/>
            <a:chExt cx="1397478" cy="989162"/>
          </a:xfrm>
        </p:grpSpPr>
        <p:grpSp>
          <p:nvGrpSpPr>
            <p:cNvPr id="8" name="组合 7"/>
            <p:cNvGrpSpPr/>
            <p:nvPr/>
          </p:nvGrpSpPr>
          <p:grpSpPr>
            <a:xfrm>
              <a:off x="1191175" y="419723"/>
              <a:ext cx="1397478" cy="989162"/>
              <a:chOff x="337536" y="321750"/>
              <a:chExt cx="2848707" cy="2016369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63500" cap="rnd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弧形 10"/>
              <p:cNvSpPr/>
              <p:nvPr/>
            </p:nvSpPr>
            <p:spPr>
              <a:xfrm rot="20637506" flipV="1">
                <a:off x="337536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706222" y="621443"/>
              <a:ext cx="367383" cy="58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2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442668" y="130720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ADD YOUR TITLE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80755" y="691281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>
                    <a:lumMod val="85000"/>
                  </a:schemeClr>
                </a:solidFill>
              </a:rPr>
              <a:t>YOUR TEXT NEXT</a:t>
            </a:r>
            <a:endParaRPr lang="zh-CN" altLang="en-US" sz="3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95756" y="1852247"/>
            <a:ext cx="2461845" cy="2461845"/>
            <a:chOff x="1195756" y="1852247"/>
            <a:chExt cx="2461845" cy="2461845"/>
          </a:xfrm>
        </p:grpSpPr>
        <p:sp>
          <p:nvSpPr>
            <p:cNvPr id="4" name="椭圆 3"/>
            <p:cNvSpPr/>
            <p:nvPr/>
          </p:nvSpPr>
          <p:spPr>
            <a:xfrm>
              <a:off x="1195756" y="1852247"/>
              <a:ext cx="2461845" cy="2461845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451" y="2151967"/>
              <a:ext cx="1810433" cy="1810433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4577864" y="1852246"/>
            <a:ext cx="2461845" cy="2461845"/>
            <a:chOff x="4577864" y="1852246"/>
            <a:chExt cx="2461845" cy="2461845"/>
          </a:xfrm>
        </p:grpSpPr>
        <p:sp>
          <p:nvSpPr>
            <p:cNvPr id="5" name="椭圆 4"/>
            <p:cNvSpPr/>
            <p:nvPr/>
          </p:nvSpPr>
          <p:spPr>
            <a:xfrm>
              <a:off x="4577864" y="1852246"/>
              <a:ext cx="2461845" cy="2461845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446" y="2258919"/>
              <a:ext cx="1615544" cy="1615544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7959972" y="1852246"/>
            <a:ext cx="2461845" cy="2461845"/>
            <a:chOff x="7959972" y="1852246"/>
            <a:chExt cx="2461845" cy="2461845"/>
          </a:xfrm>
        </p:grpSpPr>
        <p:sp>
          <p:nvSpPr>
            <p:cNvPr id="6" name="椭圆 5"/>
            <p:cNvSpPr/>
            <p:nvPr/>
          </p:nvSpPr>
          <p:spPr>
            <a:xfrm>
              <a:off x="7959972" y="1852246"/>
              <a:ext cx="2461845" cy="2461845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008" y="2151967"/>
              <a:ext cx="1722496" cy="1722496"/>
            </a:xfrm>
            <a:prstGeom prst="rect">
              <a:avLst/>
            </a:prstGeom>
          </p:spPr>
        </p:pic>
      </p:grpSp>
      <p:sp>
        <p:nvSpPr>
          <p:cNvPr id="17" name="椭圆 16"/>
          <p:cNvSpPr/>
          <p:nvPr/>
        </p:nvSpPr>
        <p:spPr>
          <a:xfrm>
            <a:off x="7740897" y="709022"/>
            <a:ext cx="438150" cy="428625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62214" y="1909701"/>
            <a:ext cx="247650" cy="242266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761406" y="1506154"/>
            <a:ext cx="186014" cy="181970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252189" y="1673885"/>
            <a:ext cx="182325" cy="178361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836754" y="2258920"/>
            <a:ext cx="243387" cy="238096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25028" y="6002724"/>
            <a:ext cx="384836" cy="376470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114419" y="4512891"/>
            <a:ext cx="2656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FF1B7D"/>
                </a:solidFill>
              </a:rPr>
              <a:t>ADD YOUR TITLE</a:t>
            </a:r>
            <a:endParaRPr lang="zh-CN" altLang="en-US" sz="2500" b="1" dirty="0">
              <a:solidFill>
                <a:srgbClr val="FF1B7D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1445" y="5012292"/>
            <a:ext cx="367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65404" y="5012291"/>
            <a:ext cx="367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34514" y="5023503"/>
            <a:ext cx="367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sjd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dksl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0538" y="4512891"/>
            <a:ext cx="2656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FF1B7D"/>
                </a:solidFill>
              </a:rPr>
              <a:t>ADD YOUR TITLE</a:t>
            </a:r>
            <a:endParaRPr lang="zh-CN" altLang="en-US" sz="2500" b="1" dirty="0">
              <a:solidFill>
                <a:srgbClr val="FF1B7D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45575" y="4511902"/>
            <a:ext cx="2656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FF1B7D"/>
                </a:solidFill>
              </a:rPr>
              <a:t>ADD YOUR TITLE</a:t>
            </a:r>
            <a:endParaRPr lang="zh-CN" altLang="en-US" sz="2500" b="1" dirty="0">
              <a:solidFill>
                <a:srgbClr val="FF1B7D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22" y="-6124"/>
            <a:ext cx="1895159" cy="1916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792308" y="6858000"/>
            <a:ext cx="339969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2091" y="89640"/>
            <a:ext cx="2056117" cy="1455359"/>
            <a:chOff x="1191175" y="419723"/>
            <a:chExt cx="1397478" cy="989162"/>
          </a:xfrm>
        </p:grpSpPr>
        <p:grpSp>
          <p:nvGrpSpPr>
            <p:cNvPr id="5" name="组合 4"/>
            <p:cNvGrpSpPr/>
            <p:nvPr/>
          </p:nvGrpSpPr>
          <p:grpSpPr>
            <a:xfrm>
              <a:off x="1191175" y="419723"/>
              <a:ext cx="1397478" cy="989162"/>
              <a:chOff x="337536" y="321750"/>
              <a:chExt cx="2848707" cy="2016369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63500" cap="rnd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弧形 7"/>
              <p:cNvSpPr/>
              <p:nvPr/>
            </p:nvSpPr>
            <p:spPr>
              <a:xfrm rot="20637506" flipV="1">
                <a:off x="337536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706222" y="621443"/>
              <a:ext cx="367383" cy="58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2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42668" y="130720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ADD YOUR TITLE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80755" y="691281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>
                    <a:lumMod val="85000"/>
                  </a:schemeClr>
                </a:solidFill>
              </a:rPr>
              <a:t>YOUR TEXT NEXT</a:t>
            </a:r>
            <a:endParaRPr lang="zh-CN" altLang="en-US" sz="3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70" y="0"/>
            <a:ext cx="2766747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699846"/>
            <a:ext cx="8792308" cy="2848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21324" y="2367393"/>
            <a:ext cx="20441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 dirty="0">
                <a:solidFill>
                  <a:srgbClr val="FF1B7D"/>
                </a:solidFill>
              </a:rPr>
              <a:t>96%</a:t>
            </a:r>
            <a:endParaRPr lang="zh-CN" altLang="en-US" sz="9000" b="1" dirty="0">
              <a:solidFill>
                <a:srgbClr val="FF1B7D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94989" y="1149901"/>
            <a:ext cx="182325" cy="178361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434114" y="262656"/>
            <a:ext cx="438150" cy="428625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828521" y="1058916"/>
            <a:ext cx="186014" cy="181970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634041" y="5062212"/>
            <a:ext cx="380493" cy="372221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579574" y="5729030"/>
            <a:ext cx="255289" cy="249739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6" y="4742247"/>
            <a:ext cx="1678326" cy="1697399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3406335" y="5320613"/>
            <a:ext cx="309880" cy="303143"/>
          </a:xfrm>
          <a:prstGeom prst="ellipse">
            <a:avLst/>
          </a:prstGeom>
          <a:solidFill>
            <a:srgbClr val="1F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663825" y="5013922"/>
            <a:ext cx="135454" cy="132509"/>
          </a:xfrm>
          <a:prstGeom prst="ellipse">
            <a:avLst/>
          </a:prstGeom>
          <a:solidFill>
            <a:srgbClr val="FE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939450" y="5640053"/>
            <a:ext cx="206981" cy="202481"/>
          </a:xfrm>
          <a:prstGeom prst="ellipse">
            <a:avLst/>
          </a:prstGeom>
          <a:solidFill>
            <a:srgbClr val="FF1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3.125E-6 -0.993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99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7150100" cy="44831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32091" y="89640"/>
            <a:ext cx="2056117" cy="1455359"/>
            <a:chOff x="432091" y="89640"/>
            <a:chExt cx="2056117" cy="1455359"/>
          </a:xfrm>
        </p:grpSpPr>
        <p:grpSp>
          <p:nvGrpSpPr>
            <p:cNvPr id="6" name="组合 5"/>
            <p:cNvGrpSpPr/>
            <p:nvPr/>
          </p:nvGrpSpPr>
          <p:grpSpPr>
            <a:xfrm>
              <a:off x="432091" y="89640"/>
              <a:ext cx="2056117" cy="1455359"/>
              <a:chOff x="337536" y="321750"/>
              <a:chExt cx="2848707" cy="201636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716771" y="321750"/>
                <a:ext cx="2016369" cy="2016369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63500" cap="rnd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弧形 8"/>
              <p:cNvSpPr/>
              <p:nvPr/>
            </p:nvSpPr>
            <p:spPr>
              <a:xfrm rot="20637506" flipV="1">
                <a:off x="337536" y="1046165"/>
                <a:ext cx="2848707" cy="861303"/>
              </a:xfrm>
              <a:prstGeom prst="arc">
                <a:avLst>
                  <a:gd name="adj1" fmla="val 9850606"/>
                  <a:gd name="adj2" fmla="val 1070113"/>
                </a:avLst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199241" y="407719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</a:rPr>
                <a:t>2</a:t>
              </a:r>
              <a:endParaRPr lang="zh-CN" alt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90464" y="140372"/>
            <a:ext cx="896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FF1B7D"/>
                </a:solidFill>
              </a:rPr>
              <a:t>01</a:t>
            </a:r>
            <a:endParaRPr lang="zh-CN" altLang="en-US" sz="5000" b="1" dirty="0">
              <a:solidFill>
                <a:srgbClr val="FF1B7D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42668" y="130720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ADD YOUR TITLE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80755" y="691281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>
                    <a:lumMod val="85000"/>
                  </a:schemeClr>
                </a:solidFill>
              </a:rPr>
              <a:t>YOUR TEXT NEXT</a:t>
            </a:r>
            <a:endParaRPr lang="zh-CN" altLang="en-US" sz="3000" b="1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墨迹 12"/>
              <p14:cNvContentPartPr/>
              <p14:nvPr/>
            </p14:nvContentPartPr>
            <p14:xfrm>
              <a:off x="4606970" y="2039081"/>
              <a:ext cx="947232" cy="59212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"/>
            </p:blipFill>
            <p:spPr>
              <a:xfrm>
                <a:off x="4606970" y="2039081"/>
                <a:ext cx="947232" cy="592128"/>
              </a:xfrm>
              <a:prstGeom prst="rect"/>
            </p:spPr>
          </p:pic>
        </mc:Fallback>
      </mc:AlternateContent>
      <p:sp>
        <p:nvSpPr>
          <p:cNvPr id="18" name="文本框 17"/>
          <p:cNvSpPr txBox="1"/>
          <p:nvPr/>
        </p:nvSpPr>
        <p:spPr>
          <a:xfrm>
            <a:off x="8140041" y="314279"/>
            <a:ext cx="2656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chemeClr val="bg1"/>
                </a:solidFill>
              </a:rPr>
              <a:t>ADD YOUR TITLE</a:t>
            </a:r>
            <a:endParaRPr lang="zh-CN" altLang="en-US" sz="25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70066" y="729777"/>
            <a:ext cx="367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dksl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90464" y="2242512"/>
            <a:ext cx="896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FF1B7D"/>
                </a:solidFill>
              </a:rPr>
              <a:t>02</a:t>
            </a:r>
            <a:endParaRPr lang="zh-CN" altLang="en-US" sz="5000" b="1" dirty="0">
              <a:solidFill>
                <a:srgbClr val="FF1B7D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71208" y="2416419"/>
            <a:ext cx="2656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chemeClr val="bg1"/>
                </a:solidFill>
              </a:rPr>
              <a:t>ADD YOUR TITLE</a:t>
            </a:r>
            <a:endParaRPr lang="zh-CN" altLang="en-US" sz="2500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07527" y="2893473"/>
            <a:ext cx="367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dksl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90464" y="4133839"/>
            <a:ext cx="896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FF1B7D"/>
                </a:solidFill>
              </a:rPr>
              <a:t>03</a:t>
            </a:r>
            <a:endParaRPr lang="zh-CN" altLang="en-US" sz="5000" b="1" dirty="0">
              <a:solidFill>
                <a:srgbClr val="FF1B7D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71208" y="4307746"/>
            <a:ext cx="26564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chemeClr val="bg1"/>
                </a:solidFill>
              </a:rPr>
              <a:t>ADD YOUR TITLE</a:t>
            </a:r>
            <a:endParaRPr lang="zh-CN" altLang="en-US" sz="2500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07527" y="4784800"/>
            <a:ext cx="367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Sasd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ksjd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dem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as ds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kla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Dslak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dlsa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fm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sas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</a:rPr>
              <a:t>dksl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1" grpId="0"/>
      <p:bldP spid="18" grpId="0"/>
      <p:bldP spid="19" grpId="0"/>
      <p:bldP spid="22" grpId="0"/>
      <p:bldP spid="23" grpId="0"/>
      <p:bldP spid="24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宽屏</PresentationFormat>
  <Paragraphs>110</Paragraphs>
  <Slides>14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Arial</vt:lpstr>
      <vt:lpstr>Berlin Sans FB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2017-07-01T07:14:00Z</dcterms:created>
  <dcterms:modified xsi:type="dcterms:W3CDTF">2021-01-04T15:14:46Z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2052-11.1.0.9208</vt:lpwstr>
  </property>
</Properties>
</file>