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3.xml" ContentType="application/vnd.openxmlformats-officedocument.themeOverride+xml"/>
  <Override PartName="/ppt/tags/tag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4.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347" r:id="rId2"/>
    <p:sldId id="348" r:id="rId3"/>
    <p:sldId id="349" r:id="rId4"/>
    <p:sldId id="263" r:id="rId5"/>
    <p:sldId id="261" r:id="rId6"/>
    <p:sldId id="260" r:id="rId7"/>
    <p:sldId id="264" r:id="rId8"/>
    <p:sldId id="373" r:id="rId9"/>
    <p:sldId id="258" r:id="rId10"/>
    <p:sldId id="297" r:id="rId11"/>
    <p:sldId id="265" r:id="rId12"/>
    <p:sldId id="268" r:id="rId13"/>
    <p:sldId id="374" r:id="rId14"/>
    <p:sldId id="266" r:id="rId15"/>
    <p:sldId id="299" r:id="rId16"/>
    <p:sldId id="273" r:id="rId17"/>
    <p:sldId id="270" r:id="rId18"/>
    <p:sldId id="272" r:id="rId19"/>
    <p:sldId id="375" r:id="rId20"/>
    <p:sldId id="271" r:id="rId21"/>
    <p:sldId id="275" r:id="rId22"/>
    <p:sldId id="274" r:id="rId23"/>
    <p:sldId id="298" r:id="rId24"/>
    <p:sldId id="269" r:id="rId25"/>
    <p:sldId id="376" r:id="rId2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505F2C04-C923-438B-8C0F-E0CD2BADF298}">
      <wppc:fontMiss xmlns:wppc="http://www.wps.cn/officeDocument/PresentationCustomData" xmlns="" type="true"/>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刘思蜀" initials="刘思蜀"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9F0ED"/>
    <a:srgbClr val="4E5476"/>
    <a:srgbClr val="FE6673"/>
    <a:srgbClr val="C0C2CC"/>
    <a:srgbClr val="2D2D2D"/>
    <a:srgbClr val="BFBFBF"/>
    <a:srgbClr val="20509B"/>
    <a:srgbClr val="63A8E4"/>
    <a:srgbClr val="FFFFFF"/>
    <a:srgbClr val="D1F5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447" autoAdjust="0"/>
  </p:normalViewPr>
  <p:slideViewPr>
    <p:cSldViewPr snapToGrid="0">
      <p:cViewPr varScale="1">
        <p:scale>
          <a:sx n="100" d="100"/>
          <a:sy n="100" d="100"/>
        </p:scale>
        <p:origin x="9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2021/1/4</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5A55AE4-33E9-47B3-91F2-4411E7CC6206}"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963944-84AD-4C31-99FF-18D9B5868545}"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5A55AE4-33E9-47B3-91F2-4411E7CC6206}"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227F45-547E-410F-8DF3-EC7ED5A73EEE}" type="slidenum">
              <a:rPr lang="zh-CN" altLang="en-US" smtClean="0"/>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F2CFBE-1407-414C-AC03-95A5BCF50F7C}"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5A55AE4-33E9-47B3-91F2-4411E7CC6206}"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5A55AE4-33E9-47B3-91F2-4411E7CC6206}"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8AFDE07-F208-4056-BE08-ED2A13CA6D7D}" type="slidenum">
              <a:rPr lang="zh-CN" altLang="en-US" smtClean="0"/>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8AFDE07-F208-4056-BE08-ED2A13CA6D7D}" type="slidenum">
              <a:rPr lang="zh-CN" altLang="en-US" smtClean="0"/>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6955A8-62FB-E247-BFB6-6D96B50CB5D7}" type="slidenum">
              <a:rPr lang="en-US" smtClean="0"/>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24</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5A55AE4-33E9-47B3-91F2-4411E7CC6206}"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3E7456-78A7-456A-984B-3DC2BFF0CC5D}"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3E7456-78A7-456A-984B-3DC2BFF0CC5D}"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5A55AE4-33E9-47B3-91F2-4411E7CC6206}"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0107C08-3D4D-451F-AC90-00F370C928EC}"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1EC5DD-2C2E-4DC7-B8E1-B2DA8D4E2E85}"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6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1181348" y="1848097"/>
            <a:ext cx="2036148" cy="2036148"/>
          </a:xfrm>
          <a:custGeom>
            <a:avLst/>
            <a:gdLst>
              <a:gd name="connsiteX0" fmla="*/ 1018075 w 2036148"/>
              <a:gd name="connsiteY0" fmla="*/ 0 h 2036148"/>
              <a:gd name="connsiteX1" fmla="*/ 1206116 w 2036148"/>
              <a:gd name="connsiteY1" fmla="*/ 77890 h 2036148"/>
              <a:gd name="connsiteX2" fmla="*/ 1958259 w 2036148"/>
              <a:gd name="connsiteY2" fmla="*/ 830033 h 2036148"/>
              <a:gd name="connsiteX3" fmla="*/ 1958259 w 2036148"/>
              <a:gd name="connsiteY3" fmla="*/ 1206116 h 2036148"/>
              <a:gd name="connsiteX4" fmla="*/ 1206116 w 2036148"/>
              <a:gd name="connsiteY4" fmla="*/ 1958259 h 2036148"/>
              <a:gd name="connsiteX5" fmla="*/ 830033 w 2036148"/>
              <a:gd name="connsiteY5" fmla="*/ 1958259 h 2036148"/>
              <a:gd name="connsiteX6" fmla="*/ 77890 w 2036148"/>
              <a:gd name="connsiteY6" fmla="*/ 1206116 h 2036148"/>
              <a:gd name="connsiteX7" fmla="*/ 77890 w 2036148"/>
              <a:gd name="connsiteY7" fmla="*/ 830033 h 2036148"/>
              <a:gd name="connsiteX8" fmla="*/ 830033 w 2036148"/>
              <a:gd name="connsiteY8" fmla="*/ 77890 h 2036148"/>
              <a:gd name="connsiteX9" fmla="*/ 1018075 w 2036148"/>
              <a:gd name="connsiteY9" fmla="*/ 0 h 203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6148" h="2036148">
                <a:moveTo>
                  <a:pt x="1018075" y="0"/>
                </a:moveTo>
                <a:cubicBezTo>
                  <a:pt x="1086132" y="0"/>
                  <a:pt x="1154190" y="25963"/>
                  <a:pt x="1206116" y="77890"/>
                </a:cubicBezTo>
                <a:lnTo>
                  <a:pt x="1958259" y="830033"/>
                </a:lnTo>
                <a:cubicBezTo>
                  <a:pt x="2062112" y="933886"/>
                  <a:pt x="2062112" y="1102263"/>
                  <a:pt x="1958259" y="1206116"/>
                </a:cubicBezTo>
                <a:lnTo>
                  <a:pt x="1206116" y="1958259"/>
                </a:lnTo>
                <a:cubicBezTo>
                  <a:pt x="1102263" y="2062112"/>
                  <a:pt x="933886" y="2062112"/>
                  <a:pt x="830033" y="1958259"/>
                </a:cubicBezTo>
                <a:lnTo>
                  <a:pt x="77890" y="1206116"/>
                </a:lnTo>
                <a:cubicBezTo>
                  <a:pt x="-25963" y="1102263"/>
                  <a:pt x="-25963" y="933886"/>
                  <a:pt x="77890" y="830033"/>
                </a:cubicBezTo>
                <a:lnTo>
                  <a:pt x="830033" y="77890"/>
                </a:lnTo>
                <a:cubicBezTo>
                  <a:pt x="881959" y="25963"/>
                  <a:pt x="950017" y="0"/>
                  <a:pt x="1018075" y="0"/>
                </a:cubicBezTo>
                <a:close/>
              </a:path>
            </a:pathLst>
          </a:custGeom>
        </p:spPr>
        <p:txBody>
          <a:bodyPr wrap="square">
            <a:noAutofit/>
          </a:bodyPr>
          <a:lstStyle/>
          <a:p>
            <a:endParaRPr lang="zh-CN" altLang="en-US"/>
          </a:p>
        </p:txBody>
      </p:sp>
      <p:sp>
        <p:nvSpPr>
          <p:cNvPr id="17" name="图片占位符 16"/>
          <p:cNvSpPr>
            <a:spLocks noGrp="1"/>
          </p:cNvSpPr>
          <p:nvPr>
            <p:ph type="pic" sz="quarter" idx="11"/>
          </p:nvPr>
        </p:nvSpPr>
        <p:spPr>
          <a:xfrm>
            <a:off x="1181348" y="4104549"/>
            <a:ext cx="2036148" cy="2036148"/>
          </a:xfrm>
          <a:custGeom>
            <a:avLst/>
            <a:gdLst>
              <a:gd name="connsiteX0" fmla="*/ 1018075 w 2036148"/>
              <a:gd name="connsiteY0" fmla="*/ 0 h 2036148"/>
              <a:gd name="connsiteX1" fmla="*/ 1206116 w 2036148"/>
              <a:gd name="connsiteY1" fmla="*/ 77890 h 2036148"/>
              <a:gd name="connsiteX2" fmla="*/ 1958259 w 2036148"/>
              <a:gd name="connsiteY2" fmla="*/ 830033 h 2036148"/>
              <a:gd name="connsiteX3" fmla="*/ 1958259 w 2036148"/>
              <a:gd name="connsiteY3" fmla="*/ 1206116 h 2036148"/>
              <a:gd name="connsiteX4" fmla="*/ 1206116 w 2036148"/>
              <a:gd name="connsiteY4" fmla="*/ 1958259 h 2036148"/>
              <a:gd name="connsiteX5" fmla="*/ 830033 w 2036148"/>
              <a:gd name="connsiteY5" fmla="*/ 1958259 h 2036148"/>
              <a:gd name="connsiteX6" fmla="*/ 77890 w 2036148"/>
              <a:gd name="connsiteY6" fmla="*/ 1206116 h 2036148"/>
              <a:gd name="connsiteX7" fmla="*/ 77890 w 2036148"/>
              <a:gd name="connsiteY7" fmla="*/ 830033 h 2036148"/>
              <a:gd name="connsiteX8" fmla="*/ 830033 w 2036148"/>
              <a:gd name="connsiteY8" fmla="*/ 77890 h 2036148"/>
              <a:gd name="connsiteX9" fmla="*/ 1018075 w 2036148"/>
              <a:gd name="connsiteY9" fmla="*/ 0 h 203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6148" h="2036148">
                <a:moveTo>
                  <a:pt x="1018075" y="0"/>
                </a:moveTo>
                <a:cubicBezTo>
                  <a:pt x="1086132" y="0"/>
                  <a:pt x="1154190" y="25964"/>
                  <a:pt x="1206116" y="77890"/>
                </a:cubicBezTo>
                <a:lnTo>
                  <a:pt x="1958259" y="830033"/>
                </a:lnTo>
                <a:cubicBezTo>
                  <a:pt x="2062112" y="933886"/>
                  <a:pt x="2062112" y="1102264"/>
                  <a:pt x="1958259" y="1206116"/>
                </a:cubicBezTo>
                <a:lnTo>
                  <a:pt x="1206116" y="1958259"/>
                </a:lnTo>
                <a:cubicBezTo>
                  <a:pt x="1102263" y="2062112"/>
                  <a:pt x="933886" y="2062112"/>
                  <a:pt x="830033" y="1958259"/>
                </a:cubicBezTo>
                <a:lnTo>
                  <a:pt x="77890" y="1206116"/>
                </a:lnTo>
                <a:cubicBezTo>
                  <a:pt x="-25963" y="1102264"/>
                  <a:pt x="-25963" y="933886"/>
                  <a:pt x="77890" y="830033"/>
                </a:cubicBezTo>
                <a:lnTo>
                  <a:pt x="830033" y="77890"/>
                </a:lnTo>
                <a:cubicBezTo>
                  <a:pt x="881959" y="25964"/>
                  <a:pt x="950017" y="0"/>
                  <a:pt x="1018075" y="0"/>
                </a:cubicBezTo>
                <a:close/>
              </a:path>
            </a:pathLst>
          </a:custGeom>
        </p:spPr>
        <p:txBody>
          <a:bodyPr wrap="square">
            <a:noAutofit/>
          </a:bodyPr>
          <a:lstStyle/>
          <a:p>
            <a:endParaRPr lang="zh-CN" altLang="en-US"/>
          </a:p>
        </p:txBody>
      </p:sp>
      <p:sp>
        <p:nvSpPr>
          <p:cNvPr id="16" name="图片占位符 15"/>
          <p:cNvSpPr>
            <a:spLocks noGrp="1"/>
          </p:cNvSpPr>
          <p:nvPr>
            <p:ph type="pic" sz="quarter" idx="12"/>
          </p:nvPr>
        </p:nvSpPr>
        <p:spPr>
          <a:xfrm>
            <a:off x="6179706" y="1848097"/>
            <a:ext cx="2036148" cy="2036148"/>
          </a:xfrm>
          <a:custGeom>
            <a:avLst/>
            <a:gdLst>
              <a:gd name="connsiteX0" fmla="*/ 1018075 w 2036148"/>
              <a:gd name="connsiteY0" fmla="*/ 0 h 2036148"/>
              <a:gd name="connsiteX1" fmla="*/ 1206116 w 2036148"/>
              <a:gd name="connsiteY1" fmla="*/ 77890 h 2036148"/>
              <a:gd name="connsiteX2" fmla="*/ 1958259 w 2036148"/>
              <a:gd name="connsiteY2" fmla="*/ 830033 h 2036148"/>
              <a:gd name="connsiteX3" fmla="*/ 1958259 w 2036148"/>
              <a:gd name="connsiteY3" fmla="*/ 1206116 h 2036148"/>
              <a:gd name="connsiteX4" fmla="*/ 1206116 w 2036148"/>
              <a:gd name="connsiteY4" fmla="*/ 1958259 h 2036148"/>
              <a:gd name="connsiteX5" fmla="*/ 830033 w 2036148"/>
              <a:gd name="connsiteY5" fmla="*/ 1958259 h 2036148"/>
              <a:gd name="connsiteX6" fmla="*/ 77890 w 2036148"/>
              <a:gd name="connsiteY6" fmla="*/ 1206116 h 2036148"/>
              <a:gd name="connsiteX7" fmla="*/ 77890 w 2036148"/>
              <a:gd name="connsiteY7" fmla="*/ 830033 h 2036148"/>
              <a:gd name="connsiteX8" fmla="*/ 830033 w 2036148"/>
              <a:gd name="connsiteY8" fmla="*/ 77890 h 2036148"/>
              <a:gd name="connsiteX9" fmla="*/ 1018075 w 2036148"/>
              <a:gd name="connsiteY9" fmla="*/ 0 h 203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6148" h="2036148">
                <a:moveTo>
                  <a:pt x="1018075" y="0"/>
                </a:moveTo>
                <a:cubicBezTo>
                  <a:pt x="1086132" y="0"/>
                  <a:pt x="1154190" y="25963"/>
                  <a:pt x="1206116" y="77890"/>
                </a:cubicBezTo>
                <a:lnTo>
                  <a:pt x="1958259" y="830033"/>
                </a:lnTo>
                <a:cubicBezTo>
                  <a:pt x="2062112" y="933886"/>
                  <a:pt x="2062112" y="1102263"/>
                  <a:pt x="1958259" y="1206116"/>
                </a:cubicBezTo>
                <a:lnTo>
                  <a:pt x="1206116" y="1958259"/>
                </a:lnTo>
                <a:cubicBezTo>
                  <a:pt x="1102264" y="2062112"/>
                  <a:pt x="933886" y="2062112"/>
                  <a:pt x="830033" y="1958259"/>
                </a:cubicBezTo>
                <a:lnTo>
                  <a:pt x="77890" y="1206116"/>
                </a:lnTo>
                <a:cubicBezTo>
                  <a:pt x="-25963" y="1102263"/>
                  <a:pt x="-25963" y="933886"/>
                  <a:pt x="77890" y="830033"/>
                </a:cubicBezTo>
                <a:lnTo>
                  <a:pt x="830033" y="77890"/>
                </a:lnTo>
                <a:cubicBezTo>
                  <a:pt x="881960" y="25963"/>
                  <a:pt x="950017" y="0"/>
                  <a:pt x="1018075" y="0"/>
                </a:cubicBezTo>
                <a:close/>
              </a:path>
            </a:pathLst>
          </a:custGeom>
        </p:spPr>
        <p:txBody>
          <a:bodyPr wrap="square">
            <a:noAutofit/>
          </a:bodyPr>
          <a:lstStyle/>
          <a:p>
            <a:endParaRPr lang="zh-CN" altLang="en-US"/>
          </a:p>
        </p:txBody>
      </p:sp>
      <p:sp>
        <p:nvSpPr>
          <p:cNvPr id="18" name="图片占位符 17"/>
          <p:cNvSpPr>
            <a:spLocks noGrp="1"/>
          </p:cNvSpPr>
          <p:nvPr>
            <p:ph type="pic" sz="quarter" idx="13"/>
          </p:nvPr>
        </p:nvSpPr>
        <p:spPr>
          <a:xfrm>
            <a:off x="6179706" y="4104549"/>
            <a:ext cx="2036148" cy="2036148"/>
          </a:xfrm>
          <a:custGeom>
            <a:avLst/>
            <a:gdLst>
              <a:gd name="connsiteX0" fmla="*/ 1018075 w 2036148"/>
              <a:gd name="connsiteY0" fmla="*/ 0 h 2036148"/>
              <a:gd name="connsiteX1" fmla="*/ 1206116 w 2036148"/>
              <a:gd name="connsiteY1" fmla="*/ 77890 h 2036148"/>
              <a:gd name="connsiteX2" fmla="*/ 1958259 w 2036148"/>
              <a:gd name="connsiteY2" fmla="*/ 830033 h 2036148"/>
              <a:gd name="connsiteX3" fmla="*/ 1958259 w 2036148"/>
              <a:gd name="connsiteY3" fmla="*/ 1206116 h 2036148"/>
              <a:gd name="connsiteX4" fmla="*/ 1206116 w 2036148"/>
              <a:gd name="connsiteY4" fmla="*/ 1958259 h 2036148"/>
              <a:gd name="connsiteX5" fmla="*/ 830033 w 2036148"/>
              <a:gd name="connsiteY5" fmla="*/ 1958259 h 2036148"/>
              <a:gd name="connsiteX6" fmla="*/ 77890 w 2036148"/>
              <a:gd name="connsiteY6" fmla="*/ 1206116 h 2036148"/>
              <a:gd name="connsiteX7" fmla="*/ 77890 w 2036148"/>
              <a:gd name="connsiteY7" fmla="*/ 830033 h 2036148"/>
              <a:gd name="connsiteX8" fmla="*/ 830033 w 2036148"/>
              <a:gd name="connsiteY8" fmla="*/ 77890 h 2036148"/>
              <a:gd name="connsiteX9" fmla="*/ 1018075 w 2036148"/>
              <a:gd name="connsiteY9" fmla="*/ 0 h 2036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6148" h="2036148">
                <a:moveTo>
                  <a:pt x="1018075" y="0"/>
                </a:moveTo>
                <a:cubicBezTo>
                  <a:pt x="1086132" y="0"/>
                  <a:pt x="1154190" y="25964"/>
                  <a:pt x="1206116" y="77890"/>
                </a:cubicBezTo>
                <a:lnTo>
                  <a:pt x="1958259" y="830033"/>
                </a:lnTo>
                <a:cubicBezTo>
                  <a:pt x="2062112" y="933886"/>
                  <a:pt x="2062112" y="1102264"/>
                  <a:pt x="1958259" y="1206116"/>
                </a:cubicBezTo>
                <a:lnTo>
                  <a:pt x="1206116" y="1958259"/>
                </a:lnTo>
                <a:cubicBezTo>
                  <a:pt x="1102264" y="2062112"/>
                  <a:pt x="933886" y="2062112"/>
                  <a:pt x="830033" y="1958259"/>
                </a:cubicBezTo>
                <a:lnTo>
                  <a:pt x="77890" y="1206116"/>
                </a:lnTo>
                <a:cubicBezTo>
                  <a:pt x="-25963" y="1102264"/>
                  <a:pt x="-25963" y="933886"/>
                  <a:pt x="77890" y="830033"/>
                </a:cubicBezTo>
                <a:lnTo>
                  <a:pt x="830033" y="77890"/>
                </a:lnTo>
                <a:cubicBezTo>
                  <a:pt x="881960" y="25964"/>
                  <a:pt x="950017" y="0"/>
                  <a:pt x="1018075" y="0"/>
                </a:cubicBezTo>
                <a:close/>
              </a:path>
            </a:pathLst>
          </a:custGeom>
        </p:spPr>
        <p:txBody>
          <a:bodyPr wrap="square">
            <a:noAutofit/>
          </a:bodyPr>
          <a:lstStyle/>
          <a:p>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D26EB0D8-D049-4A31-8F2D-814DBCEBC8C0}"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7D73C6-6C2F-48CB-8888-B8D11C5DB6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1276" y="366181"/>
            <a:ext cx="3674241" cy="474644"/>
          </a:xfrm>
          <a:prstGeom prst="rect">
            <a:avLst/>
          </a:prstGeom>
        </p:spPr>
        <p:txBody>
          <a:bodyPr/>
          <a:lstStyle>
            <a:lvl1pPr>
              <a:defRPr sz="2135" b="0">
                <a:solidFill>
                  <a:srgbClr val="613620"/>
                </a:solidFill>
              </a:defRPr>
            </a:lvl1pPr>
          </a:lstStyle>
          <a:p>
            <a:r>
              <a:rPr lang="zh-CN" altLang="en-US"/>
              <a:t>单击此处编辑母版标题样式</a:t>
            </a:r>
          </a:p>
        </p:txBody>
      </p:sp>
      <p:grpSp>
        <p:nvGrpSpPr>
          <p:cNvPr id="3" name="组合 2"/>
          <p:cNvGrpSpPr/>
          <p:nvPr userDrawn="1"/>
        </p:nvGrpSpPr>
        <p:grpSpPr>
          <a:xfrm flipV="1">
            <a:off x="0" y="6741885"/>
            <a:ext cx="12192000" cy="116115"/>
            <a:chOff x="1239791" y="3373704"/>
            <a:chExt cx="5327375" cy="56535"/>
          </a:xfrm>
        </p:grpSpPr>
        <p:sp>
          <p:nvSpPr>
            <p:cNvPr id="4" name="矩形 3"/>
            <p:cNvSpPr/>
            <p:nvPr/>
          </p:nvSpPr>
          <p:spPr>
            <a:xfrm>
              <a:off x="1239791" y="3373704"/>
              <a:ext cx="1068443" cy="56535"/>
            </a:xfrm>
            <a:prstGeom prst="rect">
              <a:avLst/>
            </a:prstGeom>
            <a:solidFill>
              <a:srgbClr val="2E5660"/>
            </a:solidFill>
            <a:ln w="12700" cap="flat" cmpd="sng" algn="ctr">
              <a:noFill/>
              <a:prstDash val="solid"/>
              <a:miter lim="800000"/>
            </a:ln>
            <a:effectLst/>
          </p:spPr>
          <p:txBody>
            <a:bodyPr rtlCol="0" anchor="ctr"/>
            <a:lstStyle/>
            <a:p>
              <a:pPr algn="ctr">
                <a:defRPr/>
              </a:pPr>
              <a:endParaRPr lang="zh-CN" altLang="en-US" sz="2400" kern="0">
                <a:solidFill>
                  <a:prstClr val="white"/>
                </a:solidFill>
              </a:endParaRPr>
            </a:p>
          </p:txBody>
        </p:sp>
        <p:sp>
          <p:nvSpPr>
            <p:cNvPr id="5" name="矩形 4"/>
            <p:cNvSpPr/>
            <p:nvPr/>
          </p:nvSpPr>
          <p:spPr>
            <a:xfrm>
              <a:off x="5498723" y="3373704"/>
              <a:ext cx="1068443" cy="56535"/>
            </a:xfrm>
            <a:prstGeom prst="rect">
              <a:avLst/>
            </a:prstGeom>
            <a:solidFill>
              <a:srgbClr val="CAA884"/>
            </a:solidFill>
            <a:ln w="12700" cap="flat" cmpd="sng" algn="ctr">
              <a:noFill/>
              <a:prstDash val="solid"/>
              <a:miter lim="800000"/>
            </a:ln>
            <a:effectLst/>
          </p:spPr>
          <p:txBody>
            <a:bodyPr rtlCol="0" anchor="ctr"/>
            <a:lstStyle/>
            <a:p>
              <a:pPr algn="ctr">
                <a:defRPr/>
              </a:pPr>
              <a:endParaRPr lang="zh-CN" altLang="en-US" sz="2400" kern="0">
                <a:solidFill>
                  <a:prstClr val="white"/>
                </a:solidFill>
              </a:endParaRPr>
            </a:p>
          </p:txBody>
        </p:sp>
        <p:sp>
          <p:nvSpPr>
            <p:cNvPr id="6" name="矩形 5"/>
            <p:cNvSpPr/>
            <p:nvPr/>
          </p:nvSpPr>
          <p:spPr>
            <a:xfrm>
              <a:off x="2305265" y="3373704"/>
              <a:ext cx="1068443" cy="56535"/>
            </a:xfrm>
            <a:prstGeom prst="rect">
              <a:avLst/>
            </a:prstGeom>
            <a:solidFill>
              <a:srgbClr val="613620"/>
            </a:solidFill>
            <a:ln w="12700" cap="flat" cmpd="sng" algn="ctr">
              <a:noFill/>
              <a:prstDash val="solid"/>
              <a:miter lim="800000"/>
            </a:ln>
            <a:effectLst/>
          </p:spPr>
          <p:txBody>
            <a:bodyPr rtlCol="0" anchor="ctr"/>
            <a:lstStyle/>
            <a:p>
              <a:pPr algn="ctr">
                <a:defRPr/>
              </a:pPr>
              <a:endParaRPr lang="zh-CN" altLang="en-US" sz="2400" kern="0">
                <a:solidFill>
                  <a:prstClr val="white"/>
                </a:solidFill>
              </a:endParaRPr>
            </a:p>
          </p:txBody>
        </p:sp>
        <p:sp>
          <p:nvSpPr>
            <p:cNvPr id="7" name="矩形 6"/>
            <p:cNvSpPr/>
            <p:nvPr/>
          </p:nvSpPr>
          <p:spPr>
            <a:xfrm>
              <a:off x="4433247" y="3373704"/>
              <a:ext cx="1068443" cy="56535"/>
            </a:xfrm>
            <a:prstGeom prst="rect">
              <a:avLst/>
            </a:prstGeom>
            <a:solidFill>
              <a:srgbClr val="C51729"/>
            </a:solidFill>
            <a:ln w="12700" cap="flat" cmpd="sng" algn="ctr">
              <a:noFill/>
              <a:prstDash val="solid"/>
              <a:miter lim="800000"/>
            </a:ln>
            <a:effectLst/>
          </p:spPr>
          <p:txBody>
            <a:bodyPr rtlCol="0" anchor="ctr"/>
            <a:lstStyle/>
            <a:p>
              <a:pPr algn="ctr">
                <a:defRPr/>
              </a:pPr>
              <a:endParaRPr lang="zh-CN" altLang="en-US" sz="2400" kern="0">
                <a:solidFill>
                  <a:prstClr val="white"/>
                </a:solidFill>
              </a:endParaRPr>
            </a:p>
          </p:txBody>
        </p:sp>
        <p:sp>
          <p:nvSpPr>
            <p:cNvPr id="8" name="矩形 7"/>
            <p:cNvSpPr/>
            <p:nvPr/>
          </p:nvSpPr>
          <p:spPr>
            <a:xfrm>
              <a:off x="3370741" y="3373704"/>
              <a:ext cx="1068443" cy="56535"/>
            </a:xfrm>
            <a:prstGeom prst="rect">
              <a:avLst/>
            </a:prstGeom>
            <a:solidFill>
              <a:srgbClr val="D8D8D8"/>
            </a:solidFill>
            <a:ln w="12700" cap="flat" cmpd="sng" algn="ctr">
              <a:noFill/>
              <a:prstDash val="solid"/>
              <a:miter lim="800000"/>
            </a:ln>
            <a:effectLst/>
          </p:spPr>
          <p:txBody>
            <a:bodyPr rtlCol="0" anchor="ctr"/>
            <a:lstStyle/>
            <a:p>
              <a:pPr algn="ctr">
                <a:defRPr/>
              </a:pPr>
              <a:endParaRPr lang="zh-CN" altLang="en-US" sz="2400" kern="0">
                <a:solidFill>
                  <a:prstClr val="white"/>
                </a:solidFill>
              </a:endParaRPr>
            </a:p>
          </p:txBody>
        </p:sp>
      </p:grpSp>
      <p:sp>
        <p:nvSpPr>
          <p:cNvPr id="9" name="矩形 8"/>
          <p:cNvSpPr/>
          <p:nvPr userDrawn="1"/>
        </p:nvSpPr>
        <p:spPr>
          <a:xfrm>
            <a:off x="0" y="198017"/>
            <a:ext cx="588579" cy="81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xml"/><Relationship Id="rId1" Type="http://schemas.openxmlformats.org/officeDocument/2006/relationships/themeOverride" Target="../theme/themeOverride3.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5.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D2D2D"/>
        </a:solidFill>
        <a:effectLst/>
      </p:bgPr>
    </p:bg>
    <p:spTree>
      <p:nvGrpSpPr>
        <p:cNvPr id="1" name=""/>
        <p:cNvGrpSpPr/>
        <p:nvPr/>
      </p:nvGrpSpPr>
      <p:grpSpPr>
        <a:xfrm>
          <a:off x="0" y="0"/>
          <a:ext cx="0" cy="0"/>
          <a:chOff x="0" y="0"/>
          <a:chExt cx="0" cy="0"/>
        </a:xfrm>
      </p:grpSpPr>
      <p:pic>
        <p:nvPicPr>
          <p:cNvPr id="3" name="图片 2" descr="5ae2bcd75bcdd"/>
          <p:cNvPicPr>
            <a:picLocks noChangeAspect="1"/>
          </p:cNvPicPr>
          <p:nvPr/>
        </p:nvPicPr>
        <p:blipFill>
          <a:blip r:embed="rId2" cstate="email"/>
          <a:stretch>
            <a:fillRect/>
          </a:stretch>
        </p:blipFill>
        <p:spPr>
          <a:xfrm>
            <a:off x="-789940" y="-8890"/>
            <a:ext cx="14164310" cy="68770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sp>
        <p:nvSpPr>
          <p:cNvPr id="72" name="Freeform 5"/>
          <p:cNvSpPr>
            <a:spLocks noEditPoints="1"/>
          </p:cNvSpPr>
          <p:nvPr/>
        </p:nvSpPr>
        <p:spPr bwMode="auto">
          <a:xfrm>
            <a:off x="4354197" y="1947991"/>
            <a:ext cx="3653019" cy="3649229"/>
          </a:xfrm>
          <a:custGeom>
            <a:avLst/>
            <a:gdLst>
              <a:gd name="T0" fmla="*/ 870 w 935"/>
              <a:gd name="T1" fmla="*/ 608 h 935"/>
              <a:gd name="T2" fmla="*/ 870 w 935"/>
              <a:gd name="T3" fmla="*/ 608 h 935"/>
              <a:gd name="T4" fmla="*/ 806 w 935"/>
              <a:gd name="T5" fmla="*/ 468 h 935"/>
              <a:gd name="T6" fmla="*/ 870 w 935"/>
              <a:gd name="T7" fmla="*/ 327 h 935"/>
              <a:gd name="T8" fmla="*/ 870 w 935"/>
              <a:gd name="T9" fmla="*/ 327 h 935"/>
              <a:gd name="T10" fmla="*/ 935 w 935"/>
              <a:gd name="T11" fmla="*/ 186 h 935"/>
              <a:gd name="T12" fmla="*/ 750 w 935"/>
              <a:gd name="T13" fmla="*/ 0 h 935"/>
              <a:gd name="T14" fmla="*/ 608 w 935"/>
              <a:gd name="T15" fmla="*/ 65 h 935"/>
              <a:gd name="T16" fmla="*/ 608 w 935"/>
              <a:gd name="T17" fmla="*/ 65 h 935"/>
              <a:gd name="T18" fmla="*/ 468 w 935"/>
              <a:gd name="T19" fmla="*/ 129 h 935"/>
              <a:gd name="T20" fmla="*/ 328 w 935"/>
              <a:gd name="T21" fmla="*/ 65 h 935"/>
              <a:gd name="T22" fmla="*/ 328 w 935"/>
              <a:gd name="T23" fmla="*/ 65 h 935"/>
              <a:gd name="T24" fmla="*/ 186 w 935"/>
              <a:gd name="T25" fmla="*/ 0 h 935"/>
              <a:gd name="T26" fmla="*/ 0 w 935"/>
              <a:gd name="T27" fmla="*/ 186 h 935"/>
              <a:gd name="T28" fmla="*/ 66 w 935"/>
              <a:gd name="T29" fmla="*/ 327 h 935"/>
              <a:gd name="T30" fmla="*/ 66 w 935"/>
              <a:gd name="T31" fmla="*/ 327 h 935"/>
              <a:gd name="T32" fmla="*/ 130 w 935"/>
              <a:gd name="T33" fmla="*/ 468 h 935"/>
              <a:gd name="T34" fmla="*/ 66 w 935"/>
              <a:gd name="T35" fmla="*/ 608 h 935"/>
              <a:gd name="T36" fmla="*/ 66 w 935"/>
              <a:gd name="T37" fmla="*/ 608 h 935"/>
              <a:gd name="T38" fmla="*/ 0 w 935"/>
              <a:gd name="T39" fmla="*/ 749 h 935"/>
              <a:gd name="T40" fmla="*/ 186 w 935"/>
              <a:gd name="T41" fmla="*/ 935 h 935"/>
              <a:gd name="T42" fmla="*/ 328 w 935"/>
              <a:gd name="T43" fmla="*/ 870 h 935"/>
              <a:gd name="T44" fmla="*/ 328 w 935"/>
              <a:gd name="T45" fmla="*/ 870 h 935"/>
              <a:gd name="T46" fmla="*/ 468 w 935"/>
              <a:gd name="T47" fmla="*/ 806 h 935"/>
              <a:gd name="T48" fmla="*/ 608 w 935"/>
              <a:gd name="T49" fmla="*/ 870 h 935"/>
              <a:gd name="T50" fmla="*/ 608 w 935"/>
              <a:gd name="T51" fmla="*/ 870 h 935"/>
              <a:gd name="T52" fmla="*/ 750 w 935"/>
              <a:gd name="T53" fmla="*/ 935 h 935"/>
              <a:gd name="T54" fmla="*/ 935 w 935"/>
              <a:gd name="T55" fmla="*/ 749 h 935"/>
              <a:gd name="T56" fmla="*/ 870 w 935"/>
              <a:gd name="T57" fmla="*/ 608 h 935"/>
              <a:gd name="T58" fmla="*/ 468 w 935"/>
              <a:gd name="T59" fmla="*/ 681 h 935"/>
              <a:gd name="T60" fmla="*/ 255 w 935"/>
              <a:gd name="T61" fmla="*/ 468 h 935"/>
              <a:gd name="T62" fmla="*/ 468 w 935"/>
              <a:gd name="T63" fmla="*/ 255 h 935"/>
              <a:gd name="T64" fmla="*/ 681 w 935"/>
              <a:gd name="T65" fmla="*/ 468 h 935"/>
              <a:gd name="T66" fmla="*/ 468 w 935"/>
              <a:gd name="T67" fmla="*/ 681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35" h="935">
                <a:moveTo>
                  <a:pt x="870" y="608"/>
                </a:moveTo>
                <a:cubicBezTo>
                  <a:pt x="870" y="608"/>
                  <a:pt x="870" y="608"/>
                  <a:pt x="870" y="608"/>
                </a:cubicBezTo>
                <a:cubicBezTo>
                  <a:pt x="831" y="574"/>
                  <a:pt x="806" y="524"/>
                  <a:pt x="806" y="468"/>
                </a:cubicBezTo>
                <a:cubicBezTo>
                  <a:pt x="806" y="412"/>
                  <a:pt x="831" y="362"/>
                  <a:pt x="870" y="327"/>
                </a:cubicBezTo>
                <a:cubicBezTo>
                  <a:pt x="870" y="327"/>
                  <a:pt x="870" y="327"/>
                  <a:pt x="870" y="327"/>
                </a:cubicBezTo>
                <a:cubicBezTo>
                  <a:pt x="910" y="293"/>
                  <a:pt x="935" y="243"/>
                  <a:pt x="935" y="186"/>
                </a:cubicBezTo>
                <a:cubicBezTo>
                  <a:pt x="935" y="83"/>
                  <a:pt x="852" y="0"/>
                  <a:pt x="750" y="0"/>
                </a:cubicBezTo>
                <a:cubicBezTo>
                  <a:pt x="693" y="0"/>
                  <a:pt x="642" y="25"/>
                  <a:pt x="608" y="65"/>
                </a:cubicBezTo>
                <a:cubicBezTo>
                  <a:pt x="608" y="65"/>
                  <a:pt x="608" y="65"/>
                  <a:pt x="608" y="65"/>
                </a:cubicBezTo>
                <a:cubicBezTo>
                  <a:pt x="574" y="105"/>
                  <a:pt x="524" y="129"/>
                  <a:pt x="468" y="129"/>
                </a:cubicBezTo>
                <a:cubicBezTo>
                  <a:pt x="412" y="129"/>
                  <a:pt x="362" y="105"/>
                  <a:pt x="328" y="65"/>
                </a:cubicBezTo>
                <a:cubicBezTo>
                  <a:pt x="328" y="65"/>
                  <a:pt x="328" y="65"/>
                  <a:pt x="328" y="65"/>
                </a:cubicBezTo>
                <a:cubicBezTo>
                  <a:pt x="294" y="25"/>
                  <a:pt x="243" y="0"/>
                  <a:pt x="186" y="0"/>
                </a:cubicBezTo>
                <a:cubicBezTo>
                  <a:pt x="83" y="0"/>
                  <a:pt x="0" y="83"/>
                  <a:pt x="0" y="186"/>
                </a:cubicBezTo>
                <a:cubicBezTo>
                  <a:pt x="0" y="243"/>
                  <a:pt x="26" y="293"/>
                  <a:pt x="66" y="327"/>
                </a:cubicBezTo>
                <a:cubicBezTo>
                  <a:pt x="66" y="327"/>
                  <a:pt x="66" y="327"/>
                  <a:pt x="66" y="327"/>
                </a:cubicBezTo>
                <a:cubicBezTo>
                  <a:pt x="105" y="362"/>
                  <a:pt x="130" y="412"/>
                  <a:pt x="130" y="468"/>
                </a:cubicBezTo>
                <a:cubicBezTo>
                  <a:pt x="130" y="524"/>
                  <a:pt x="105" y="574"/>
                  <a:pt x="66" y="608"/>
                </a:cubicBezTo>
                <a:cubicBezTo>
                  <a:pt x="66" y="608"/>
                  <a:pt x="66" y="608"/>
                  <a:pt x="66" y="608"/>
                </a:cubicBezTo>
                <a:cubicBezTo>
                  <a:pt x="26" y="642"/>
                  <a:pt x="0" y="693"/>
                  <a:pt x="0" y="749"/>
                </a:cubicBezTo>
                <a:cubicBezTo>
                  <a:pt x="0" y="852"/>
                  <a:pt x="83" y="935"/>
                  <a:pt x="186" y="935"/>
                </a:cubicBezTo>
                <a:cubicBezTo>
                  <a:pt x="243" y="935"/>
                  <a:pt x="294" y="910"/>
                  <a:pt x="328" y="870"/>
                </a:cubicBezTo>
                <a:cubicBezTo>
                  <a:pt x="328" y="870"/>
                  <a:pt x="328" y="870"/>
                  <a:pt x="328" y="870"/>
                </a:cubicBezTo>
                <a:cubicBezTo>
                  <a:pt x="362" y="831"/>
                  <a:pt x="412" y="806"/>
                  <a:pt x="468" y="806"/>
                </a:cubicBezTo>
                <a:cubicBezTo>
                  <a:pt x="524" y="806"/>
                  <a:pt x="574" y="831"/>
                  <a:pt x="608" y="870"/>
                </a:cubicBezTo>
                <a:cubicBezTo>
                  <a:pt x="608" y="870"/>
                  <a:pt x="608" y="870"/>
                  <a:pt x="608" y="870"/>
                </a:cubicBezTo>
                <a:cubicBezTo>
                  <a:pt x="642" y="910"/>
                  <a:pt x="693" y="935"/>
                  <a:pt x="750" y="935"/>
                </a:cubicBezTo>
                <a:cubicBezTo>
                  <a:pt x="852" y="935"/>
                  <a:pt x="935" y="852"/>
                  <a:pt x="935" y="749"/>
                </a:cubicBezTo>
                <a:cubicBezTo>
                  <a:pt x="935" y="693"/>
                  <a:pt x="910" y="642"/>
                  <a:pt x="870" y="608"/>
                </a:cubicBezTo>
                <a:close/>
                <a:moveTo>
                  <a:pt x="468" y="681"/>
                </a:moveTo>
                <a:cubicBezTo>
                  <a:pt x="350" y="681"/>
                  <a:pt x="255" y="585"/>
                  <a:pt x="255" y="468"/>
                </a:cubicBezTo>
                <a:cubicBezTo>
                  <a:pt x="255" y="350"/>
                  <a:pt x="350" y="255"/>
                  <a:pt x="468" y="255"/>
                </a:cubicBezTo>
                <a:cubicBezTo>
                  <a:pt x="585" y="255"/>
                  <a:pt x="681" y="350"/>
                  <a:pt x="681" y="468"/>
                </a:cubicBezTo>
                <a:cubicBezTo>
                  <a:pt x="681" y="585"/>
                  <a:pt x="585" y="681"/>
                  <a:pt x="468" y="681"/>
                </a:cubicBezTo>
                <a:close/>
              </a:path>
            </a:pathLst>
          </a:custGeom>
          <a:solidFill>
            <a:schemeClr val="bg1">
              <a:lumMod val="85000"/>
            </a:schemeClr>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grpSp>
        <p:nvGrpSpPr>
          <p:cNvPr id="40" name="组合 39"/>
          <p:cNvGrpSpPr/>
          <p:nvPr/>
        </p:nvGrpSpPr>
        <p:grpSpPr>
          <a:xfrm>
            <a:off x="6707955" y="2120468"/>
            <a:ext cx="1059149" cy="1053464"/>
            <a:chOff x="5039894" y="1650916"/>
            <a:chExt cx="887413" cy="882650"/>
          </a:xfrm>
        </p:grpSpPr>
        <p:sp>
          <p:nvSpPr>
            <p:cNvPr id="41" name="Oval 8"/>
            <p:cNvSpPr>
              <a:spLocks noChangeArrowheads="1"/>
            </p:cNvSpPr>
            <p:nvPr/>
          </p:nvSpPr>
          <p:spPr bwMode="auto">
            <a:xfrm>
              <a:off x="5039894" y="1650916"/>
              <a:ext cx="887413" cy="882650"/>
            </a:xfrm>
            <a:prstGeom prst="ellipse">
              <a:avLst/>
            </a:prstGeom>
            <a:solidFill>
              <a:srgbClr val="4E5476"/>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42" name="AutoShape 4"/>
            <p:cNvSpPr/>
            <p:nvPr/>
          </p:nvSpPr>
          <p:spPr bwMode="auto">
            <a:xfrm>
              <a:off x="5309768" y="1917616"/>
              <a:ext cx="347663" cy="349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ysClr val="window" lastClr="FFFFFF"/>
            </a:solidFill>
            <a:ln>
              <a:noFill/>
            </a:ln>
            <a:effectLst/>
          </p:spPr>
          <p:txBody>
            <a:bodyPr lIns="25400" tIns="25400" rIns="25400" bIns="25400" anchor="ctr"/>
            <a:lstStyle/>
            <a:p>
              <a:pPr marL="0" marR="0" lvl="0" indent="0" algn="ctr" defTabSz="2286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ea typeface="宋体" panose="02010600030101010101" pitchFamily="2" charset="-122"/>
                <a:sym typeface="Gill Sans" charset="0"/>
              </a:endParaRPr>
            </a:p>
          </p:txBody>
        </p:sp>
      </p:grpSp>
      <p:grpSp>
        <p:nvGrpSpPr>
          <p:cNvPr id="52" name="组合 51"/>
          <p:cNvGrpSpPr/>
          <p:nvPr/>
        </p:nvGrpSpPr>
        <p:grpSpPr>
          <a:xfrm>
            <a:off x="6707955" y="4318343"/>
            <a:ext cx="1059149" cy="1057253"/>
            <a:chOff x="5039894" y="3492416"/>
            <a:chExt cx="887413" cy="885825"/>
          </a:xfrm>
        </p:grpSpPr>
        <p:sp>
          <p:nvSpPr>
            <p:cNvPr id="60" name="Oval 6"/>
            <p:cNvSpPr>
              <a:spLocks noChangeArrowheads="1"/>
            </p:cNvSpPr>
            <p:nvPr/>
          </p:nvSpPr>
          <p:spPr bwMode="auto">
            <a:xfrm>
              <a:off x="5039894" y="3492416"/>
              <a:ext cx="887413" cy="885825"/>
            </a:xfrm>
            <a:prstGeom prst="ellipse">
              <a:avLst/>
            </a:prstGeom>
            <a:solidFill>
              <a:srgbClr val="FE667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grpSp>
          <p:nvGrpSpPr>
            <p:cNvPr id="61" name="组合 60"/>
            <p:cNvGrpSpPr/>
            <p:nvPr/>
          </p:nvGrpSpPr>
          <p:grpSpPr>
            <a:xfrm>
              <a:off x="5304213" y="3789278"/>
              <a:ext cx="358775" cy="292100"/>
              <a:chOff x="7550150" y="3613150"/>
              <a:chExt cx="358775" cy="292100"/>
            </a:xfrm>
          </p:grpSpPr>
          <p:sp>
            <p:nvSpPr>
              <p:cNvPr id="62" name="AutoShape 5"/>
              <p:cNvSpPr/>
              <p:nvPr/>
            </p:nvSpPr>
            <p:spPr bwMode="auto">
              <a:xfrm>
                <a:off x="7796213" y="3702050"/>
                <a:ext cx="68262"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solidFill>
                <a:sysClr val="window" lastClr="FFFFFF"/>
              </a:solidFill>
              <a:ln>
                <a:noFill/>
              </a:ln>
              <a:effectLst/>
            </p:spPr>
            <p:txBody>
              <a:bodyPr lIns="25400" tIns="25400" rIns="25400" bIns="25400" anchor="ctr"/>
              <a:lstStyle/>
              <a:p>
                <a:pPr marL="0" marR="0" lvl="0" indent="0" algn="ctr" defTabSz="2286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ea typeface="宋体" panose="02010600030101010101" pitchFamily="2" charset="-122"/>
                  <a:sym typeface="Gill Sans" charset="0"/>
                </a:endParaRPr>
              </a:p>
            </p:txBody>
          </p:sp>
          <p:sp>
            <p:nvSpPr>
              <p:cNvPr id="63" name="AutoShape 6"/>
              <p:cNvSpPr/>
              <p:nvPr/>
            </p:nvSpPr>
            <p:spPr bwMode="auto">
              <a:xfrm>
                <a:off x="7550150" y="3613150"/>
                <a:ext cx="358775"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solidFill>
                <a:sysClr val="window" lastClr="FFFFFF"/>
              </a:solidFill>
              <a:ln>
                <a:noFill/>
              </a:ln>
              <a:effectLst/>
            </p:spPr>
            <p:txBody>
              <a:bodyPr lIns="25400" tIns="25400" rIns="25400" bIns="25400" anchor="ctr"/>
              <a:lstStyle/>
              <a:p>
                <a:pPr marL="0" marR="0" lvl="0" indent="0" algn="ctr" defTabSz="2286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ea typeface="宋体" panose="02010600030101010101" pitchFamily="2" charset="-122"/>
                  <a:sym typeface="Gill Sans" charset="0"/>
                </a:endParaRPr>
              </a:p>
            </p:txBody>
          </p:sp>
        </p:grpSp>
      </p:grpSp>
      <p:grpSp>
        <p:nvGrpSpPr>
          <p:cNvPr id="64" name="组合 63"/>
          <p:cNvGrpSpPr/>
          <p:nvPr/>
        </p:nvGrpSpPr>
        <p:grpSpPr>
          <a:xfrm>
            <a:off x="4507552" y="4318343"/>
            <a:ext cx="1055359" cy="1057253"/>
            <a:chOff x="3196807" y="3492416"/>
            <a:chExt cx="884237" cy="885825"/>
          </a:xfrm>
        </p:grpSpPr>
        <p:sp>
          <p:nvSpPr>
            <p:cNvPr id="65" name="Oval 9"/>
            <p:cNvSpPr>
              <a:spLocks noChangeArrowheads="1"/>
            </p:cNvSpPr>
            <p:nvPr/>
          </p:nvSpPr>
          <p:spPr bwMode="auto">
            <a:xfrm>
              <a:off x="3196807" y="3492416"/>
              <a:ext cx="884237" cy="885825"/>
            </a:xfrm>
            <a:prstGeom prst="ellipse">
              <a:avLst/>
            </a:prstGeom>
            <a:solidFill>
              <a:srgbClr val="4E5476"/>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66" name="AutoShape 28"/>
            <p:cNvSpPr/>
            <p:nvPr/>
          </p:nvSpPr>
          <p:spPr bwMode="auto">
            <a:xfrm>
              <a:off x="3458744" y="3754801"/>
              <a:ext cx="360362" cy="36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ysClr val="window" lastClr="FFFFFF"/>
            </a:solidFill>
            <a:ln>
              <a:noFill/>
            </a:ln>
            <a:effectLst/>
          </p:spPr>
          <p:txBody>
            <a:bodyPr lIns="25400" tIns="25400" rIns="25400" bIns="25400" anchor="ctr"/>
            <a:lstStyle/>
            <a:p>
              <a:pPr marL="0" marR="0" lvl="0" indent="0" algn="ctr" defTabSz="2286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ea typeface="宋体" panose="02010600030101010101" pitchFamily="2" charset="-122"/>
                <a:sym typeface="Gill Sans" charset="0"/>
              </a:endParaRPr>
            </a:p>
          </p:txBody>
        </p:sp>
      </p:grpSp>
      <p:grpSp>
        <p:nvGrpSpPr>
          <p:cNvPr id="67" name="组合 66"/>
          <p:cNvGrpSpPr/>
          <p:nvPr/>
        </p:nvGrpSpPr>
        <p:grpSpPr>
          <a:xfrm>
            <a:off x="4508187" y="2120468"/>
            <a:ext cx="1055359" cy="1053464"/>
            <a:chOff x="3196807" y="1650916"/>
            <a:chExt cx="884237" cy="882650"/>
          </a:xfrm>
        </p:grpSpPr>
        <p:sp>
          <p:nvSpPr>
            <p:cNvPr id="68" name="Oval 7"/>
            <p:cNvSpPr>
              <a:spLocks noChangeArrowheads="1"/>
            </p:cNvSpPr>
            <p:nvPr/>
          </p:nvSpPr>
          <p:spPr bwMode="auto">
            <a:xfrm>
              <a:off x="3196807" y="1650916"/>
              <a:ext cx="884237" cy="882650"/>
            </a:xfrm>
            <a:prstGeom prst="ellipse">
              <a:avLst/>
            </a:prstGeom>
            <a:solidFill>
              <a:srgbClr val="FE6673"/>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grpSp>
          <p:nvGrpSpPr>
            <p:cNvPr id="69" name="Group 112"/>
            <p:cNvGrpSpPr/>
            <p:nvPr/>
          </p:nvGrpSpPr>
          <p:grpSpPr>
            <a:xfrm>
              <a:off x="3459036" y="1926201"/>
              <a:ext cx="359779" cy="337063"/>
              <a:chOff x="5368132" y="3540125"/>
              <a:chExt cx="465138" cy="435769"/>
            </a:xfrm>
            <a:solidFill>
              <a:sysClr val="window" lastClr="FFFFFF"/>
            </a:solidFill>
          </p:grpSpPr>
          <p:sp>
            <p:nvSpPr>
              <p:cNvPr id="70"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25400" tIns="25400" rIns="25400" bIns="25400" anchor="ctr"/>
              <a:lstStyle/>
              <a:p>
                <a:pPr marL="0" marR="0" lvl="0" indent="0" algn="ctr" defTabSz="2286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ea typeface="宋体" panose="02010600030101010101" pitchFamily="2" charset="-122"/>
                  <a:sym typeface="Gill Sans" charset="0"/>
                </a:endParaRPr>
              </a:p>
            </p:txBody>
          </p:sp>
          <p:sp>
            <p:nvSpPr>
              <p:cNvPr id="71"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25400" tIns="25400" rIns="25400" bIns="25400" anchor="ctr"/>
              <a:lstStyle/>
              <a:p>
                <a:pPr marL="0" marR="0" lvl="0" indent="0" algn="ctr" defTabSz="228600" eaLnBrk="1" fontAlgn="auto" latinLnBrk="0" hangingPunct="1">
                  <a:lnSpc>
                    <a:spcPct val="100000"/>
                  </a:lnSpc>
                  <a:spcBef>
                    <a:spcPts val="0"/>
                  </a:spcBef>
                  <a:spcAft>
                    <a:spcPts val="0"/>
                  </a:spcAft>
                  <a:buClrTx/>
                  <a:buSzTx/>
                  <a:buFontTx/>
                  <a:buNone/>
                  <a:defRPr/>
                </a:pPr>
                <a:endParaRPr kumimoji="0" lang="en-US" sz="20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ea typeface="宋体" panose="02010600030101010101" pitchFamily="2" charset="-122"/>
                  <a:sym typeface="Gill Sans" charset="0"/>
                </a:endParaRPr>
              </a:p>
            </p:txBody>
          </p:sp>
        </p:grpSp>
      </p:grpSp>
      <p:sp>
        <p:nvSpPr>
          <p:cNvPr id="73" name="矩形 72"/>
          <p:cNvSpPr/>
          <p:nvPr/>
        </p:nvSpPr>
        <p:spPr>
          <a:xfrm>
            <a:off x="8079503" y="2502520"/>
            <a:ext cx="2807141" cy="319126"/>
          </a:xfrm>
          <a:prstGeom prst="rect">
            <a:avLst/>
          </a:prstGeom>
        </p:spPr>
        <p:txBody>
          <a:bodyPr wrap="square">
            <a:spAutoFit/>
          </a:bodyPr>
          <a:lstStyle/>
          <a:p>
            <a:pPr>
              <a:lnSpc>
                <a:spcPct val="120000"/>
              </a:lnSpc>
            </a:pPr>
            <a:r>
              <a:rPr lang="zh-CN" altLang="en-US" sz="1335"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335" dirty="0">
              <a:solidFill>
                <a:srgbClr val="613620"/>
              </a:solidFill>
            </a:endParaRPr>
          </a:p>
        </p:txBody>
      </p:sp>
      <p:sp>
        <p:nvSpPr>
          <p:cNvPr id="74" name="文本框 73"/>
          <p:cNvSpPr txBox="1"/>
          <p:nvPr/>
        </p:nvSpPr>
        <p:spPr>
          <a:xfrm>
            <a:off x="8061441" y="2241073"/>
            <a:ext cx="1249045" cy="378460"/>
          </a:xfrm>
          <a:prstGeom prst="rect">
            <a:avLst/>
          </a:prstGeom>
          <a:noFill/>
        </p:spPr>
        <p:txBody>
          <a:bodyPr wrap="none" rtlCol="0">
            <a:spAutoFit/>
          </a:bodyPr>
          <a:lstStyle/>
          <a:p>
            <a:r>
              <a:rPr lang="en-US" altLang="zh-CN" sz="1865" b="1">
                <a:solidFill>
                  <a:srgbClr val="2D2D2D"/>
                </a:solidFill>
                <a:latin typeface="微软雅黑" panose="020B0503020204020204" charset="-122"/>
                <a:ea typeface="微软雅黑" panose="020B0503020204020204" charset="-122"/>
              </a:rPr>
              <a:t>Methods</a:t>
            </a:r>
          </a:p>
        </p:txBody>
      </p:sp>
      <p:sp>
        <p:nvSpPr>
          <p:cNvPr id="75" name="矩形 74"/>
          <p:cNvSpPr/>
          <p:nvPr/>
        </p:nvSpPr>
        <p:spPr>
          <a:xfrm>
            <a:off x="8097564" y="4498063"/>
            <a:ext cx="2807141" cy="319126"/>
          </a:xfrm>
          <a:prstGeom prst="rect">
            <a:avLst/>
          </a:prstGeom>
        </p:spPr>
        <p:txBody>
          <a:bodyPr wrap="square">
            <a:spAutoFit/>
          </a:bodyPr>
          <a:lstStyle/>
          <a:p>
            <a:pPr>
              <a:lnSpc>
                <a:spcPct val="120000"/>
              </a:lnSpc>
            </a:pPr>
            <a:r>
              <a:rPr lang="zh-CN" altLang="en-US" sz="1335"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335" dirty="0">
              <a:solidFill>
                <a:srgbClr val="613620"/>
              </a:solidFill>
            </a:endParaRPr>
          </a:p>
        </p:txBody>
      </p:sp>
      <p:sp>
        <p:nvSpPr>
          <p:cNvPr id="76" name="文本框 75"/>
          <p:cNvSpPr txBox="1"/>
          <p:nvPr/>
        </p:nvSpPr>
        <p:spPr>
          <a:xfrm>
            <a:off x="8079503" y="4236616"/>
            <a:ext cx="1249045" cy="378460"/>
          </a:xfrm>
          <a:prstGeom prst="rect">
            <a:avLst/>
          </a:prstGeom>
          <a:noFill/>
        </p:spPr>
        <p:txBody>
          <a:bodyPr wrap="none" rtlCol="0">
            <a:spAutoFit/>
          </a:bodyPr>
          <a:lstStyle/>
          <a:p>
            <a:r>
              <a:rPr lang="en-US" altLang="zh-CN" sz="1865" b="1">
                <a:solidFill>
                  <a:srgbClr val="2D2D2D"/>
                </a:solidFill>
                <a:latin typeface="微软雅黑" panose="020B0503020204020204" charset="-122"/>
                <a:ea typeface="微软雅黑" panose="020B0503020204020204" charset="-122"/>
              </a:rPr>
              <a:t>Methods</a:t>
            </a:r>
          </a:p>
        </p:txBody>
      </p:sp>
      <p:sp>
        <p:nvSpPr>
          <p:cNvPr id="78" name="矩形 77"/>
          <p:cNvSpPr/>
          <p:nvPr/>
        </p:nvSpPr>
        <p:spPr>
          <a:xfrm>
            <a:off x="1423408" y="2322800"/>
            <a:ext cx="2807141" cy="365356"/>
          </a:xfrm>
          <a:prstGeom prst="rect">
            <a:avLst/>
          </a:prstGeom>
        </p:spPr>
        <p:txBody>
          <a:bodyPr wrap="square">
            <a:spAutoFit/>
          </a:bodyPr>
          <a:lstStyle/>
          <a:p>
            <a:pPr lvl="0" algn="r">
              <a:lnSpc>
                <a:spcPct val="150000"/>
              </a:lnSpc>
              <a:defRPr/>
            </a:pPr>
            <a:r>
              <a:rPr lang="zh-CN" altLang="en-US" sz="1335"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335" dirty="0">
              <a:solidFill>
                <a:srgbClr val="613620"/>
              </a:solidFill>
            </a:endParaRPr>
          </a:p>
        </p:txBody>
      </p:sp>
      <p:sp>
        <p:nvSpPr>
          <p:cNvPr id="79" name="文本框 78"/>
          <p:cNvSpPr txBox="1"/>
          <p:nvPr/>
        </p:nvSpPr>
        <p:spPr>
          <a:xfrm>
            <a:off x="2981504" y="2061353"/>
            <a:ext cx="1249045" cy="378460"/>
          </a:xfrm>
          <a:prstGeom prst="rect">
            <a:avLst/>
          </a:prstGeom>
          <a:noFill/>
        </p:spPr>
        <p:txBody>
          <a:bodyPr wrap="none" rtlCol="0">
            <a:spAutoFit/>
          </a:bodyPr>
          <a:lstStyle/>
          <a:p>
            <a:pPr algn="r"/>
            <a:r>
              <a:rPr lang="en-US" altLang="zh-CN" sz="1865" b="1">
                <a:solidFill>
                  <a:srgbClr val="2D2D2D"/>
                </a:solidFill>
                <a:latin typeface="微软雅黑" panose="020B0503020204020204" charset="-122"/>
                <a:ea typeface="微软雅黑" panose="020B0503020204020204" charset="-122"/>
              </a:rPr>
              <a:t>Methods</a:t>
            </a:r>
          </a:p>
        </p:txBody>
      </p:sp>
      <p:sp>
        <p:nvSpPr>
          <p:cNvPr id="88" name="矩形 87"/>
          <p:cNvSpPr/>
          <p:nvPr/>
        </p:nvSpPr>
        <p:spPr>
          <a:xfrm>
            <a:off x="1423408" y="4318343"/>
            <a:ext cx="2807141" cy="365356"/>
          </a:xfrm>
          <a:prstGeom prst="rect">
            <a:avLst/>
          </a:prstGeom>
        </p:spPr>
        <p:txBody>
          <a:bodyPr wrap="square">
            <a:spAutoFit/>
          </a:bodyPr>
          <a:lstStyle/>
          <a:p>
            <a:pPr lvl="0" algn="r">
              <a:lnSpc>
                <a:spcPct val="150000"/>
              </a:lnSpc>
              <a:defRPr/>
            </a:pPr>
            <a:r>
              <a:rPr lang="zh-CN" altLang="en-US" sz="1335"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335" dirty="0">
              <a:solidFill>
                <a:srgbClr val="613620"/>
              </a:solidFill>
            </a:endParaRPr>
          </a:p>
        </p:txBody>
      </p:sp>
      <p:sp>
        <p:nvSpPr>
          <p:cNvPr id="89" name="文本框 88"/>
          <p:cNvSpPr txBox="1"/>
          <p:nvPr/>
        </p:nvSpPr>
        <p:spPr>
          <a:xfrm>
            <a:off x="2981504" y="4056896"/>
            <a:ext cx="1249045" cy="378460"/>
          </a:xfrm>
          <a:prstGeom prst="rect">
            <a:avLst/>
          </a:prstGeom>
          <a:noFill/>
        </p:spPr>
        <p:txBody>
          <a:bodyPr wrap="none" rtlCol="0">
            <a:spAutoFit/>
          </a:bodyPr>
          <a:lstStyle/>
          <a:p>
            <a:pPr algn="r"/>
            <a:r>
              <a:rPr lang="en-US" altLang="zh-CN" sz="1865" b="1">
                <a:solidFill>
                  <a:srgbClr val="2D2D2D"/>
                </a:solidFill>
                <a:latin typeface="微软雅黑" panose="020B0503020204020204" charset="-122"/>
                <a:ea typeface="微软雅黑" panose="020B0503020204020204" charset="-122"/>
              </a:rPr>
              <a:t>Methods</a:t>
            </a:r>
          </a:p>
        </p:txBody>
      </p:sp>
      <p:sp>
        <p:nvSpPr>
          <p:cNvPr id="90" name="椭圆 89"/>
          <p:cNvSpPr/>
          <p:nvPr/>
        </p:nvSpPr>
        <p:spPr>
          <a:xfrm>
            <a:off x="5563545" y="3098960"/>
            <a:ext cx="1294356" cy="1294356"/>
          </a:xfrm>
          <a:prstGeom prst="ellipse">
            <a:avLst/>
          </a:prstGeom>
          <a:gradFill flip="none" rotWithShape="1">
            <a:gsLst>
              <a:gs pos="100000">
                <a:srgbClr val="FCFCFC"/>
              </a:gs>
              <a:gs pos="0">
                <a:srgbClr val="CCCCCC"/>
              </a:gs>
            </a:gsLst>
            <a:lin ang="7200000" scaled="0"/>
            <a:tileRect/>
          </a:gradFill>
          <a:ln w="12700" cap="flat" cmpd="sng" algn="ctr">
            <a:gradFill>
              <a:gsLst>
                <a:gs pos="89000">
                  <a:sysClr val="window" lastClr="FFFFFF">
                    <a:lumMod val="85000"/>
                  </a:sysClr>
                </a:gs>
                <a:gs pos="0">
                  <a:sysClr val="window" lastClr="FFFFFF"/>
                </a:gs>
              </a:gsLst>
              <a:lin ang="7200000" scaled="0"/>
            </a:gradFill>
            <a:prstDash val="solid"/>
          </a:ln>
          <a:effectLst>
            <a:outerShdw blurRad="254000" dist="127000" dir="8160000" algn="tr" rotWithShape="0">
              <a:prstClr val="black">
                <a:alpha val="34000"/>
              </a:prstClr>
            </a:outerShdw>
          </a:effectLst>
        </p:spPr>
        <p:txBody>
          <a:bodyPr anchor="ctr"/>
          <a:lstStyle/>
          <a:p>
            <a:pPr algn="ctr" defTabSz="914400">
              <a:defRPr/>
            </a:pPr>
            <a:endParaRPr lang="zh-CN" altLang="en-US" sz="2400" kern="0">
              <a:solidFill>
                <a:srgbClr val="002060"/>
              </a:solidFill>
              <a:latin typeface="Calibri" panose="020F0502020204030204"/>
              <a:ea typeface="宋体" panose="02010600030101010101" pitchFamily="2" charset="-122"/>
            </a:endParaRPr>
          </a:p>
        </p:txBody>
      </p:sp>
      <p:sp>
        <p:nvSpPr>
          <p:cNvPr id="97" name="文本框 96"/>
          <p:cNvSpPr txBox="1"/>
          <p:nvPr/>
        </p:nvSpPr>
        <p:spPr>
          <a:xfrm>
            <a:off x="5602299" y="3574612"/>
            <a:ext cx="1290320" cy="378460"/>
          </a:xfrm>
          <a:prstGeom prst="rect">
            <a:avLst/>
          </a:prstGeom>
          <a:noFill/>
        </p:spPr>
        <p:txBody>
          <a:bodyPr wrap="none" rtlCol="0">
            <a:spAutoFit/>
          </a:bodyPr>
          <a:lstStyle/>
          <a:p>
            <a:pPr algn="r"/>
            <a:r>
              <a:rPr lang="en-US" altLang="zh-CN" sz="1865" b="1">
                <a:solidFill>
                  <a:srgbClr val="2D2D2D"/>
                </a:solidFill>
                <a:latin typeface="微软雅黑" panose="020B0503020204020204" charset="-122"/>
                <a:ea typeface="微软雅黑" panose="020B0503020204020204" charset="-122"/>
              </a:rPr>
              <a:t>METHOD</a:t>
            </a:r>
          </a:p>
        </p:txBody>
      </p:sp>
      <p:grpSp>
        <p:nvGrpSpPr>
          <p:cNvPr id="5" name="组合 4"/>
          <p:cNvGrpSpPr/>
          <p:nvPr/>
        </p:nvGrpSpPr>
        <p:grpSpPr>
          <a:xfrm>
            <a:off x="4442460" y="231140"/>
            <a:ext cx="3276600" cy="738505"/>
            <a:chOff x="6996" y="364"/>
            <a:chExt cx="5160" cy="1163"/>
          </a:xfrm>
        </p:grpSpPr>
        <p:sp>
          <p:nvSpPr>
            <p:cNvPr id="6"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14:window dir="vert"/>
      </p:transition>
    </mc:Choice>
    <mc:Fallback xmlns="">
      <p:transition spd="slow"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3" name="0303f056-f6ef-4406-8009-c90050541b5b"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2"/>
            </p:custDataLst>
          </p:nvPr>
        </p:nvGrpSpPr>
        <p:grpSpPr>
          <a:xfrm>
            <a:off x="743615" y="1751280"/>
            <a:ext cx="10645029" cy="3355439"/>
            <a:chOff x="761617" y="2089785"/>
            <a:chExt cx="10645029" cy="3355439"/>
          </a:xfrm>
        </p:grpSpPr>
        <p:sp>
          <p:nvSpPr>
            <p:cNvPr id="4" name="îṥľïďé"/>
            <p:cNvSpPr/>
            <p:nvPr/>
          </p:nvSpPr>
          <p:spPr>
            <a:xfrm>
              <a:off x="9048561" y="2089786"/>
              <a:ext cx="2358085" cy="2463270"/>
            </a:xfrm>
            <a:prstGeom prst="rect">
              <a:avLst/>
            </a:prstGeom>
            <a:solidFill>
              <a:srgbClr val="FE6673"/>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latin typeface="微软雅黑 Light" panose="020B0502040204020203" pitchFamily="34" charset="-122"/>
                  <a:ea typeface="微软雅黑 Light" panose="020B0502040204020203" pitchFamily="34" charset="-122"/>
                </a:rPr>
              </a:br>
              <a:br>
                <a:rPr lang="zh-CN" altLang="en-US" sz="2000" b="1">
                  <a:solidFill>
                    <a:schemeClr val="bg1"/>
                  </a:solidFill>
                  <a:latin typeface="微软雅黑 Light" panose="020B0502040204020203" pitchFamily="34" charset="-122"/>
                  <a:ea typeface="微软雅黑 Light" panose="020B0502040204020203" pitchFamily="34" charset="-122"/>
                </a:rPr>
              </a:br>
              <a:r>
                <a:rPr lang="zh-CN" altLang="en-US" sz="2000" b="1">
                  <a:solidFill>
                    <a:schemeClr val="bg1"/>
                  </a:solidFill>
                  <a:latin typeface="微软雅黑 Light" panose="020B0502040204020203" pitchFamily="34" charset="-122"/>
                  <a:ea typeface="微软雅黑 Light" panose="020B0502040204020203" pitchFamily="34" charset="-122"/>
                </a:rPr>
                <a:t>标题文本预设</a:t>
              </a:r>
            </a:p>
          </p:txBody>
        </p:sp>
        <p:sp>
          <p:nvSpPr>
            <p:cNvPr id="5" name="iṩḻiḑé"/>
            <p:cNvSpPr/>
            <p:nvPr/>
          </p:nvSpPr>
          <p:spPr>
            <a:xfrm>
              <a:off x="785357" y="2089785"/>
              <a:ext cx="2358085" cy="2463271"/>
            </a:xfrm>
            <a:prstGeom prst="rect">
              <a:avLst/>
            </a:prstGeom>
            <a:solidFill>
              <a:srgbClr val="4E5476"/>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dirty="0">
                  <a:solidFill>
                    <a:schemeClr val="bg1"/>
                  </a:solidFill>
                  <a:latin typeface="微软雅黑 Light" panose="020B0502040204020203" pitchFamily="34" charset="-122"/>
                  <a:ea typeface="微软雅黑 Light" panose="020B0502040204020203" pitchFamily="34" charset="-122"/>
                </a:rPr>
              </a:br>
              <a:br>
                <a:rPr lang="zh-CN" altLang="en-US" sz="2000" b="1" dirty="0">
                  <a:solidFill>
                    <a:schemeClr val="bg1"/>
                  </a:solidFill>
                  <a:latin typeface="微软雅黑 Light" panose="020B0502040204020203" pitchFamily="34" charset="-122"/>
                  <a:ea typeface="微软雅黑 Light" panose="020B0502040204020203" pitchFamily="34" charset="-122"/>
                </a:rPr>
              </a:br>
              <a:r>
                <a:rPr lang="zh-CN" altLang="en-US" sz="2000" b="1" dirty="0">
                  <a:solidFill>
                    <a:schemeClr val="bg1"/>
                  </a:solidFill>
                  <a:latin typeface="微软雅黑 Light" panose="020B0502040204020203" pitchFamily="34" charset="-122"/>
                  <a:ea typeface="微软雅黑 Light" panose="020B0502040204020203" pitchFamily="34" charset="-122"/>
                </a:rPr>
                <a:t>标题文本预设</a:t>
              </a:r>
            </a:p>
          </p:txBody>
        </p:sp>
        <p:sp>
          <p:nvSpPr>
            <p:cNvPr id="6" name="i$ļîde"/>
            <p:cNvSpPr/>
            <p:nvPr/>
          </p:nvSpPr>
          <p:spPr>
            <a:xfrm>
              <a:off x="6294159" y="2089785"/>
              <a:ext cx="2358085" cy="2463271"/>
            </a:xfrm>
            <a:prstGeom prst="rect">
              <a:avLst/>
            </a:prstGeom>
            <a:solidFill>
              <a:srgbClr val="4E5476"/>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latin typeface="微软雅黑 Light" panose="020B0502040204020203" pitchFamily="34" charset="-122"/>
                  <a:ea typeface="微软雅黑 Light" panose="020B0502040204020203" pitchFamily="34" charset="-122"/>
                </a:rPr>
              </a:br>
              <a:br>
                <a:rPr lang="zh-CN" altLang="en-US" sz="2000" b="1">
                  <a:solidFill>
                    <a:schemeClr val="bg1"/>
                  </a:solidFill>
                  <a:latin typeface="微软雅黑 Light" panose="020B0502040204020203" pitchFamily="34" charset="-122"/>
                  <a:ea typeface="微软雅黑 Light" panose="020B0502040204020203" pitchFamily="34" charset="-122"/>
                </a:rPr>
              </a:br>
              <a:r>
                <a:rPr lang="zh-CN" altLang="en-US" sz="2000" b="1">
                  <a:solidFill>
                    <a:schemeClr val="bg1"/>
                  </a:solidFill>
                  <a:latin typeface="微软雅黑 Light" panose="020B0502040204020203" pitchFamily="34" charset="-122"/>
                  <a:ea typeface="微软雅黑 Light" panose="020B0502040204020203" pitchFamily="34" charset="-122"/>
                </a:rPr>
                <a:t>标题文本预设</a:t>
              </a:r>
            </a:p>
          </p:txBody>
        </p:sp>
        <p:sp>
          <p:nvSpPr>
            <p:cNvPr id="7" name="iṩḷïdê"/>
            <p:cNvSpPr/>
            <p:nvPr/>
          </p:nvSpPr>
          <p:spPr>
            <a:xfrm>
              <a:off x="3539758" y="2089785"/>
              <a:ext cx="2358085" cy="2463271"/>
            </a:xfrm>
            <a:prstGeom prst="rect">
              <a:avLst/>
            </a:prstGeom>
            <a:solidFill>
              <a:srgbClr val="FE6673"/>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latin typeface="微软雅黑 Light" panose="020B0502040204020203" pitchFamily="34" charset="-122"/>
                  <a:ea typeface="微软雅黑 Light" panose="020B0502040204020203" pitchFamily="34" charset="-122"/>
                </a:rPr>
              </a:br>
              <a:br>
                <a:rPr lang="zh-CN" altLang="en-US" sz="2000" b="1">
                  <a:solidFill>
                    <a:schemeClr val="bg1"/>
                  </a:solidFill>
                  <a:latin typeface="微软雅黑 Light" panose="020B0502040204020203" pitchFamily="34" charset="-122"/>
                  <a:ea typeface="微软雅黑 Light" panose="020B0502040204020203" pitchFamily="34" charset="-122"/>
                </a:rPr>
              </a:br>
              <a:r>
                <a:rPr lang="zh-CN" altLang="en-US" sz="2000" b="1">
                  <a:solidFill>
                    <a:schemeClr val="bg1"/>
                  </a:solidFill>
                  <a:latin typeface="微软雅黑 Light" panose="020B0502040204020203" pitchFamily="34" charset="-122"/>
                  <a:ea typeface="微软雅黑 Light" panose="020B0502040204020203" pitchFamily="34" charset="-122"/>
                </a:rPr>
                <a:t>标题文本预设</a:t>
              </a:r>
            </a:p>
          </p:txBody>
        </p:sp>
        <p:sp>
          <p:nvSpPr>
            <p:cNvPr id="8" name="iśľîdé"/>
            <p:cNvSpPr/>
            <p:nvPr/>
          </p:nvSpPr>
          <p:spPr bwMode="auto">
            <a:xfrm>
              <a:off x="1679130" y="2757946"/>
              <a:ext cx="595023" cy="596783"/>
            </a:xfrm>
            <a:custGeom>
              <a:avLst/>
              <a:gdLst>
                <a:gd name="T0" fmla="*/ 186 w 186"/>
                <a:gd name="T1" fmla="*/ 55 h 186"/>
                <a:gd name="T2" fmla="*/ 185 w 186"/>
                <a:gd name="T3" fmla="*/ 53 h 186"/>
                <a:gd name="T4" fmla="*/ 185 w 186"/>
                <a:gd name="T5" fmla="*/ 53 h 186"/>
                <a:gd name="T6" fmla="*/ 185 w 186"/>
                <a:gd name="T7" fmla="*/ 52 h 186"/>
                <a:gd name="T8" fmla="*/ 184 w 186"/>
                <a:gd name="T9" fmla="*/ 52 h 186"/>
                <a:gd name="T10" fmla="*/ 134 w 186"/>
                <a:gd name="T11" fmla="*/ 2 h 186"/>
                <a:gd name="T12" fmla="*/ 134 w 186"/>
                <a:gd name="T13" fmla="*/ 2 h 186"/>
                <a:gd name="T14" fmla="*/ 131 w 186"/>
                <a:gd name="T15" fmla="*/ 0 h 186"/>
                <a:gd name="T16" fmla="*/ 55 w 186"/>
                <a:gd name="T17" fmla="*/ 0 h 186"/>
                <a:gd name="T18" fmla="*/ 52 w 186"/>
                <a:gd name="T19" fmla="*/ 2 h 186"/>
                <a:gd name="T20" fmla="*/ 52 w 186"/>
                <a:gd name="T21" fmla="*/ 2 h 186"/>
                <a:gd name="T22" fmla="*/ 2 w 186"/>
                <a:gd name="T23" fmla="*/ 52 h 186"/>
                <a:gd name="T24" fmla="*/ 1 w 186"/>
                <a:gd name="T25" fmla="*/ 52 h 186"/>
                <a:gd name="T26" fmla="*/ 1 w 186"/>
                <a:gd name="T27" fmla="*/ 53 h 186"/>
                <a:gd name="T28" fmla="*/ 1 w 186"/>
                <a:gd name="T29" fmla="*/ 53 h 186"/>
                <a:gd name="T30" fmla="*/ 0 w 186"/>
                <a:gd name="T31" fmla="*/ 55 h 186"/>
                <a:gd name="T32" fmla="*/ 1 w 186"/>
                <a:gd name="T33" fmla="*/ 58 h 186"/>
                <a:gd name="T34" fmla="*/ 1 w 186"/>
                <a:gd name="T35" fmla="*/ 58 h 186"/>
                <a:gd name="T36" fmla="*/ 90 w 186"/>
                <a:gd name="T37" fmla="*/ 184 h 186"/>
                <a:gd name="T38" fmla="*/ 90 w 186"/>
                <a:gd name="T39" fmla="*/ 184 h 186"/>
                <a:gd name="T40" fmla="*/ 93 w 186"/>
                <a:gd name="T41" fmla="*/ 186 h 186"/>
                <a:gd name="T42" fmla="*/ 96 w 186"/>
                <a:gd name="T43" fmla="*/ 184 h 186"/>
                <a:gd name="T44" fmla="*/ 96 w 186"/>
                <a:gd name="T45" fmla="*/ 184 h 186"/>
                <a:gd name="T46" fmla="*/ 185 w 186"/>
                <a:gd name="T47" fmla="*/ 58 h 186"/>
                <a:gd name="T48" fmla="*/ 185 w 186"/>
                <a:gd name="T49" fmla="*/ 58 h 186"/>
                <a:gd name="T50" fmla="*/ 186 w 186"/>
                <a:gd name="T51" fmla="*/ 55 h 186"/>
                <a:gd name="T52" fmla="*/ 129 w 186"/>
                <a:gd name="T53" fmla="*/ 9 h 186"/>
                <a:gd name="T54" fmla="*/ 171 w 186"/>
                <a:gd name="T55" fmla="*/ 51 h 186"/>
                <a:gd name="T56" fmla="*/ 134 w 186"/>
                <a:gd name="T57" fmla="*/ 51 h 186"/>
                <a:gd name="T58" fmla="*/ 112 w 186"/>
                <a:gd name="T59" fmla="*/ 9 h 186"/>
                <a:gd name="T60" fmla="*/ 129 w 186"/>
                <a:gd name="T61" fmla="*/ 9 h 186"/>
                <a:gd name="T62" fmla="*/ 103 w 186"/>
                <a:gd name="T63" fmla="*/ 9 h 186"/>
                <a:gd name="T64" fmla="*/ 124 w 186"/>
                <a:gd name="T65" fmla="*/ 51 h 186"/>
                <a:gd name="T66" fmla="*/ 62 w 186"/>
                <a:gd name="T67" fmla="*/ 51 h 186"/>
                <a:gd name="T68" fmla="*/ 83 w 186"/>
                <a:gd name="T69" fmla="*/ 9 h 186"/>
                <a:gd name="T70" fmla="*/ 103 w 186"/>
                <a:gd name="T71" fmla="*/ 9 h 186"/>
                <a:gd name="T72" fmla="*/ 57 w 186"/>
                <a:gd name="T73" fmla="*/ 9 h 186"/>
                <a:gd name="T74" fmla="*/ 74 w 186"/>
                <a:gd name="T75" fmla="*/ 9 h 186"/>
                <a:gd name="T76" fmla="*/ 52 w 186"/>
                <a:gd name="T77" fmla="*/ 51 h 186"/>
                <a:gd name="T78" fmla="*/ 14 w 186"/>
                <a:gd name="T79" fmla="*/ 51 h 186"/>
                <a:gd name="T80" fmla="*/ 57 w 186"/>
                <a:gd name="T81" fmla="*/ 9 h 186"/>
                <a:gd name="T82" fmla="*/ 12 w 186"/>
                <a:gd name="T83" fmla="*/ 59 h 186"/>
                <a:gd name="T84" fmla="*/ 52 w 186"/>
                <a:gd name="T85" fmla="*/ 59 h 186"/>
                <a:gd name="T86" fmla="*/ 81 w 186"/>
                <a:gd name="T87" fmla="*/ 158 h 186"/>
                <a:gd name="T88" fmla="*/ 12 w 186"/>
                <a:gd name="T89" fmla="*/ 59 h 186"/>
                <a:gd name="T90" fmla="*/ 93 w 186"/>
                <a:gd name="T91" fmla="*/ 167 h 186"/>
                <a:gd name="T92" fmla="*/ 61 w 186"/>
                <a:gd name="T93" fmla="*/ 59 h 186"/>
                <a:gd name="T94" fmla="*/ 125 w 186"/>
                <a:gd name="T95" fmla="*/ 59 h 186"/>
                <a:gd name="T96" fmla="*/ 93 w 186"/>
                <a:gd name="T97" fmla="*/ 167 h 186"/>
                <a:gd name="T98" fmla="*/ 105 w 186"/>
                <a:gd name="T99" fmla="*/ 158 h 186"/>
                <a:gd name="T100" fmla="*/ 134 w 186"/>
                <a:gd name="T101" fmla="*/ 59 h 186"/>
                <a:gd name="T102" fmla="*/ 173 w 186"/>
                <a:gd name="T103" fmla="*/ 59 h 186"/>
                <a:gd name="T104" fmla="*/ 105 w 186"/>
                <a:gd name="T105" fmla="*/ 15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86">
                  <a:moveTo>
                    <a:pt x="186" y="55"/>
                  </a:moveTo>
                  <a:cubicBezTo>
                    <a:pt x="186" y="54"/>
                    <a:pt x="185" y="53"/>
                    <a:pt x="185" y="53"/>
                  </a:cubicBezTo>
                  <a:cubicBezTo>
                    <a:pt x="185" y="53"/>
                    <a:pt x="185" y="53"/>
                    <a:pt x="185" y="53"/>
                  </a:cubicBezTo>
                  <a:cubicBezTo>
                    <a:pt x="185" y="52"/>
                    <a:pt x="185" y="52"/>
                    <a:pt x="185" y="52"/>
                  </a:cubicBezTo>
                  <a:cubicBezTo>
                    <a:pt x="185" y="52"/>
                    <a:pt x="184" y="52"/>
                    <a:pt x="184" y="52"/>
                  </a:cubicBezTo>
                  <a:cubicBezTo>
                    <a:pt x="134" y="2"/>
                    <a:pt x="134" y="2"/>
                    <a:pt x="134" y="2"/>
                  </a:cubicBezTo>
                  <a:cubicBezTo>
                    <a:pt x="134" y="2"/>
                    <a:pt x="134" y="2"/>
                    <a:pt x="134" y="2"/>
                  </a:cubicBezTo>
                  <a:cubicBezTo>
                    <a:pt x="133" y="1"/>
                    <a:pt x="132" y="0"/>
                    <a:pt x="131" y="0"/>
                  </a:cubicBezTo>
                  <a:cubicBezTo>
                    <a:pt x="55" y="0"/>
                    <a:pt x="55" y="0"/>
                    <a:pt x="55" y="0"/>
                  </a:cubicBezTo>
                  <a:cubicBezTo>
                    <a:pt x="54" y="0"/>
                    <a:pt x="52" y="1"/>
                    <a:pt x="52" y="2"/>
                  </a:cubicBezTo>
                  <a:cubicBezTo>
                    <a:pt x="52" y="2"/>
                    <a:pt x="52" y="2"/>
                    <a:pt x="52" y="2"/>
                  </a:cubicBezTo>
                  <a:cubicBezTo>
                    <a:pt x="2" y="52"/>
                    <a:pt x="2" y="52"/>
                    <a:pt x="2" y="52"/>
                  </a:cubicBezTo>
                  <a:cubicBezTo>
                    <a:pt x="1" y="52"/>
                    <a:pt x="1" y="52"/>
                    <a:pt x="1" y="52"/>
                  </a:cubicBezTo>
                  <a:cubicBezTo>
                    <a:pt x="1" y="53"/>
                    <a:pt x="1" y="53"/>
                    <a:pt x="1" y="53"/>
                  </a:cubicBezTo>
                  <a:cubicBezTo>
                    <a:pt x="1" y="53"/>
                    <a:pt x="1" y="53"/>
                    <a:pt x="1" y="53"/>
                  </a:cubicBezTo>
                  <a:cubicBezTo>
                    <a:pt x="1" y="53"/>
                    <a:pt x="0" y="54"/>
                    <a:pt x="0" y="55"/>
                  </a:cubicBezTo>
                  <a:cubicBezTo>
                    <a:pt x="0" y="56"/>
                    <a:pt x="1" y="57"/>
                    <a:pt x="1" y="58"/>
                  </a:cubicBezTo>
                  <a:cubicBezTo>
                    <a:pt x="1" y="58"/>
                    <a:pt x="1" y="58"/>
                    <a:pt x="1" y="58"/>
                  </a:cubicBezTo>
                  <a:cubicBezTo>
                    <a:pt x="90" y="184"/>
                    <a:pt x="90" y="184"/>
                    <a:pt x="90" y="184"/>
                  </a:cubicBezTo>
                  <a:cubicBezTo>
                    <a:pt x="90" y="184"/>
                    <a:pt x="90" y="184"/>
                    <a:pt x="90" y="184"/>
                  </a:cubicBezTo>
                  <a:cubicBezTo>
                    <a:pt x="90" y="185"/>
                    <a:pt x="92" y="186"/>
                    <a:pt x="93" y="186"/>
                  </a:cubicBezTo>
                  <a:cubicBezTo>
                    <a:pt x="94" y="186"/>
                    <a:pt x="95" y="185"/>
                    <a:pt x="96" y="184"/>
                  </a:cubicBezTo>
                  <a:cubicBezTo>
                    <a:pt x="96" y="184"/>
                    <a:pt x="96" y="184"/>
                    <a:pt x="96" y="184"/>
                  </a:cubicBezTo>
                  <a:cubicBezTo>
                    <a:pt x="185" y="58"/>
                    <a:pt x="185" y="58"/>
                    <a:pt x="185" y="58"/>
                  </a:cubicBezTo>
                  <a:cubicBezTo>
                    <a:pt x="185" y="58"/>
                    <a:pt x="185" y="58"/>
                    <a:pt x="185" y="58"/>
                  </a:cubicBezTo>
                  <a:cubicBezTo>
                    <a:pt x="185" y="57"/>
                    <a:pt x="186" y="56"/>
                    <a:pt x="186" y="55"/>
                  </a:cubicBezTo>
                  <a:close/>
                  <a:moveTo>
                    <a:pt x="129" y="9"/>
                  </a:moveTo>
                  <a:cubicBezTo>
                    <a:pt x="171" y="51"/>
                    <a:pt x="171" y="51"/>
                    <a:pt x="171" y="51"/>
                  </a:cubicBezTo>
                  <a:cubicBezTo>
                    <a:pt x="134" y="51"/>
                    <a:pt x="134" y="51"/>
                    <a:pt x="134" y="51"/>
                  </a:cubicBezTo>
                  <a:cubicBezTo>
                    <a:pt x="112" y="9"/>
                    <a:pt x="112" y="9"/>
                    <a:pt x="112" y="9"/>
                  </a:cubicBezTo>
                  <a:lnTo>
                    <a:pt x="129" y="9"/>
                  </a:lnTo>
                  <a:close/>
                  <a:moveTo>
                    <a:pt x="103" y="9"/>
                  </a:moveTo>
                  <a:cubicBezTo>
                    <a:pt x="124" y="51"/>
                    <a:pt x="124" y="51"/>
                    <a:pt x="124" y="51"/>
                  </a:cubicBezTo>
                  <a:cubicBezTo>
                    <a:pt x="62" y="51"/>
                    <a:pt x="62" y="51"/>
                    <a:pt x="62" y="51"/>
                  </a:cubicBezTo>
                  <a:cubicBezTo>
                    <a:pt x="83" y="9"/>
                    <a:pt x="83" y="9"/>
                    <a:pt x="83" y="9"/>
                  </a:cubicBezTo>
                  <a:lnTo>
                    <a:pt x="103" y="9"/>
                  </a:lnTo>
                  <a:close/>
                  <a:moveTo>
                    <a:pt x="57" y="9"/>
                  </a:moveTo>
                  <a:cubicBezTo>
                    <a:pt x="74" y="9"/>
                    <a:pt x="74" y="9"/>
                    <a:pt x="74" y="9"/>
                  </a:cubicBezTo>
                  <a:cubicBezTo>
                    <a:pt x="52" y="51"/>
                    <a:pt x="52" y="51"/>
                    <a:pt x="52" y="51"/>
                  </a:cubicBezTo>
                  <a:cubicBezTo>
                    <a:pt x="14" y="51"/>
                    <a:pt x="14" y="51"/>
                    <a:pt x="14" y="51"/>
                  </a:cubicBezTo>
                  <a:lnTo>
                    <a:pt x="57" y="9"/>
                  </a:lnTo>
                  <a:close/>
                  <a:moveTo>
                    <a:pt x="12" y="59"/>
                  </a:moveTo>
                  <a:cubicBezTo>
                    <a:pt x="52" y="59"/>
                    <a:pt x="52" y="59"/>
                    <a:pt x="52" y="59"/>
                  </a:cubicBezTo>
                  <a:cubicBezTo>
                    <a:pt x="81" y="158"/>
                    <a:pt x="81" y="158"/>
                    <a:pt x="81" y="158"/>
                  </a:cubicBezTo>
                  <a:lnTo>
                    <a:pt x="12" y="59"/>
                  </a:lnTo>
                  <a:close/>
                  <a:moveTo>
                    <a:pt x="93" y="167"/>
                  </a:moveTo>
                  <a:cubicBezTo>
                    <a:pt x="61" y="59"/>
                    <a:pt x="61" y="59"/>
                    <a:pt x="61" y="59"/>
                  </a:cubicBezTo>
                  <a:cubicBezTo>
                    <a:pt x="125" y="59"/>
                    <a:pt x="125" y="59"/>
                    <a:pt x="125" y="59"/>
                  </a:cubicBezTo>
                  <a:lnTo>
                    <a:pt x="93" y="167"/>
                  </a:lnTo>
                  <a:close/>
                  <a:moveTo>
                    <a:pt x="105" y="158"/>
                  </a:moveTo>
                  <a:cubicBezTo>
                    <a:pt x="134" y="59"/>
                    <a:pt x="134" y="59"/>
                    <a:pt x="134" y="59"/>
                  </a:cubicBezTo>
                  <a:cubicBezTo>
                    <a:pt x="173" y="59"/>
                    <a:pt x="173" y="59"/>
                    <a:pt x="173" y="59"/>
                  </a:cubicBezTo>
                  <a:lnTo>
                    <a:pt x="105" y="158"/>
                  </a:lnTo>
                  <a:close/>
                </a:path>
              </a:pathLst>
            </a:custGeom>
            <a:solidFill>
              <a:schemeClr val="bg1"/>
            </a:solidFill>
            <a:ln>
              <a:noFill/>
            </a:ln>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9" name="í$1îḍé"/>
            <p:cNvSpPr/>
            <p:nvPr/>
          </p:nvSpPr>
          <p:spPr bwMode="auto">
            <a:xfrm>
              <a:off x="4421190" y="2757946"/>
              <a:ext cx="595220" cy="596981"/>
            </a:xfrm>
            <a:custGeom>
              <a:avLst/>
              <a:gdLst>
                <a:gd name="T0" fmla="*/ 186 w 186"/>
                <a:gd name="T1" fmla="*/ 55 h 186"/>
                <a:gd name="T2" fmla="*/ 131 w 186"/>
                <a:gd name="T3" fmla="*/ 0 h 186"/>
                <a:gd name="T4" fmla="*/ 93 w 186"/>
                <a:gd name="T5" fmla="*/ 15 h 186"/>
                <a:gd name="T6" fmla="*/ 55 w 186"/>
                <a:gd name="T7" fmla="*/ 0 h 186"/>
                <a:gd name="T8" fmla="*/ 0 w 186"/>
                <a:gd name="T9" fmla="*/ 55 h 186"/>
                <a:gd name="T10" fmla="*/ 0 w 186"/>
                <a:gd name="T11" fmla="*/ 61 h 186"/>
                <a:gd name="T12" fmla="*/ 93 w 186"/>
                <a:gd name="T13" fmla="*/ 186 h 186"/>
                <a:gd name="T14" fmla="*/ 185 w 186"/>
                <a:gd name="T15" fmla="*/ 61 h 186"/>
                <a:gd name="T16" fmla="*/ 186 w 186"/>
                <a:gd name="T17" fmla="*/ 55 h 186"/>
                <a:gd name="T18" fmla="*/ 177 w 186"/>
                <a:gd name="T19" fmla="*/ 60 h 186"/>
                <a:gd name="T20" fmla="*/ 93 w 186"/>
                <a:gd name="T21" fmla="*/ 177 h 186"/>
                <a:gd name="T22" fmla="*/ 9 w 186"/>
                <a:gd name="T23" fmla="*/ 60 h 186"/>
                <a:gd name="T24" fmla="*/ 8 w 186"/>
                <a:gd name="T25" fmla="*/ 55 h 186"/>
                <a:gd name="T26" fmla="*/ 55 w 186"/>
                <a:gd name="T27" fmla="*/ 9 h 186"/>
                <a:gd name="T28" fmla="*/ 87 w 186"/>
                <a:gd name="T29" fmla="*/ 22 h 186"/>
                <a:gd name="T30" fmla="*/ 91 w 186"/>
                <a:gd name="T31" fmla="*/ 25 h 186"/>
                <a:gd name="T32" fmla="*/ 76 w 186"/>
                <a:gd name="T33" fmla="*/ 59 h 186"/>
                <a:gd name="T34" fmla="*/ 97 w 186"/>
                <a:gd name="T35" fmla="*/ 84 h 186"/>
                <a:gd name="T36" fmla="*/ 80 w 186"/>
                <a:gd name="T37" fmla="*/ 122 h 186"/>
                <a:gd name="T38" fmla="*/ 93 w 186"/>
                <a:gd name="T39" fmla="*/ 144 h 186"/>
                <a:gd name="T40" fmla="*/ 90 w 186"/>
                <a:gd name="T41" fmla="*/ 122 h 186"/>
                <a:gd name="T42" fmla="*/ 106 w 186"/>
                <a:gd name="T43" fmla="*/ 82 h 186"/>
                <a:gd name="T44" fmla="*/ 86 w 186"/>
                <a:gd name="T45" fmla="*/ 58 h 186"/>
                <a:gd name="T46" fmla="*/ 104 w 186"/>
                <a:gd name="T47" fmla="*/ 17 h 186"/>
                <a:gd name="T48" fmla="*/ 131 w 186"/>
                <a:gd name="T49" fmla="*/ 9 h 186"/>
                <a:gd name="T50" fmla="*/ 177 w 186"/>
                <a:gd name="T51" fmla="*/ 55 h 186"/>
                <a:gd name="T52" fmla="*/ 177 w 186"/>
                <a:gd name="T53" fmla="*/ 6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6" h="186">
                  <a:moveTo>
                    <a:pt x="186" y="55"/>
                  </a:moveTo>
                  <a:cubicBezTo>
                    <a:pt x="186" y="25"/>
                    <a:pt x="161" y="0"/>
                    <a:pt x="131" y="0"/>
                  </a:cubicBezTo>
                  <a:cubicBezTo>
                    <a:pt x="116" y="0"/>
                    <a:pt x="103" y="6"/>
                    <a:pt x="93" y="15"/>
                  </a:cubicBezTo>
                  <a:cubicBezTo>
                    <a:pt x="83" y="6"/>
                    <a:pt x="70" y="0"/>
                    <a:pt x="55" y="0"/>
                  </a:cubicBezTo>
                  <a:cubicBezTo>
                    <a:pt x="25" y="0"/>
                    <a:pt x="0" y="25"/>
                    <a:pt x="0" y="55"/>
                  </a:cubicBezTo>
                  <a:cubicBezTo>
                    <a:pt x="0" y="58"/>
                    <a:pt x="1" y="63"/>
                    <a:pt x="0" y="61"/>
                  </a:cubicBezTo>
                  <a:cubicBezTo>
                    <a:pt x="6" y="115"/>
                    <a:pt x="85" y="186"/>
                    <a:pt x="93" y="186"/>
                  </a:cubicBezTo>
                  <a:cubicBezTo>
                    <a:pt x="101" y="186"/>
                    <a:pt x="179" y="115"/>
                    <a:pt x="185" y="61"/>
                  </a:cubicBezTo>
                  <a:cubicBezTo>
                    <a:pt x="185" y="63"/>
                    <a:pt x="186" y="58"/>
                    <a:pt x="186" y="55"/>
                  </a:cubicBezTo>
                  <a:close/>
                  <a:moveTo>
                    <a:pt x="177" y="60"/>
                  </a:moveTo>
                  <a:cubicBezTo>
                    <a:pt x="172" y="105"/>
                    <a:pt x="109" y="167"/>
                    <a:pt x="93" y="177"/>
                  </a:cubicBezTo>
                  <a:cubicBezTo>
                    <a:pt x="77" y="167"/>
                    <a:pt x="14" y="105"/>
                    <a:pt x="9" y="60"/>
                  </a:cubicBezTo>
                  <a:cubicBezTo>
                    <a:pt x="9" y="60"/>
                    <a:pt x="8" y="58"/>
                    <a:pt x="8" y="55"/>
                  </a:cubicBezTo>
                  <a:cubicBezTo>
                    <a:pt x="8" y="29"/>
                    <a:pt x="29" y="9"/>
                    <a:pt x="55" y="9"/>
                  </a:cubicBezTo>
                  <a:cubicBezTo>
                    <a:pt x="67" y="9"/>
                    <a:pt x="78" y="13"/>
                    <a:pt x="87" y="22"/>
                  </a:cubicBezTo>
                  <a:cubicBezTo>
                    <a:pt x="91" y="25"/>
                    <a:pt x="91" y="25"/>
                    <a:pt x="91" y="25"/>
                  </a:cubicBezTo>
                  <a:cubicBezTo>
                    <a:pt x="76" y="59"/>
                    <a:pt x="76" y="59"/>
                    <a:pt x="76" y="59"/>
                  </a:cubicBezTo>
                  <a:cubicBezTo>
                    <a:pt x="97" y="84"/>
                    <a:pt x="97" y="84"/>
                    <a:pt x="97" y="84"/>
                  </a:cubicBezTo>
                  <a:cubicBezTo>
                    <a:pt x="80" y="122"/>
                    <a:pt x="80" y="122"/>
                    <a:pt x="80" y="122"/>
                  </a:cubicBezTo>
                  <a:cubicBezTo>
                    <a:pt x="93" y="144"/>
                    <a:pt x="93" y="144"/>
                    <a:pt x="93" y="144"/>
                  </a:cubicBezTo>
                  <a:cubicBezTo>
                    <a:pt x="90" y="122"/>
                    <a:pt x="90" y="122"/>
                    <a:pt x="90" y="122"/>
                  </a:cubicBezTo>
                  <a:cubicBezTo>
                    <a:pt x="106" y="82"/>
                    <a:pt x="106" y="82"/>
                    <a:pt x="106" y="82"/>
                  </a:cubicBezTo>
                  <a:cubicBezTo>
                    <a:pt x="86" y="58"/>
                    <a:pt x="86" y="58"/>
                    <a:pt x="86" y="58"/>
                  </a:cubicBezTo>
                  <a:cubicBezTo>
                    <a:pt x="104" y="17"/>
                    <a:pt x="104" y="17"/>
                    <a:pt x="104" y="17"/>
                  </a:cubicBezTo>
                  <a:cubicBezTo>
                    <a:pt x="112" y="12"/>
                    <a:pt x="121" y="9"/>
                    <a:pt x="131" y="9"/>
                  </a:cubicBezTo>
                  <a:cubicBezTo>
                    <a:pt x="156" y="9"/>
                    <a:pt x="177" y="29"/>
                    <a:pt x="177" y="55"/>
                  </a:cubicBezTo>
                  <a:cubicBezTo>
                    <a:pt x="177" y="58"/>
                    <a:pt x="177" y="60"/>
                    <a:pt x="177" y="60"/>
                  </a:cubicBezTo>
                  <a:close/>
                </a:path>
              </a:pathLst>
            </a:custGeom>
            <a:solidFill>
              <a:schemeClr val="bg1"/>
            </a:solidFill>
            <a:ln>
              <a:noFill/>
            </a:ln>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10" name="îś1ïḍè"/>
            <p:cNvSpPr/>
            <p:nvPr/>
          </p:nvSpPr>
          <p:spPr bwMode="auto">
            <a:xfrm>
              <a:off x="9929113" y="2763031"/>
              <a:ext cx="596981" cy="591698"/>
            </a:xfrm>
            <a:custGeom>
              <a:avLst/>
              <a:gdLst>
                <a:gd name="T0" fmla="*/ 157 w 186"/>
                <a:gd name="T1" fmla="*/ 159 h 185"/>
                <a:gd name="T2" fmla="*/ 186 w 186"/>
                <a:gd name="T3" fmla="*/ 93 h 185"/>
                <a:gd name="T4" fmla="*/ 93 w 186"/>
                <a:gd name="T5" fmla="*/ 0 h 185"/>
                <a:gd name="T6" fmla="*/ 0 w 186"/>
                <a:gd name="T7" fmla="*/ 93 h 185"/>
                <a:gd name="T8" fmla="*/ 29 w 186"/>
                <a:gd name="T9" fmla="*/ 159 h 185"/>
                <a:gd name="T10" fmla="*/ 18 w 186"/>
                <a:gd name="T11" fmla="*/ 178 h 185"/>
                <a:gd name="T12" fmla="*/ 17 w 186"/>
                <a:gd name="T13" fmla="*/ 181 h 185"/>
                <a:gd name="T14" fmla="*/ 21 w 186"/>
                <a:gd name="T15" fmla="*/ 185 h 185"/>
                <a:gd name="T16" fmla="*/ 24 w 186"/>
                <a:gd name="T17" fmla="*/ 184 h 185"/>
                <a:gd name="T18" fmla="*/ 25 w 186"/>
                <a:gd name="T19" fmla="*/ 182 h 185"/>
                <a:gd name="T20" fmla="*/ 35 w 186"/>
                <a:gd name="T21" fmla="*/ 165 h 185"/>
                <a:gd name="T22" fmla="*/ 93 w 186"/>
                <a:gd name="T23" fmla="*/ 185 h 185"/>
                <a:gd name="T24" fmla="*/ 151 w 186"/>
                <a:gd name="T25" fmla="*/ 165 h 185"/>
                <a:gd name="T26" fmla="*/ 161 w 186"/>
                <a:gd name="T27" fmla="*/ 182 h 185"/>
                <a:gd name="T28" fmla="*/ 165 w 186"/>
                <a:gd name="T29" fmla="*/ 185 h 185"/>
                <a:gd name="T30" fmla="*/ 169 w 186"/>
                <a:gd name="T31" fmla="*/ 181 h 185"/>
                <a:gd name="T32" fmla="*/ 168 w 186"/>
                <a:gd name="T33" fmla="*/ 178 h 185"/>
                <a:gd name="T34" fmla="*/ 157 w 186"/>
                <a:gd name="T35" fmla="*/ 159 h 185"/>
                <a:gd name="T36" fmla="*/ 93 w 186"/>
                <a:gd name="T37" fmla="*/ 177 h 185"/>
                <a:gd name="T38" fmla="*/ 9 w 186"/>
                <a:gd name="T39" fmla="*/ 93 h 185"/>
                <a:gd name="T40" fmla="*/ 93 w 186"/>
                <a:gd name="T41" fmla="*/ 8 h 185"/>
                <a:gd name="T42" fmla="*/ 177 w 186"/>
                <a:gd name="T43" fmla="*/ 93 h 185"/>
                <a:gd name="T44" fmla="*/ 93 w 186"/>
                <a:gd name="T45" fmla="*/ 177 h 185"/>
                <a:gd name="T46" fmla="*/ 93 w 186"/>
                <a:gd name="T47" fmla="*/ 34 h 185"/>
                <a:gd name="T48" fmla="*/ 34 w 186"/>
                <a:gd name="T49" fmla="*/ 93 h 185"/>
                <a:gd name="T50" fmla="*/ 93 w 186"/>
                <a:gd name="T51" fmla="*/ 152 h 185"/>
                <a:gd name="T52" fmla="*/ 152 w 186"/>
                <a:gd name="T53" fmla="*/ 93 h 185"/>
                <a:gd name="T54" fmla="*/ 93 w 186"/>
                <a:gd name="T55" fmla="*/ 34 h 185"/>
                <a:gd name="T56" fmla="*/ 93 w 186"/>
                <a:gd name="T57" fmla="*/ 143 h 185"/>
                <a:gd name="T58" fmla="*/ 42 w 186"/>
                <a:gd name="T59" fmla="*/ 93 h 185"/>
                <a:gd name="T60" fmla="*/ 93 w 186"/>
                <a:gd name="T61" fmla="*/ 42 h 185"/>
                <a:gd name="T62" fmla="*/ 144 w 186"/>
                <a:gd name="T63" fmla="*/ 93 h 185"/>
                <a:gd name="T64" fmla="*/ 93 w 186"/>
                <a:gd name="T65" fmla="*/ 143 h 185"/>
                <a:gd name="T66" fmla="*/ 93 w 186"/>
                <a:gd name="T67" fmla="*/ 67 h 185"/>
                <a:gd name="T68" fmla="*/ 68 w 186"/>
                <a:gd name="T69" fmla="*/ 93 h 185"/>
                <a:gd name="T70" fmla="*/ 93 w 186"/>
                <a:gd name="T71" fmla="*/ 118 h 185"/>
                <a:gd name="T72" fmla="*/ 118 w 186"/>
                <a:gd name="T73" fmla="*/ 93 h 185"/>
                <a:gd name="T74" fmla="*/ 93 w 186"/>
                <a:gd name="T75" fmla="*/ 67 h 185"/>
                <a:gd name="T76" fmla="*/ 93 w 186"/>
                <a:gd name="T77" fmla="*/ 109 h 185"/>
                <a:gd name="T78" fmla="*/ 76 w 186"/>
                <a:gd name="T79" fmla="*/ 93 h 185"/>
                <a:gd name="T80" fmla="*/ 93 w 186"/>
                <a:gd name="T81" fmla="*/ 76 h 185"/>
                <a:gd name="T82" fmla="*/ 110 w 186"/>
                <a:gd name="T83" fmla="*/ 93 h 185"/>
                <a:gd name="T84" fmla="*/ 93 w 186"/>
                <a:gd name="T85" fmla="*/ 10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 h="185">
                  <a:moveTo>
                    <a:pt x="157" y="159"/>
                  </a:moveTo>
                  <a:cubicBezTo>
                    <a:pt x="175" y="143"/>
                    <a:pt x="186" y="119"/>
                    <a:pt x="186" y="93"/>
                  </a:cubicBezTo>
                  <a:cubicBezTo>
                    <a:pt x="186" y="41"/>
                    <a:pt x="144" y="0"/>
                    <a:pt x="93" y="0"/>
                  </a:cubicBezTo>
                  <a:cubicBezTo>
                    <a:pt x="42" y="0"/>
                    <a:pt x="0" y="41"/>
                    <a:pt x="0" y="93"/>
                  </a:cubicBezTo>
                  <a:cubicBezTo>
                    <a:pt x="0" y="119"/>
                    <a:pt x="11" y="143"/>
                    <a:pt x="29" y="159"/>
                  </a:cubicBezTo>
                  <a:cubicBezTo>
                    <a:pt x="18" y="178"/>
                    <a:pt x="18" y="178"/>
                    <a:pt x="18" y="178"/>
                  </a:cubicBezTo>
                  <a:cubicBezTo>
                    <a:pt x="18" y="179"/>
                    <a:pt x="17" y="180"/>
                    <a:pt x="17" y="181"/>
                  </a:cubicBezTo>
                  <a:cubicBezTo>
                    <a:pt x="17" y="183"/>
                    <a:pt x="19" y="185"/>
                    <a:pt x="21" y="185"/>
                  </a:cubicBezTo>
                  <a:cubicBezTo>
                    <a:pt x="22" y="185"/>
                    <a:pt x="24" y="185"/>
                    <a:pt x="24" y="184"/>
                  </a:cubicBezTo>
                  <a:cubicBezTo>
                    <a:pt x="25" y="184"/>
                    <a:pt x="25" y="183"/>
                    <a:pt x="25" y="182"/>
                  </a:cubicBezTo>
                  <a:cubicBezTo>
                    <a:pt x="35" y="165"/>
                    <a:pt x="35" y="165"/>
                    <a:pt x="35" y="165"/>
                  </a:cubicBezTo>
                  <a:cubicBezTo>
                    <a:pt x="51" y="178"/>
                    <a:pt x="71" y="185"/>
                    <a:pt x="93" y="185"/>
                  </a:cubicBezTo>
                  <a:cubicBezTo>
                    <a:pt x="115" y="185"/>
                    <a:pt x="135" y="178"/>
                    <a:pt x="151" y="165"/>
                  </a:cubicBezTo>
                  <a:cubicBezTo>
                    <a:pt x="161" y="182"/>
                    <a:pt x="161" y="182"/>
                    <a:pt x="161" y="182"/>
                  </a:cubicBezTo>
                  <a:cubicBezTo>
                    <a:pt x="161" y="184"/>
                    <a:pt x="163" y="185"/>
                    <a:pt x="165" y="185"/>
                  </a:cubicBezTo>
                  <a:cubicBezTo>
                    <a:pt x="167" y="185"/>
                    <a:pt x="169" y="183"/>
                    <a:pt x="169" y="181"/>
                  </a:cubicBezTo>
                  <a:cubicBezTo>
                    <a:pt x="169" y="180"/>
                    <a:pt x="168" y="179"/>
                    <a:pt x="168" y="178"/>
                  </a:cubicBezTo>
                  <a:lnTo>
                    <a:pt x="157" y="159"/>
                  </a:ln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93" y="34"/>
                  </a:moveTo>
                  <a:cubicBezTo>
                    <a:pt x="60" y="34"/>
                    <a:pt x="34" y="60"/>
                    <a:pt x="34" y="93"/>
                  </a:cubicBezTo>
                  <a:cubicBezTo>
                    <a:pt x="34" y="125"/>
                    <a:pt x="60" y="152"/>
                    <a:pt x="93" y="152"/>
                  </a:cubicBezTo>
                  <a:cubicBezTo>
                    <a:pt x="126" y="152"/>
                    <a:pt x="152" y="125"/>
                    <a:pt x="152" y="93"/>
                  </a:cubicBezTo>
                  <a:cubicBezTo>
                    <a:pt x="152" y="60"/>
                    <a:pt x="126" y="34"/>
                    <a:pt x="93" y="34"/>
                  </a:cubicBezTo>
                  <a:close/>
                  <a:moveTo>
                    <a:pt x="93" y="143"/>
                  </a:moveTo>
                  <a:cubicBezTo>
                    <a:pt x="65" y="143"/>
                    <a:pt x="42" y="121"/>
                    <a:pt x="42" y="93"/>
                  </a:cubicBezTo>
                  <a:cubicBezTo>
                    <a:pt x="42" y="65"/>
                    <a:pt x="65" y="42"/>
                    <a:pt x="93" y="42"/>
                  </a:cubicBezTo>
                  <a:cubicBezTo>
                    <a:pt x="121" y="42"/>
                    <a:pt x="144" y="65"/>
                    <a:pt x="144" y="93"/>
                  </a:cubicBezTo>
                  <a:cubicBezTo>
                    <a:pt x="144" y="121"/>
                    <a:pt x="121" y="143"/>
                    <a:pt x="93" y="143"/>
                  </a:cubicBezTo>
                  <a:close/>
                  <a:moveTo>
                    <a:pt x="93" y="67"/>
                  </a:moveTo>
                  <a:cubicBezTo>
                    <a:pt x="79" y="67"/>
                    <a:pt x="68" y="79"/>
                    <a:pt x="68" y="93"/>
                  </a:cubicBezTo>
                  <a:cubicBezTo>
                    <a:pt x="68" y="107"/>
                    <a:pt x="79" y="118"/>
                    <a:pt x="93" y="118"/>
                  </a:cubicBezTo>
                  <a:cubicBezTo>
                    <a:pt x="107" y="118"/>
                    <a:pt x="118" y="107"/>
                    <a:pt x="118" y="93"/>
                  </a:cubicBezTo>
                  <a:cubicBezTo>
                    <a:pt x="118" y="79"/>
                    <a:pt x="107" y="67"/>
                    <a:pt x="93" y="67"/>
                  </a:cubicBezTo>
                  <a:close/>
                  <a:moveTo>
                    <a:pt x="93" y="109"/>
                  </a:moveTo>
                  <a:cubicBezTo>
                    <a:pt x="84" y="109"/>
                    <a:pt x="76" y="102"/>
                    <a:pt x="76" y="93"/>
                  </a:cubicBezTo>
                  <a:cubicBezTo>
                    <a:pt x="76" y="83"/>
                    <a:pt x="84" y="76"/>
                    <a:pt x="93" y="76"/>
                  </a:cubicBezTo>
                  <a:cubicBezTo>
                    <a:pt x="102" y="76"/>
                    <a:pt x="110" y="83"/>
                    <a:pt x="110" y="93"/>
                  </a:cubicBezTo>
                  <a:cubicBezTo>
                    <a:pt x="110" y="102"/>
                    <a:pt x="102" y="109"/>
                    <a:pt x="93" y="109"/>
                  </a:cubicBezTo>
                  <a:close/>
                </a:path>
              </a:pathLst>
            </a:custGeom>
            <a:solidFill>
              <a:schemeClr val="bg1"/>
            </a:solidFill>
            <a:ln>
              <a:noFill/>
            </a:ln>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11" name="išlïḓé"/>
            <p:cNvSpPr/>
            <p:nvPr/>
          </p:nvSpPr>
          <p:spPr bwMode="auto">
            <a:xfrm>
              <a:off x="7168547" y="2761466"/>
              <a:ext cx="609309" cy="593460"/>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bg1"/>
            </a:solidFill>
            <a:ln>
              <a:noFill/>
            </a:ln>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22" name="ïṥ1îḍé"/>
            <p:cNvSpPr txBox="1"/>
            <p:nvPr/>
          </p:nvSpPr>
          <p:spPr>
            <a:xfrm>
              <a:off x="761617" y="4831431"/>
              <a:ext cx="2073722" cy="613793"/>
            </a:xfrm>
            <a:prstGeom prst="rect">
              <a:avLst/>
            </a:prstGeom>
            <a:noFill/>
          </p:spPr>
          <p:txBody>
            <a:bodyPr wrap="none" lIns="0" tIns="0" rIns="0" bIns="0">
              <a:normAutofit/>
            </a:bodyPr>
            <a:lstStyle/>
            <a:p>
              <a:pPr algn="ctr"/>
              <a:r>
                <a:rPr lang="zh-CN" altLang="en-US" sz="1600" b="1" dirty="0">
                  <a:solidFill>
                    <a:srgbClr val="2D2D2D"/>
                  </a:solidFill>
                  <a:latin typeface="微软雅黑 Light" panose="020B0502040204020203" pitchFamily="34" charset="-122"/>
                  <a:ea typeface="微软雅黑 Light" panose="020B0502040204020203" pitchFamily="34" charset="-122"/>
                </a:rPr>
                <a:t>标题文本预设</a:t>
              </a:r>
              <a:br>
                <a:rPr lang="zh-CN" altLang="en-US" sz="1600" b="1" dirty="0">
                  <a:solidFill>
                    <a:schemeClr val="accent1">
                      <a:lumMod val="100000"/>
                    </a:schemeClr>
                  </a:solidFill>
                  <a:latin typeface="微软雅黑 Light" panose="020B0502040204020203" pitchFamily="34" charset="-122"/>
                  <a:ea typeface="微软雅黑 Light" panose="020B0502040204020203" pitchFamily="34" charset="-122"/>
                </a:rPr>
              </a:br>
              <a:endParaRPr lang="zh-CN" altLang="en-US" sz="1600" b="1" dirty="0">
                <a:solidFill>
                  <a:schemeClr val="accent1">
                    <a:lumMod val="100000"/>
                  </a:schemeClr>
                </a:solidFill>
                <a:latin typeface="微软雅黑 Light" panose="020B0502040204020203" pitchFamily="34" charset="-122"/>
                <a:ea typeface="微软雅黑 Light" panose="020B0502040204020203" pitchFamily="34" charset="-122"/>
              </a:endParaRPr>
            </a:p>
          </p:txBody>
        </p:sp>
        <p:sp>
          <p:nvSpPr>
            <p:cNvPr id="20" name="iṥľíḓè"/>
            <p:cNvSpPr txBox="1"/>
            <p:nvPr/>
          </p:nvSpPr>
          <p:spPr>
            <a:xfrm>
              <a:off x="3648704" y="4831431"/>
              <a:ext cx="2073722" cy="613793"/>
            </a:xfrm>
            <a:prstGeom prst="rect">
              <a:avLst/>
            </a:prstGeom>
            <a:noFill/>
          </p:spPr>
          <p:txBody>
            <a:bodyPr wrap="none" lIns="0" tIns="0" rIns="0" bIns="0">
              <a:normAutofit/>
            </a:bodyPr>
            <a:lstStyle/>
            <a:p>
              <a:pPr algn="ctr"/>
              <a:r>
                <a:rPr lang="zh-CN" altLang="en-US" sz="1600" b="1" dirty="0">
                  <a:solidFill>
                    <a:srgbClr val="2D2D2D"/>
                  </a:solidFill>
                  <a:latin typeface="微软雅黑 Light" panose="020B0502040204020203" pitchFamily="34" charset="-122"/>
                  <a:ea typeface="微软雅黑 Light" panose="020B0502040204020203" pitchFamily="34" charset="-122"/>
                </a:rPr>
                <a:t>标题文本预设</a:t>
              </a:r>
              <a:br>
                <a:rPr lang="zh-CN" altLang="en-US" sz="1600" b="1" dirty="0">
                  <a:solidFill>
                    <a:schemeClr val="accent2">
                      <a:lumMod val="100000"/>
                    </a:schemeClr>
                  </a:solidFill>
                  <a:latin typeface="微软雅黑 Light" panose="020B0502040204020203" pitchFamily="34" charset="-122"/>
                  <a:ea typeface="微软雅黑 Light" panose="020B0502040204020203" pitchFamily="34" charset="-122"/>
                </a:rPr>
              </a:br>
              <a:endParaRPr lang="zh-CN" altLang="en-US" sz="1600" b="1" dirty="0">
                <a:solidFill>
                  <a:schemeClr val="accent2">
                    <a:lumMod val="100000"/>
                  </a:schemeClr>
                </a:solidFill>
                <a:latin typeface="微软雅黑 Light" panose="020B0502040204020203" pitchFamily="34" charset="-122"/>
                <a:ea typeface="微软雅黑 Light" panose="020B0502040204020203" pitchFamily="34" charset="-122"/>
              </a:endParaRPr>
            </a:p>
          </p:txBody>
        </p:sp>
        <p:sp>
          <p:nvSpPr>
            <p:cNvPr id="18" name="iS1íḓe"/>
            <p:cNvSpPr txBox="1"/>
            <p:nvPr/>
          </p:nvSpPr>
          <p:spPr>
            <a:xfrm>
              <a:off x="6436731" y="4831431"/>
              <a:ext cx="2073722" cy="613793"/>
            </a:xfrm>
            <a:prstGeom prst="rect">
              <a:avLst/>
            </a:prstGeom>
            <a:noFill/>
          </p:spPr>
          <p:txBody>
            <a:bodyPr wrap="none" lIns="0" tIns="0" rIns="0" bIns="0">
              <a:normAutofit/>
            </a:bodyPr>
            <a:lstStyle/>
            <a:p>
              <a:pPr algn="ctr"/>
              <a:r>
                <a:rPr lang="zh-CN" altLang="en-US" sz="1600" b="1" dirty="0">
                  <a:solidFill>
                    <a:srgbClr val="2D2D2D"/>
                  </a:solidFill>
                  <a:latin typeface="微软雅黑 Light" panose="020B0502040204020203" pitchFamily="34" charset="-122"/>
                  <a:ea typeface="微软雅黑 Light" panose="020B0502040204020203" pitchFamily="34" charset="-122"/>
                </a:rPr>
                <a:t>标题文本预设</a:t>
              </a:r>
              <a:br>
                <a:rPr lang="zh-CN" altLang="en-US" sz="1600" b="1" dirty="0">
                  <a:solidFill>
                    <a:schemeClr val="accent3">
                      <a:lumMod val="100000"/>
                    </a:schemeClr>
                  </a:solidFill>
                  <a:latin typeface="微软雅黑 Light" panose="020B0502040204020203" pitchFamily="34" charset="-122"/>
                  <a:ea typeface="微软雅黑 Light" panose="020B0502040204020203" pitchFamily="34" charset="-122"/>
                </a:rPr>
              </a:br>
              <a:endParaRPr lang="zh-CN" altLang="en-US" sz="1600" b="1" dirty="0">
                <a:solidFill>
                  <a:schemeClr val="accent3">
                    <a:lumMod val="100000"/>
                  </a:schemeClr>
                </a:solidFill>
                <a:latin typeface="微软雅黑 Light" panose="020B0502040204020203" pitchFamily="34" charset="-122"/>
                <a:ea typeface="微软雅黑 Light" panose="020B0502040204020203" pitchFamily="34" charset="-122"/>
              </a:endParaRPr>
            </a:p>
          </p:txBody>
        </p:sp>
        <p:sp>
          <p:nvSpPr>
            <p:cNvPr id="16" name="îṧḷíḍê"/>
            <p:cNvSpPr txBox="1"/>
            <p:nvPr/>
          </p:nvSpPr>
          <p:spPr>
            <a:xfrm>
              <a:off x="9202533" y="4831431"/>
              <a:ext cx="2073722" cy="613793"/>
            </a:xfrm>
            <a:prstGeom prst="rect">
              <a:avLst/>
            </a:prstGeom>
            <a:noFill/>
          </p:spPr>
          <p:txBody>
            <a:bodyPr wrap="none" lIns="0" tIns="0" rIns="0" bIns="0">
              <a:normAutofit/>
            </a:bodyPr>
            <a:lstStyle/>
            <a:p>
              <a:pPr algn="ctr"/>
              <a:r>
                <a:rPr lang="zh-CN" altLang="en-US" sz="1600" b="1">
                  <a:solidFill>
                    <a:srgbClr val="2D2D2D"/>
                  </a:solidFill>
                  <a:latin typeface="微软雅黑 Light" panose="020B0502040204020203" pitchFamily="34" charset="-122"/>
                  <a:ea typeface="微软雅黑 Light" panose="020B0502040204020203" pitchFamily="34" charset="-122"/>
                </a:rPr>
                <a:t>标题文本预设</a:t>
              </a:r>
              <a:br>
                <a:rPr lang="zh-CN" altLang="en-US" sz="1600" b="1">
                  <a:solidFill>
                    <a:schemeClr val="accent4">
                      <a:lumMod val="100000"/>
                    </a:schemeClr>
                  </a:solidFill>
                  <a:latin typeface="微软雅黑 Light" panose="020B0502040204020203" pitchFamily="34" charset="-122"/>
                  <a:ea typeface="微软雅黑 Light" panose="020B0502040204020203" pitchFamily="34" charset="-122"/>
                </a:rPr>
              </a:br>
              <a:endParaRPr lang="zh-CN" altLang="en-US" sz="1600" b="1">
                <a:solidFill>
                  <a:schemeClr val="accent4">
                    <a:lumMod val="100000"/>
                  </a:schemeClr>
                </a:solidFill>
                <a:latin typeface="微软雅黑 Light" panose="020B0502040204020203" pitchFamily="34" charset="-122"/>
                <a:ea typeface="微软雅黑 Light" panose="020B0502040204020203" pitchFamily="34" charset="-122"/>
              </a:endParaRPr>
            </a:p>
          </p:txBody>
        </p:sp>
      </p:grpSp>
      <p:sp>
        <p:nvSpPr>
          <p:cNvPr id="28" name="iSḷiďê"/>
          <p:cNvSpPr txBox="1"/>
          <p:nvPr/>
        </p:nvSpPr>
        <p:spPr>
          <a:xfrm>
            <a:off x="743615" y="4799822"/>
            <a:ext cx="2381825" cy="1361945"/>
          </a:xfrm>
          <a:prstGeom prst="rect">
            <a:avLst/>
          </a:prstGeom>
          <a:noFill/>
        </p:spPr>
        <p:txBody>
          <a:bodyPr wrap="square" lIns="90000" tIns="46800" rIns="90000" bIns="46800" anchor="t">
            <a:normAutofit/>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rgbClr val="212E41"/>
              </a:solidFill>
              <a:latin typeface="微软雅黑 Light" panose="020B0502040204020203" pitchFamily="34" charset="-122"/>
              <a:ea typeface="微软雅黑 Light" panose="020B0502040204020203" pitchFamily="34" charset="-122"/>
            </a:endParaRPr>
          </a:p>
        </p:txBody>
      </p:sp>
      <p:sp>
        <p:nvSpPr>
          <p:cNvPr id="29" name="iSḷiďê"/>
          <p:cNvSpPr txBox="1"/>
          <p:nvPr/>
        </p:nvSpPr>
        <p:spPr>
          <a:xfrm>
            <a:off x="3476650" y="4799822"/>
            <a:ext cx="2381825" cy="1361945"/>
          </a:xfrm>
          <a:prstGeom prst="rect">
            <a:avLst/>
          </a:prstGeom>
          <a:noFill/>
        </p:spPr>
        <p:txBody>
          <a:bodyPr wrap="square" lIns="90000" tIns="46800" rIns="90000" bIns="46800" anchor="t">
            <a:normAutofit/>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rgbClr val="212E41"/>
              </a:solidFill>
              <a:latin typeface="微软雅黑 Light" panose="020B0502040204020203" pitchFamily="34" charset="-122"/>
              <a:ea typeface="微软雅黑 Light" panose="020B0502040204020203" pitchFamily="34" charset="-122"/>
            </a:endParaRPr>
          </a:p>
        </p:txBody>
      </p:sp>
      <p:sp>
        <p:nvSpPr>
          <p:cNvPr id="30" name="iSḷiďê"/>
          <p:cNvSpPr txBox="1"/>
          <p:nvPr/>
        </p:nvSpPr>
        <p:spPr>
          <a:xfrm>
            <a:off x="6276157" y="4799822"/>
            <a:ext cx="2381825" cy="1361945"/>
          </a:xfrm>
          <a:prstGeom prst="rect">
            <a:avLst/>
          </a:prstGeom>
          <a:noFill/>
        </p:spPr>
        <p:txBody>
          <a:bodyPr wrap="square" lIns="90000" tIns="46800" rIns="90000" bIns="46800" anchor="t">
            <a:normAutofit/>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rgbClr val="212E41"/>
              </a:solidFill>
              <a:latin typeface="微软雅黑 Light" panose="020B0502040204020203" pitchFamily="34" charset="-122"/>
              <a:ea typeface="微软雅黑 Light" panose="020B0502040204020203" pitchFamily="34" charset="-122"/>
            </a:endParaRPr>
          </a:p>
        </p:txBody>
      </p:sp>
      <p:sp>
        <p:nvSpPr>
          <p:cNvPr id="31" name="iSḷiďê"/>
          <p:cNvSpPr txBox="1"/>
          <p:nvPr/>
        </p:nvSpPr>
        <p:spPr>
          <a:xfrm>
            <a:off x="9030559" y="4799822"/>
            <a:ext cx="2381825" cy="1361945"/>
          </a:xfrm>
          <a:prstGeom prst="rect">
            <a:avLst/>
          </a:prstGeom>
          <a:noFill/>
        </p:spPr>
        <p:txBody>
          <a:bodyPr wrap="square" lIns="90000" tIns="46800" rIns="90000" bIns="46800" anchor="t">
            <a:normAutofit/>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rgbClr val="212E41"/>
              </a:solidFill>
              <a:latin typeface="微软雅黑 Light" panose="020B0502040204020203" pitchFamily="34" charset="-122"/>
              <a:ea typeface="微软雅黑 Light" panose="020B0502040204020203" pitchFamily="34" charset="-122"/>
            </a:endParaRPr>
          </a:p>
        </p:txBody>
      </p:sp>
      <p:grpSp>
        <p:nvGrpSpPr>
          <p:cNvPr id="2" name="组合 1"/>
          <p:cNvGrpSpPr/>
          <p:nvPr/>
        </p:nvGrpSpPr>
        <p:grpSpPr>
          <a:xfrm>
            <a:off x="4442460" y="231140"/>
            <a:ext cx="3276600" cy="738505"/>
            <a:chOff x="6996" y="364"/>
            <a:chExt cx="5160" cy="1163"/>
          </a:xfrm>
        </p:grpSpPr>
        <p:sp>
          <p:nvSpPr>
            <p:cNvPr id="12"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13"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sp>
        <p:nvSpPr>
          <p:cNvPr id="3" name="矩形 2"/>
          <p:cNvSpPr/>
          <p:nvPr/>
        </p:nvSpPr>
        <p:spPr>
          <a:xfrm>
            <a:off x="1" y="1627530"/>
            <a:ext cx="6778743" cy="4348332"/>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705">
              <a:ln>
                <a:solidFill>
                  <a:sysClr val="windowText" lastClr="000000"/>
                </a:solidFill>
              </a:ln>
              <a:latin typeface="Arial" panose="020B0604020202020204" pitchFamily="34" charset="0"/>
              <a:ea typeface="微软雅黑" panose="020B0503020204020204" charset="-122"/>
              <a:sym typeface="Arial" panose="020B0604020202020204" pitchFamily="34" charset="0"/>
            </a:endParaRPr>
          </a:p>
        </p:txBody>
      </p:sp>
      <p:sp>
        <p:nvSpPr>
          <p:cNvPr id="12" name="圆角矩形 11"/>
          <p:cNvSpPr/>
          <p:nvPr/>
        </p:nvSpPr>
        <p:spPr>
          <a:xfrm>
            <a:off x="6990369" y="2733464"/>
            <a:ext cx="4430977" cy="646296"/>
          </a:xfrm>
          <a:prstGeom prst="roundRect">
            <a:avLst>
              <a:gd name="adj" fmla="val 0"/>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900">
              <a:latin typeface="Arial" panose="020B0604020202020204" pitchFamily="34" charset="0"/>
              <a:ea typeface="微软雅黑" panose="020B0503020204020204" charset="-122"/>
              <a:sym typeface="Arial" panose="020B0604020202020204" pitchFamily="34" charset="0"/>
            </a:endParaRPr>
          </a:p>
        </p:txBody>
      </p:sp>
      <p:sp>
        <p:nvSpPr>
          <p:cNvPr id="13" name="圆角矩形 12"/>
          <p:cNvSpPr/>
          <p:nvPr/>
        </p:nvSpPr>
        <p:spPr>
          <a:xfrm>
            <a:off x="6986429" y="4553603"/>
            <a:ext cx="4434916" cy="646296"/>
          </a:xfrm>
          <a:prstGeom prst="roundRect">
            <a:avLst>
              <a:gd name="adj" fmla="val 0"/>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900">
              <a:latin typeface="Arial" panose="020B0604020202020204" pitchFamily="34" charset="0"/>
              <a:ea typeface="微软雅黑" panose="020B0503020204020204" charset="-122"/>
              <a:sym typeface="Arial" panose="020B0604020202020204" pitchFamily="34" charset="0"/>
            </a:endParaRPr>
          </a:p>
        </p:txBody>
      </p:sp>
      <p:sp>
        <p:nvSpPr>
          <p:cNvPr id="14" name="矩形 13"/>
          <p:cNvSpPr/>
          <p:nvPr/>
        </p:nvSpPr>
        <p:spPr>
          <a:xfrm>
            <a:off x="7530933" y="2897421"/>
            <a:ext cx="739119" cy="292259"/>
          </a:xfrm>
          <a:prstGeom prst="rect">
            <a:avLst/>
          </a:prstGeom>
        </p:spPr>
        <p:txBody>
          <a:bodyPr wrap="square" lIns="0" tIns="0" rIns="0" bIns="0">
            <a:spAutoFit/>
          </a:bodyPr>
          <a:lstStyle/>
          <a:p>
            <a:pPr algn="ctr"/>
            <a:r>
              <a:rPr lang="en-US" altLang="zh-CN" sz="1900" dirty="0">
                <a:solidFill>
                  <a:schemeClr val="bg1"/>
                </a:solidFill>
                <a:latin typeface="Arial" panose="020B0604020202020204" pitchFamily="34" charset="0"/>
                <a:ea typeface="微软雅黑" panose="020B0503020204020204" charset="-122"/>
                <a:sym typeface="Arial" panose="020B0604020202020204" pitchFamily="34" charset="0"/>
              </a:rPr>
              <a:t>20%</a:t>
            </a:r>
          </a:p>
        </p:txBody>
      </p:sp>
      <p:sp>
        <p:nvSpPr>
          <p:cNvPr id="15" name="矩形 14"/>
          <p:cNvSpPr/>
          <p:nvPr/>
        </p:nvSpPr>
        <p:spPr>
          <a:xfrm>
            <a:off x="7592908" y="4717558"/>
            <a:ext cx="615169" cy="292259"/>
          </a:xfrm>
          <a:prstGeom prst="rect">
            <a:avLst/>
          </a:prstGeom>
        </p:spPr>
        <p:txBody>
          <a:bodyPr wrap="square" lIns="0" tIns="0" rIns="0" bIns="0">
            <a:spAutoFit/>
          </a:bodyPr>
          <a:lstStyle/>
          <a:p>
            <a:pPr algn="ctr"/>
            <a:r>
              <a:rPr lang="en-US" altLang="zh-CN" sz="1900" dirty="0">
                <a:solidFill>
                  <a:schemeClr val="bg1"/>
                </a:solidFill>
                <a:latin typeface="Arial" panose="020B0604020202020204" pitchFamily="34" charset="0"/>
                <a:ea typeface="微软雅黑" panose="020B0503020204020204" charset="-122"/>
                <a:sym typeface="Arial" panose="020B0604020202020204" pitchFamily="34" charset="0"/>
              </a:rPr>
              <a:t>80%</a:t>
            </a:r>
          </a:p>
        </p:txBody>
      </p:sp>
      <p:sp>
        <p:nvSpPr>
          <p:cNvPr id="16" name="Content Placeholder 2"/>
          <p:cNvSpPr txBox="1"/>
          <p:nvPr/>
        </p:nvSpPr>
        <p:spPr>
          <a:xfrm>
            <a:off x="6990369" y="2437740"/>
            <a:ext cx="1431753" cy="204351"/>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zh-CN" altLang="en-US" sz="1330" dirty="0">
                <a:solidFill>
                  <a:schemeClr val="bg1">
                    <a:lumMod val="65000"/>
                  </a:schemeClr>
                </a:solidFill>
                <a:latin typeface="Arial" panose="020B0604020202020204" pitchFamily="34" charset="0"/>
                <a:ea typeface="微软雅黑" panose="020B0503020204020204" charset="-122"/>
                <a:cs typeface="Arial" panose="020B0604020202020204" pitchFamily="34" charset="0"/>
                <a:sym typeface="Arial" panose="020B0604020202020204" pitchFamily="34" charset="0"/>
              </a:rPr>
              <a:t>请替换文字内容</a:t>
            </a:r>
            <a:endParaRPr lang="en-US" sz="1330" b="1" dirty="0">
              <a:solidFill>
                <a:schemeClr val="bg1">
                  <a:lumMod val="65000"/>
                </a:schemeClr>
              </a:solidFill>
              <a:latin typeface="Arial" panose="020B0604020202020204" pitchFamily="34" charset="0"/>
              <a:ea typeface="微软雅黑" panose="020B0503020204020204" charset="-122"/>
              <a:cs typeface="Arial" panose="020B0604020202020204" pitchFamily="34" charset="0"/>
              <a:sym typeface="Arial" panose="020B0604020202020204" pitchFamily="34" charset="0"/>
            </a:endParaRPr>
          </a:p>
        </p:txBody>
      </p:sp>
      <p:sp>
        <p:nvSpPr>
          <p:cNvPr id="10" name="Content Placeholder 2"/>
          <p:cNvSpPr txBox="1"/>
          <p:nvPr/>
        </p:nvSpPr>
        <p:spPr>
          <a:xfrm>
            <a:off x="6990369" y="4280295"/>
            <a:ext cx="1431753" cy="204351"/>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zh-CN" altLang="en-US" sz="1330" dirty="0">
                <a:solidFill>
                  <a:schemeClr val="bg1">
                    <a:lumMod val="65000"/>
                  </a:schemeClr>
                </a:solidFill>
                <a:latin typeface="Arial" panose="020B0604020202020204" pitchFamily="34" charset="0"/>
                <a:ea typeface="微软雅黑" panose="020B0503020204020204" charset="-122"/>
                <a:cs typeface="Arial" panose="020B0604020202020204" pitchFamily="34" charset="0"/>
                <a:sym typeface="Arial" panose="020B0604020202020204" pitchFamily="34" charset="0"/>
              </a:rPr>
              <a:t>请替换文字内容</a:t>
            </a:r>
            <a:endParaRPr lang="en-US" sz="1330" b="1" dirty="0">
              <a:solidFill>
                <a:schemeClr val="bg1">
                  <a:lumMod val="65000"/>
                </a:schemeClr>
              </a:solidFill>
              <a:latin typeface="Arial" panose="020B0604020202020204" pitchFamily="34" charset="0"/>
              <a:ea typeface="微软雅黑" panose="020B0503020204020204" charset="-122"/>
              <a:cs typeface="Arial" panose="020B0604020202020204" pitchFamily="34" charset="0"/>
              <a:sym typeface="Arial" panose="020B0604020202020204" pitchFamily="34" charset="0"/>
            </a:endParaRPr>
          </a:p>
        </p:txBody>
      </p:sp>
      <p:sp>
        <p:nvSpPr>
          <p:cNvPr id="20" name="TextBox 8"/>
          <p:cNvSpPr txBox="1"/>
          <p:nvPr/>
        </p:nvSpPr>
        <p:spPr>
          <a:xfrm>
            <a:off x="4442510" y="230969"/>
            <a:ext cx="3277238" cy="525208"/>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21" name="TextBox 8"/>
          <p:cNvSpPr txBox="1"/>
          <p:nvPr/>
        </p:nvSpPr>
        <p:spPr>
          <a:xfrm>
            <a:off x="5000333" y="809622"/>
            <a:ext cx="2191337" cy="16049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pull/>
      </p:transition>
    </mc:Choice>
    <mc:Fallback xmlns="">
      <p:transition spd="slow" advTm="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750"/>
                                        <p:tgtEl>
                                          <p:spTgt spid="16"/>
                                        </p:tgtEl>
                                      </p:cBhvr>
                                    </p:animEffect>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2"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2" grpId="0" bldLvl="0" animBg="1"/>
      <p:bldP spid="13" grpId="0" bldLvl="0" animBg="1"/>
      <p:bldP spid="14" grpId="0"/>
      <p:bldP spid="15" grpId="0"/>
      <p:bldP spid="16"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2D2D2D"/>
        </a:solidFill>
        <a:effectLst/>
      </p:bgPr>
    </p:bg>
    <p:spTree>
      <p:nvGrpSpPr>
        <p:cNvPr id="1" name=""/>
        <p:cNvGrpSpPr/>
        <p:nvPr/>
      </p:nvGrpSpPr>
      <p:grpSpPr>
        <a:xfrm>
          <a:off x="0" y="0"/>
          <a:ext cx="0" cy="0"/>
          <a:chOff x="0" y="0"/>
          <a:chExt cx="0" cy="0"/>
        </a:xfrm>
      </p:grpSpPr>
      <p:pic>
        <p:nvPicPr>
          <p:cNvPr id="2" name="图片 1" descr="2"/>
          <p:cNvPicPr>
            <a:picLocks noChangeAspect="1"/>
          </p:cNvPicPr>
          <p:nvPr/>
        </p:nvPicPr>
        <p:blipFill>
          <a:blip r:embed="rId3" cstate="email"/>
          <a:stretch>
            <a:fillRect/>
          </a:stretch>
        </p:blipFill>
        <p:spPr>
          <a:xfrm>
            <a:off x="-14605" y="-49530"/>
            <a:ext cx="12211685" cy="6908165"/>
          </a:xfrm>
          <a:prstGeom prst="rect">
            <a:avLst/>
          </a:prstGeom>
        </p:spPr>
      </p:pic>
      <p:grpSp>
        <p:nvGrpSpPr>
          <p:cNvPr id="6" name="组合 5"/>
          <p:cNvGrpSpPr/>
          <p:nvPr/>
        </p:nvGrpSpPr>
        <p:grpSpPr>
          <a:xfrm>
            <a:off x="4353084" y="1384798"/>
            <a:ext cx="3476264" cy="3476264"/>
            <a:chOff x="3410673" y="743673"/>
            <a:chExt cx="5370654" cy="5370654"/>
          </a:xfrm>
        </p:grpSpPr>
        <p:sp>
          <p:nvSpPr>
            <p:cNvPr id="4" name="椭圆 3"/>
            <p:cNvSpPr/>
            <p:nvPr/>
          </p:nvSpPr>
          <p:spPr>
            <a:xfrm>
              <a:off x="3410673" y="743673"/>
              <a:ext cx="5370654" cy="53706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a:solidFill>
                  <a:prstClr val="white"/>
                </a:solidFill>
                <a:latin typeface="等线" panose="02010600030101010101" pitchFamily="2" charset="-122"/>
                <a:ea typeface="等线" panose="02010600030101010101" pitchFamily="2" charset="-122"/>
              </a:endParaRPr>
            </a:p>
          </p:txBody>
        </p:sp>
        <p:sp>
          <p:nvSpPr>
            <p:cNvPr id="8" name="椭圆 7"/>
            <p:cNvSpPr/>
            <p:nvPr/>
          </p:nvSpPr>
          <p:spPr>
            <a:xfrm>
              <a:off x="3563073" y="896073"/>
              <a:ext cx="5088038" cy="5088038"/>
            </a:xfrm>
            <a:prstGeom prst="ellipse">
              <a:avLst/>
            </a:prstGeom>
            <a:noFill/>
            <a:ln>
              <a:solidFill>
                <a:srgbClr val="4E5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a:solidFill>
                  <a:prstClr val="white"/>
                </a:solidFill>
                <a:latin typeface="等线" panose="02010600030101010101" pitchFamily="2" charset="-122"/>
                <a:ea typeface="等线" panose="02010600030101010101" pitchFamily="2" charset="-122"/>
              </a:endParaRPr>
            </a:p>
          </p:txBody>
        </p:sp>
      </p:grpSp>
      <p:sp>
        <p:nvSpPr>
          <p:cNvPr id="9" name="矩形 50"/>
          <p:cNvSpPr>
            <a:spLocks noChangeArrowheads="1"/>
          </p:cNvSpPr>
          <p:nvPr/>
        </p:nvSpPr>
        <p:spPr bwMode="auto">
          <a:xfrm>
            <a:off x="4660746" y="3106320"/>
            <a:ext cx="2876179"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defTabSz="685800">
              <a:defRPr/>
            </a:pPr>
            <a:r>
              <a:rPr lang="zh-CN" altLang="en-US" sz="3600" b="1" kern="0" dirty="0">
                <a:solidFill>
                  <a:srgbClr val="4E5476"/>
                </a:solidFill>
                <a:latin typeface="Oswald"/>
                <a:ea typeface="微软雅黑" panose="020B0503020204020204" charset="-122"/>
                <a:sym typeface="微软雅黑" panose="020B0503020204020204" charset="-122"/>
              </a:rPr>
              <a:t>请输入题目</a:t>
            </a:r>
          </a:p>
        </p:txBody>
      </p:sp>
      <p:sp>
        <p:nvSpPr>
          <p:cNvPr id="3" name="文本框 2"/>
          <p:cNvSpPr txBox="1"/>
          <p:nvPr/>
        </p:nvSpPr>
        <p:spPr>
          <a:xfrm>
            <a:off x="4901565" y="2291080"/>
            <a:ext cx="2747010" cy="706755"/>
          </a:xfrm>
          <a:prstGeom prst="rect">
            <a:avLst/>
          </a:prstGeom>
          <a:noFill/>
        </p:spPr>
        <p:txBody>
          <a:bodyPr wrap="square" rtlCol="0">
            <a:spAutoFit/>
          </a:bodyPr>
          <a:lstStyle/>
          <a:p>
            <a:r>
              <a:rPr lang="en-US" altLang="zh-CN" sz="4000" b="1">
                <a:solidFill>
                  <a:srgbClr val="4E5476"/>
                </a:solidFill>
                <a:latin typeface="微软雅黑" panose="020B0503020204020204" charset="-122"/>
                <a:ea typeface="微软雅黑" panose="020B0503020204020204" charset="-122"/>
              </a:rPr>
              <a:t>PART 03</a:t>
            </a:r>
          </a:p>
        </p:txBody>
      </p:sp>
    </p:spTree>
  </p:cSld>
  <p:clrMapOvr>
    <a:masterClrMapping/>
  </p:clrMapOvr>
  <p:transition spd="slow" advTm="1000">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34" name="ïṥḻïḑê"/>
          <p:cNvGrpSpPr>
            <a:grpSpLocks noChangeAspect="1"/>
          </p:cNvGrpSpPr>
          <p:nvPr/>
        </p:nvGrpSpPr>
        <p:grpSpPr bwMode="auto">
          <a:xfrm flipH="1">
            <a:off x="2944520" y="1393182"/>
            <a:ext cx="4133898" cy="4803337"/>
            <a:chOff x="1335" y="0"/>
            <a:chExt cx="2785" cy="3236"/>
          </a:xfrm>
          <a:solidFill>
            <a:schemeClr val="bg1">
              <a:lumMod val="85000"/>
            </a:schemeClr>
          </a:solidFill>
        </p:grpSpPr>
        <p:sp>
          <p:nvSpPr>
            <p:cNvPr id="54" name="íšļïḍè"/>
            <p:cNvSpPr/>
            <p:nvPr/>
          </p:nvSpPr>
          <p:spPr bwMode="auto">
            <a:xfrm>
              <a:off x="1742" y="120"/>
              <a:ext cx="550" cy="550"/>
            </a:xfrm>
            <a:custGeom>
              <a:avLst/>
              <a:gdLst>
                <a:gd name="T0" fmla="*/ 138 w 280"/>
                <a:gd name="T1" fmla="*/ 265 h 280"/>
                <a:gd name="T2" fmla="*/ 13 w 280"/>
                <a:gd name="T3" fmla="*/ 140 h 280"/>
                <a:gd name="T4" fmla="*/ 138 w 280"/>
                <a:gd name="T5" fmla="*/ 15 h 280"/>
                <a:gd name="T6" fmla="*/ 263 w 280"/>
                <a:gd name="T7" fmla="*/ 140 h 280"/>
                <a:gd name="T8" fmla="*/ 138 w 280"/>
                <a:gd name="T9" fmla="*/ 265 h 280"/>
                <a:gd name="T10" fmla="*/ 140 w 280"/>
                <a:gd name="T11" fmla="*/ 0 h 280"/>
                <a:gd name="T12" fmla="*/ 0 w 280"/>
                <a:gd name="T13" fmla="*/ 140 h 280"/>
                <a:gd name="T14" fmla="*/ 140 w 280"/>
                <a:gd name="T15" fmla="*/ 280 h 280"/>
                <a:gd name="T16" fmla="*/ 280 w 280"/>
                <a:gd name="T17" fmla="*/ 140 h 280"/>
                <a:gd name="T18" fmla="*/ 140 w 280"/>
                <a:gd name="T1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0" h="280">
                  <a:moveTo>
                    <a:pt x="138" y="265"/>
                  </a:moveTo>
                  <a:cubicBezTo>
                    <a:pt x="69" y="265"/>
                    <a:pt x="13" y="209"/>
                    <a:pt x="13" y="140"/>
                  </a:cubicBezTo>
                  <a:cubicBezTo>
                    <a:pt x="13" y="71"/>
                    <a:pt x="69" y="15"/>
                    <a:pt x="138" y="15"/>
                  </a:cubicBezTo>
                  <a:cubicBezTo>
                    <a:pt x="207" y="15"/>
                    <a:pt x="263" y="71"/>
                    <a:pt x="263" y="140"/>
                  </a:cubicBezTo>
                  <a:cubicBezTo>
                    <a:pt x="263" y="209"/>
                    <a:pt x="207" y="265"/>
                    <a:pt x="138" y="265"/>
                  </a:cubicBezTo>
                  <a:moveTo>
                    <a:pt x="140" y="0"/>
                  </a:moveTo>
                  <a:cubicBezTo>
                    <a:pt x="63" y="0"/>
                    <a:pt x="0" y="63"/>
                    <a:pt x="0" y="140"/>
                  </a:cubicBezTo>
                  <a:cubicBezTo>
                    <a:pt x="0" y="217"/>
                    <a:pt x="63" y="280"/>
                    <a:pt x="140" y="280"/>
                  </a:cubicBezTo>
                  <a:cubicBezTo>
                    <a:pt x="217" y="280"/>
                    <a:pt x="280" y="217"/>
                    <a:pt x="280" y="140"/>
                  </a:cubicBezTo>
                  <a:cubicBezTo>
                    <a:pt x="280" y="63"/>
                    <a:pt x="217" y="0"/>
                    <a:pt x="14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55" name="iṡļïḋe"/>
            <p:cNvSpPr/>
            <p:nvPr/>
          </p:nvSpPr>
          <p:spPr bwMode="auto">
            <a:xfrm>
              <a:off x="2360" y="104"/>
              <a:ext cx="892" cy="892"/>
            </a:xfrm>
            <a:custGeom>
              <a:avLst/>
              <a:gdLst>
                <a:gd name="T0" fmla="*/ 438 w 454"/>
                <a:gd name="T1" fmla="*/ 165 h 454"/>
                <a:gd name="T2" fmla="*/ 396 w 454"/>
                <a:gd name="T3" fmla="*/ 167 h 454"/>
                <a:gd name="T4" fmla="*/ 378 w 454"/>
                <a:gd name="T5" fmla="*/ 131 h 454"/>
                <a:gd name="T6" fmla="*/ 348 w 454"/>
                <a:gd name="T7" fmla="*/ 96 h 454"/>
                <a:gd name="T8" fmla="*/ 366 w 454"/>
                <a:gd name="T9" fmla="*/ 58 h 454"/>
                <a:gd name="T10" fmla="*/ 363 w 454"/>
                <a:gd name="T11" fmla="*/ 47 h 454"/>
                <a:gd name="T12" fmla="*/ 339 w 454"/>
                <a:gd name="T13" fmla="*/ 31 h 454"/>
                <a:gd name="T14" fmla="*/ 328 w 454"/>
                <a:gd name="T15" fmla="*/ 33 h 454"/>
                <a:gd name="T16" fmla="*/ 299 w 454"/>
                <a:gd name="T17" fmla="*/ 66 h 454"/>
                <a:gd name="T18" fmla="*/ 224 w 454"/>
                <a:gd name="T19" fmla="*/ 51 h 454"/>
                <a:gd name="T20" fmla="*/ 212 w 454"/>
                <a:gd name="T21" fmla="*/ 7 h 454"/>
                <a:gd name="T22" fmla="*/ 202 w 454"/>
                <a:gd name="T23" fmla="*/ 1 h 454"/>
                <a:gd name="T24" fmla="*/ 174 w 454"/>
                <a:gd name="T25" fmla="*/ 5 h 454"/>
                <a:gd name="T26" fmla="*/ 166 w 454"/>
                <a:gd name="T27" fmla="*/ 14 h 454"/>
                <a:gd name="T28" fmla="*/ 167 w 454"/>
                <a:gd name="T29" fmla="*/ 62 h 454"/>
                <a:gd name="T30" fmla="*/ 167 w 454"/>
                <a:gd name="T31" fmla="*/ 62 h 454"/>
                <a:gd name="T32" fmla="*/ 132 w 454"/>
                <a:gd name="T33" fmla="*/ 80 h 454"/>
                <a:gd name="T34" fmla="*/ 103 w 454"/>
                <a:gd name="T35" fmla="*/ 104 h 454"/>
                <a:gd name="T36" fmla="*/ 102 w 454"/>
                <a:gd name="T37" fmla="*/ 103 h 454"/>
                <a:gd name="T38" fmla="*/ 59 w 454"/>
                <a:gd name="T39" fmla="*/ 83 h 454"/>
                <a:gd name="T40" fmla="*/ 47 w 454"/>
                <a:gd name="T41" fmla="*/ 86 h 454"/>
                <a:gd name="T42" fmla="*/ 32 w 454"/>
                <a:gd name="T43" fmla="*/ 111 h 454"/>
                <a:gd name="T44" fmla="*/ 34 w 454"/>
                <a:gd name="T45" fmla="*/ 122 h 454"/>
                <a:gd name="T46" fmla="*/ 70 w 454"/>
                <a:gd name="T47" fmla="*/ 151 h 454"/>
                <a:gd name="T48" fmla="*/ 51 w 454"/>
                <a:gd name="T49" fmla="*/ 230 h 454"/>
                <a:gd name="T50" fmla="*/ 7 w 454"/>
                <a:gd name="T51" fmla="*/ 243 h 454"/>
                <a:gd name="T52" fmla="*/ 1 w 454"/>
                <a:gd name="T53" fmla="*/ 253 h 454"/>
                <a:gd name="T54" fmla="*/ 6 w 454"/>
                <a:gd name="T55" fmla="*/ 282 h 454"/>
                <a:gd name="T56" fmla="*/ 15 w 454"/>
                <a:gd name="T57" fmla="*/ 289 h 454"/>
                <a:gd name="T58" fmla="*/ 61 w 454"/>
                <a:gd name="T59" fmla="*/ 287 h 454"/>
                <a:gd name="T60" fmla="*/ 81 w 454"/>
                <a:gd name="T61" fmla="*/ 327 h 454"/>
                <a:gd name="T62" fmla="*/ 105 w 454"/>
                <a:gd name="T63" fmla="*/ 357 h 454"/>
                <a:gd name="T64" fmla="*/ 85 w 454"/>
                <a:gd name="T65" fmla="*/ 397 h 454"/>
                <a:gd name="T66" fmla="*/ 88 w 454"/>
                <a:gd name="T67" fmla="*/ 409 h 454"/>
                <a:gd name="T68" fmla="*/ 112 w 454"/>
                <a:gd name="T69" fmla="*/ 425 h 454"/>
                <a:gd name="T70" fmla="*/ 124 w 454"/>
                <a:gd name="T71" fmla="*/ 423 h 454"/>
                <a:gd name="T72" fmla="*/ 152 w 454"/>
                <a:gd name="T73" fmla="*/ 390 h 454"/>
                <a:gd name="T74" fmla="*/ 234 w 454"/>
                <a:gd name="T75" fmla="*/ 407 h 454"/>
                <a:gd name="T76" fmla="*/ 246 w 454"/>
                <a:gd name="T77" fmla="*/ 447 h 454"/>
                <a:gd name="T78" fmla="*/ 257 w 454"/>
                <a:gd name="T79" fmla="*/ 453 h 454"/>
                <a:gd name="T80" fmla="*/ 285 w 454"/>
                <a:gd name="T81" fmla="*/ 448 h 454"/>
                <a:gd name="T82" fmla="*/ 292 w 454"/>
                <a:gd name="T83" fmla="*/ 438 h 454"/>
                <a:gd name="T84" fmla="*/ 290 w 454"/>
                <a:gd name="T85" fmla="*/ 397 h 454"/>
                <a:gd name="T86" fmla="*/ 327 w 454"/>
                <a:gd name="T87" fmla="*/ 378 h 454"/>
                <a:gd name="T88" fmla="*/ 357 w 454"/>
                <a:gd name="T89" fmla="*/ 353 h 454"/>
                <a:gd name="T90" fmla="*/ 394 w 454"/>
                <a:gd name="T91" fmla="*/ 372 h 454"/>
                <a:gd name="T92" fmla="*/ 405 w 454"/>
                <a:gd name="T93" fmla="*/ 369 h 454"/>
                <a:gd name="T94" fmla="*/ 421 w 454"/>
                <a:gd name="T95" fmla="*/ 345 h 454"/>
                <a:gd name="T96" fmla="*/ 419 w 454"/>
                <a:gd name="T97" fmla="*/ 333 h 454"/>
                <a:gd name="T98" fmla="*/ 389 w 454"/>
                <a:gd name="T99" fmla="*/ 307 h 454"/>
                <a:gd name="T100" fmla="*/ 407 w 454"/>
                <a:gd name="T101" fmla="*/ 223 h 454"/>
                <a:gd name="T102" fmla="*/ 446 w 454"/>
                <a:gd name="T103" fmla="*/ 211 h 454"/>
                <a:gd name="T104" fmla="*/ 453 w 454"/>
                <a:gd name="T105" fmla="*/ 201 h 454"/>
                <a:gd name="T106" fmla="*/ 447 w 454"/>
                <a:gd name="T107" fmla="*/ 173 h 454"/>
                <a:gd name="T108" fmla="*/ 438 w 454"/>
                <a:gd name="T109" fmla="*/ 165 h 454"/>
                <a:gd name="T110" fmla="*/ 299 w 454"/>
                <a:gd name="T111" fmla="*/ 334 h 454"/>
                <a:gd name="T112" fmla="*/ 124 w 454"/>
                <a:gd name="T113" fmla="*/ 298 h 454"/>
                <a:gd name="T114" fmla="*/ 160 w 454"/>
                <a:gd name="T115" fmla="*/ 124 h 454"/>
                <a:gd name="T116" fmla="*/ 335 w 454"/>
                <a:gd name="T117" fmla="*/ 160 h 454"/>
                <a:gd name="T118" fmla="*/ 299 w 454"/>
                <a:gd name="T119" fmla="*/ 33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4" h="454">
                  <a:moveTo>
                    <a:pt x="438" y="165"/>
                  </a:moveTo>
                  <a:cubicBezTo>
                    <a:pt x="396" y="167"/>
                    <a:pt x="396" y="167"/>
                    <a:pt x="396" y="167"/>
                  </a:cubicBezTo>
                  <a:cubicBezTo>
                    <a:pt x="392" y="155"/>
                    <a:pt x="386" y="143"/>
                    <a:pt x="378" y="131"/>
                  </a:cubicBezTo>
                  <a:cubicBezTo>
                    <a:pt x="369" y="118"/>
                    <a:pt x="359" y="106"/>
                    <a:pt x="348" y="96"/>
                  </a:cubicBezTo>
                  <a:cubicBezTo>
                    <a:pt x="366" y="58"/>
                    <a:pt x="366" y="58"/>
                    <a:pt x="366" y="58"/>
                  </a:cubicBezTo>
                  <a:cubicBezTo>
                    <a:pt x="368" y="54"/>
                    <a:pt x="367" y="49"/>
                    <a:pt x="363" y="47"/>
                  </a:cubicBezTo>
                  <a:cubicBezTo>
                    <a:pt x="339" y="31"/>
                    <a:pt x="339" y="31"/>
                    <a:pt x="339" y="31"/>
                  </a:cubicBezTo>
                  <a:cubicBezTo>
                    <a:pt x="336" y="28"/>
                    <a:pt x="331" y="29"/>
                    <a:pt x="328" y="33"/>
                  </a:cubicBezTo>
                  <a:cubicBezTo>
                    <a:pt x="299" y="66"/>
                    <a:pt x="299" y="66"/>
                    <a:pt x="299" y="66"/>
                  </a:cubicBezTo>
                  <a:cubicBezTo>
                    <a:pt x="276" y="55"/>
                    <a:pt x="250" y="51"/>
                    <a:pt x="224" y="51"/>
                  </a:cubicBezTo>
                  <a:cubicBezTo>
                    <a:pt x="212" y="7"/>
                    <a:pt x="212" y="7"/>
                    <a:pt x="212" y="7"/>
                  </a:cubicBezTo>
                  <a:cubicBezTo>
                    <a:pt x="211" y="3"/>
                    <a:pt x="206" y="0"/>
                    <a:pt x="202" y="1"/>
                  </a:cubicBezTo>
                  <a:cubicBezTo>
                    <a:pt x="174" y="5"/>
                    <a:pt x="174" y="5"/>
                    <a:pt x="174" y="5"/>
                  </a:cubicBezTo>
                  <a:cubicBezTo>
                    <a:pt x="169" y="5"/>
                    <a:pt x="166" y="9"/>
                    <a:pt x="166" y="14"/>
                  </a:cubicBezTo>
                  <a:cubicBezTo>
                    <a:pt x="167" y="62"/>
                    <a:pt x="167" y="62"/>
                    <a:pt x="167" y="62"/>
                  </a:cubicBezTo>
                  <a:cubicBezTo>
                    <a:pt x="167" y="62"/>
                    <a:pt x="167" y="62"/>
                    <a:pt x="167" y="62"/>
                  </a:cubicBezTo>
                  <a:cubicBezTo>
                    <a:pt x="155" y="67"/>
                    <a:pt x="143" y="73"/>
                    <a:pt x="132" y="80"/>
                  </a:cubicBezTo>
                  <a:cubicBezTo>
                    <a:pt x="121" y="87"/>
                    <a:pt x="112" y="95"/>
                    <a:pt x="103" y="104"/>
                  </a:cubicBezTo>
                  <a:cubicBezTo>
                    <a:pt x="102" y="103"/>
                    <a:pt x="102" y="103"/>
                    <a:pt x="102" y="103"/>
                  </a:cubicBezTo>
                  <a:cubicBezTo>
                    <a:pt x="59" y="83"/>
                    <a:pt x="59" y="83"/>
                    <a:pt x="59" y="83"/>
                  </a:cubicBezTo>
                  <a:cubicBezTo>
                    <a:pt x="55" y="81"/>
                    <a:pt x="49" y="82"/>
                    <a:pt x="47" y="86"/>
                  </a:cubicBezTo>
                  <a:cubicBezTo>
                    <a:pt x="32" y="111"/>
                    <a:pt x="32" y="111"/>
                    <a:pt x="32" y="111"/>
                  </a:cubicBezTo>
                  <a:cubicBezTo>
                    <a:pt x="30" y="114"/>
                    <a:pt x="31" y="119"/>
                    <a:pt x="34" y="122"/>
                  </a:cubicBezTo>
                  <a:cubicBezTo>
                    <a:pt x="70" y="151"/>
                    <a:pt x="70" y="151"/>
                    <a:pt x="70" y="151"/>
                  </a:cubicBezTo>
                  <a:cubicBezTo>
                    <a:pt x="58" y="175"/>
                    <a:pt x="51" y="202"/>
                    <a:pt x="51" y="230"/>
                  </a:cubicBezTo>
                  <a:cubicBezTo>
                    <a:pt x="7" y="243"/>
                    <a:pt x="7" y="243"/>
                    <a:pt x="7" y="243"/>
                  </a:cubicBezTo>
                  <a:cubicBezTo>
                    <a:pt x="3" y="245"/>
                    <a:pt x="0" y="249"/>
                    <a:pt x="1" y="253"/>
                  </a:cubicBezTo>
                  <a:cubicBezTo>
                    <a:pt x="6" y="282"/>
                    <a:pt x="6" y="282"/>
                    <a:pt x="6" y="282"/>
                  </a:cubicBezTo>
                  <a:cubicBezTo>
                    <a:pt x="6" y="286"/>
                    <a:pt x="11" y="289"/>
                    <a:pt x="15" y="289"/>
                  </a:cubicBezTo>
                  <a:cubicBezTo>
                    <a:pt x="61" y="287"/>
                    <a:pt x="61" y="287"/>
                    <a:pt x="61" y="287"/>
                  </a:cubicBezTo>
                  <a:cubicBezTo>
                    <a:pt x="66" y="301"/>
                    <a:pt x="72" y="314"/>
                    <a:pt x="81" y="327"/>
                  </a:cubicBezTo>
                  <a:cubicBezTo>
                    <a:pt x="88" y="338"/>
                    <a:pt x="96" y="348"/>
                    <a:pt x="105" y="357"/>
                  </a:cubicBezTo>
                  <a:cubicBezTo>
                    <a:pt x="85" y="397"/>
                    <a:pt x="85" y="397"/>
                    <a:pt x="85" y="397"/>
                  </a:cubicBezTo>
                  <a:cubicBezTo>
                    <a:pt x="83" y="402"/>
                    <a:pt x="84" y="407"/>
                    <a:pt x="88" y="409"/>
                  </a:cubicBezTo>
                  <a:cubicBezTo>
                    <a:pt x="112" y="425"/>
                    <a:pt x="112" y="425"/>
                    <a:pt x="112" y="425"/>
                  </a:cubicBezTo>
                  <a:cubicBezTo>
                    <a:pt x="116" y="427"/>
                    <a:pt x="121" y="426"/>
                    <a:pt x="124" y="423"/>
                  </a:cubicBezTo>
                  <a:cubicBezTo>
                    <a:pt x="152" y="390"/>
                    <a:pt x="152" y="390"/>
                    <a:pt x="152" y="390"/>
                  </a:cubicBezTo>
                  <a:cubicBezTo>
                    <a:pt x="178" y="402"/>
                    <a:pt x="206" y="408"/>
                    <a:pt x="234" y="407"/>
                  </a:cubicBezTo>
                  <a:cubicBezTo>
                    <a:pt x="246" y="447"/>
                    <a:pt x="246" y="447"/>
                    <a:pt x="246" y="447"/>
                  </a:cubicBezTo>
                  <a:cubicBezTo>
                    <a:pt x="248" y="451"/>
                    <a:pt x="252" y="454"/>
                    <a:pt x="257" y="453"/>
                  </a:cubicBezTo>
                  <a:cubicBezTo>
                    <a:pt x="285" y="448"/>
                    <a:pt x="285" y="448"/>
                    <a:pt x="285" y="448"/>
                  </a:cubicBezTo>
                  <a:cubicBezTo>
                    <a:pt x="289" y="447"/>
                    <a:pt x="292" y="443"/>
                    <a:pt x="292" y="438"/>
                  </a:cubicBezTo>
                  <a:cubicBezTo>
                    <a:pt x="290" y="397"/>
                    <a:pt x="290" y="397"/>
                    <a:pt x="290" y="397"/>
                  </a:cubicBezTo>
                  <a:cubicBezTo>
                    <a:pt x="303" y="392"/>
                    <a:pt x="315" y="386"/>
                    <a:pt x="327" y="378"/>
                  </a:cubicBezTo>
                  <a:cubicBezTo>
                    <a:pt x="338" y="371"/>
                    <a:pt x="348" y="362"/>
                    <a:pt x="357" y="353"/>
                  </a:cubicBezTo>
                  <a:cubicBezTo>
                    <a:pt x="394" y="372"/>
                    <a:pt x="394" y="372"/>
                    <a:pt x="394" y="372"/>
                  </a:cubicBezTo>
                  <a:cubicBezTo>
                    <a:pt x="398" y="374"/>
                    <a:pt x="403" y="372"/>
                    <a:pt x="405" y="369"/>
                  </a:cubicBezTo>
                  <a:cubicBezTo>
                    <a:pt x="421" y="345"/>
                    <a:pt x="421" y="345"/>
                    <a:pt x="421" y="345"/>
                  </a:cubicBezTo>
                  <a:cubicBezTo>
                    <a:pt x="424" y="341"/>
                    <a:pt x="423" y="336"/>
                    <a:pt x="419" y="333"/>
                  </a:cubicBezTo>
                  <a:cubicBezTo>
                    <a:pt x="389" y="307"/>
                    <a:pt x="389" y="307"/>
                    <a:pt x="389" y="307"/>
                  </a:cubicBezTo>
                  <a:cubicBezTo>
                    <a:pt x="402" y="281"/>
                    <a:pt x="408" y="252"/>
                    <a:pt x="407" y="223"/>
                  </a:cubicBezTo>
                  <a:cubicBezTo>
                    <a:pt x="446" y="211"/>
                    <a:pt x="446" y="211"/>
                    <a:pt x="446" y="211"/>
                  </a:cubicBezTo>
                  <a:cubicBezTo>
                    <a:pt x="451" y="210"/>
                    <a:pt x="454" y="205"/>
                    <a:pt x="453" y="201"/>
                  </a:cubicBezTo>
                  <a:cubicBezTo>
                    <a:pt x="447" y="173"/>
                    <a:pt x="447" y="173"/>
                    <a:pt x="447" y="173"/>
                  </a:cubicBezTo>
                  <a:cubicBezTo>
                    <a:pt x="447" y="168"/>
                    <a:pt x="443" y="165"/>
                    <a:pt x="438" y="165"/>
                  </a:cubicBezTo>
                  <a:close/>
                  <a:moveTo>
                    <a:pt x="299" y="334"/>
                  </a:moveTo>
                  <a:cubicBezTo>
                    <a:pt x="240" y="373"/>
                    <a:pt x="162" y="357"/>
                    <a:pt x="124" y="298"/>
                  </a:cubicBezTo>
                  <a:cubicBezTo>
                    <a:pt x="86" y="240"/>
                    <a:pt x="102" y="162"/>
                    <a:pt x="160" y="124"/>
                  </a:cubicBezTo>
                  <a:cubicBezTo>
                    <a:pt x="218" y="86"/>
                    <a:pt x="297" y="102"/>
                    <a:pt x="335" y="160"/>
                  </a:cubicBezTo>
                  <a:cubicBezTo>
                    <a:pt x="373" y="218"/>
                    <a:pt x="357" y="296"/>
                    <a:pt x="299" y="3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56" name="îṡlîďe"/>
            <p:cNvSpPr/>
            <p:nvPr/>
          </p:nvSpPr>
          <p:spPr bwMode="auto">
            <a:xfrm>
              <a:off x="1795" y="677"/>
              <a:ext cx="840" cy="843"/>
            </a:xfrm>
            <a:custGeom>
              <a:avLst/>
              <a:gdLst>
                <a:gd name="T0" fmla="*/ 413 w 428"/>
                <a:gd name="T1" fmla="*/ 157 h 429"/>
                <a:gd name="T2" fmla="*/ 374 w 428"/>
                <a:gd name="T3" fmla="*/ 159 h 429"/>
                <a:gd name="T4" fmla="*/ 357 w 428"/>
                <a:gd name="T5" fmla="*/ 125 h 429"/>
                <a:gd name="T6" fmla="*/ 328 w 428"/>
                <a:gd name="T7" fmla="*/ 91 h 429"/>
                <a:gd name="T8" fmla="*/ 346 w 428"/>
                <a:gd name="T9" fmla="*/ 56 h 429"/>
                <a:gd name="T10" fmla="*/ 343 w 428"/>
                <a:gd name="T11" fmla="*/ 45 h 429"/>
                <a:gd name="T12" fmla="*/ 320 w 428"/>
                <a:gd name="T13" fmla="*/ 30 h 429"/>
                <a:gd name="T14" fmla="*/ 309 w 428"/>
                <a:gd name="T15" fmla="*/ 32 h 429"/>
                <a:gd name="T16" fmla="*/ 282 w 428"/>
                <a:gd name="T17" fmla="*/ 63 h 429"/>
                <a:gd name="T18" fmla="*/ 212 w 428"/>
                <a:gd name="T19" fmla="*/ 49 h 429"/>
                <a:gd name="T20" fmla="*/ 200 w 428"/>
                <a:gd name="T21" fmla="*/ 7 h 429"/>
                <a:gd name="T22" fmla="*/ 191 w 428"/>
                <a:gd name="T23" fmla="*/ 1 h 429"/>
                <a:gd name="T24" fmla="*/ 164 w 428"/>
                <a:gd name="T25" fmla="*/ 5 h 429"/>
                <a:gd name="T26" fmla="*/ 157 w 428"/>
                <a:gd name="T27" fmla="*/ 14 h 429"/>
                <a:gd name="T28" fmla="*/ 158 w 428"/>
                <a:gd name="T29" fmla="*/ 59 h 429"/>
                <a:gd name="T30" fmla="*/ 158 w 428"/>
                <a:gd name="T31" fmla="*/ 60 h 429"/>
                <a:gd name="T32" fmla="*/ 124 w 428"/>
                <a:gd name="T33" fmla="*/ 77 h 429"/>
                <a:gd name="T34" fmla="*/ 97 w 428"/>
                <a:gd name="T35" fmla="*/ 99 h 429"/>
                <a:gd name="T36" fmla="*/ 97 w 428"/>
                <a:gd name="T37" fmla="*/ 98 h 429"/>
                <a:gd name="T38" fmla="*/ 56 w 428"/>
                <a:gd name="T39" fmla="*/ 79 h 429"/>
                <a:gd name="T40" fmla="*/ 45 w 428"/>
                <a:gd name="T41" fmla="*/ 82 h 429"/>
                <a:gd name="T42" fmla="*/ 30 w 428"/>
                <a:gd name="T43" fmla="*/ 105 h 429"/>
                <a:gd name="T44" fmla="*/ 32 w 428"/>
                <a:gd name="T45" fmla="*/ 116 h 429"/>
                <a:gd name="T46" fmla="*/ 66 w 428"/>
                <a:gd name="T47" fmla="*/ 143 h 429"/>
                <a:gd name="T48" fmla="*/ 48 w 428"/>
                <a:gd name="T49" fmla="*/ 217 h 429"/>
                <a:gd name="T50" fmla="*/ 7 w 428"/>
                <a:gd name="T51" fmla="*/ 230 h 429"/>
                <a:gd name="T52" fmla="*/ 1 w 428"/>
                <a:gd name="T53" fmla="*/ 240 h 429"/>
                <a:gd name="T54" fmla="*/ 6 w 428"/>
                <a:gd name="T55" fmla="*/ 266 h 429"/>
                <a:gd name="T56" fmla="*/ 14 w 428"/>
                <a:gd name="T57" fmla="*/ 273 h 429"/>
                <a:gd name="T58" fmla="*/ 57 w 428"/>
                <a:gd name="T59" fmla="*/ 271 h 429"/>
                <a:gd name="T60" fmla="*/ 76 w 428"/>
                <a:gd name="T61" fmla="*/ 309 h 429"/>
                <a:gd name="T62" fmla="*/ 99 w 428"/>
                <a:gd name="T63" fmla="*/ 337 h 429"/>
                <a:gd name="T64" fmla="*/ 80 w 428"/>
                <a:gd name="T65" fmla="*/ 375 h 429"/>
                <a:gd name="T66" fmla="*/ 83 w 428"/>
                <a:gd name="T67" fmla="*/ 386 h 429"/>
                <a:gd name="T68" fmla="*/ 106 w 428"/>
                <a:gd name="T69" fmla="*/ 401 h 429"/>
                <a:gd name="T70" fmla="*/ 117 w 428"/>
                <a:gd name="T71" fmla="*/ 400 h 429"/>
                <a:gd name="T72" fmla="*/ 144 w 428"/>
                <a:gd name="T73" fmla="*/ 368 h 429"/>
                <a:gd name="T74" fmla="*/ 221 w 428"/>
                <a:gd name="T75" fmla="*/ 385 h 429"/>
                <a:gd name="T76" fmla="*/ 232 w 428"/>
                <a:gd name="T77" fmla="*/ 422 h 429"/>
                <a:gd name="T78" fmla="*/ 242 w 428"/>
                <a:gd name="T79" fmla="*/ 428 h 429"/>
                <a:gd name="T80" fmla="*/ 269 w 428"/>
                <a:gd name="T81" fmla="*/ 423 h 429"/>
                <a:gd name="T82" fmla="*/ 276 w 428"/>
                <a:gd name="T83" fmla="*/ 414 h 429"/>
                <a:gd name="T84" fmla="*/ 273 w 428"/>
                <a:gd name="T85" fmla="*/ 375 h 429"/>
                <a:gd name="T86" fmla="*/ 309 w 428"/>
                <a:gd name="T87" fmla="*/ 357 h 429"/>
                <a:gd name="T88" fmla="*/ 337 w 428"/>
                <a:gd name="T89" fmla="*/ 334 h 429"/>
                <a:gd name="T90" fmla="*/ 371 w 428"/>
                <a:gd name="T91" fmla="*/ 351 h 429"/>
                <a:gd name="T92" fmla="*/ 382 w 428"/>
                <a:gd name="T93" fmla="*/ 349 h 429"/>
                <a:gd name="T94" fmla="*/ 397 w 428"/>
                <a:gd name="T95" fmla="*/ 326 h 429"/>
                <a:gd name="T96" fmla="*/ 396 w 428"/>
                <a:gd name="T97" fmla="*/ 315 h 429"/>
                <a:gd name="T98" fmla="*/ 367 w 428"/>
                <a:gd name="T99" fmla="*/ 290 h 429"/>
                <a:gd name="T100" fmla="*/ 384 w 428"/>
                <a:gd name="T101" fmla="*/ 211 h 429"/>
                <a:gd name="T102" fmla="*/ 421 w 428"/>
                <a:gd name="T103" fmla="*/ 200 h 429"/>
                <a:gd name="T104" fmla="*/ 427 w 428"/>
                <a:gd name="T105" fmla="*/ 190 h 429"/>
                <a:gd name="T106" fmla="*/ 422 w 428"/>
                <a:gd name="T107" fmla="*/ 163 h 429"/>
                <a:gd name="T108" fmla="*/ 413 w 428"/>
                <a:gd name="T109" fmla="*/ 157 h 429"/>
                <a:gd name="T110" fmla="*/ 282 w 428"/>
                <a:gd name="T111" fmla="*/ 316 h 429"/>
                <a:gd name="T112" fmla="*/ 117 w 428"/>
                <a:gd name="T113" fmla="*/ 282 h 429"/>
                <a:gd name="T114" fmla="*/ 151 w 428"/>
                <a:gd name="T115" fmla="*/ 118 h 429"/>
                <a:gd name="T116" fmla="*/ 316 w 428"/>
                <a:gd name="T117" fmla="*/ 152 h 429"/>
                <a:gd name="T118" fmla="*/ 282 w 428"/>
                <a:gd name="T119" fmla="*/ 316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8" h="429">
                  <a:moveTo>
                    <a:pt x="413" y="157"/>
                  </a:moveTo>
                  <a:cubicBezTo>
                    <a:pt x="374" y="159"/>
                    <a:pt x="374" y="159"/>
                    <a:pt x="374" y="159"/>
                  </a:cubicBezTo>
                  <a:cubicBezTo>
                    <a:pt x="370" y="147"/>
                    <a:pt x="364" y="136"/>
                    <a:pt x="357" y="125"/>
                  </a:cubicBezTo>
                  <a:cubicBezTo>
                    <a:pt x="348" y="112"/>
                    <a:pt x="339" y="101"/>
                    <a:pt x="328" y="91"/>
                  </a:cubicBezTo>
                  <a:cubicBezTo>
                    <a:pt x="346" y="56"/>
                    <a:pt x="346" y="56"/>
                    <a:pt x="346" y="56"/>
                  </a:cubicBezTo>
                  <a:cubicBezTo>
                    <a:pt x="348" y="52"/>
                    <a:pt x="346" y="47"/>
                    <a:pt x="343" y="45"/>
                  </a:cubicBezTo>
                  <a:cubicBezTo>
                    <a:pt x="320" y="30"/>
                    <a:pt x="320" y="30"/>
                    <a:pt x="320" y="30"/>
                  </a:cubicBezTo>
                  <a:cubicBezTo>
                    <a:pt x="317" y="27"/>
                    <a:pt x="312" y="28"/>
                    <a:pt x="309" y="32"/>
                  </a:cubicBezTo>
                  <a:cubicBezTo>
                    <a:pt x="282" y="63"/>
                    <a:pt x="282" y="63"/>
                    <a:pt x="282" y="63"/>
                  </a:cubicBezTo>
                  <a:cubicBezTo>
                    <a:pt x="260" y="53"/>
                    <a:pt x="236" y="48"/>
                    <a:pt x="212" y="49"/>
                  </a:cubicBezTo>
                  <a:cubicBezTo>
                    <a:pt x="200" y="7"/>
                    <a:pt x="200" y="7"/>
                    <a:pt x="200" y="7"/>
                  </a:cubicBezTo>
                  <a:cubicBezTo>
                    <a:pt x="199" y="3"/>
                    <a:pt x="195" y="0"/>
                    <a:pt x="191" y="1"/>
                  </a:cubicBezTo>
                  <a:cubicBezTo>
                    <a:pt x="164" y="5"/>
                    <a:pt x="164" y="5"/>
                    <a:pt x="164" y="5"/>
                  </a:cubicBezTo>
                  <a:cubicBezTo>
                    <a:pt x="160" y="6"/>
                    <a:pt x="156" y="10"/>
                    <a:pt x="157" y="14"/>
                  </a:cubicBezTo>
                  <a:cubicBezTo>
                    <a:pt x="158" y="59"/>
                    <a:pt x="158" y="59"/>
                    <a:pt x="158" y="59"/>
                  </a:cubicBezTo>
                  <a:cubicBezTo>
                    <a:pt x="158" y="60"/>
                    <a:pt x="158" y="60"/>
                    <a:pt x="158" y="60"/>
                  </a:cubicBezTo>
                  <a:cubicBezTo>
                    <a:pt x="146" y="64"/>
                    <a:pt x="135" y="70"/>
                    <a:pt x="124" y="77"/>
                  </a:cubicBezTo>
                  <a:cubicBezTo>
                    <a:pt x="114" y="83"/>
                    <a:pt x="105" y="90"/>
                    <a:pt x="97" y="99"/>
                  </a:cubicBezTo>
                  <a:cubicBezTo>
                    <a:pt x="97" y="98"/>
                    <a:pt x="97" y="98"/>
                    <a:pt x="97" y="98"/>
                  </a:cubicBezTo>
                  <a:cubicBezTo>
                    <a:pt x="56" y="79"/>
                    <a:pt x="56" y="79"/>
                    <a:pt x="56" y="79"/>
                  </a:cubicBezTo>
                  <a:cubicBezTo>
                    <a:pt x="51" y="77"/>
                    <a:pt x="47" y="79"/>
                    <a:pt x="45" y="82"/>
                  </a:cubicBezTo>
                  <a:cubicBezTo>
                    <a:pt x="30" y="105"/>
                    <a:pt x="30" y="105"/>
                    <a:pt x="30" y="105"/>
                  </a:cubicBezTo>
                  <a:cubicBezTo>
                    <a:pt x="28" y="108"/>
                    <a:pt x="29" y="113"/>
                    <a:pt x="32" y="116"/>
                  </a:cubicBezTo>
                  <a:cubicBezTo>
                    <a:pt x="66" y="143"/>
                    <a:pt x="66" y="143"/>
                    <a:pt x="66" y="143"/>
                  </a:cubicBezTo>
                  <a:cubicBezTo>
                    <a:pt x="54" y="166"/>
                    <a:pt x="48" y="192"/>
                    <a:pt x="48" y="217"/>
                  </a:cubicBezTo>
                  <a:cubicBezTo>
                    <a:pt x="7" y="230"/>
                    <a:pt x="7" y="230"/>
                    <a:pt x="7" y="230"/>
                  </a:cubicBezTo>
                  <a:cubicBezTo>
                    <a:pt x="3" y="232"/>
                    <a:pt x="0" y="236"/>
                    <a:pt x="1" y="240"/>
                  </a:cubicBezTo>
                  <a:cubicBezTo>
                    <a:pt x="6" y="266"/>
                    <a:pt x="6" y="266"/>
                    <a:pt x="6" y="266"/>
                  </a:cubicBezTo>
                  <a:cubicBezTo>
                    <a:pt x="6" y="270"/>
                    <a:pt x="10" y="274"/>
                    <a:pt x="14" y="273"/>
                  </a:cubicBezTo>
                  <a:cubicBezTo>
                    <a:pt x="57" y="271"/>
                    <a:pt x="57" y="271"/>
                    <a:pt x="57" y="271"/>
                  </a:cubicBezTo>
                  <a:cubicBezTo>
                    <a:pt x="62" y="284"/>
                    <a:pt x="68" y="297"/>
                    <a:pt x="76" y="309"/>
                  </a:cubicBezTo>
                  <a:cubicBezTo>
                    <a:pt x="83" y="320"/>
                    <a:pt x="91" y="329"/>
                    <a:pt x="99" y="337"/>
                  </a:cubicBezTo>
                  <a:cubicBezTo>
                    <a:pt x="80" y="375"/>
                    <a:pt x="80" y="375"/>
                    <a:pt x="80" y="375"/>
                  </a:cubicBezTo>
                  <a:cubicBezTo>
                    <a:pt x="78" y="380"/>
                    <a:pt x="80" y="384"/>
                    <a:pt x="83" y="386"/>
                  </a:cubicBezTo>
                  <a:cubicBezTo>
                    <a:pt x="106" y="401"/>
                    <a:pt x="106" y="401"/>
                    <a:pt x="106" y="401"/>
                  </a:cubicBezTo>
                  <a:cubicBezTo>
                    <a:pt x="109" y="404"/>
                    <a:pt x="114" y="403"/>
                    <a:pt x="117" y="400"/>
                  </a:cubicBezTo>
                  <a:cubicBezTo>
                    <a:pt x="144" y="368"/>
                    <a:pt x="144" y="368"/>
                    <a:pt x="144" y="368"/>
                  </a:cubicBezTo>
                  <a:cubicBezTo>
                    <a:pt x="168" y="380"/>
                    <a:pt x="194" y="386"/>
                    <a:pt x="221" y="385"/>
                  </a:cubicBezTo>
                  <a:cubicBezTo>
                    <a:pt x="232" y="422"/>
                    <a:pt x="232" y="422"/>
                    <a:pt x="232" y="422"/>
                  </a:cubicBezTo>
                  <a:cubicBezTo>
                    <a:pt x="234" y="426"/>
                    <a:pt x="238" y="429"/>
                    <a:pt x="242" y="428"/>
                  </a:cubicBezTo>
                  <a:cubicBezTo>
                    <a:pt x="269" y="423"/>
                    <a:pt x="269" y="423"/>
                    <a:pt x="269" y="423"/>
                  </a:cubicBezTo>
                  <a:cubicBezTo>
                    <a:pt x="273" y="423"/>
                    <a:pt x="276" y="419"/>
                    <a:pt x="276" y="414"/>
                  </a:cubicBezTo>
                  <a:cubicBezTo>
                    <a:pt x="273" y="375"/>
                    <a:pt x="273" y="375"/>
                    <a:pt x="273" y="375"/>
                  </a:cubicBezTo>
                  <a:cubicBezTo>
                    <a:pt x="286" y="371"/>
                    <a:pt x="297" y="365"/>
                    <a:pt x="309" y="357"/>
                  </a:cubicBezTo>
                  <a:cubicBezTo>
                    <a:pt x="319" y="350"/>
                    <a:pt x="328" y="343"/>
                    <a:pt x="337" y="334"/>
                  </a:cubicBezTo>
                  <a:cubicBezTo>
                    <a:pt x="371" y="351"/>
                    <a:pt x="371" y="351"/>
                    <a:pt x="371" y="351"/>
                  </a:cubicBezTo>
                  <a:cubicBezTo>
                    <a:pt x="375" y="353"/>
                    <a:pt x="380" y="352"/>
                    <a:pt x="382" y="349"/>
                  </a:cubicBezTo>
                  <a:cubicBezTo>
                    <a:pt x="397" y="326"/>
                    <a:pt x="397" y="326"/>
                    <a:pt x="397" y="326"/>
                  </a:cubicBezTo>
                  <a:cubicBezTo>
                    <a:pt x="400" y="323"/>
                    <a:pt x="399" y="318"/>
                    <a:pt x="396" y="315"/>
                  </a:cubicBezTo>
                  <a:cubicBezTo>
                    <a:pt x="367" y="290"/>
                    <a:pt x="367" y="290"/>
                    <a:pt x="367" y="290"/>
                  </a:cubicBezTo>
                  <a:cubicBezTo>
                    <a:pt x="379" y="266"/>
                    <a:pt x="385" y="239"/>
                    <a:pt x="384" y="211"/>
                  </a:cubicBezTo>
                  <a:cubicBezTo>
                    <a:pt x="421" y="200"/>
                    <a:pt x="421" y="200"/>
                    <a:pt x="421" y="200"/>
                  </a:cubicBezTo>
                  <a:cubicBezTo>
                    <a:pt x="425" y="199"/>
                    <a:pt x="428" y="194"/>
                    <a:pt x="427" y="190"/>
                  </a:cubicBezTo>
                  <a:cubicBezTo>
                    <a:pt x="422" y="163"/>
                    <a:pt x="422" y="163"/>
                    <a:pt x="422" y="163"/>
                  </a:cubicBezTo>
                  <a:cubicBezTo>
                    <a:pt x="422" y="160"/>
                    <a:pt x="418" y="156"/>
                    <a:pt x="413" y="157"/>
                  </a:cubicBezTo>
                  <a:close/>
                  <a:moveTo>
                    <a:pt x="282" y="316"/>
                  </a:moveTo>
                  <a:cubicBezTo>
                    <a:pt x="227" y="352"/>
                    <a:pt x="153" y="337"/>
                    <a:pt x="117" y="282"/>
                  </a:cubicBezTo>
                  <a:cubicBezTo>
                    <a:pt x="81" y="227"/>
                    <a:pt x="96" y="154"/>
                    <a:pt x="151" y="118"/>
                  </a:cubicBezTo>
                  <a:cubicBezTo>
                    <a:pt x="206" y="82"/>
                    <a:pt x="280" y="97"/>
                    <a:pt x="316" y="152"/>
                  </a:cubicBezTo>
                  <a:cubicBezTo>
                    <a:pt x="352" y="207"/>
                    <a:pt x="337" y="280"/>
                    <a:pt x="282" y="316"/>
                  </a:cubicBezTo>
                  <a:close/>
                </a:path>
              </a:pathLst>
            </a:custGeom>
            <a:solidFill>
              <a:srgbClr val="4E54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3800">
                  <a:latin typeface="微软雅黑 Light" panose="020B0502040204020203" pitchFamily="34" charset="-122"/>
                  <a:ea typeface="微软雅黑 Light" panose="020B0502040204020203" pitchFamily="34" charset="-122"/>
                </a:rPr>
                <a:t>3</a:t>
              </a:r>
              <a:endParaRPr lang="en-US" altLang="zh-CN" sz="3800" dirty="0">
                <a:latin typeface="微软雅黑 Light" panose="020B0502040204020203" pitchFamily="34" charset="-122"/>
                <a:ea typeface="微软雅黑 Light" panose="020B0502040204020203" pitchFamily="34" charset="-122"/>
              </a:endParaRPr>
            </a:p>
          </p:txBody>
        </p:sp>
        <p:sp>
          <p:nvSpPr>
            <p:cNvPr id="57" name="íslíḋè"/>
            <p:cNvSpPr/>
            <p:nvPr/>
          </p:nvSpPr>
          <p:spPr bwMode="auto">
            <a:xfrm>
              <a:off x="1771" y="1545"/>
              <a:ext cx="859" cy="860"/>
            </a:xfrm>
            <a:custGeom>
              <a:avLst/>
              <a:gdLst>
                <a:gd name="T0" fmla="*/ 428 w 437"/>
                <a:gd name="T1" fmla="*/ 197 h 438"/>
                <a:gd name="T2" fmla="*/ 385 w 437"/>
                <a:gd name="T3" fmla="*/ 178 h 438"/>
                <a:gd name="T4" fmla="*/ 424 w 437"/>
                <a:gd name="T5" fmla="*/ 146 h 438"/>
                <a:gd name="T6" fmla="*/ 402 w 437"/>
                <a:gd name="T7" fmla="*/ 116 h 438"/>
                <a:gd name="T8" fmla="*/ 355 w 437"/>
                <a:gd name="T9" fmla="*/ 116 h 438"/>
                <a:gd name="T10" fmla="*/ 380 w 437"/>
                <a:gd name="T11" fmla="*/ 73 h 438"/>
                <a:gd name="T12" fmla="*/ 349 w 437"/>
                <a:gd name="T13" fmla="*/ 53 h 438"/>
                <a:gd name="T14" fmla="*/ 305 w 437"/>
                <a:gd name="T15" fmla="*/ 73 h 438"/>
                <a:gd name="T16" fmla="*/ 313 w 437"/>
                <a:gd name="T17" fmla="*/ 23 h 438"/>
                <a:gd name="T18" fmla="*/ 277 w 437"/>
                <a:gd name="T19" fmla="*/ 15 h 438"/>
                <a:gd name="T20" fmla="*/ 252 w 437"/>
                <a:gd name="T21" fmla="*/ 54 h 438"/>
                <a:gd name="T22" fmla="*/ 244 w 437"/>
                <a:gd name="T23" fmla="*/ 8 h 438"/>
                <a:gd name="T24" fmla="*/ 208 w 437"/>
                <a:gd name="T25" fmla="*/ 0 h 438"/>
                <a:gd name="T26" fmla="*/ 194 w 437"/>
                <a:gd name="T27" fmla="*/ 54 h 438"/>
                <a:gd name="T28" fmla="*/ 185 w 437"/>
                <a:gd name="T29" fmla="*/ 54 h 438"/>
                <a:gd name="T30" fmla="*/ 150 w 437"/>
                <a:gd name="T31" fmla="*/ 11 h 438"/>
                <a:gd name="T32" fmla="*/ 120 w 437"/>
                <a:gd name="T33" fmla="*/ 33 h 438"/>
                <a:gd name="T34" fmla="*/ 126 w 437"/>
                <a:gd name="T35" fmla="*/ 81 h 438"/>
                <a:gd name="T36" fmla="*/ 88 w 437"/>
                <a:gd name="T37" fmla="*/ 53 h 438"/>
                <a:gd name="T38" fmla="*/ 57 w 437"/>
                <a:gd name="T39" fmla="*/ 73 h 438"/>
                <a:gd name="T40" fmla="*/ 85 w 437"/>
                <a:gd name="T41" fmla="*/ 120 h 438"/>
                <a:gd name="T42" fmla="*/ 79 w 437"/>
                <a:gd name="T43" fmla="*/ 128 h 438"/>
                <a:gd name="T44" fmla="*/ 24 w 437"/>
                <a:gd name="T45" fmla="*/ 120 h 438"/>
                <a:gd name="T46" fmla="*/ 17 w 437"/>
                <a:gd name="T47" fmla="*/ 157 h 438"/>
                <a:gd name="T48" fmla="*/ 57 w 437"/>
                <a:gd name="T49" fmla="*/ 180 h 438"/>
                <a:gd name="T50" fmla="*/ 54 w 437"/>
                <a:gd name="T51" fmla="*/ 191 h 438"/>
                <a:gd name="T52" fmla="*/ 1 w 437"/>
                <a:gd name="T53" fmla="*/ 205 h 438"/>
                <a:gd name="T54" fmla="*/ 8 w 437"/>
                <a:gd name="T55" fmla="*/ 241 h 438"/>
                <a:gd name="T56" fmla="*/ 54 w 437"/>
                <a:gd name="T57" fmla="*/ 247 h 438"/>
                <a:gd name="T58" fmla="*/ 55 w 437"/>
                <a:gd name="T59" fmla="*/ 257 h 438"/>
                <a:gd name="T60" fmla="*/ 12 w 437"/>
                <a:gd name="T61" fmla="*/ 291 h 438"/>
                <a:gd name="T62" fmla="*/ 33 w 437"/>
                <a:gd name="T63" fmla="*/ 321 h 438"/>
                <a:gd name="T64" fmla="*/ 83 w 437"/>
                <a:gd name="T65" fmla="*/ 318 h 438"/>
                <a:gd name="T66" fmla="*/ 56 w 437"/>
                <a:gd name="T67" fmla="*/ 364 h 438"/>
                <a:gd name="T68" fmla="*/ 87 w 437"/>
                <a:gd name="T69" fmla="*/ 384 h 438"/>
                <a:gd name="T70" fmla="*/ 131 w 437"/>
                <a:gd name="T71" fmla="*/ 363 h 438"/>
                <a:gd name="T72" fmla="*/ 124 w 437"/>
                <a:gd name="T73" fmla="*/ 415 h 438"/>
                <a:gd name="T74" fmla="*/ 160 w 437"/>
                <a:gd name="T75" fmla="*/ 422 h 438"/>
                <a:gd name="T76" fmla="*/ 194 w 437"/>
                <a:gd name="T77" fmla="*/ 387 h 438"/>
                <a:gd name="T78" fmla="*/ 207 w 437"/>
                <a:gd name="T79" fmla="*/ 438 h 438"/>
                <a:gd name="T80" fmla="*/ 244 w 437"/>
                <a:gd name="T81" fmla="*/ 430 h 438"/>
                <a:gd name="T82" fmla="*/ 255 w 437"/>
                <a:gd name="T83" fmla="*/ 386 h 438"/>
                <a:gd name="T84" fmla="*/ 287 w 437"/>
                <a:gd name="T85" fmla="*/ 426 h 438"/>
                <a:gd name="T86" fmla="*/ 318 w 437"/>
                <a:gd name="T87" fmla="*/ 405 h 438"/>
                <a:gd name="T88" fmla="*/ 317 w 437"/>
                <a:gd name="T89" fmla="*/ 359 h 438"/>
                <a:gd name="T90" fmla="*/ 361 w 437"/>
                <a:gd name="T91" fmla="*/ 384 h 438"/>
                <a:gd name="T92" fmla="*/ 381 w 437"/>
                <a:gd name="T93" fmla="*/ 353 h 438"/>
                <a:gd name="T94" fmla="*/ 364 w 437"/>
                <a:gd name="T95" fmla="*/ 310 h 438"/>
                <a:gd name="T96" fmla="*/ 414 w 437"/>
                <a:gd name="T97" fmla="*/ 317 h 438"/>
                <a:gd name="T98" fmla="*/ 421 w 437"/>
                <a:gd name="T99" fmla="*/ 281 h 438"/>
                <a:gd name="T100" fmla="*/ 388 w 437"/>
                <a:gd name="T101" fmla="*/ 247 h 438"/>
                <a:gd name="T102" fmla="*/ 436 w 437"/>
                <a:gd name="T103" fmla="*/ 233 h 438"/>
                <a:gd name="T104" fmla="*/ 218 w 437"/>
                <a:gd name="T105" fmla="*/ 340 h 438"/>
                <a:gd name="T106" fmla="*/ 219 w 437"/>
                <a:gd name="T107" fmla="*/ 99 h 438"/>
                <a:gd name="T108" fmla="*/ 218 w 437"/>
                <a:gd name="T109" fmla="*/ 34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7" h="438">
                  <a:moveTo>
                    <a:pt x="436" y="205"/>
                  </a:moveTo>
                  <a:cubicBezTo>
                    <a:pt x="436" y="201"/>
                    <a:pt x="433" y="197"/>
                    <a:pt x="428" y="197"/>
                  </a:cubicBezTo>
                  <a:cubicBezTo>
                    <a:pt x="388" y="192"/>
                    <a:pt x="388" y="192"/>
                    <a:pt x="388" y="192"/>
                  </a:cubicBezTo>
                  <a:cubicBezTo>
                    <a:pt x="387" y="187"/>
                    <a:pt x="386" y="182"/>
                    <a:pt x="385" y="178"/>
                  </a:cubicBezTo>
                  <a:cubicBezTo>
                    <a:pt x="420" y="157"/>
                    <a:pt x="420" y="157"/>
                    <a:pt x="420" y="157"/>
                  </a:cubicBezTo>
                  <a:cubicBezTo>
                    <a:pt x="424" y="155"/>
                    <a:pt x="426" y="150"/>
                    <a:pt x="424" y="146"/>
                  </a:cubicBezTo>
                  <a:cubicBezTo>
                    <a:pt x="413" y="121"/>
                    <a:pt x="413" y="121"/>
                    <a:pt x="413" y="121"/>
                  </a:cubicBezTo>
                  <a:cubicBezTo>
                    <a:pt x="412" y="117"/>
                    <a:pt x="407" y="115"/>
                    <a:pt x="402" y="116"/>
                  </a:cubicBezTo>
                  <a:cubicBezTo>
                    <a:pt x="362" y="128"/>
                    <a:pt x="362" y="128"/>
                    <a:pt x="362" y="128"/>
                  </a:cubicBezTo>
                  <a:cubicBezTo>
                    <a:pt x="360" y="124"/>
                    <a:pt x="357" y="120"/>
                    <a:pt x="355" y="116"/>
                  </a:cubicBezTo>
                  <a:cubicBezTo>
                    <a:pt x="380" y="85"/>
                    <a:pt x="380" y="85"/>
                    <a:pt x="380" y="85"/>
                  </a:cubicBezTo>
                  <a:cubicBezTo>
                    <a:pt x="383" y="81"/>
                    <a:pt x="383" y="76"/>
                    <a:pt x="380" y="73"/>
                  </a:cubicBezTo>
                  <a:cubicBezTo>
                    <a:pt x="360" y="53"/>
                    <a:pt x="360" y="53"/>
                    <a:pt x="360" y="53"/>
                  </a:cubicBezTo>
                  <a:cubicBezTo>
                    <a:pt x="358" y="50"/>
                    <a:pt x="353" y="50"/>
                    <a:pt x="349" y="53"/>
                  </a:cubicBezTo>
                  <a:cubicBezTo>
                    <a:pt x="314" y="79"/>
                    <a:pt x="314" y="79"/>
                    <a:pt x="314" y="79"/>
                  </a:cubicBezTo>
                  <a:cubicBezTo>
                    <a:pt x="311" y="77"/>
                    <a:pt x="308" y="75"/>
                    <a:pt x="305" y="73"/>
                  </a:cubicBezTo>
                  <a:cubicBezTo>
                    <a:pt x="317" y="33"/>
                    <a:pt x="317" y="33"/>
                    <a:pt x="317" y="33"/>
                  </a:cubicBezTo>
                  <a:cubicBezTo>
                    <a:pt x="319" y="29"/>
                    <a:pt x="317" y="24"/>
                    <a:pt x="313" y="23"/>
                  </a:cubicBezTo>
                  <a:cubicBezTo>
                    <a:pt x="288" y="11"/>
                    <a:pt x="288" y="11"/>
                    <a:pt x="288" y="11"/>
                  </a:cubicBezTo>
                  <a:cubicBezTo>
                    <a:pt x="284" y="9"/>
                    <a:pt x="279" y="11"/>
                    <a:pt x="277" y="15"/>
                  </a:cubicBezTo>
                  <a:cubicBezTo>
                    <a:pt x="252" y="54"/>
                    <a:pt x="252" y="54"/>
                    <a:pt x="252" y="54"/>
                  </a:cubicBezTo>
                  <a:cubicBezTo>
                    <a:pt x="252" y="54"/>
                    <a:pt x="252" y="54"/>
                    <a:pt x="252" y="54"/>
                  </a:cubicBezTo>
                  <a:cubicBezTo>
                    <a:pt x="251" y="54"/>
                    <a:pt x="250" y="54"/>
                    <a:pt x="250" y="54"/>
                  </a:cubicBezTo>
                  <a:cubicBezTo>
                    <a:pt x="244" y="8"/>
                    <a:pt x="244" y="8"/>
                    <a:pt x="244" y="8"/>
                  </a:cubicBezTo>
                  <a:cubicBezTo>
                    <a:pt x="243" y="4"/>
                    <a:pt x="240" y="0"/>
                    <a:pt x="236" y="0"/>
                  </a:cubicBezTo>
                  <a:cubicBezTo>
                    <a:pt x="208" y="0"/>
                    <a:pt x="208" y="0"/>
                    <a:pt x="208" y="0"/>
                  </a:cubicBezTo>
                  <a:cubicBezTo>
                    <a:pt x="204" y="0"/>
                    <a:pt x="200" y="4"/>
                    <a:pt x="199" y="8"/>
                  </a:cubicBezTo>
                  <a:cubicBezTo>
                    <a:pt x="194" y="54"/>
                    <a:pt x="194" y="54"/>
                    <a:pt x="194" y="54"/>
                  </a:cubicBezTo>
                  <a:cubicBezTo>
                    <a:pt x="191" y="54"/>
                    <a:pt x="188" y="54"/>
                    <a:pt x="185" y="55"/>
                  </a:cubicBezTo>
                  <a:cubicBezTo>
                    <a:pt x="185" y="55"/>
                    <a:pt x="185" y="54"/>
                    <a:pt x="185" y="54"/>
                  </a:cubicBezTo>
                  <a:cubicBezTo>
                    <a:pt x="161" y="15"/>
                    <a:pt x="161" y="15"/>
                    <a:pt x="161" y="15"/>
                  </a:cubicBezTo>
                  <a:cubicBezTo>
                    <a:pt x="158" y="11"/>
                    <a:pt x="153" y="9"/>
                    <a:pt x="150" y="11"/>
                  </a:cubicBezTo>
                  <a:cubicBezTo>
                    <a:pt x="124" y="23"/>
                    <a:pt x="124" y="23"/>
                    <a:pt x="124" y="23"/>
                  </a:cubicBezTo>
                  <a:cubicBezTo>
                    <a:pt x="121" y="24"/>
                    <a:pt x="119" y="29"/>
                    <a:pt x="120" y="33"/>
                  </a:cubicBezTo>
                  <a:cubicBezTo>
                    <a:pt x="133" y="76"/>
                    <a:pt x="133" y="76"/>
                    <a:pt x="133" y="76"/>
                  </a:cubicBezTo>
                  <a:cubicBezTo>
                    <a:pt x="131" y="77"/>
                    <a:pt x="128" y="79"/>
                    <a:pt x="126" y="81"/>
                  </a:cubicBezTo>
                  <a:cubicBezTo>
                    <a:pt x="125" y="80"/>
                    <a:pt x="125" y="80"/>
                    <a:pt x="125" y="80"/>
                  </a:cubicBezTo>
                  <a:cubicBezTo>
                    <a:pt x="88" y="53"/>
                    <a:pt x="88" y="53"/>
                    <a:pt x="88" y="53"/>
                  </a:cubicBezTo>
                  <a:cubicBezTo>
                    <a:pt x="84" y="50"/>
                    <a:pt x="79" y="50"/>
                    <a:pt x="77" y="53"/>
                  </a:cubicBezTo>
                  <a:cubicBezTo>
                    <a:pt x="57" y="73"/>
                    <a:pt x="57" y="73"/>
                    <a:pt x="57" y="73"/>
                  </a:cubicBezTo>
                  <a:cubicBezTo>
                    <a:pt x="54" y="76"/>
                    <a:pt x="54" y="81"/>
                    <a:pt x="57" y="84"/>
                  </a:cubicBezTo>
                  <a:cubicBezTo>
                    <a:pt x="85" y="120"/>
                    <a:pt x="85" y="120"/>
                    <a:pt x="85" y="120"/>
                  </a:cubicBezTo>
                  <a:cubicBezTo>
                    <a:pt x="83" y="123"/>
                    <a:pt x="81" y="126"/>
                    <a:pt x="79" y="129"/>
                  </a:cubicBezTo>
                  <a:cubicBezTo>
                    <a:pt x="79" y="128"/>
                    <a:pt x="79" y="128"/>
                    <a:pt x="79" y="128"/>
                  </a:cubicBezTo>
                  <a:cubicBezTo>
                    <a:pt x="35" y="116"/>
                    <a:pt x="35" y="116"/>
                    <a:pt x="35" y="116"/>
                  </a:cubicBezTo>
                  <a:cubicBezTo>
                    <a:pt x="30" y="114"/>
                    <a:pt x="26" y="116"/>
                    <a:pt x="24" y="120"/>
                  </a:cubicBezTo>
                  <a:cubicBezTo>
                    <a:pt x="13" y="146"/>
                    <a:pt x="13" y="146"/>
                    <a:pt x="13" y="146"/>
                  </a:cubicBezTo>
                  <a:cubicBezTo>
                    <a:pt x="11" y="149"/>
                    <a:pt x="13" y="154"/>
                    <a:pt x="17" y="157"/>
                  </a:cubicBezTo>
                  <a:cubicBezTo>
                    <a:pt x="57" y="180"/>
                    <a:pt x="57" y="180"/>
                    <a:pt x="57" y="180"/>
                  </a:cubicBezTo>
                  <a:cubicBezTo>
                    <a:pt x="57" y="180"/>
                    <a:pt x="57" y="180"/>
                    <a:pt x="57" y="180"/>
                  </a:cubicBezTo>
                  <a:cubicBezTo>
                    <a:pt x="56" y="184"/>
                    <a:pt x="55" y="187"/>
                    <a:pt x="55" y="191"/>
                  </a:cubicBezTo>
                  <a:cubicBezTo>
                    <a:pt x="54" y="191"/>
                    <a:pt x="54" y="191"/>
                    <a:pt x="54" y="191"/>
                  </a:cubicBezTo>
                  <a:cubicBezTo>
                    <a:pt x="9" y="196"/>
                    <a:pt x="9" y="196"/>
                    <a:pt x="9" y="196"/>
                  </a:cubicBezTo>
                  <a:cubicBezTo>
                    <a:pt x="4" y="197"/>
                    <a:pt x="1" y="201"/>
                    <a:pt x="1" y="205"/>
                  </a:cubicBezTo>
                  <a:cubicBezTo>
                    <a:pt x="1" y="233"/>
                    <a:pt x="1" y="233"/>
                    <a:pt x="1" y="233"/>
                  </a:cubicBezTo>
                  <a:cubicBezTo>
                    <a:pt x="0" y="237"/>
                    <a:pt x="4" y="240"/>
                    <a:pt x="8" y="241"/>
                  </a:cubicBezTo>
                  <a:cubicBezTo>
                    <a:pt x="54" y="247"/>
                    <a:pt x="54" y="247"/>
                    <a:pt x="54" y="247"/>
                  </a:cubicBezTo>
                  <a:cubicBezTo>
                    <a:pt x="54" y="247"/>
                    <a:pt x="54" y="247"/>
                    <a:pt x="54" y="247"/>
                  </a:cubicBezTo>
                  <a:cubicBezTo>
                    <a:pt x="55" y="250"/>
                    <a:pt x="55" y="254"/>
                    <a:pt x="56" y="257"/>
                  </a:cubicBezTo>
                  <a:cubicBezTo>
                    <a:pt x="55" y="257"/>
                    <a:pt x="55" y="257"/>
                    <a:pt x="55" y="257"/>
                  </a:cubicBezTo>
                  <a:cubicBezTo>
                    <a:pt x="16" y="280"/>
                    <a:pt x="16" y="280"/>
                    <a:pt x="16" y="280"/>
                  </a:cubicBezTo>
                  <a:cubicBezTo>
                    <a:pt x="12" y="283"/>
                    <a:pt x="10" y="287"/>
                    <a:pt x="12" y="291"/>
                  </a:cubicBezTo>
                  <a:cubicBezTo>
                    <a:pt x="23" y="317"/>
                    <a:pt x="23" y="317"/>
                    <a:pt x="23" y="317"/>
                  </a:cubicBezTo>
                  <a:cubicBezTo>
                    <a:pt x="24" y="320"/>
                    <a:pt x="29" y="322"/>
                    <a:pt x="33" y="321"/>
                  </a:cubicBezTo>
                  <a:cubicBezTo>
                    <a:pt x="77" y="309"/>
                    <a:pt x="77" y="309"/>
                    <a:pt x="77" y="309"/>
                  </a:cubicBezTo>
                  <a:cubicBezTo>
                    <a:pt x="79" y="312"/>
                    <a:pt x="81" y="315"/>
                    <a:pt x="83" y="318"/>
                  </a:cubicBezTo>
                  <a:cubicBezTo>
                    <a:pt x="55" y="352"/>
                    <a:pt x="55" y="352"/>
                    <a:pt x="55" y="352"/>
                  </a:cubicBezTo>
                  <a:cubicBezTo>
                    <a:pt x="53" y="356"/>
                    <a:pt x="53" y="361"/>
                    <a:pt x="56" y="364"/>
                  </a:cubicBezTo>
                  <a:cubicBezTo>
                    <a:pt x="75" y="384"/>
                    <a:pt x="75" y="384"/>
                    <a:pt x="75" y="384"/>
                  </a:cubicBezTo>
                  <a:cubicBezTo>
                    <a:pt x="78" y="387"/>
                    <a:pt x="83" y="387"/>
                    <a:pt x="87" y="384"/>
                  </a:cubicBezTo>
                  <a:cubicBezTo>
                    <a:pt x="122" y="357"/>
                    <a:pt x="122" y="357"/>
                    <a:pt x="122" y="357"/>
                  </a:cubicBezTo>
                  <a:cubicBezTo>
                    <a:pt x="125" y="359"/>
                    <a:pt x="128" y="361"/>
                    <a:pt x="131" y="363"/>
                  </a:cubicBezTo>
                  <a:cubicBezTo>
                    <a:pt x="119" y="405"/>
                    <a:pt x="119" y="405"/>
                    <a:pt x="119" y="405"/>
                  </a:cubicBezTo>
                  <a:cubicBezTo>
                    <a:pt x="118" y="409"/>
                    <a:pt x="120" y="414"/>
                    <a:pt x="124" y="415"/>
                  </a:cubicBezTo>
                  <a:cubicBezTo>
                    <a:pt x="149" y="426"/>
                    <a:pt x="149" y="426"/>
                    <a:pt x="149" y="426"/>
                  </a:cubicBezTo>
                  <a:cubicBezTo>
                    <a:pt x="153" y="428"/>
                    <a:pt x="158" y="426"/>
                    <a:pt x="160" y="422"/>
                  </a:cubicBezTo>
                  <a:cubicBezTo>
                    <a:pt x="182" y="385"/>
                    <a:pt x="182" y="385"/>
                    <a:pt x="182" y="385"/>
                  </a:cubicBezTo>
                  <a:cubicBezTo>
                    <a:pt x="186" y="386"/>
                    <a:pt x="190" y="386"/>
                    <a:pt x="194" y="387"/>
                  </a:cubicBezTo>
                  <a:cubicBezTo>
                    <a:pt x="199" y="430"/>
                    <a:pt x="199" y="430"/>
                    <a:pt x="199" y="430"/>
                  </a:cubicBezTo>
                  <a:cubicBezTo>
                    <a:pt x="200" y="435"/>
                    <a:pt x="203" y="438"/>
                    <a:pt x="207" y="438"/>
                  </a:cubicBezTo>
                  <a:cubicBezTo>
                    <a:pt x="235" y="438"/>
                    <a:pt x="235" y="438"/>
                    <a:pt x="235" y="438"/>
                  </a:cubicBezTo>
                  <a:cubicBezTo>
                    <a:pt x="239" y="438"/>
                    <a:pt x="243" y="435"/>
                    <a:pt x="244" y="430"/>
                  </a:cubicBezTo>
                  <a:cubicBezTo>
                    <a:pt x="249" y="387"/>
                    <a:pt x="249" y="387"/>
                    <a:pt x="249" y="387"/>
                  </a:cubicBezTo>
                  <a:cubicBezTo>
                    <a:pt x="251" y="387"/>
                    <a:pt x="253" y="386"/>
                    <a:pt x="255" y="386"/>
                  </a:cubicBezTo>
                  <a:cubicBezTo>
                    <a:pt x="277" y="422"/>
                    <a:pt x="277" y="422"/>
                    <a:pt x="277" y="422"/>
                  </a:cubicBezTo>
                  <a:cubicBezTo>
                    <a:pt x="279" y="426"/>
                    <a:pt x="284" y="428"/>
                    <a:pt x="287" y="426"/>
                  </a:cubicBezTo>
                  <a:cubicBezTo>
                    <a:pt x="313" y="415"/>
                    <a:pt x="313" y="415"/>
                    <a:pt x="313" y="415"/>
                  </a:cubicBezTo>
                  <a:cubicBezTo>
                    <a:pt x="317" y="414"/>
                    <a:pt x="319" y="410"/>
                    <a:pt x="318" y="405"/>
                  </a:cubicBezTo>
                  <a:cubicBezTo>
                    <a:pt x="307" y="366"/>
                    <a:pt x="307" y="366"/>
                    <a:pt x="307" y="366"/>
                  </a:cubicBezTo>
                  <a:cubicBezTo>
                    <a:pt x="310" y="364"/>
                    <a:pt x="314" y="362"/>
                    <a:pt x="317" y="359"/>
                  </a:cubicBezTo>
                  <a:cubicBezTo>
                    <a:pt x="350" y="385"/>
                    <a:pt x="350" y="385"/>
                    <a:pt x="350" y="385"/>
                  </a:cubicBezTo>
                  <a:cubicBezTo>
                    <a:pt x="354" y="387"/>
                    <a:pt x="359" y="387"/>
                    <a:pt x="361" y="384"/>
                  </a:cubicBezTo>
                  <a:cubicBezTo>
                    <a:pt x="381" y="364"/>
                    <a:pt x="381" y="364"/>
                    <a:pt x="381" y="364"/>
                  </a:cubicBezTo>
                  <a:cubicBezTo>
                    <a:pt x="384" y="362"/>
                    <a:pt x="384" y="356"/>
                    <a:pt x="381" y="353"/>
                  </a:cubicBezTo>
                  <a:cubicBezTo>
                    <a:pt x="357" y="322"/>
                    <a:pt x="357" y="322"/>
                    <a:pt x="357" y="322"/>
                  </a:cubicBezTo>
                  <a:cubicBezTo>
                    <a:pt x="359" y="318"/>
                    <a:pt x="362" y="314"/>
                    <a:pt x="364" y="310"/>
                  </a:cubicBezTo>
                  <a:cubicBezTo>
                    <a:pt x="403" y="321"/>
                    <a:pt x="403" y="321"/>
                    <a:pt x="403" y="321"/>
                  </a:cubicBezTo>
                  <a:cubicBezTo>
                    <a:pt x="408" y="323"/>
                    <a:pt x="412" y="321"/>
                    <a:pt x="414" y="317"/>
                  </a:cubicBezTo>
                  <a:cubicBezTo>
                    <a:pt x="425" y="291"/>
                    <a:pt x="425" y="291"/>
                    <a:pt x="425" y="291"/>
                  </a:cubicBezTo>
                  <a:cubicBezTo>
                    <a:pt x="427" y="288"/>
                    <a:pt x="425" y="283"/>
                    <a:pt x="421" y="281"/>
                  </a:cubicBezTo>
                  <a:cubicBezTo>
                    <a:pt x="386" y="260"/>
                    <a:pt x="386" y="260"/>
                    <a:pt x="386" y="260"/>
                  </a:cubicBezTo>
                  <a:cubicBezTo>
                    <a:pt x="387" y="255"/>
                    <a:pt x="387" y="251"/>
                    <a:pt x="388" y="247"/>
                  </a:cubicBezTo>
                  <a:cubicBezTo>
                    <a:pt x="429" y="241"/>
                    <a:pt x="429" y="241"/>
                    <a:pt x="429" y="241"/>
                  </a:cubicBezTo>
                  <a:cubicBezTo>
                    <a:pt x="433" y="241"/>
                    <a:pt x="437" y="237"/>
                    <a:pt x="436" y="233"/>
                  </a:cubicBezTo>
                  <a:lnTo>
                    <a:pt x="436" y="205"/>
                  </a:lnTo>
                  <a:close/>
                  <a:moveTo>
                    <a:pt x="218" y="340"/>
                  </a:moveTo>
                  <a:cubicBezTo>
                    <a:pt x="152" y="340"/>
                    <a:pt x="98" y="286"/>
                    <a:pt x="98" y="219"/>
                  </a:cubicBezTo>
                  <a:cubicBezTo>
                    <a:pt x="98" y="153"/>
                    <a:pt x="152" y="99"/>
                    <a:pt x="219" y="99"/>
                  </a:cubicBezTo>
                  <a:cubicBezTo>
                    <a:pt x="285" y="99"/>
                    <a:pt x="339" y="153"/>
                    <a:pt x="339" y="219"/>
                  </a:cubicBezTo>
                  <a:cubicBezTo>
                    <a:pt x="339" y="286"/>
                    <a:pt x="285" y="340"/>
                    <a:pt x="218" y="34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3600">
                  <a:latin typeface="微软雅黑 Light" panose="020B0502040204020203" pitchFamily="34" charset="-122"/>
                  <a:ea typeface="微软雅黑 Light" panose="020B0502040204020203" pitchFamily="34" charset="-122"/>
                </a:rPr>
                <a:t>2</a:t>
              </a:r>
              <a:endParaRPr lang="en-US" altLang="zh-CN" sz="3600" dirty="0">
                <a:latin typeface="微软雅黑 Light" panose="020B0502040204020203" pitchFamily="34" charset="-122"/>
                <a:ea typeface="微软雅黑 Light" panose="020B0502040204020203" pitchFamily="34" charset="-122"/>
              </a:endParaRPr>
            </a:p>
          </p:txBody>
        </p:sp>
        <p:sp>
          <p:nvSpPr>
            <p:cNvPr id="58" name="íšḷïďê"/>
            <p:cNvSpPr/>
            <p:nvPr/>
          </p:nvSpPr>
          <p:spPr bwMode="auto">
            <a:xfrm>
              <a:off x="3311" y="1860"/>
              <a:ext cx="809" cy="809"/>
            </a:xfrm>
            <a:custGeom>
              <a:avLst/>
              <a:gdLst>
                <a:gd name="T0" fmla="*/ 361 w 412"/>
                <a:gd name="T1" fmla="*/ 332 h 412"/>
                <a:gd name="T2" fmla="*/ 338 w 412"/>
                <a:gd name="T3" fmla="*/ 302 h 412"/>
                <a:gd name="T4" fmla="*/ 356 w 412"/>
                <a:gd name="T5" fmla="*/ 270 h 412"/>
                <a:gd name="T6" fmla="*/ 366 w 412"/>
                <a:gd name="T7" fmla="*/ 229 h 412"/>
                <a:gd name="T8" fmla="*/ 404 w 412"/>
                <a:gd name="T9" fmla="*/ 224 h 412"/>
                <a:gd name="T10" fmla="*/ 411 w 412"/>
                <a:gd name="T11" fmla="*/ 216 h 412"/>
                <a:gd name="T12" fmla="*/ 411 w 412"/>
                <a:gd name="T13" fmla="*/ 190 h 412"/>
                <a:gd name="T14" fmla="*/ 403 w 412"/>
                <a:gd name="T15" fmla="*/ 182 h 412"/>
                <a:gd name="T16" fmla="*/ 364 w 412"/>
                <a:gd name="T17" fmla="*/ 178 h 412"/>
                <a:gd name="T18" fmla="*/ 337 w 412"/>
                <a:gd name="T19" fmla="*/ 115 h 412"/>
                <a:gd name="T20" fmla="*/ 363 w 412"/>
                <a:gd name="T21" fmla="*/ 83 h 412"/>
                <a:gd name="T22" fmla="*/ 363 w 412"/>
                <a:gd name="T23" fmla="*/ 72 h 412"/>
                <a:gd name="T24" fmla="*/ 345 w 412"/>
                <a:gd name="T25" fmla="*/ 53 h 412"/>
                <a:gd name="T26" fmla="*/ 334 w 412"/>
                <a:gd name="T27" fmla="*/ 52 h 412"/>
                <a:gd name="T28" fmla="*/ 299 w 412"/>
                <a:gd name="T29" fmla="*/ 78 h 412"/>
                <a:gd name="T30" fmla="*/ 299 w 412"/>
                <a:gd name="T31" fmla="*/ 78 h 412"/>
                <a:gd name="T32" fmla="*/ 267 w 412"/>
                <a:gd name="T33" fmla="*/ 61 h 412"/>
                <a:gd name="T34" fmla="*/ 235 w 412"/>
                <a:gd name="T35" fmla="*/ 51 h 412"/>
                <a:gd name="T36" fmla="*/ 235 w 412"/>
                <a:gd name="T37" fmla="*/ 51 h 412"/>
                <a:gd name="T38" fmla="*/ 228 w 412"/>
                <a:gd name="T39" fmla="*/ 8 h 412"/>
                <a:gd name="T40" fmla="*/ 220 w 412"/>
                <a:gd name="T41" fmla="*/ 1 h 412"/>
                <a:gd name="T42" fmla="*/ 194 w 412"/>
                <a:gd name="T43" fmla="*/ 2 h 412"/>
                <a:gd name="T44" fmla="*/ 186 w 412"/>
                <a:gd name="T45" fmla="*/ 10 h 412"/>
                <a:gd name="T46" fmla="*/ 183 w 412"/>
                <a:gd name="T47" fmla="*/ 51 h 412"/>
                <a:gd name="T48" fmla="*/ 115 w 412"/>
                <a:gd name="T49" fmla="*/ 77 h 412"/>
                <a:gd name="T50" fmla="*/ 82 w 412"/>
                <a:gd name="T51" fmla="*/ 52 h 412"/>
                <a:gd name="T52" fmla="*/ 72 w 412"/>
                <a:gd name="T53" fmla="*/ 52 h 412"/>
                <a:gd name="T54" fmla="*/ 53 w 412"/>
                <a:gd name="T55" fmla="*/ 70 h 412"/>
                <a:gd name="T56" fmla="*/ 53 w 412"/>
                <a:gd name="T57" fmla="*/ 81 h 412"/>
                <a:gd name="T58" fmla="*/ 78 w 412"/>
                <a:gd name="T59" fmla="*/ 114 h 412"/>
                <a:gd name="T60" fmla="*/ 58 w 412"/>
                <a:gd name="T61" fmla="*/ 149 h 412"/>
                <a:gd name="T62" fmla="*/ 48 w 412"/>
                <a:gd name="T63" fmla="*/ 183 h 412"/>
                <a:gd name="T64" fmla="*/ 8 w 412"/>
                <a:gd name="T65" fmla="*/ 189 h 412"/>
                <a:gd name="T66" fmla="*/ 1 w 412"/>
                <a:gd name="T67" fmla="*/ 197 h 412"/>
                <a:gd name="T68" fmla="*/ 1 w 412"/>
                <a:gd name="T69" fmla="*/ 223 h 412"/>
                <a:gd name="T70" fmla="*/ 9 w 412"/>
                <a:gd name="T71" fmla="*/ 230 h 412"/>
                <a:gd name="T72" fmla="*/ 48 w 412"/>
                <a:gd name="T73" fmla="*/ 235 h 412"/>
                <a:gd name="T74" fmla="*/ 77 w 412"/>
                <a:gd name="T75" fmla="*/ 304 h 412"/>
                <a:gd name="T76" fmla="*/ 54 w 412"/>
                <a:gd name="T77" fmla="*/ 334 h 412"/>
                <a:gd name="T78" fmla="*/ 54 w 412"/>
                <a:gd name="T79" fmla="*/ 345 h 412"/>
                <a:gd name="T80" fmla="*/ 73 w 412"/>
                <a:gd name="T81" fmla="*/ 363 h 412"/>
                <a:gd name="T82" fmla="*/ 83 w 412"/>
                <a:gd name="T83" fmla="*/ 364 h 412"/>
                <a:gd name="T84" fmla="*/ 113 w 412"/>
                <a:gd name="T85" fmla="*/ 341 h 412"/>
                <a:gd name="T86" fmla="*/ 146 w 412"/>
                <a:gd name="T87" fmla="*/ 359 h 412"/>
                <a:gd name="T88" fmla="*/ 180 w 412"/>
                <a:gd name="T89" fmla="*/ 368 h 412"/>
                <a:gd name="T90" fmla="*/ 185 w 412"/>
                <a:gd name="T91" fmla="*/ 405 h 412"/>
                <a:gd name="T92" fmla="*/ 193 w 412"/>
                <a:gd name="T93" fmla="*/ 412 h 412"/>
                <a:gd name="T94" fmla="*/ 219 w 412"/>
                <a:gd name="T95" fmla="*/ 412 h 412"/>
                <a:gd name="T96" fmla="*/ 227 w 412"/>
                <a:gd name="T97" fmla="*/ 404 h 412"/>
                <a:gd name="T98" fmla="*/ 231 w 412"/>
                <a:gd name="T99" fmla="*/ 369 h 412"/>
                <a:gd name="T100" fmla="*/ 303 w 412"/>
                <a:gd name="T101" fmla="*/ 339 h 412"/>
                <a:gd name="T102" fmla="*/ 331 w 412"/>
                <a:gd name="T103" fmla="*/ 362 h 412"/>
                <a:gd name="T104" fmla="*/ 342 w 412"/>
                <a:gd name="T105" fmla="*/ 361 h 412"/>
                <a:gd name="T106" fmla="*/ 361 w 412"/>
                <a:gd name="T107" fmla="*/ 343 h 412"/>
                <a:gd name="T108" fmla="*/ 361 w 412"/>
                <a:gd name="T109" fmla="*/ 332 h 412"/>
                <a:gd name="T110" fmla="*/ 164 w 412"/>
                <a:gd name="T111" fmla="*/ 315 h 412"/>
                <a:gd name="T112" fmla="*/ 101 w 412"/>
                <a:gd name="T113" fmla="*/ 167 h 412"/>
                <a:gd name="T114" fmla="*/ 250 w 412"/>
                <a:gd name="T115" fmla="*/ 104 h 412"/>
                <a:gd name="T116" fmla="*/ 312 w 412"/>
                <a:gd name="T117" fmla="*/ 253 h 412"/>
                <a:gd name="T118" fmla="*/ 164 w 412"/>
                <a:gd name="T119" fmla="*/ 315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2" h="412">
                  <a:moveTo>
                    <a:pt x="361" y="332"/>
                  </a:moveTo>
                  <a:cubicBezTo>
                    <a:pt x="338" y="302"/>
                    <a:pt x="338" y="302"/>
                    <a:pt x="338" y="302"/>
                  </a:cubicBezTo>
                  <a:cubicBezTo>
                    <a:pt x="345" y="292"/>
                    <a:pt x="351" y="282"/>
                    <a:pt x="356" y="270"/>
                  </a:cubicBezTo>
                  <a:cubicBezTo>
                    <a:pt x="361" y="257"/>
                    <a:pt x="365" y="243"/>
                    <a:pt x="366" y="229"/>
                  </a:cubicBezTo>
                  <a:cubicBezTo>
                    <a:pt x="404" y="224"/>
                    <a:pt x="404" y="224"/>
                    <a:pt x="404" y="224"/>
                  </a:cubicBezTo>
                  <a:cubicBezTo>
                    <a:pt x="408" y="223"/>
                    <a:pt x="412" y="220"/>
                    <a:pt x="411" y="216"/>
                  </a:cubicBezTo>
                  <a:cubicBezTo>
                    <a:pt x="411" y="190"/>
                    <a:pt x="411" y="190"/>
                    <a:pt x="411" y="190"/>
                  </a:cubicBezTo>
                  <a:cubicBezTo>
                    <a:pt x="411" y="186"/>
                    <a:pt x="408" y="182"/>
                    <a:pt x="403" y="182"/>
                  </a:cubicBezTo>
                  <a:cubicBezTo>
                    <a:pt x="364" y="178"/>
                    <a:pt x="364" y="178"/>
                    <a:pt x="364" y="178"/>
                  </a:cubicBezTo>
                  <a:cubicBezTo>
                    <a:pt x="360" y="155"/>
                    <a:pt x="350" y="133"/>
                    <a:pt x="337" y="115"/>
                  </a:cubicBezTo>
                  <a:cubicBezTo>
                    <a:pt x="363" y="83"/>
                    <a:pt x="363" y="83"/>
                    <a:pt x="363" y="83"/>
                  </a:cubicBezTo>
                  <a:cubicBezTo>
                    <a:pt x="366" y="80"/>
                    <a:pt x="366" y="75"/>
                    <a:pt x="363" y="72"/>
                  </a:cubicBezTo>
                  <a:cubicBezTo>
                    <a:pt x="345" y="53"/>
                    <a:pt x="345" y="53"/>
                    <a:pt x="345" y="53"/>
                  </a:cubicBezTo>
                  <a:cubicBezTo>
                    <a:pt x="343" y="50"/>
                    <a:pt x="338" y="50"/>
                    <a:pt x="334" y="52"/>
                  </a:cubicBezTo>
                  <a:cubicBezTo>
                    <a:pt x="299" y="78"/>
                    <a:pt x="299" y="78"/>
                    <a:pt x="299" y="78"/>
                  </a:cubicBezTo>
                  <a:cubicBezTo>
                    <a:pt x="299" y="78"/>
                    <a:pt x="299" y="78"/>
                    <a:pt x="299" y="78"/>
                  </a:cubicBezTo>
                  <a:cubicBezTo>
                    <a:pt x="289" y="71"/>
                    <a:pt x="279" y="65"/>
                    <a:pt x="267" y="61"/>
                  </a:cubicBezTo>
                  <a:cubicBezTo>
                    <a:pt x="257" y="56"/>
                    <a:pt x="246" y="53"/>
                    <a:pt x="235" y="51"/>
                  </a:cubicBezTo>
                  <a:cubicBezTo>
                    <a:pt x="235" y="51"/>
                    <a:pt x="235" y="51"/>
                    <a:pt x="235" y="51"/>
                  </a:cubicBezTo>
                  <a:cubicBezTo>
                    <a:pt x="228" y="8"/>
                    <a:pt x="228" y="8"/>
                    <a:pt x="228" y="8"/>
                  </a:cubicBezTo>
                  <a:cubicBezTo>
                    <a:pt x="227" y="4"/>
                    <a:pt x="224" y="0"/>
                    <a:pt x="220" y="1"/>
                  </a:cubicBezTo>
                  <a:cubicBezTo>
                    <a:pt x="194" y="2"/>
                    <a:pt x="194" y="2"/>
                    <a:pt x="194" y="2"/>
                  </a:cubicBezTo>
                  <a:cubicBezTo>
                    <a:pt x="190" y="2"/>
                    <a:pt x="186" y="5"/>
                    <a:pt x="186" y="10"/>
                  </a:cubicBezTo>
                  <a:cubicBezTo>
                    <a:pt x="183" y="51"/>
                    <a:pt x="183" y="51"/>
                    <a:pt x="183" y="51"/>
                  </a:cubicBezTo>
                  <a:cubicBezTo>
                    <a:pt x="159" y="54"/>
                    <a:pt x="135" y="63"/>
                    <a:pt x="115" y="77"/>
                  </a:cubicBezTo>
                  <a:cubicBezTo>
                    <a:pt x="82" y="52"/>
                    <a:pt x="82" y="52"/>
                    <a:pt x="82" y="52"/>
                  </a:cubicBezTo>
                  <a:cubicBezTo>
                    <a:pt x="79" y="49"/>
                    <a:pt x="74" y="49"/>
                    <a:pt x="72" y="52"/>
                  </a:cubicBezTo>
                  <a:cubicBezTo>
                    <a:pt x="53" y="70"/>
                    <a:pt x="53" y="70"/>
                    <a:pt x="53" y="70"/>
                  </a:cubicBezTo>
                  <a:cubicBezTo>
                    <a:pt x="50" y="73"/>
                    <a:pt x="50" y="78"/>
                    <a:pt x="53" y="81"/>
                  </a:cubicBezTo>
                  <a:cubicBezTo>
                    <a:pt x="78" y="114"/>
                    <a:pt x="78" y="114"/>
                    <a:pt x="78" y="114"/>
                  </a:cubicBezTo>
                  <a:cubicBezTo>
                    <a:pt x="70" y="124"/>
                    <a:pt x="63" y="136"/>
                    <a:pt x="58" y="149"/>
                  </a:cubicBezTo>
                  <a:cubicBezTo>
                    <a:pt x="53" y="160"/>
                    <a:pt x="50" y="171"/>
                    <a:pt x="48" y="183"/>
                  </a:cubicBezTo>
                  <a:cubicBezTo>
                    <a:pt x="8" y="189"/>
                    <a:pt x="8" y="189"/>
                    <a:pt x="8" y="189"/>
                  </a:cubicBezTo>
                  <a:cubicBezTo>
                    <a:pt x="3" y="189"/>
                    <a:pt x="0" y="193"/>
                    <a:pt x="1" y="197"/>
                  </a:cubicBezTo>
                  <a:cubicBezTo>
                    <a:pt x="1" y="223"/>
                    <a:pt x="1" y="223"/>
                    <a:pt x="1" y="223"/>
                  </a:cubicBezTo>
                  <a:cubicBezTo>
                    <a:pt x="1" y="227"/>
                    <a:pt x="4" y="230"/>
                    <a:pt x="9" y="230"/>
                  </a:cubicBezTo>
                  <a:cubicBezTo>
                    <a:pt x="48" y="235"/>
                    <a:pt x="48" y="235"/>
                    <a:pt x="48" y="235"/>
                  </a:cubicBezTo>
                  <a:cubicBezTo>
                    <a:pt x="52" y="260"/>
                    <a:pt x="62" y="284"/>
                    <a:pt x="77" y="304"/>
                  </a:cubicBezTo>
                  <a:cubicBezTo>
                    <a:pt x="54" y="334"/>
                    <a:pt x="54" y="334"/>
                    <a:pt x="54" y="334"/>
                  </a:cubicBezTo>
                  <a:cubicBezTo>
                    <a:pt x="51" y="337"/>
                    <a:pt x="51" y="342"/>
                    <a:pt x="54" y="345"/>
                  </a:cubicBezTo>
                  <a:cubicBezTo>
                    <a:pt x="73" y="363"/>
                    <a:pt x="73" y="363"/>
                    <a:pt x="73" y="363"/>
                  </a:cubicBezTo>
                  <a:cubicBezTo>
                    <a:pt x="75" y="366"/>
                    <a:pt x="80" y="366"/>
                    <a:pt x="83" y="364"/>
                  </a:cubicBezTo>
                  <a:cubicBezTo>
                    <a:pt x="113" y="341"/>
                    <a:pt x="113" y="341"/>
                    <a:pt x="113" y="341"/>
                  </a:cubicBezTo>
                  <a:cubicBezTo>
                    <a:pt x="123" y="348"/>
                    <a:pt x="134" y="354"/>
                    <a:pt x="146" y="359"/>
                  </a:cubicBezTo>
                  <a:cubicBezTo>
                    <a:pt x="157" y="363"/>
                    <a:pt x="169" y="366"/>
                    <a:pt x="180" y="368"/>
                  </a:cubicBezTo>
                  <a:cubicBezTo>
                    <a:pt x="185" y="405"/>
                    <a:pt x="185" y="405"/>
                    <a:pt x="185" y="405"/>
                  </a:cubicBezTo>
                  <a:cubicBezTo>
                    <a:pt x="186" y="409"/>
                    <a:pt x="189" y="412"/>
                    <a:pt x="193" y="412"/>
                  </a:cubicBezTo>
                  <a:cubicBezTo>
                    <a:pt x="219" y="412"/>
                    <a:pt x="219" y="412"/>
                    <a:pt x="219" y="412"/>
                  </a:cubicBezTo>
                  <a:cubicBezTo>
                    <a:pt x="223" y="412"/>
                    <a:pt x="227" y="408"/>
                    <a:pt x="227" y="404"/>
                  </a:cubicBezTo>
                  <a:cubicBezTo>
                    <a:pt x="231" y="369"/>
                    <a:pt x="231" y="369"/>
                    <a:pt x="231" y="369"/>
                  </a:cubicBezTo>
                  <a:cubicBezTo>
                    <a:pt x="257" y="365"/>
                    <a:pt x="281" y="354"/>
                    <a:pt x="303" y="339"/>
                  </a:cubicBezTo>
                  <a:cubicBezTo>
                    <a:pt x="331" y="362"/>
                    <a:pt x="331" y="362"/>
                    <a:pt x="331" y="362"/>
                  </a:cubicBezTo>
                  <a:cubicBezTo>
                    <a:pt x="335" y="364"/>
                    <a:pt x="340" y="364"/>
                    <a:pt x="342" y="361"/>
                  </a:cubicBezTo>
                  <a:cubicBezTo>
                    <a:pt x="361" y="343"/>
                    <a:pt x="361" y="343"/>
                    <a:pt x="361" y="343"/>
                  </a:cubicBezTo>
                  <a:cubicBezTo>
                    <a:pt x="364" y="340"/>
                    <a:pt x="364" y="336"/>
                    <a:pt x="361" y="332"/>
                  </a:cubicBezTo>
                  <a:close/>
                  <a:moveTo>
                    <a:pt x="164" y="315"/>
                  </a:moveTo>
                  <a:cubicBezTo>
                    <a:pt x="106" y="291"/>
                    <a:pt x="78" y="225"/>
                    <a:pt x="101" y="167"/>
                  </a:cubicBezTo>
                  <a:cubicBezTo>
                    <a:pt x="125" y="109"/>
                    <a:pt x="191" y="81"/>
                    <a:pt x="250" y="104"/>
                  </a:cubicBezTo>
                  <a:cubicBezTo>
                    <a:pt x="308" y="128"/>
                    <a:pt x="336" y="194"/>
                    <a:pt x="312" y="253"/>
                  </a:cubicBezTo>
                  <a:cubicBezTo>
                    <a:pt x="288" y="311"/>
                    <a:pt x="222" y="339"/>
                    <a:pt x="164" y="3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59" name="îṣļiḓe"/>
            <p:cNvSpPr/>
            <p:nvPr/>
          </p:nvSpPr>
          <p:spPr bwMode="auto">
            <a:xfrm>
              <a:off x="2402" y="2103"/>
              <a:ext cx="1013" cy="1017"/>
            </a:xfrm>
            <a:custGeom>
              <a:avLst/>
              <a:gdLst>
                <a:gd name="T0" fmla="*/ 506 w 516"/>
                <a:gd name="T1" fmla="*/ 232 h 518"/>
                <a:gd name="T2" fmla="*/ 455 w 516"/>
                <a:gd name="T3" fmla="*/ 209 h 518"/>
                <a:gd name="T4" fmla="*/ 501 w 516"/>
                <a:gd name="T5" fmla="*/ 172 h 518"/>
                <a:gd name="T6" fmla="*/ 476 w 516"/>
                <a:gd name="T7" fmla="*/ 136 h 518"/>
                <a:gd name="T8" fmla="*/ 419 w 516"/>
                <a:gd name="T9" fmla="*/ 137 h 518"/>
                <a:gd name="T10" fmla="*/ 449 w 516"/>
                <a:gd name="T11" fmla="*/ 86 h 518"/>
                <a:gd name="T12" fmla="*/ 412 w 516"/>
                <a:gd name="T13" fmla="*/ 62 h 518"/>
                <a:gd name="T14" fmla="*/ 360 w 516"/>
                <a:gd name="T15" fmla="*/ 86 h 518"/>
                <a:gd name="T16" fmla="*/ 370 w 516"/>
                <a:gd name="T17" fmla="*/ 26 h 518"/>
                <a:gd name="T18" fmla="*/ 327 w 516"/>
                <a:gd name="T19" fmla="*/ 17 h 518"/>
                <a:gd name="T20" fmla="*/ 298 w 516"/>
                <a:gd name="T21" fmla="*/ 63 h 518"/>
                <a:gd name="T22" fmla="*/ 288 w 516"/>
                <a:gd name="T23" fmla="*/ 9 h 518"/>
                <a:gd name="T24" fmla="*/ 245 w 516"/>
                <a:gd name="T25" fmla="*/ 0 h 518"/>
                <a:gd name="T26" fmla="*/ 229 w 516"/>
                <a:gd name="T27" fmla="*/ 63 h 518"/>
                <a:gd name="T28" fmla="*/ 218 w 516"/>
                <a:gd name="T29" fmla="*/ 63 h 518"/>
                <a:gd name="T30" fmla="*/ 177 w 516"/>
                <a:gd name="T31" fmla="*/ 13 h 518"/>
                <a:gd name="T32" fmla="*/ 142 w 516"/>
                <a:gd name="T33" fmla="*/ 39 h 518"/>
                <a:gd name="T34" fmla="*/ 148 w 516"/>
                <a:gd name="T35" fmla="*/ 95 h 518"/>
                <a:gd name="T36" fmla="*/ 104 w 516"/>
                <a:gd name="T37" fmla="*/ 62 h 518"/>
                <a:gd name="T38" fmla="*/ 68 w 516"/>
                <a:gd name="T39" fmla="*/ 86 h 518"/>
                <a:gd name="T40" fmla="*/ 101 w 516"/>
                <a:gd name="T41" fmla="*/ 141 h 518"/>
                <a:gd name="T42" fmla="*/ 93 w 516"/>
                <a:gd name="T43" fmla="*/ 152 h 518"/>
                <a:gd name="T44" fmla="*/ 28 w 516"/>
                <a:gd name="T45" fmla="*/ 142 h 518"/>
                <a:gd name="T46" fmla="*/ 20 w 516"/>
                <a:gd name="T47" fmla="*/ 185 h 518"/>
                <a:gd name="T48" fmla="*/ 67 w 516"/>
                <a:gd name="T49" fmla="*/ 213 h 518"/>
                <a:gd name="T50" fmla="*/ 64 w 516"/>
                <a:gd name="T51" fmla="*/ 226 h 518"/>
                <a:gd name="T52" fmla="*/ 1 w 516"/>
                <a:gd name="T53" fmla="*/ 242 h 518"/>
                <a:gd name="T54" fmla="*/ 10 w 516"/>
                <a:gd name="T55" fmla="*/ 285 h 518"/>
                <a:gd name="T56" fmla="*/ 64 w 516"/>
                <a:gd name="T57" fmla="*/ 292 h 518"/>
                <a:gd name="T58" fmla="*/ 65 w 516"/>
                <a:gd name="T59" fmla="*/ 303 h 518"/>
                <a:gd name="T60" fmla="*/ 14 w 516"/>
                <a:gd name="T61" fmla="*/ 344 h 518"/>
                <a:gd name="T62" fmla="*/ 39 w 516"/>
                <a:gd name="T63" fmla="*/ 379 h 518"/>
                <a:gd name="T64" fmla="*/ 98 w 516"/>
                <a:gd name="T65" fmla="*/ 375 h 518"/>
                <a:gd name="T66" fmla="*/ 66 w 516"/>
                <a:gd name="T67" fmla="*/ 430 h 518"/>
                <a:gd name="T68" fmla="*/ 102 w 516"/>
                <a:gd name="T69" fmla="*/ 454 h 518"/>
                <a:gd name="T70" fmla="*/ 155 w 516"/>
                <a:gd name="T71" fmla="*/ 429 h 518"/>
                <a:gd name="T72" fmla="*/ 146 w 516"/>
                <a:gd name="T73" fmla="*/ 491 h 518"/>
                <a:gd name="T74" fmla="*/ 189 w 516"/>
                <a:gd name="T75" fmla="*/ 499 h 518"/>
                <a:gd name="T76" fmla="*/ 229 w 516"/>
                <a:gd name="T77" fmla="*/ 457 h 518"/>
                <a:gd name="T78" fmla="*/ 245 w 516"/>
                <a:gd name="T79" fmla="*/ 517 h 518"/>
                <a:gd name="T80" fmla="*/ 288 w 516"/>
                <a:gd name="T81" fmla="*/ 508 h 518"/>
                <a:gd name="T82" fmla="*/ 302 w 516"/>
                <a:gd name="T83" fmla="*/ 456 h 518"/>
                <a:gd name="T84" fmla="*/ 340 w 516"/>
                <a:gd name="T85" fmla="*/ 503 h 518"/>
                <a:gd name="T86" fmla="*/ 376 w 516"/>
                <a:gd name="T87" fmla="*/ 478 h 518"/>
                <a:gd name="T88" fmla="*/ 375 w 516"/>
                <a:gd name="T89" fmla="*/ 424 h 518"/>
                <a:gd name="T90" fmla="*/ 427 w 516"/>
                <a:gd name="T91" fmla="*/ 453 h 518"/>
                <a:gd name="T92" fmla="*/ 451 w 516"/>
                <a:gd name="T93" fmla="*/ 416 h 518"/>
                <a:gd name="T94" fmla="*/ 431 w 516"/>
                <a:gd name="T95" fmla="*/ 366 h 518"/>
                <a:gd name="T96" fmla="*/ 489 w 516"/>
                <a:gd name="T97" fmla="*/ 374 h 518"/>
                <a:gd name="T98" fmla="*/ 498 w 516"/>
                <a:gd name="T99" fmla="*/ 331 h 518"/>
                <a:gd name="T100" fmla="*/ 459 w 516"/>
                <a:gd name="T101" fmla="*/ 291 h 518"/>
                <a:gd name="T102" fmla="*/ 516 w 516"/>
                <a:gd name="T103" fmla="*/ 275 h 518"/>
                <a:gd name="T104" fmla="*/ 258 w 516"/>
                <a:gd name="T105" fmla="*/ 431 h 518"/>
                <a:gd name="T106" fmla="*/ 258 w 516"/>
                <a:gd name="T107" fmla="*/ 87 h 518"/>
                <a:gd name="T108" fmla="*/ 258 w 516"/>
                <a:gd name="T109" fmla="*/ 43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6" h="518">
                  <a:moveTo>
                    <a:pt x="515" y="242"/>
                  </a:moveTo>
                  <a:cubicBezTo>
                    <a:pt x="516" y="237"/>
                    <a:pt x="512" y="233"/>
                    <a:pt x="506" y="232"/>
                  </a:cubicBezTo>
                  <a:cubicBezTo>
                    <a:pt x="458" y="226"/>
                    <a:pt x="458" y="226"/>
                    <a:pt x="458" y="226"/>
                  </a:cubicBezTo>
                  <a:cubicBezTo>
                    <a:pt x="457" y="221"/>
                    <a:pt x="456" y="215"/>
                    <a:pt x="455" y="209"/>
                  </a:cubicBezTo>
                  <a:cubicBezTo>
                    <a:pt x="496" y="185"/>
                    <a:pt x="496" y="185"/>
                    <a:pt x="496" y="185"/>
                  </a:cubicBezTo>
                  <a:cubicBezTo>
                    <a:pt x="501" y="182"/>
                    <a:pt x="503" y="176"/>
                    <a:pt x="501" y="172"/>
                  </a:cubicBezTo>
                  <a:cubicBezTo>
                    <a:pt x="488" y="142"/>
                    <a:pt x="488" y="142"/>
                    <a:pt x="488" y="142"/>
                  </a:cubicBezTo>
                  <a:cubicBezTo>
                    <a:pt x="486" y="137"/>
                    <a:pt x="481" y="135"/>
                    <a:pt x="476" y="136"/>
                  </a:cubicBezTo>
                  <a:cubicBezTo>
                    <a:pt x="428" y="150"/>
                    <a:pt x="428" y="150"/>
                    <a:pt x="428" y="150"/>
                  </a:cubicBezTo>
                  <a:cubicBezTo>
                    <a:pt x="425" y="146"/>
                    <a:pt x="422" y="141"/>
                    <a:pt x="419" y="137"/>
                  </a:cubicBezTo>
                  <a:cubicBezTo>
                    <a:pt x="449" y="100"/>
                    <a:pt x="449" y="100"/>
                    <a:pt x="449" y="100"/>
                  </a:cubicBezTo>
                  <a:cubicBezTo>
                    <a:pt x="452" y="95"/>
                    <a:pt x="452" y="89"/>
                    <a:pt x="449" y="86"/>
                  </a:cubicBezTo>
                  <a:cubicBezTo>
                    <a:pt x="426" y="63"/>
                    <a:pt x="426" y="63"/>
                    <a:pt x="426" y="63"/>
                  </a:cubicBezTo>
                  <a:cubicBezTo>
                    <a:pt x="423" y="59"/>
                    <a:pt x="417" y="58"/>
                    <a:pt x="412" y="62"/>
                  </a:cubicBezTo>
                  <a:cubicBezTo>
                    <a:pt x="371" y="93"/>
                    <a:pt x="371" y="93"/>
                    <a:pt x="371" y="93"/>
                  </a:cubicBezTo>
                  <a:cubicBezTo>
                    <a:pt x="367" y="90"/>
                    <a:pt x="364" y="88"/>
                    <a:pt x="360" y="86"/>
                  </a:cubicBezTo>
                  <a:cubicBezTo>
                    <a:pt x="375" y="39"/>
                    <a:pt x="375" y="39"/>
                    <a:pt x="375" y="39"/>
                  </a:cubicBezTo>
                  <a:cubicBezTo>
                    <a:pt x="376" y="34"/>
                    <a:pt x="374" y="28"/>
                    <a:pt x="370" y="26"/>
                  </a:cubicBezTo>
                  <a:cubicBezTo>
                    <a:pt x="340" y="13"/>
                    <a:pt x="340" y="13"/>
                    <a:pt x="340" y="13"/>
                  </a:cubicBezTo>
                  <a:cubicBezTo>
                    <a:pt x="336" y="10"/>
                    <a:pt x="330" y="12"/>
                    <a:pt x="327" y="17"/>
                  </a:cubicBezTo>
                  <a:cubicBezTo>
                    <a:pt x="298" y="63"/>
                    <a:pt x="298" y="63"/>
                    <a:pt x="298" y="63"/>
                  </a:cubicBezTo>
                  <a:cubicBezTo>
                    <a:pt x="298" y="63"/>
                    <a:pt x="298" y="63"/>
                    <a:pt x="298" y="63"/>
                  </a:cubicBezTo>
                  <a:cubicBezTo>
                    <a:pt x="297" y="63"/>
                    <a:pt x="296" y="63"/>
                    <a:pt x="295" y="63"/>
                  </a:cubicBezTo>
                  <a:cubicBezTo>
                    <a:pt x="288" y="9"/>
                    <a:pt x="288" y="9"/>
                    <a:pt x="288" y="9"/>
                  </a:cubicBezTo>
                  <a:cubicBezTo>
                    <a:pt x="287" y="4"/>
                    <a:pt x="283" y="0"/>
                    <a:pt x="278" y="0"/>
                  </a:cubicBezTo>
                  <a:cubicBezTo>
                    <a:pt x="245" y="0"/>
                    <a:pt x="245" y="0"/>
                    <a:pt x="245" y="0"/>
                  </a:cubicBezTo>
                  <a:cubicBezTo>
                    <a:pt x="241" y="0"/>
                    <a:pt x="236" y="4"/>
                    <a:pt x="235" y="9"/>
                  </a:cubicBezTo>
                  <a:cubicBezTo>
                    <a:pt x="229" y="63"/>
                    <a:pt x="229" y="63"/>
                    <a:pt x="229" y="63"/>
                  </a:cubicBezTo>
                  <a:cubicBezTo>
                    <a:pt x="225" y="63"/>
                    <a:pt x="222" y="64"/>
                    <a:pt x="219" y="65"/>
                  </a:cubicBezTo>
                  <a:cubicBezTo>
                    <a:pt x="219" y="64"/>
                    <a:pt x="219" y="63"/>
                    <a:pt x="218" y="63"/>
                  </a:cubicBezTo>
                  <a:cubicBezTo>
                    <a:pt x="189" y="17"/>
                    <a:pt x="189" y="17"/>
                    <a:pt x="189" y="17"/>
                  </a:cubicBezTo>
                  <a:cubicBezTo>
                    <a:pt x="187" y="12"/>
                    <a:pt x="181" y="10"/>
                    <a:pt x="177" y="13"/>
                  </a:cubicBezTo>
                  <a:cubicBezTo>
                    <a:pt x="147" y="26"/>
                    <a:pt x="147" y="26"/>
                    <a:pt x="147" y="26"/>
                  </a:cubicBezTo>
                  <a:cubicBezTo>
                    <a:pt x="142" y="28"/>
                    <a:pt x="140" y="34"/>
                    <a:pt x="142" y="39"/>
                  </a:cubicBezTo>
                  <a:cubicBezTo>
                    <a:pt x="158" y="89"/>
                    <a:pt x="158" y="89"/>
                    <a:pt x="158" y="89"/>
                  </a:cubicBezTo>
                  <a:cubicBezTo>
                    <a:pt x="154" y="91"/>
                    <a:pt x="151" y="93"/>
                    <a:pt x="148" y="95"/>
                  </a:cubicBezTo>
                  <a:cubicBezTo>
                    <a:pt x="147" y="94"/>
                    <a:pt x="147" y="94"/>
                    <a:pt x="147" y="94"/>
                  </a:cubicBezTo>
                  <a:cubicBezTo>
                    <a:pt x="104" y="62"/>
                    <a:pt x="104" y="62"/>
                    <a:pt x="104" y="62"/>
                  </a:cubicBezTo>
                  <a:cubicBezTo>
                    <a:pt x="100" y="58"/>
                    <a:pt x="93" y="59"/>
                    <a:pt x="90" y="63"/>
                  </a:cubicBezTo>
                  <a:cubicBezTo>
                    <a:pt x="68" y="86"/>
                    <a:pt x="68" y="86"/>
                    <a:pt x="68" y="86"/>
                  </a:cubicBezTo>
                  <a:cubicBezTo>
                    <a:pt x="64" y="89"/>
                    <a:pt x="64" y="95"/>
                    <a:pt x="67" y="100"/>
                  </a:cubicBezTo>
                  <a:cubicBezTo>
                    <a:pt x="101" y="141"/>
                    <a:pt x="101" y="141"/>
                    <a:pt x="101" y="141"/>
                  </a:cubicBezTo>
                  <a:cubicBezTo>
                    <a:pt x="98" y="145"/>
                    <a:pt x="96" y="148"/>
                    <a:pt x="93" y="152"/>
                  </a:cubicBezTo>
                  <a:cubicBezTo>
                    <a:pt x="93" y="152"/>
                    <a:pt x="93" y="152"/>
                    <a:pt x="93" y="152"/>
                  </a:cubicBezTo>
                  <a:cubicBezTo>
                    <a:pt x="41" y="136"/>
                    <a:pt x="41" y="136"/>
                    <a:pt x="41" y="136"/>
                  </a:cubicBezTo>
                  <a:cubicBezTo>
                    <a:pt x="35" y="135"/>
                    <a:pt x="30" y="137"/>
                    <a:pt x="28" y="142"/>
                  </a:cubicBezTo>
                  <a:cubicBezTo>
                    <a:pt x="15" y="172"/>
                    <a:pt x="15" y="172"/>
                    <a:pt x="15" y="172"/>
                  </a:cubicBezTo>
                  <a:cubicBezTo>
                    <a:pt x="13" y="176"/>
                    <a:pt x="15" y="182"/>
                    <a:pt x="20" y="185"/>
                  </a:cubicBezTo>
                  <a:cubicBezTo>
                    <a:pt x="67" y="212"/>
                    <a:pt x="67" y="212"/>
                    <a:pt x="67" y="212"/>
                  </a:cubicBezTo>
                  <a:cubicBezTo>
                    <a:pt x="67" y="213"/>
                    <a:pt x="67" y="213"/>
                    <a:pt x="67" y="213"/>
                  </a:cubicBezTo>
                  <a:cubicBezTo>
                    <a:pt x="66" y="217"/>
                    <a:pt x="65" y="221"/>
                    <a:pt x="65" y="226"/>
                  </a:cubicBezTo>
                  <a:cubicBezTo>
                    <a:pt x="64" y="226"/>
                    <a:pt x="64" y="226"/>
                    <a:pt x="64" y="226"/>
                  </a:cubicBezTo>
                  <a:cubicBezTo>
                    <a:pt x="10" y="232"/>
                    <a:pt x="10" y="232"/>
                    <a:pt x="10" y="232"/>
                  </a:cubicBezTo>
                  <a:cubicBezTo>
                    <a:pt x="5" y="233"/>
                    <a:pt x="0" y="237"/>
                    <a:pt x="1" y="242"/>
                  </a:cubicBezTo>
                  <a:cubicBezTo>
                    <a:pt x="1" y="275"/>
                    <a:pt x="1" y="275"/>
                    <a:pt x="1" y="275"/>
                  </a:cubicBezTo>
                  <a:cubicBezTo>
                    <a:pt x="0" y="279"/>
                    <a:pt x="4" y="284"/>
                    <a:pt x="10" y="285"/>
                  </a:cubicBezTo>
                  <a:cubicBezTo>
                    <a:pt x="64" y="292"/>
                    <a:pt x="64" y="292"/>
                    <a:pt x="64" y="292"/>
                  </a:cubicBezTo>
                  <a:cubicBezTo>
                    <a:pt x="64" y="292"/>
                    <a:pt x="64" y="292"/>
                    <a:pt x="64" y="292"/>
                  </a:cubicBezTo>
                  <a:cubicBezTo>
                    <a:pt x="65" y="296"/>
                    <a:pt x="65" y="299"/>
                    <a:pt x="66" y="303"/>
                  </a:cubicBezTo>
                  <a:cubicBezTo>
                    <a:pt x="65" y="303"/>
                    <a:pt x="65" y="303"/>
                    <a:pt x="65" y="303"/>
                  </a:cubicBezTo>
                  <a:cubicBezTo>
                    <a:pt x="19" y="331"/>
                    <a:pt x="19" y="331"/>
                    <a:pt x="19" y="331"/>
                  </a:cubicBezTo>
                  <a:cubicBezTo>
                    <a:pt x="14" y="334"/>
                    <a:pt x="12" y="340"/>
                    <a:pt x="14" y="344"/>
                  </a:cubicBezTo>
                  <a:cubicBezTo>
                    <a:pt x="27" y="374"/>
                    <a:pt x="27" y="374"/>
                    <a:pt x="27" y="374"/>
                  </a:cubicBezTo>
                  <a:cubicBezTo>
                    <a:pt x="29" y="378"/>
                    <a:pt x="34" y="381"/>
                    <a:pt x="39" y="379"/>
                  </a:cubicBezTo>
                  <a:cubicBezTo>
                    <a:pt x="91" y="365"/>
                    <a:pt x="91" y="365"/>
                    <a:pt x="91" y="365"/>
                  </a:cubicBezTo>
                  <a:cubicBezTo>
                    <a:pt x="93" y="368"/>
                    <a:pt x="96" y="372"/>
                    <a:pt x="98" y="375"/>
                  </a:cubicBezTo>
                  <a:cubicBezTo>
                    <a:pt x="65" y="416"/>
                    <a:pt x="65" y="416"/>
                    <a:pt x="65" y="416"/>
                  </a:cubicBezTo>
                  <a:cubicBezTo>
                    <a:pt x="62" y="421"/>
                    <a:pt x="62" y="427"/>
                    <a:pt x="66" y="430"/>
                  </a:cubicBezTo>
                  <a:cubicBezTo>
                    <a:pt x="89" y="453"/>
                    <a:pt x="89" y="453"/>
                    <a:pt x="89" y="453"/>
                  </a:cubicBezTo>
                  <a:cubicBezTo>
                    <a:pt x="92" y="457"/>
                    <a:pt x="98" y="457"/>
                    <a:pt x="102" y="454"/>
                  </a:cubicBezTo>
                  <a:cubicBezTo>
                    <a:pt x="144" y="422"/>
                    <a:pt x="144" y="422"/>
                    <a:pt x="144" y="422"/>
                  </a:cubicBezTo>
                  <a:cubicBezTo>
                    <a:pt x="148" y="424"/>
                    <a:pt x="151" y="427"/>
                    <a:pt x="155" y="429"/>
                  </a:cubicBezTo>
                  <a:cubicBezTo>
                    <a:pt x="141" y="478"/>
                    <a:pt x="141" y="478"/>
                    <a:pt x="141" y="478"/>
                  </a:cubicBezTo>
                  <a:cubicBezTo>
                    <a:pt x="139" y="484"/>
                    <a:pt x="142" y="489"/>
                    <a:pt x="146" y="491"/>
                  </a:cubicBezTo>
                  <a:cubicBezTo>
                    <a:pt x="177" y="503"/>
                    <a:pt x="177" y="503"/>
                    <a:pt x="177" y="503"/>
                  </a:cubicBezTo>
                  <a:cubicBezTo>
                    <a:pt x="181" y="506"/>
                    <a:pt x="187" y="504"/>
                    <a:pt x="189" y="499"/>
                  </a:cubicBezTo>
                  <a:cubicBezTo>
                    <a:pt x="215" y="454"/>
                    <a:pt x="215" y="454"/>
                    <a:pt x="215" y="454"/>
                  </a:cubicBezTo>
                  <a:cubicBezTo>
                    <a:pt x="220" y="455"/>
                    <a:pt x="224" y="456"/>
                    <a:pt x="229" y="457"/>
                  </a:cubicBezTo>
                  <a:cubicBezTo>
                    <a:pt x="235" y="508"/>
                    <a:pt x="235" y="508"/>
                    <a:pt x="235" y="508"/>
                  </a:cubicBezTo>
                  <a:cubicBezTo>
                    <a:pt x="236" y="514"/>
                    <a:pt x="241" y="518"/>
                    <a:pt x="245" y="517"/>
                  </a:cubicBezTo>
                  <a:cubicBezTo>
                    <a:pt x="278" y="517"/>
                    <a:pt x="278" y="517"/>
                    <a:pt x="278" y="517"/>
                  </a:cubicBezTo>
                  <a:cubicBezTo>
                    <a:pt x="283" y="518"/>
                    <a:pt x="287" y="514"/>
                    <a:pt x="288" y="508"/>
                  </a:cubicBezTo>
                  <a:cubicBezTo>
                    <a:pt x="295" y="457"/>
                    <a:pt x="295" y="457"/>
                    <a:pt x="295" y="457"/>
                  </a:cubicBezTo>
                  <a:cubicBezTo>
                    <a:pt x="297" y="457"/>
                    <a:pt x="299" y="456"/>
                    <a:pt x="302" y="456"/>
                  </a:cubicBezTo>
                  <a:cubicBezTo>
                    <a:pt x="327" y="499"/>
                    <a:pt x="327" y="499"/>
                    <a:pt x="327" y="499"/>
                  </a:cubicBezTo>
                  <a:cubicBezTo>
                    <a:pt x="330" y="504"/>
                    <a:pt x="335" y="506"/>
                    <a:pt x="340" y="503"/>
                  </a:cubicBezTo>
                  <a:cubicBezTo>
                    <a:pt x="370" y="491"/>
                    <a:pt x="370" y="491"/>
                    <a:pt x="370" y="491"/>
                  </a:cubicBezTo>
                  <a:cubicBezTo>
                    <a:pt x="375" y="489"/>
                    <a:pt x="377" y="484"/>
                    <a:pt x="376" y="478"/>
                  </a:cubicBezTo>
                  <a:cubicBezTo>
                    <a:pt x="362" y="432"/>
                    <a:pt x="362" y="432"/>
                    <a:pt x="362" y="432"/>
                  </a:cubicBezTo>
                  <a:cubicBezTo>
                    <a:pt x="367" y="430"/>
                    <a:pt x="371" y="427"/>
                    <a:pt x="375" y="424"/>
                  </a:cubicBezTo>
                  <a:cubicBezTo>
                    <a:pt x="414" y="454"/>
                    <a:pt x="414" y="454"/>
                    <a:pt x="414" y="454"/>
                  </a:cubicBezTo>
                  <a:cubicBezTo>
                    <a:pt x="418" y="457"/>
                    <a:pt x="424" y="457"/>
                    <a:pt x="427" y="453"/>
                  </a:cubicBezTo>
                  <a:cubicBezTo>
                    <a:pt x="450" y="430"/>
                    <a:pt x="450" y="430"/>
                    <a:pt x="450" y="430"/>
                  </a:cubicBezTo>
                  <a:cubicBezTo>
                    <a:pt x="454" y="427"/>
                    <a:pt x="454" y="421"/>
                    <a:pt x="451" y="416"/>
                  </a:cubicBezTo>
                  <a:cubicBezTo>
                    <a:pt x="422" y="380"/>
                    <a:pt x="422" y="380"/>
                    <a:pt x="422" y="380"/>
                  </a:cubicBezTo>
                  <a:cubicBezTo>
                    <a:pt x="425" y="375"/>
                    <a:pt x="428" y="371"/>
                    <a:pt x="431" y="366"/>
                  </a:cubicBezTo>
                  <a:cubicBezTo>
                    <a:pt x="477" y="379"/>
                    <a:pt x="477" y="379"/>
                    <a:pt x="477" y="379"/>
                  </a:cubicBezTo>
                  <a:cubicBezTo>
                    <a:pt x="482" y="381"/>
                    <a:pt x="488" y="378"/>
                    <a:pt x="489" y="374"/>
                  </a:cubicBezTo>
                  <a:cubicBezTo>
                    <a:pt x="502" y="344"/>
                    <a:pt x="502" y="344"/>
                    <a:pt x="502" y="344"/>
                  </a:cubicBezTo>
                  <a:cubicBezTo>
                    <a:pt x="504" y="340"/>
                    <a:pt x="502" y="334"/>
                    <a:pt x="498" y="331"/>
                  </a:cubicBezTo>
                  <a:cubicBezTo>
                    <a:pt x="456" y="306"/>
                    <a:pt x="456" y="306"/>
                    <a:pt x="456" y="306"/>
                  </a:cubicBezTo>
                  <a:cubicBezTo>
                    <a:pt x="457" y="301"/>
                    <a:pt x="458" y="296"/>
                    <a:pt x="459" y="291"/>
                  </a:cubicBezTo>
                  <a:cubicBezTo>
                    <a:pt x="507" y="285"/>
                    <a:pt x="507" y="285"/>
                    <a:pt x="507" y="285"/>
                  </a:cubicBezTo>
                  <a:cubicBezTo>
                    <a:pt x="512" y="284"/>
                    <a:pt x="516" y="279"/>
                    <a:pt x="516" y="275"/>
                  </a:cubicBezTo>
                  <a:lnTo>
                    <a:pt x="515" y="242"/>
                  </a:lnTo>
                  <a:close/>
                  <a:moveTo>
                    <a:pt x="258" y="431"/>
                  </a:moveTo>
                  <a:cubicBezTo>
                    <a:pt x="163" y="431"/>
                    <a:pt x="86" y="354"/>
                    <a:pt x="86" y="259"/>
                  </a:cubicBezTo>
                  <a:cubicBezTo>
                    <a:pt x="86" y="164"/>
                    <a:pt x="163" y="87"/>
                    <a:pt x="258" y="87"/>
                  </a:cubicBezTo>
                  <a:cubicBezTo>
                    <a:pt x="353" y="87"/>
                    <a:pt x="430" y="164"/>
                    <a:pt x="430" y="259"/>
                  </a:cubicBezTo>
                  <a:cubicBezTo>
                    <a:pt x="430" y="354"/>
                    <a:pt x="353" y="431"/>
                    <a:pt x="258" y="431"/>
                  </a:cubicBezTo>
                  <a:close/>
                </a:path>
              </a:pathLst>
            </a:custGeom>
            <a:solidFill>
              <a:srgbClr val="FE667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60" name="iṡlïḋê"/>
            <p:cNvSpPr/>
            <p:nvPr/>
          </p:nvSpPr>
          <p:spPr bwMode="auto">
            <a:xfrm>
              <a:off x="2614" y="2317"/>
              <a:ext cx="589" cy="589"/>
            </a:xfrm>
            <a:custGeom>
              <a:avLst/>
              <a:gdLst>
                <a:gd name="T0" fmla="*/ 150 w 300"/>
                <a:gd name="T1" fmla="*/ 0 h 300"/>
                <a:gd name="T2" fmla="*/ 0 w 300"/>
                <a:gd name="T3" fmla="*/ 150 h 300"/>
                <a:gd name="T4" fmla="*/ 150 w 300"/>
                <a:gd name="T5" fmla="*/ 300 h 300"/>
                <a:gd name="T6" fmla="*/ 300 w 300"/>
                <a:gd name="T7" fmla="*/ 150 h 300"/>
                <a:gd name="T8" fmla="*/ 150 w 300"/>
                <a:gd name="T9" fmla="*/ 0 h 300"/>
                <a:gd name="T10" fmla="*/ 150 w 300"/>
                <a:gd name="T11" fmla="*/ 278 h 300"/>
                <a:gd name="T12" fmla="*/ 22 w 300"/>
                <a:gd name="T13" fmla="*/ 150 h 300"/>
                <a:gd name="T14" fmla="*/ 150 w 300"/>
                <a:gd name="T15" fmla="*/ 22 h 300"/>
                <a:gd name="T16" fmla="*/ 278 w 300"/>
                <a:gd name="T17" fmla="*/ 150 h 300"/>
                <a:gd name="T18" fmla="*/ 150 w 300"/>
                <a:gd name="T19" fmla="*/ 27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0" h="300">
                  <a:moveTo>
                    <a:pt x="150" y="0"/>
                  </a:moveTo>
                  <a:cubicBezTo>
                    <a:pt x="67" y="0"/>
                    <a:pt x="0" y="67"/>
                    <a:pt x="0" y="150"/>
                  </a:cubicBezTo>
                  <a:cubicBezTo>
                    <a:pt x="0" y="233"/>
                    <a:pt x="67" y="300"/>
                    <a:pt x="150" y="300"/>
                  </a:cubicBezTo>
                  <a:cubicBezTo>
                    <a:pt x="233" y="300"/>
                    <a:pt x="300" y="233"/>
                    <a:pt x="300" y="150"/>
                  </a:cubicBezTo>
                  <a:cubicBezTo>
                    <a:pt x="300" y="67"/>
                    <a:pt x="233" y="0"/>
                    <a:pt x="150" y="0"/>
                  </a:cubicBezTo>
                  <a:close/>
                  <a:moveTo>
                    <a:pt x="150" y="278"/>
                  </a:moveTo>
                  <a:cubicBezTo>
                    <a:pt x="79" y="278"/>
                    <a:pt x="22" y="221"/>
                    <a:pt x="22" y="150"/>
                  </a:cubicBezTo>
                  <a:cubicBezTo>
                    <a:pt x="22" y="79"/>
                    <a:pt x="79" y="22"/>
                    <a:pt x="150" y="22"/>
                  </a:cubicBezTo>
                  <a:cubicBezTo>
                    <a:pt x="221" y="22"/>
                    <a:pt x="278" y="79"/>
                    <a:pt x="278" y="150"/>
                  </a:cubicBezTo>
                  <a:cubicBezTo>
                    <a:pt x="278" y="221"/>
                    <a:pt x="221" y="278"/>
                    <a:pt x="150" y="2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61" name="îṥ1iḓé"/>
            <p:cNvSpPr/>
            <p:nvPr/>
          </p:nvSpPr>
          <p:spPr bwMode="auto">
            <a:xfrm>
              <a:off x="2614" y="2325"/>
              <a:ext cx="589" cy="589"/>
            </a:xfrm>
            <a:custGeom>
              <a:avLst/>
              <a:gdLst>
                <a:gd name="T0" fmla="*/ 150 w 300"/>
                <a:gd name="T1" fmla="*/ 0 h 300"/>
                <a:gd name="T2" fmla="*/ 0 w 300"/>
                <a:gd name="T3" fmla="*/ 150 h 300"/>
                <a:gd name="T4" fmla="*/ 150 w 300"/>
                <a:gd name="T5" fmla="*/ 300 h 300"/>
                <a:gd name="T6" fmla="*/ 300 w 300"/>
                <a:gd name="T7" fmla="*/ 150 h 300"/>
                <a:gd name="T8" fmla="*/ 150 w 300"/>
                <a:gd name="T9" fmla="*/ 0 h 300"/>
                <a:gd name="T10" fmla="*/ 150 w 300"/>
                <a:gd name="T11" fmla="*/ 278 h 300"/>
                <a:gd name="T12" fmla="*/ 22 w 300"/>
                <a:gd name="T13" fmla="*/ 150 h 300"/>
                <a:gd name="T14" fmla="*/ 150 w 300"/>
                <a:gd name="T15" fmla="*/ 22 h 300"/>
                <a:gd name="T16" fmla="*/ 278 w 300"/>
                <a:gd name="T17" fmla="*/ 150 h 300"/>
                <a:gd name="T18" fmla="*/ 150 w 300"/>
                <a:gd name="T19" fmla="*/ 27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0" h="300">
                  <a:moveTo>
                    <a:pt x="150" y="0"/>
                  </a:moveTo>
                  <a:cubicBezTo>
                    <a:pt x="67" y="0"/>
                    <a:pt x="0" y="67"/>
                    <a:pt x="0" y="150"/>
                  </a:cubicBezTo>
                  <a:cubicBezTo>
                    <a:pt x="0" y="233"/>
                    <a:pt x="67" y="300"/>
                    <a:pt x="150" y="300"/>
                  </a:cubicBezTo>
                  <a:cubicBezTo>
                    <a:pt x="233" y="300"/>
                    <a:pt x="300" y="233"/>
                    <a:pt x="300" y="150"/>
                  </a:cubicBezTo>
                  <a:cubicBezTo>
                    <a:pt x="300" y="67"/>
                    <a:pt x="233" y="0"/>
                    <a:pt x="150" y="0"/>
                  </a:cubicBezTo>
                  <a:close/>
                  <a:moveTo>
                    <a:pt x="150" y="278"/>
                  </a:moveTo>
                  <a:cubicBezTo>
                    <a:pt x="79" y="278"/>
                    <a:pt x="22" y="221"/>
                    <a:pt x="22" y="150"/>
                  </a:cubicBezTo>
                  <a:cubicBezTo>
                    <a:pt x="22" y="79"/>
                    <a:pt x="79" y="22"/>
                    <a:pt x="150" y="22"/>
                  </a:cubicBezTo>
                  <a:cubicBezTo>
                    <a:pt x="221" y="22"/>
                    <a:pt x="278" y="79"/>
                    <a:pt x="278" y="150"/>
                  </a:cubicBezTo>
                  <a:cubicBezTo>
                    <a:pt x="278" y="221"/>
                    <a:pt x="221" y="278"/>
                    <a:pt x="150" y="278"/>
                  </a:cubicBezTo>
                  <a:close/>
                </a:path>
              </a:pathLst>
            </a:custGeom>
            <a:solidFill>
              <a:srgbClr val="FE66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sz="4000">
                  <a:latin typeface="微软雅黑 Light" panose="020B0502040204020203" pitchFamily="34" charset="-122"/>
                  <a:ea typeface="微软雅黑 Light" panose="020B0502040204020203" pitchFamily="34" charset="-122"/>
                </a:rPr>
                <a:t>1</a:t>
              </a:r>
              <a:endParaRPr lang="en-US" sz="4000" dirty="0">
                <a:latin typeface="微软雅黑 Light" panose="020B0502040204020203" pitchFamily="34" charset="-122"/>
                <a:ea typeface="微软雅黑 Light" panose="020B0502040204020203" pitchFamily="34" charset="-122"/>
              </a:endParaRPr>
            </a:p>
          </p:txBody>
        </p:sp>
        <p:sp>
          <p:nvSpPr>
            <p:cNvPr id="62" name="îŝ1iďè"/>
            <p:cNvSpPr/>
            <p:nvPr/>
          </p:nvSpPr>
          <p:spPr bwMode="auto">
            <a:xfrm>
              <a:off x="1657" y="0"/>
              <a:ext cx="739" cy="738"/>
            </a:xfrm>
            <a:custGeom>
              <a:avLst/>
              <a:gdLst>
                <a:gd name="T0" fmla="*/ 330 w 376"/>
                <a:gd name="T1" fmla="*/ 303 h 376"/>
                <a:gd name="T2" fmla="*/ 309 w 376"/>
                <a:gd name="T3" fmla="*/ 276 h 376"/>
                <a:gd name="T4" fmla="*/ 325 w 376"/>
                <a:gd name="T5" fmla="*/ 246 h 376"/>
                <a:gd name="T6" fmla="*/ 335 w 376"/>
                <a:gd name="T7" fmla="*/ 209 h 376"/>
                <a:gd name="T8" fmla="*/ 369 w 376"/>
                <a:gd name="T9" fmla="*/ 204 h 376"/>
                <a:gd name="T10" fmla="*/ 376 w 376"/>
                <a:gd name="T11" fmla="*/ 197 h 376"/>
                <a:gd name="T12" fmla="*/ 375 w 376"/>
                <a:gd name="T13" fmla="*/ 173 h 376"/>
                <a:gd name="T14" fmla="*/ 368 w 376"/>
                <a:gd name="T15" fmla="*/ 166 h 376"/>
                <a:gd name="T16" fmla="*/ 333 w 376"/>
                <a:gd name="T17" fmla="*/ 162 h 376"/>
                <a:gd name="T18" fmla="*/ 307 w 376"/>
                <a:gd name="T19" fmla="*/ 104 h 376"/>
                <a:gd name="T20" fmla="*/ 332 w 376"/>
                <a:gd name="T21" fmla="*/ 75 h 376"/>
                <a:gd name="T22" fmla="*/ 332 w 376"/>
                <a:gd name="T23" fmla="*/ 65 h 376"/>
                <a:gd name="T24" fmla="*/ 315 w 376"/>
                <a:gd name="T25" fmla="*/ 48 h 376"/>
                <a:gd name="T26" fmla="*/ 305 w 376"/>
                <a:gd name="T27" fmla="*/ 47 h 376"/>
                <a:gd name="T28" fmla="*/ 273 w 376"/>
                <a:gd name="T29" fmla="*/ 71 h 376"/>
                <a:gd name="T30" fmla="*/ 273 w 376"/>
                <a:gd name="T31" fmla="*/ 71 h 376"/>
                <a:gd name="T32" fmla="*/ 244 w 376"/>
                <a:gd name="T33" fmla="*/ 55 h 376"/>
                <a:gd name="T34" fmla="*/ 215 w 376"/>
                <a:gd name="T35" fmla="*/ 47 h 376"/>
                <a:gd name="T36" fmla="*/ 215 w 376"/>
                <a:gd name="T37" fmla="*/ 46 h 376"/>
                <a:gd name="T38" fmla="*/ 208 w 376"/>
                <a:gd name="T39" fmla="*/ 7 h 376"/>
                <a:gd name="T40" fmla="*/ 201 w 376"/>
                <a:gd name="T41" fmla="*/ 0 h 376"/>
                <a:gd name="T42" fmla="*/ 177 w 376"/>
                <a:gd name="T43" fmla="*/ 2 h 376"/>
                <a:gd name="T44" fmla="*/ 170 w 376"/>
                <a:gd name="T45" fmla="*/ 9 h 376"/>
                <a:gd name="T46" fmla="*/ 167 w 376"/>
                <a:gd name="T47" fmla="*/ 46 h 376"/>
                <a:gd name="T48" fmla="*/ 105 w 376"/>
                <a:gd name="T49" fmla="*/ 70 h 376"/>
                <a:gd name="T50" fmla="*/ 75 w 376"/>
                <a:gd name="T51" fmla="*/ 47 h 376"/>
                <a:gd name="T52" fmla="*/ 65 w 376"/>
                <a:gd name="T53" fmla="*/ 47 h 376"/>
                <a:gd name="T54" fmla="*/ 49 w 376"/>
                <a:gd name="T55" fmla="*/ 64 h 376"/>
                <a:gd name="T56" fmla="*/ 48 w 376"/>
                <a:gd name="T57" fmla="*/ 74 h 376"/>
                <a:gd name="T58" fmla="*/ 71 w 376"/>
                <a:gd name="T59" fmla="*/ 103 h 376"/>
                <a:gd name="T60" fmla="*/ 53 w 376"/>
                <a:gd name="T61" fmla="*/ 136 h 376"/>
                <a:gd name="T62" fmla="*/ 44 w 376"/>
                <a:gd name="T63" fmla="*/ 166 h 376"/>
                <a:gd name="T64" fmla="*/ 7 w 376"/>
                <a:gd name="T65" fmla="*/ 172 h 376"/>
                <a:gd name="T66" fmla="*/ 1 w 376"/>
                <a:gd name="T67" fmla="*/ 179 h 376"/>
                <a:gd name="T68" fmla="*/ 1 w 376"/>
                <a:gd name="T69" fmla="*/ 203 h 376"/>
                <a:gd name="T70" fmla="*/ 8 w 376"/>
                <a:gd name="T71" fmla="*/ 210 h 376"/>
                <a:gd name="T72" fmla="*/ 44 w 376"/>
                <a:gd name="T73" fmla="*/ 214 h 376"/>
                <a:gd name="T74" fmla="*/ 70 w 376"/>
                <a:gd name="T75" fmla="*/ 278 h 376"/>
                <a:gd name="T76" fmla="*/ 49 w 376"/>
                <a:gd name="T77" fmla="*/ 305 h 376"/>
                <a:gd name="T78" fmla="*/ 50 w 376"/>
                <a:gd name="T79" fmla="*/ 314 h 376"/>
                <a:gd name="T80" fmla="*/ 66 w 376"/>
                <a:gd name="T81" fmla="*/ 331 h 376"/>
                <a:gd name="T82" fmla="*/ 76 w 376"/>
                <a:gd name="T83" fmla="*/ 332 h 376"/>
                <a:gd name="T84" fmla="*/ 103 w 376"/>
                <a:gd name="T85" fmla="*/ 311 h 376"/>
                <a:gd name="T86" fmla="*/ 134 w 376"/>
                <a:gd name="T87" fmla="*/ 327 h 376"/>
                <a:gd name="T88" fmla="*/ 164 w 376"/>
                <a:gd name="T89" fmla="*/ 336 h 376"/>
                <a:gd name="T90" fmla="*/ 169 w 376"/>
                <a:gd name="T91" fmla="*/ 369 h 376"/>
                <a:gd name="T92" fmla="*/ 176 w 376"/>
                <a:gd name="T93" fmla="*/ 376 h 376"/>
                <a:gd name="T94" fmla="*/ 200 w 376"/>
                <a:gd name="T95" fmla="*/ 376 h 376"/>
                <a:gd name="T96" fmla="*/ 207 w 376"/>
                <a:gd name="T97" fmla="*/ 369 h 376"/>
                <a:gd name="T98" fmla="*/ 211 w 376"/>
                <a:gd name="T99" fmla="*/ 336 h 376"/>
                <a:gd name="T100" fmla="*/ 276 w 376"/>
                <a:gd name="T101" fmla="*/ 309 h 376"/>
                <a:gd name="T102" fmla="*/ 303 w 376"/>
                <a:gd name="T103" fmla="*/ 330 h 376"/>
                <a:gd name="T104" fmla="*/ 313 w 376"/>
                <a:gd name="T105" fmla="*/ 330 h 376"/>
                <a:gd name="T106" fmla="*/ 330 w 376"/>
                <a:gd name="T107" fmla="*/ 313 h 376"/>
                <a:gd name="T108" fmla="*/ 330 w 376"/>
                <a:gd name="T109" fmla="*/ 303 h 376"/>
                <a:gd name="T110" fmla="*/ 144 w 376"/>
                <a:gd name="T111" fmla="*/ 300 h 376"/>
                <a:gd name="T112" fmla="*/ 80 w 376"/>
                <a:gd name="T113" fmla="*/ 147 h 376"/>
                <a:gd name="T114" fmla="*/ 233 w 376"/>
                <a:gd name="T115" fmla="*/ 82 h 376"/>
                <a:gd name="T116" fmla="*/ 298 w 376"/>
                <a:gd name="T117" fmla="*/ 236 h 376"/>
                <a:gd name="T118" fmla="*/ 144 w 376"/>
                <a:gd name="T119" fmla="*/ 30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376">
                  <a:moveTo>
                    <a:pt x="330" y="303"/>
                  </a:moveTo>
                  <a:cubicBezTo>
                    <a:pt x="309" y="276"/>
                    <a:pt x="309" y="276"/>
                    <a:pt x="309" y="276"/>
                  </a:cubicBezTo>
                  <a:cubicBezTo>
                    <a:pt x="315" y="267"/>
                    <a:pt x="321" y="257"/>
                    <a:pt x="325" y="246"/>
                  </a:cubicBezTo>
                  <a:cubicBezTo>
                    <a:pt x="330" y="234"/>
                    <a:pt x="333" y="222"/>
                    <a:pt x="335" y="209"/>
                  </a:cubicBezTo>
                  <a:cubicBezTo>
                    <a:pt x="369" y="204"/>
                    <a:pt x="369" y="204"/>
                    <a:pt x="369" y="204"/>
                  </a:cubicBezTo>
                  <a:cubicBezTo>
                    <a:pt x="373" y="203"/>
                    <a:pt x="376" y="200"/>
                    <a:pt x="376" y="197"/>
                  </a:cubicBezTo>
                  <a:cubicBezTo>
                    <a:pt x="375" y="173"/>
                    <a:pt x="375" y="173"/>
                    <a:pt x="375" y="173"/>
                  </a:cubicBezTo>
                  <a:cubicBezTo>
                    <a:pt x="375" y="169"/>
                    <a:pt x="372" y="166"/>
                    <a:pt x="368" y="166"/>
                  </a:cubicBezTo>
                  <a:cubicBezTo>
                    <a:pt x="333" y="162"/>
                    <a:pt x="333" y="162"/>
                    <a:pt x="333" y="162"/>
                  </a:cubicBezTo>
                  <a:cubicBezTo>
                    <a:pt x="329" y="141"/>
                    <a:pt x="320" y="121"/>
                    <a:pt x="307" y="104"/>
                  </a:cubicBezTo>
                  <a:cubicBezTo>
                    <a:pt x="332" y="75"/>
                    <a:pt x="332" y="75"/>
                    <a:pt x="332" y="75"/>
                  </a:cubicBezTo>
                  <a:cubicBezTo>
                    <a:pt x="334" y="72"/>
                    <a:pt x="334" y="68"/>
                    <a:pt x="332" y="65"/>
                  </a:cubicBezTo>
                  <a:cubicBezTo>
                    <a:pt x="315" y="48"/>
                    <a:pt x="315" y="48"/>
                    <a:pt x="315" y="48"/>
                  </a:cubicBezTo>
                  <a:cubicBezTo>
                    <a:pt x="313" y="45"/>
                    <a:pt x="309" y="45"/>
                    <a:pt x="305" y="47"/>
                  </a:cubicBezTo>
                  <a:cubicBezTo>
                    <a:pt x="273" y="71"/>
                    <a:pt x="273" y="71"/>
                    <a:pt x="273" y="71"/>
                  </a:cubicBezTo>
                  <a:cubicBezTo>
                    <a:pt x="273" y="71"/>
                    <a:pt x="273" y="71"/>
                    <a:pt x="273" y="71"/>
                  </a:cubicBezTo>
                  <a:cubicBezTo>
                    <a:pt x="264" y="65"/>
                    <a:pt x="255" y="59"/>
                    <a:pt x="244" y="55"/>
                  </a:cubicBezTo>
                  <a:cubicBezTo>
                    <a:pt x="235" y="51"/>
                    <a:pt x="225" y="48"/>
                    <a:pt x="215" y="47"/>
                  </a:cubicBezTo>
                  <a:cubicBezTo>
                    <a:pt x="215" y="46"/>
                    <a:pt x="215" y="46"/>
                    <a:pt x="215" y="46"/>
                  </a:cubicBezTo>
                  <a:cubicBezTo>
                    <a:pt x="208" y="7"/>
                    <a:pt x="208" y="7"/>
                    <a:pt x="208" y="7"/>
                  </a:cubicBezTo>
                  <a:cubicBezTo>
                    <a:pt x="208" y="3"/>
                    <a:pt x="204" y="0"/>
                    <a:pt x="201" y="0"/>
                  </a:cubicBezTo>
                  <a:cubicBezTo>
                    <a:pt x="177" y="2"/>
                    <a:pt x="177" y="2"/>
                    <a:pt x="177" y="2"/>
                  </a:cubicBezTo>
                  <a:cubicBezTo>
                    <a:pt x="173" y="1"/>
                    <a:pt x="170" y="5"/>
                    <a:pt x="170" y="9"/>
                  </a:cubicBezTo>
                  <a:cubicBezTo>
                    <a:pt x="167" y="46"/>
                    <a:pt x="167" y="46"/>
                    <a:pt x="167" y="46"/>
                  </a:cubicBezTo>
                  <a:cubicBezTo>
                    <a:pt x="145" y="49"/>
                    <a:pt x="124" y="57"/>
                    <a:pt x="105" y="70"/>
                  </a:cubicBezTo>
                  <a:cubicBezTo>
                    <a:pt x="75" y="47"/>
                    <a:pt x="75" y="47"/>
                    <a:pt x="75" y="47"/>
                  </a:cubicBezTo>
                  <a:cubicBezTo>
                    <a:pt x="72" y="44"/>
                    <a:pt x="68" y="44"/>
                    <a:pt x="65" y="47"/>
                  </a:cubicBezTo>
                  <a:cubicBezTo>
                    <a:pt x="49" y="64"/>
                    <a:pt x="49" y="64"/>
                    <a:pt x="49" y="64"/>
                  </a:cubicBezTo>
                  <a:cubicBezTo>
                    <a:pt x="46" y="66"/>
                    <a:pt x="46" y="71"/>
                    <a:pt x="48" y="74"/>
                  </a:cubicBezTo>
                  <a:cubicBezTo>
                    <a:pt x="71" y="103"/>
                    <a:pt x="71" y="103"/>
                    <a:pt x="71" y="103"/>
                  </a:cubicBezTo>
                  <a:cubicBezTo>
                    <a:pt x="64" y="113"/>
                    <a:pt x="58" y="124"/>
                    <a:pt x="53" y="136"/>
                  </a:cubicBezTo>
                  <a:cubicBezTo>
                    <a:pt x="49" y="146"/>
                    <a:pt x="46" y="156"/>
                    <a:pt x="44" y="166"/>
                  </a:cubicBezTo>
                  <a:cubicBezTo>
                    <a:pt x="7" y="172"/>
                    <a:pt x="7" y="172"/>
                    <a:pt x="7" y="172"/>
                  </a:cubicBezTo>
                  <a:cubicBezTo>
                    <a:pt x="3" y="172"/>
                    <a:pt x="0" y="176"/>
                    <a:pt x="1" y="179"/>
                  </a:cubicBezTo>
                  <a:cubicBezTo>
                    <a:pt x="1" y="203"/>
                    <a:pt x="1" y="203"/>
                    <a:pt x="1" y="203"/>
                  </a:cubicBezTo>
                  <a:cubicBezTo>
                    <a:pt x="1" y="206"/>
                    <a:pt x="4" y="210"/>
                    <a:pt x="8" y="210"/>
                  </a:cubicBezTo>
                  <a:cubicBezTo>
                    <a:pt x="44" y="214"/>
                    <a:pt x="44" y="214"/>
                    <a:pt x="44" y="214"/>
                  </a:cubicBezTo>
                  <a:cubicBezTo>
                    <a:pt x="47" y="237"/>
                    <a:pt x="56" y="259"/>
                    <a:pt x="70" y="278"/>
                  </a:cubicBezTo>
                  <a:cubicBezTo>
                    <a:pt x="49" y="305"/>
                    <a:pt x="49" y="305"/>
                    <a:pt x="49" y="305"/>
                  </a:cubicBezTo>
                  <a:cubicBezTo>
                    <a:pt x="47" y="308"/>
                    <a:pt x="47" y="312"/>
                    <a:pt x="50" y="314"/>
                  </a:cubicBezTo>
                  <a:cubicBezTo>
                    <a:pt x="66" y="331"/>
                    <a:pt x="66" y="331"/>
                    <a:pt x="66" y="331"/>
                  </a:cubicBezTo>
                  <a:cubicBezTo>
                    <a:pt x="69" y="334"/>
                    <a:pt x="73" y="334"/>
                    <a:pt x="76" y="332"/>
                  </a:cubicBezTo>
                  <a:cubicBezTo>
                    <a:pt x="103" y="311"/>
                    <a:pt x="103" y="311"/>
                    <a:pt x="103" y="311"/>
                  </a:cubicBezTo>
                  <a:cubicBezTo>
                    <a:pt x="113" y="317"/>
                    <a:pt x="123" y="323"/>
                    <a:pt x="134" y="327"/>
                  </a:cubicBezTo>
                  <a:cubicBezTo>
                    <a:pt x="144" y="331"/>
                    <a:pt x="154" y="334"/>
                    <a:pt x="164" y="336"/>
                  </a:cubicBezTo>
                  <a:cubicBezTo>
                    <a:pt x="169" y="369"/>
                    <a:pt x="169" y="369"/>
                    <a:pt x="169" y="369"/>
                  </a:cubicBezTo>
                  <a:cubicBezTo>
                    <a:pt x="170" y="373"/>
                    <a:pt x="173" y="376"/>
                    <a:pt x="176" y="376"/>
                  </a:cubicBezTo>
                  <a:cubicBezTo>
                    <a:pt x="200" y="376"/>
                    <a:pt x="200" y="376"/>
                    <a:pt x="200" y="376"/>
                  </a:cubicBezTo>
                  <a:cubicBezTo>
                    <a:pt x="204" y="376"/>
                    <a:pt x="207" y="373"/>
                    <a:pt x="207" y="369"/>
                  </a:cubicBezTo>
                  <a:cubicBezTo>
                    <a:pt x="211" y="336"/>
                    <a:pt x="211" y="336"/>
                    <a:pt x="211" y="336"/>
                  </a:cubicBezTo>
                  <a:cubicBezTo>
                    <a:pt x="235" y="333"/>
                    <a:pt x="257" y="323"/>
                    <a:pt x="276" y="309"/>
                  </a:cubicBezTo>
                  <a:cubicBezTo>
                    <a:pt x="303" y="330"/>
                    <a:pt x="303" y="330"/>
                    <a:pt x="303" y="330"/>
                  </a:cubicBezTo>
                  <a:cubicBezTo>
                    <a:pt x="306" y="332"/>
                    <a:pt x="310" y="332"/>
                    <a:pt x="313" y="330"/>
                  </a:cubicBezTo>
                  <a:cubicBezTo>
                    <a:pt x="330" y="313"/>
                    <a:pt x="330" y="313"/>
                    <a:pt x="330" y="313"/>
                  </a:cubicBezTo>
                  <a:cubicBezTo>
                    <a:pt x="332" y="310"/>
                    <a:pt x="332" y="306"/>
                    <a:pt x="330" y="303"/>
                  </a:cubicBezTo>
                  <a:close/>
                  <a:moveTo>
                    <a:pt x="144" y="300"/>
                  </a:moveTo>
                  <a:cubicBezTo>
                    <a:pt x="84" y="276"/>
                    <a:pt x="55" y="207"/>
                    <a:pt x="80" y="147"/>
                  </a:cubicBezTo>
                  <a:cubicBezTo>
                    <a:pt x="104" y="86"/>
                    <a:pt x="173" y="57"/>
                    <a:pt x="233" y="82"/>
                  </a:cubicBezTo>
                  <a:cubicBezTo>
                    <a:pt x="294" y="106"/>
                    <a:pt x="323" y="175"/>
                    <a:pt x="298" y="236"/>
                  </a:cubicBezTo>
                  <a:cubicBezTo>
                    <a:pt x="274" y="296"/>
                    <a:pt x="205" y="325"/>
                    <a:pt x="144" y="300"/>
                  </a:cubicBezTo>
                  <a:close/>
                </a:path>
              </a:pathLst>
            </a:custGeom>
            <a:solidFill>
              <a:schemeClr val="tx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63" name="íSļiḑé"/>
            <p:cNvSpPr/>
            <p:nvPr/>
          </p:nvSpPr>
          <p:spPr bwMode="auto">
            <a:xfrm>
              <a:off x="1353" y="24"/>
              <a:ext cx="349" cy="353"/>
            </a:xfrm>
            <a:custGeom>
              <a:avLst/>
              <a:gdLst>
                <a:gd name="T0" fmla="*/ 160 w 178"/>
                <a:gd name="T1" fmla="*/ 99 h 180"/>
                <a:gd name="T2" fmla="*/ 156 w 178"/>
                <a:gd name="T3" fmla="*/ 65 h 180"/>
                <a:gd name="T4" fmla="*/ 171 w 178"/>
                <a:gd name="T5" fmla="*/ 50 h 180"/>
                <a:gd name="T6" fmla="*/ 161 w 178"/>
                <a:gd name="T7" fmla="*/ 39 h 180"/>
                <a:gd name="T8" fmla="*/ 120 w 178"/>
                <a:gd name="T9" fmla="*/ 27 h 180"/>
                <a:gd name="T10" fmla="*/ 122 w 178"/>
                <a:gd name="T11" fmla="*/ 4 h 180"/>
                <a:gd name="T12" fmla="*/ 106 w 178"/>
                <a:gd name="T13" fmla="*/ 3 h 180"/>
                <a:gd name="T14" fmla="*/ 98 w 178"/>
                <a:gd name="T15" fmla="*/ 20 h 180"/>
                <a:gd name="T16" fmla="*/ 68 w 178"/>
                <a:gd name="T17" fmla="*/ 23 h 180"/>
                <a:gd name="T18" fmla="*/ 56 w 178"/>
                <a:gd name="T19" fmla="*/ 8 h 180"/>
                <a:gd name="T20" fmla="*/ 41 w 178"/>
                <a:gd name="T21" fmla="*/ 13 h 180"/>
                <a:gd name="T22" fmla="*/ 47 w 178"/>
                <a:gd name="T23" fmla="*/ 34 h 180"/>
                <a:gd name="T24" fmla="*/ 8 w 178"/>
                <a:gd name="T25" fmla="*/ 55 h 180"/>
                <a:gd name="T26" fmla="*/ 0 w 178"/>
                <a:gd name="T27" fmla="*/ 69 h 180"/>
                <a:gd name="T28" fmla="*/ 19 w 178"/>
                <a:gd name="T29" fmla="*/ 81 h 180"/>
                <a:gd name="T30" fmla="*/ 22 w 178"/>
                <a:gd name="T31" fmla="*/ 114 h 180"/>
                <a:gd name="T32" fmla="*/ 6 w 178"/>
                <a:gd name="T33" fmla="*/ 129 h 180"/>
                <a:gd name="T34" fmla="*/ 16 w 178"/>
                <a:gd name="T35" fmla="*/ 141 h 180"/>
                <a:gd name="T36" fmla="*/ 59 w 178"/>
                <a:gd name="T37" fmla="*/ 155 h 180"/>
                <a:gd name="T38" fmla="*/ 58 w 178"/>
                <a:gd name="T39" fmla="*/ 176 h 180"/>
                <a:gd name="T40" fmla="*/ 74 w 178"/>
                <a:gd name="T41" fmla="*/ 177 h 180"/>
                <a:gd name="T42" fmla="*/ 97 w 178"/>
                <a:gd name="T43" fmla="*/ 162 h 180"/>
                <a:gd name="T44" fmla="*/ 122 w 178"/>
                <a:gd name="T45" fmla="*/ 172 h 180"/>
                <a:gd name="T46" fmla="*/ 137 w 178"/>
                <a:gd name="T47" fmla="*/ 167 h 180"/>
                <a:gd name="T48" fmla="*/ 132 w 178"/>
                <a:gd name="T49" fmla="*/ 148 h 180"/>
                <a:gd name="T50" fmla="*/ 170 w 178"/>
                <a:gd name="T51" fmla="*/ 124 h 180"/>
                <a:gd name="T52" fmla="*/ 178 w 178"/>
                <a:gd name="T53" fmla="*/ 111 h 180"/>
                <a:gd name="T54" fmla="*/ 95 w 178"/>
                <a:gd name="T55" fmla="*/ 141 h 180"/>
                <a:gd name="T56" fmla="*/ 84 w 178"/>
                <a:gd name="T57" fmla="*/ 41 h 180"/>
                <a:gd name="T58" fmla="*/ 95 w 178"/>
                <a:gd name="T59" fmla="*/ 141 h 180"/>
                <a:gd name="T60" fmla="*/ 75 w 178"/>
                <a:gd name="T61" fmla="*/ 93 h 180"/>
                <a:gd name="T62" fmla="*/ 104 w 178"/>
                <a:gd name="T63" fmla="*/ 8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8" h="180">
                  <a:moveTo>
                    <a:pt x="176" y="106"/>
                  </a:moveTo>
                  <a:cubicBezTo>
                    <a:pt x="160" y="99"/>
                    <a:pt x="160" y="99"/>
                    <a:pt x="160" y="99"/>
                  </a:cubicBezTo>
                  <a:cubicBezTo>
                    <a:pt x="161" y="94"/>
                    <a:pt x="161" y="89"/>
                    <a:pt x="161" y="83"/>
                  </a:cubicBezTo>
                  <a:cubicBezTo>
                    <a:pt x="160" y="77"/>
                    <a:pt x="158" y="71"/>
                    <a:pt x="156" y="65"/>
                  </a:cubicBezTo>
                  <a:cubicBezTo>
                    <a:pt x="170" y="55"/>
                    <a:pt x="170" y="55"/>
                    <a:pt x="170" y="55"/>
                  </a:cubicBezTo>
                  <a:cubicBezTo>
                    <a:pt x="171" y="54"/>
                    <a:pt x="172" y="52"/>
                    <a:pt x="171" y="50"/>
                  </a:cubicBezTo>
                  <a:cubicBezTo>
                    <a:pt x="165" y="40"/>
                    <a:pt x="165" y="40"/>
                    <a:pt x="165" y="40"/>
                  </a:cubicBezTo>
                  <a:cubicBezTo>
                    <a:pt x="164" y="39"/>
                    <a:pt x="162" y="38"/>
                    <a:pt x="161" y="39"/>
                  </a:cubicBezTo>
                  <a:cubicBezTo>
                    <a:pt x="145" y="45"/>
                    <a:pt x="145" y="45"/>
                    <a:pt x="145" y="45"/>
                  </a:cubicBezTo>
                  <a:cubicBezTo>
                    <a:pt x="138" y="37"/>
                    <a:pt x="130" y="31"/>
                    <a:pt x="120" y="27"/>
                  </a:cubicBezTo>
                  <a:cubicBezTo>
                    <a:pt x="124" y="9"/>
                    <a:pt x="124" y="9"/>
                    <a:pt x="124" y="9"/>
                  </a:cubicBezTo>
                  <a:cubicBezTo>
                    <a:pt x="124" y="7"/>
                    <a:pt x="123" y="5"/>
                    <a:pt x="122" y="4"/>
                  </a:cubicBezTo>
                  <a:cubicBezTo>
                    <a:pt x="111" y="1"/>
                    <a:pt x="111" y="1"/>
                    <a:pt x="111" y="1"/>
                  </a:cubicBezTo>
                  <a:cubicBezTo>
                    <a:pt x="109" y="0"/>
                    <a:pt x="107" y="1"/>
                    <a:pt x="106" y="3"/>
                  </a:cubicBezTo>
                  <a:cubicBezTo>
                    <a:pt x="98" y="20"/>
                    <a:pt x="98" y="20"/>
                    <a:pt x="98" y="20"/>
                  </a:cubicBezTo>
                  <a:cubicBezTo>
                    <a:pt x="98" y="20"/>
                    <a:pt x="98" y="20"/>
                    <a:pt x="98" y="20"/>
                  </a:cubicBezTo>
                  <a:cubicBezTo>
                    <a:pt x="93" y="19"/>
                    <a:pt x="87" y="19"/>
                    <a:pt x="82" y="20"/>
                  </a:cubicBezTo>
                  <a:cubicBezTo>
                    <a:pt x="77" y="21"/>
                    <a:pt x="72" y="22"/>
                    <a:pt x="68" y="23"/>
                  </a:cubicBezTo>
                  <a:cubicBezTo>
                    <a:pt x="67" y="23"/>
                    <a:pt x="67" y="23"/>
                    <a:pt x="67" y="23"/>
                  </a:cubicBezTo>
                  <a:cubicBezTo>
                    <a:pt x="56" y="8"/>
                    <a:pt x="56" y="8"/>
                    <a:pt x="56" y="8"/>
                  </a:cubicBezTo>
                  <a:cubicBezTo>
                    <a:pt x="54" y="6"/>
                    <a:pt x="52" y="6"/>
                    <a:pt x="51" y="7"/>
                  </a:cubicBezTo>
                  <a:cubicBezTo>
                    <a:pt x="41" y="13"/>
                    <a:pt x="41" y="13"/>
                    <a:pt x="41" y="13"/>
                  </a:cubicBezTo>
                  <a:cubicBezTo>
                    <a:pt x="39" y="13"/>
                    <a:pt x="39" y="15"/>
                    <a:pt x="40" y="17"/>
                  </a:cubicBezTo>
                  <a:cubicBezTo>
                    <a:pt x="47" y="34"/>
                    <a:pt x="47" y="34"/>
                    <a:pt x="47" y="34"/>
                  </a:cubicBezTo>
                  <a:cubicBezTo>
                    <a:pt x="38" y="40"/>
                    <a:pt x="31" y="49"/>
                    <a:pt x="26" y="58"/>
                  </a:cubicBezTo>
                  <a:cubicBezTo>
                    <a:pt x="8" y="55"/>
                    <a:pt x="8" y="55"/>
                    <a:pt x="8" y="55"/>
                  </a:cubicBezTo>
                  <a:cubicBezTo>
                    <a:pt x="6" y="55"/>
                    <a:pt x="4" y="56"/>
                    <a:pt x="4" y="58"/>
                  </a:cubicBezTo>
                  <a:cubicBezTo>
                    <a:pt x="0" y="69"/>
                    <a:pt x="0" y="69"/>
                    <a:pt x="0" y="69"/>
                  </a:cubicBezTo>
                  <a:cubicBezTo>
                    <a:pt x="0" y="70"/>
                    <a:pt x="1" y="72"/>
                    <a:pt x="2" y="73"/>
                  </a:cubicBezTo>
                  <a:cubicBezTo>
                    <a:pt x="19" y="81"/>
                    <a:pt x="19" y="81"/>
                    <a:pt x="19" y="81"/>
                  </a:cubicBezTo>
                  <a:cubicBezTo>
                    <a:pt x="18" y="86"/>
                    <a:pt x="18" y="92"/>
                    <a:pt x="19" y="99"/>
                  </a:cubicBezTo>
                  <a:cubicBezTo>
                    <a:pt x="19" y="104"/>
                    <a:pt x="20" y="109"/>
                    <a:pt x="22" y="114"/>
                  </a:cubicBezTo>
                  <a:cubicBezTo>
                    <a:pt x="7" y="124"/>
                    <a:pt x="7" y="124"/>
                    <a:pt x="7" y="124"/>
                  </a:cubicBezTo>
                  <a:cubicBezTo>
                    <a:pt x="6" y="126"/>
                    <a:pt x="5" y="128"/>
                    <a:pt x="6" y="129"/>
                  </a:cubicBezTo>
                  <a:cubicBezTo>
                    <a:pt x="12" y="139"/>
                    <a:pt x="12" y="139"/>
                    <a:pt x="12" y="139"/>
                  </a:cubicBezTo>
                  <a:cubicBezTo>
                    <a:pt x="13" y="141"/>
                    <a:pt x="15" y="141"/>
                    <a:pt x="16" y="141"/>
                  </a:cubicBezTo>
                  <a:cubicBezTo>
                    <a:pt x="33" y="134"/>
                    <a:pt x="33" y="134"/>
                    <a:pt x="33" y="134"/>
                  </a:cubicBezTo>
                  <a:cubicBezTo>
                    <a:pt x="40" y="143"/>
                    <a:pt x="48" y="150"/>
                    <a:pt x="59" y="155"/>
                  </a:cubicBezTo>
                  <a:cubicBezTo>
                    <a:pt x="56" y="172"/>
                    <a:pt x="56" y="172"/>
                    <a:pt x="56" y="172"/>
                  </a:cubicBezTo>
                  <a:cubicBezTo>
                    <a:pt x="56" y="173"/>
                    <a:pt x="57" y="175"/>
                    <a:pt x="58" y="176"/>
                  </a:cubicBezTo>
                  <a:cubicBezTo>
                    <a:pt x="69" y="179"/>
                    <a:pt x="69" y="179"/>
                    <a:pt x="69" y="179"/>
                  </a:cubicBezTo>
                  <a:cubicBezTo>
                    <a:pt x="71" y="180"/>
                    <a:pt x="73" y="179"/>
                    <a:pt x="74" y="177"/>
                  </a:cubicBezTo>
                  <a:cubicBezTo>
                    <a:pt x="80" y="162"/>
                    <a:pt x="80" y="162"/>
                    <a:pt x="80" y="162"/>
                  </a:cubicBezTo>
                  <a:cubicBezTo>
                    <a:pt x="86" y="162"/>
                    <a:pt x="92" y="163"/>
                    <a:pt x="97" y="162"/>
                  </a:cubicBezTo>
                  <a:cubicBezTo>
                    <a:pt x="102" y="161"/>
                    <a:pt x="108" y="160"/>
                    <a:pt x="112" y="159"/>
                  </a:cubicBezTo>
                  <a:cubicBezTo>
                    <a:pt x="122" y="172"/>
                    <a:pt x="122" y="172"/>
                    <a:pt x="122" y="172"/>
                  </a:cubicBezTo>
                  <a:cubicBezTo>
                    <a:pt x="123" y="173"/>
                    <a:pt x="125" y="174"/>
                    <a:pt x="127" y="173"/>
                  </a:cubicBezTo>
                  <a:cubicBezTo>
                    <a:pt x="137" y="167"/>
                    <a:pt x="137" y="167"/>
                    <a:pt x="137" y="167"/>
                  </a:cubicBezTo>
                  <a:cubicBezTo>
                    <a:pt x="138" y="167"/>
                    <a:pt x="139" y="165"/>
                    <a:pt x="138" y="163"/>
                  </a:cubicBezTo>
                  <a:cubicBezTo>
                    <a:pt x="132" y="148"/>
                    <a:pt x="132" y="148"/>
                    <a:pt x="132" y="148"/>
                  </a:cubicBezTo>
                  <a:cubicBezTo>
                    <a:pt x="142" y="141"/>
                    <a:pt x="149" y="132"/>
                    <a:pt x="154" y="121"/>
                  </a:cubicBezTo>
                  <a:cubicBezTo>
                    <a:pt x="170" y="124"/>
                    <a:pt x="170" y="124"/>
                    <a:pt x="170" y="124"/>
                  </a:cubicBezTo>
                  <a:cubicBezTo>
                    <a:pt x="172" y="124"/>
                    <a:pt x="174" y="123"/>
                    <a:pt x="174" y="122"/>
                  </a:cubicBezTo>
                  <a:cubicBezTo>
                    <a:pt x="178" y="111"/>
                    <a:pt x="178" y="111"/>
                    <a:pt x="178" y="111"/>
                  </a:cubicBezTo>
                  <a:cubicBezTo>
                    <a:pt x="178" y="109"/>
                    <a:pt x="177" y="107"/>
                    <a:pt x="176" y="106"/>
                  </a:cubicBezTo>
                  <a:close/>
                  <a:moveTo>
                    <a:pt x="95" y="141"/>
                  </a:moveTo>
                  <a:cubicBezTo>
                    <a:pt x="67" y="144"/>
                    <a:pt x="42" y="124"/>
                    <a:pt x="39" y="96"/>
                  </a:cubicBezTo>
                  <a:cubicBezTo>
                    <a:pt x="36" y="69"/>
                    <a:pt x="56" y="44"/>
                    <a:pt x="84" y="41"/>
                  </a:cubicBezTo>
                  <a:cubicBezTo>
                    <a:pt x="112" y="38"/>
                    <a:pt x="137" y="58"/>
                    <a:pt x="140" y="86"/>
                  </a:cubicBezTo>
                  <a:cubicBezTo>
                    <a:pt x="143" y="113"/>
                    <a:pt x="123" y="138"/>
                    <a:pt x="95" y="141"/>
                  </a:cubicBezTo>
                  <a:close/>
                  <a:moveTo>
                    <a:pt x="91" y="106"/>
                  </a:moveTo>
                  <a:cubicBezTo>
                    <a:pt x="83" y="107"/>
                    <a:pt x="76" y="101"/>
                    <a:pt x="75" y="93"/>
                  </a:cubicBezTo>
                  <a:cubicBezTo>
                    <a:pt x="74" y="84"/>
                    <a:pt x="80" y="77"/>
                    <a:pt x="88" y="76"/>
                  </a:cubicBezTo>
                  <a:cubicBezTo>
                    <a:pt x="96" y="75"/>
                    <a:pt x="103" y="81"/>
                    <a:pt x="104" y="89"/>
                  </a:cubicBezTo>
                  <a:cubicBezTo>
                    <a:pt x="105" y="97"/>
                    <a:pt x="99" y="105"/>
                    <a:pt x="91" y="106"/>
                  </a:cubicBezTo>
                  <a:close/>
                </a:path>
              </a:pathLst>
            </a:custGeom>
            <a:solidFill>
              <a:schemeClr val="tx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64" name="îśľîḋé"/>
            <p:cNvSpPr/>
            <p:nvPr/>
          </p:nvSpPr>
          <p:spPr bwMode="auto">
            <a:xfrm>
              <a:off x="3378" y="2698"/>
              <a:ext cx="536" cy="538"/>
            </a:xfrm>
            <a:custGeom>
              <a:avLst/>
              <a:gdLst>
                <a:gd name="T0" fmla="*/ 245 w 273"/>
                <a:gd name="T1" fmla="*/ 152 h 274"/>
                <a:gd name="T2" fmla="*/ 239 w 273"/>
                <a:gd name="T3" fmla="*/ 99 h 274"/>
                <a:gd name="T4" fmla="*/ 261 w 273"/>
                <a:gd name="T5" fmla="*/ 77 h 274"/>
                <a:gd name="T6" fmla="*/ 246 w 273"/>
                <a:gd name="T7" fmla="*/ 59 h 274"/>
                <a:gd name="T8" fmla="*/ 184 w 273"/>
                <a:gd name="T9" fmla="*/ 41 h 274"/>
                <a:gd name="T10" fmla="*/ 186 w 273"/>
                <a:gd name="T11" fmla="*/ 7 h 274"/>
                <a:gd name="T12" fmla="*/ 163 w 273"/>
                <a:gd name="T13" fmla="*/ 4 h 274"/>
                <a:gd name="T14" fmla="*/ 150 w 273"/>
                <a:gd name="T15" fmla="*/ 31 h 274"/>
                <a:gd name="T16" fmla="*/ 104 w 273"/>
                <a:gd name="T17" fmla="*/ 35 h 274"/>
                <a:gd name="T18" fmla="*/ 86 w 273"/>
                <a:gd name="T19" fmla="*/ 12 h 274"/>
                <a:gd name="T20" fmla="*/ 63 w 273"/>
                <a:gd name="T21" fmla="*/ 19 h 274"/>
                <a:gd name="T22" fmla="*/ 72 w 273"/>
                <a:gd name="T23" fmla="*/ 51 h 274"/>
                <a:gd name="T24" fmla="*/ 13 w 273"/>
                <a:gd name="T25" fmla="*/ 84 h 274"/>
                <a:gd name="T26" fmla="*/ 1 w 273"/>
                <a:gd name="T27" fmla="*/ 105 h 274"/>
                <a:gd name="T28" fmla="*/ 30 w 273"/>
                <a:gd name="T29" fmla="*/ 123 h 274"/>
                <a:gd name="T30" fmla="*/ 34 w 273"/>
                <a:gd name="T31" fmla="*/ 173 h 274"/>
                <a:gd name="T32" fmla="*/ 11 w 273"/>
                <a:gd name="T33" fmla="*/ 197 h 274"/>
                <a:gd name="T34" fmla="*/ 26 w 273"/>
                <a:gd name="T35" fmla="*/ 214 h 274"/>
                <a:gd name="T36" fmla="*/ 90 w 273"/>
                <a:gd name="T37" fmla="*/ 237 h 274"/>
                <a:gd name="T38" fmla="*/ 90 w 273"/>
                <a:gd name="T39" fmla="*/ 268 h 274"/>
                <a:gd name="T40" fmla="*/ 113 w 273"/>
                <a:gd name="T41" fmla="*/ 270 h 274"/>
                <a:gd name="T42" fmla="*/ 149 w 273"/>
                <a:gd name="T43" fmla="*/ 247 h 274"/>
                <a:gd name="T44" fmla="*/ 187 w 273"/>
                <a:gd name="T45" fmla="*/ 262 h 274"/>
                <a:gd name="T46" fmla="*/ 209 w 273"/>
                <a:gd name="T47" fmla="*/ 255 h 274"/>
                <a:gd name="T48" fmla="*/ 203 w 273"/>
                <a:gd name="T49" fmla="*/ 226 h 274"/>
                <a:gd name="T50" fmla="*/ 260 w 273"/>
                <a:gd name="T51" fmla="*/ 189 h 274"/>
                <a:gd name="T52" fmla="*/ 272 w 273"/>
                <a:gd name="T53" fmla="*/ 169 h 274"/>
                <a:gd name="T54" fmla="*/ 146 w 273"/>
                <a:gd name="T55" fmla="*/ 215 h 274"/>
                <a:gd name="T56" fmla="*/ 129 w 273"/>
                <a:gd name="T57" fmla="*/ 62 h 274"/>
                <a:gd name="T58" fmla="*/ 146 w 273"/>
                <a:gd name="T59" fmla="*/ 215 h 274"/>
                <a:gd name="T60" fmla="*/ 115 w 273"/>
                <a:gd name="T61" fmla="*/ 141 h 274"/>
                <a:gd name="T62" fmla="*/ 160 w 273"/>
                <a:gd name="T63" fmla="*/ 136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3" h="274">
                  <a:moveTo>
                    <a:pt x="269" y="162"/>
                  </a:moveTo>
                  <a:cubicBezTo>
                    <a:pt x="245" y="152"/>
                    <a:pt x="245" y="152"/>
                    <a:pt x="245" y="152"/>
                  </a:cubicBezTo>
                  <a:cubicBezTo>
                    <a:pt x="246" y="144"/>
                    <a:pt x="246" y="135"/>
                    <a:pt x="245" y="127"/>
                  </a:cubicBezTo>
                  <a:cubicBezTo>
                    <a:pt x="244" y="117"/>
                    <a:pt x="242" y="108"/>
                    <a:pt x="239" y="99"/>
                  </a:cubicBezTo>
                  <a:cubicBezTo>
                    <a:pt x="259" y="84"/>
                    <a:pt x="259" y="84"/>
                    <a:pt x="259" y="84"/>
                  </a:cubicBezTo>
                  <a:cubicBezTo>
                    <a:pt x="262" y="82"/>
                    <a:pt x="262" y="79"/>
                    <a:pt x="261" y="77"/>
                  </a:cubicBezTo>
                  <a:cubicBezTo>
                    <a:pt x="252" y="61"/>
                    <a:pt x="252" y="61"/>
                    <a:pt x="252" y="61"/>
                  </a:cubicBezTo>
                  <a:cubicBezTo>
                    <a:pt x="251" y="59"/>
                    <a:pt x="248" y="58"/>
                    <a:pt x="246" y="59"/>
                  </a:cubicBezTo>
                  <a:cubicBezTo>
                    <a:pt x="221" y="69"/>
                    <a:pt x="221" y="69"/>
                    <a:pt x="221" y="69"/>
                  </a:cubicBezTo>
                  <a:cubicBezTo>
                    <a:pt x="211" y="57"/>
                    <a:pt x="198" y="47"/>
                    <a:pt x="184" y="41"/>
                  </a:cubicBezTo>
                  <a:cubicBezTo>
                    <a:pt x="190" y="13"/>
                    <a:pt x="190" y="13"/>
                    <a:pt x="190" y="13"/>
                  </a:cubicBezTo>
                  <a:cubicBezTo>
                    <a:pt x="190" y="10"/>
                    <a:pt x="189" y="7"/>
                    <a:pt x="186" y="7"/>
                  </a:cubicBezTo>
                  <a:cubicBezTo>
                    <a:pt x="170" y="1"/>
                    <a:pt x="170" y="1"/>
                    <a:pt x="170" y="1"/>
                  </a:cubicBezTo>
                  <a:cubicBezTo>
                    <a:pt x="167" y="0"/>
                    <a:pt x="164" y="1"/>
                    <a:pt x="163" y="4"/>
                  </a:cubicBezTo>
                  <a:cubicBezTo>
                    <a:pt x="150" y="30"/>
                    <a:pt x="150" y="30"/>
                    <a:pt x="150" y="30"/>
                  </a:cubicBezTo>
                  <a:cubicBezTo>
                    <a:pt x="150" y="31"/>
                    <a:pt x="150" y="31"/>
                    <a:pt x="150" y="31"/>
                  </a:cubicBezTo>
                  <a:cubicBezTo>
                    <a:pt x="142" y="30"/>
                    <a:pt x="134" y="30"/>
                    <a:pt x="126" y="30"/>
                  </a:cubicBezTo>
                  <a:cubicBezTo>
                    <a:pt x="118" y="31"/>
                    <a:pt x="111" y="33"/>
                    <a:pt x="104" y="35"/>
                  </a:cubicBezTo>
                  <a:cubicBezTo>
                    <a:pt x="104" y="35"/>
                    <a:pt x="104" y="35"/>
                    <a:pt x="104" y="35"/>
                  </a:cubicBezTo>
                  <a:cubicBezTo>
                    <a:pt x="86" y="12"/>
                    <a:pt x="86" y="12"/>
                    <a:pt x="86" y="12"/>
                  </a:cubicBezTo>
                  <a:cubicBezTo>
                    <a:pt x="84" y="9"/>
                    <a:pt x="81" y="9"/>
                    <a:pt x="78" y="10"/>
                  </a:cubicBezTo>
                  <a:cubicBezTo>
                    <a:pt x="63" y="19"/>
                    <a:pt x="63" y="19"/>
                    <a:pt x="63" y="19"/>
                  </a:cubicBezTo>
                  <a:cubicBezTo>
                    <a:pt x="61" y="20"/>
                    <a:pt x="60" y="23"/>
                    <a:pt x="61" y="26"/>
                  </a:cubicBezTo>
                  <a:cubicBezTo>
                    <a:pt x="72" y="51"/>
                    <a:pt x="72" y="51"/>
                    <a:pt x="72" y="51"/>
                  </a:cubicBezTo>
                  <a:cubicBezTo>
                    <a:pt x="59" y="61"/>
                    <a:pt x="48" y="74"/>
                    <a:pt x="41" y="89"/>
                  </a:cubicBezTo>
                  <a:cubicBezTo>
                    <a:pt x="13" y="84"/>
                    <a:pt x="13" y="84"/>
                    <a:pt x="13" y="84"/>
                  </a:cubicBezTo>
                  <a:cubicBezTo>
                    <a:pt x="10" y="84"/>
                    <a:pt x="7" y="85"/>
                    <a:pt x="7" y="88"/>
                  </a:cubicBezTo>
                  <a:cubicBezTo>
                    <a:pt x="1" y="105"/>
                    <a:pt x="1" y="105"/>
                    <a:pt x="1" y="105"/>
                  </a:cubicBezTo>
                  <a:cubicBezTo>
                    <a:pt x="0" y="107"/>
                    <a:pt x="2" y="110"/>
                    <a:pt x="4" y="111"/>
                  </a:cubicBezTo>
                  <a:cubicBezTo>
                    <a:pt x="30" y="123"/>
                    <a:pt x="30" y="123"/>
                    <a:pt x="30" y="123"/>
                  </a:cubicBezTo>
                  <a:cubicBezTo>
                    <a:pt x="29" y="132"/>
                    <a:pt x="28" y="141"/>
                    <a:pt x="29" y="150"/>
                  </a:cubicBezTo>
                  <a:cubicBezTo>
                    <a:pt x="30" y="158"/>
                    <a:pt x="32" y="166"/>
                    <a:pt x="34" y="173"/>
                  </a:cubicBezTo>
                  <a:cubicBezTo>
                    <a:pt x="12" y="190"/>
                    <a:pt x="12" y="190"/>
                    <a:pt x="12" y="190"/>
                  </a:cubicBezTo>
                  <a:cubicBezTo>
                    <a:pt x="10" y="191"/>
                    <a:pt x="9" y="194"/>
                    <a:pt x="11" y="197"/>
                  </a:cubicBezTo>
                  <a:cubicBezTo>
                    <a:pt x="19" y="212"/>
                    <a:pt x="19" y="212"/>
                    <a:pt x="19" y="212"/>
                  </a:cubicBezTo>
                  <a:cubicBezTo>
                    <a:pt x="20" y="214"/>
                    <a:pt x="23" y="215"/>
                    <a:pt x="26" y="214"/>
                  </a:cubicBezTo>
                  <a:cubicBezTo>
                    <a:pt x="51" y="204"/>
                    <a:pt x="51" y="204"/>
                    <a:pt x="51" y="204"/>
                  </a:cubicBezTo>
                  <a:cubicBezTo>
                    <a:pt x="61" y="218"/>
                    <a:pt x="75" y="229"/>
                    <a:pt x="90" y="237"/>
                  </a:cubicBezTo>
                  <a:cubicBezTo>
                    <a:pt x="86" y="261"/>
                    <a:pt x="86" y="261"/>
                    <a:pt x="86" y="261"/>
                  </a:cubicBezTo>
                  <a:cubicBezTo>
                    <a:pt x="85" y="264"/>
                    <a:pt x="87" y="267"/>
                    <a:pt x="90" y="268"/>
                  </a:cubicBezTo>
                  <a:cubicBezTo>
                    <a:pt x="107" y="273"/>
                    <a:pt x="107" y="273"/>
                    <a:pt x="107" y="273"/>
                  </a:cubicBezTo>
                  <a:cubicBezTo>
                    <a:pt x="109" y="274"/>
                    <a:pt x="112" y="272"/>
                    <a:pt x="113" y="270"/>
                  </a:cubicBezTo>
                  <a:cubicBezTo>
                    <a:pt x="123" y="246"/>
                    <a:pt x="123" y="246"/>
                    <a:pt x="123" y="246"/>
                  </a:cubicBezTo>
                  <a:cubicBezTo>
                    <a:pt x="132" y="247"/>
                    <a:pt x="140" y="248"/>
                    <a:pt x="149" y="247"/>
                  </a:cubicBezTo>
                  <a:cubicBezTo>
                    <a:pt x="157" y="246"/>
                    <a:pt x="165" y="244"/>
                    <a:pt x="172" y="242"/>
                  </a:cubicBezTo>
                  <a:cubicBezTo>
                    <a:pt x="187" y="262"/>
                    <a:pt x="187" y="262"/>
                    <a:pt x="187" y="262"/>
                  </a:cubicBezTo>
                  <a:cubicBezTo>
                    <a:pt x="189" y="264"/>
                    <a:pt x="192" y="265"/>
                    <a:pt x="194" y="263"/>
                  </a:cubicBezTo>
                  <a:cubicBezTo>
                    <a:pt x="209" y="255"/>
                    <a:pt x="209" y="255"/>
                    <a:pt x="209" y="255"/>
                  </a:cubicBezTo>
                  <a:cubicBezTo>
                    <a:pt x="212" y="254"/>
                    <a:pt x="213" y="251"/>
                    <a:pt x="212" y="248"/>
                  </a:cubicBezTo>
                  <a:cubicBezTo>
                    <a:pt x="203" y="226"/>
                    <a:pt x="203" y="226"/>
                    <a:pt x="203" y="226"/>
                  </a:cubicBezTo>
                  <a:cubicBezTo>
                    <a:pt x="217" y="215"/>
                    <a:pt x="228" y="201"/>
                    <a:pt x="236" y="185"/>
                  </a:cubicBezTo>
                  <a:cubicBezTo>
                    <a:pt x="260" y="189"/>
                    <a:pt x="260" y="189"/>
                    <a:pt x="260" y="189"/>
                  </a:cubicBezTo>
                  <a:cubicBezTo>
                    <a:pt x="263" y="190"/>
                    <a:pt x="266" y="188"/>
                    <a:pt x="266" y="185"/>
                  </a:cubicBezTo>
                  <a:cubicBezTo>
                    <a:pt x="272" y="169"/>
                    <a:pt x="272" y="169"/>
                    <a:pt x="272" y="169"/>
                  </a:cubicBezTo>
                  <a:cubicBezTo>
                    <a:pt x="273" y="166"/>
                    <a:pt x="271" y="163"/>
                    <a:pt x="269" y="162"/>
                  </a:cubicBezTo>
                  <a:close/>
                  <a:moveTo>
                    <a:pt x="146" y="215"/>
                  </a:moveTo>
                  <a:cubicBezTo>
                    <a:pt x="103" y="220"/>
                    <a:pt x="65" y="189"/>
                    <a:pt x="61" y="147"/>
                  </a:cubicBezTo>
                  <a:cubicBezTo>
                    <a:pt x="56" y="105"/>
                    <a:pt x="87" y="67"/>
                    <a:pt x="129" y="62"/>
                  </a:cubicBezTo>
                  <a:cubicBezTo>
                    <a:pt x="171" y="58"/>
                    <a:pt x="209" y="88"/>
                    <a:pt x="214" y="130"/>
                  </a:cubicBezTo>
                  <a:cubicBezTo>
                    <a:pt x="218" y="173"/>
                    <a:pt x="188" y="210"/>
                    <a:pt x="146" y="215"/>
                  </a:cubicBezTo>
                  <a:close/>
                  <a:moveTo>
                    <a:pt x="140" y="161"/>
                  </a:moveTo>
                  <a:cubicBezTo>
                    <a:pt x="127" y="162"/>
                    <a:pt x="116" y="153"/>
                    <a:pt x="115" y="141"/>
                  </a:cubicBezTo>
                  <a:cubicBezTo>
                    <a:pt x="114" y="129"/>
                    <a:pt x="123" y="117"/>
                    <a:pt x="135" y="116"/>
                  </a:cubicBezTo>
                  <a:cubicBezTo>
                    <a:pt x="147" y="115"/>
                    <a:pt x="159" y="124"/>
                    <a:pt x="160" y="136"/>
                  </a:cubicBezTo>
                  <a:cubicBezTo>
                    <a:pt x="161" y="149"/>
                    <a:pt x="152" y="160"/>
                    <a:pt x="14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65" name="íṡļiḑé"/>
            <p:cNvSpPr/>
            <p:nvPr/>
          </p:nvSpPr>
          <p:spPr bwMode="auto">
            <a:xfrm>
              <a:off x="1335" y="642"/>
              <a:ext cx="530" cy="534"/>
            </a:xfrm>
            <a:custGeom>
              <a:avLst/>
              <a:gdLst>
                <a:gd name="T0" fmla="*/ 244 w 270"/>
                <a:gd name="T1" fmla="*/ 160 h 272"/>
                <a:gd name="T2" fmla="*/ 242 w 270"/>
                <a:gd name="T3" fmla="*/ 106 h 272"/>
                <a:gd name="T4" fmla="*/ 266 w 270"/>
                <a:gd name="T5" fmla="*/ 85 h 272"/>
                <a:gd name="T6" fmla="*/ 252 w 270"/>
                <a:gd name="T7" fmla="*/ 66 h 272"/>
                <a:gd name="T8" fmla="*/ 192 w 270"/>
                <a:gd name="T9" fmla="*/ 42 h 272"/>
                <a:gd name="T10" fmla="*/ 197 w 270"/>
                <a:gd name="T11" fmla="*/ 8 h 272"/>
                <a:gd name="T12" fmla="*/ 173 w 270"/>
                <a:gd name="T13" fmla="*/ 4 h 272"/>
                <a:gd name="T14" fmla="*/ 158 w 270"/>
                <a:gd name="T15" fmla="*/ 29 h 272"/>
                <a:gd name="T16" fmla="*/ 111 w 270"/>
                <a:gd name="T17" fmla="*/ 30 h 272"/>
                <a:gd name="T18" fmla="*/ 94 w 270"/>
                <a:gd name="T19" fmla="*/ 5 h 272"/>
                <a:gd name="T20" fmla="*/ 71 w 270"/>
                <a:gd name="T21" fmla="*/ 10 h 272"/>
                <a:gd name="T22" fmla="*/ 78 w 270"/>
                <a:gd name="T23" fmla="*/ 44 h 272"/>
                <a:gd name="T24" fmla="*/ 15 w 270"/>
                <a:gd name="T25" fmla="*/ 72 h 272"/>
                <a:gd name="T26" fmla="*/ 1 w 270"/>
                <a:gd name="T27" fmla="*/ 92 h 272"/>
                <a:gd name="T28" fmla="*/ 28 w 270"/>
                <a:gd name="T29" fmla="*/ 112 h 272"/>
                <a:gd name="T30" fmla="*/ 29 w 270"/>
                <a:gd name="T31" fmla="*/ 164 h 272"/>
                <a:gd name="T32" fmla="*/ 3 w 270"/>
                <a:gd name="T33" fmla="*/ 185 h 272"/>
                <a:gd name="T34" fmla="*/ 17 w 270"/>
                <a:gd name="T35" fmla="*/ 204 h 272"/>
                <a:gd name="T36" fmla="*/ 80 w 270"/>
                <a:gd name="T37" fmla="*/ 232 h 272"/>
                <a:gd name="T38" fmla="*/ 77 w 270"/>
                <a:gd name="T39" fmla="*/ 264 h 272"/>
                <a:gd name="T40" fmla="*/ 100 w 270"/>
                <a:gd name="T41" fmla="*/ 268 h 272"/>
                <a:gd name="T42" fmla="*/ 138 w 270"/>
                <a:gd name="T43" fmla="*/ 248 h 272"/>
                <a:gd name="T44" fmla="*/ 175 w 270"/>
                <a:gd name="T45" fmla="*/ 266 h 272"/>
                <a:gd name="T46" fmla="*/ 199 w 270"/>
                <a:gd name="T47" fmla="*/ 261 h 272"/>
                <a:gd name="T48" fmla="*/ 194 w 270"/>
                <a:gd name="T49" fmla="*/ 231 h 272"/>
                <a:gd name="T50" fmla="*/ 256 w 270"/>
                <a:gd name="T51" fmla="*/ 199 h 272"/>
                <a:gd name="T52" fmla="*/ 269 w 270"/>
                <a:gd name="T53" fmla="*/ 179 h 272"/>
                <a:gd name="T54" fmla="*/ 138 w 270"/>
                <a:gd name="T55" fmla="*/ 215 h 272"/>
                <a:gd name="T56" fmla="*/ 134 w 270"/>
                <a:gd name="T57" fmla="*/ 59 h 272"/>
                <a:gd name="T58" fmla="*/ 138 w 270"/>
                <a:gd name="T59" fmla="*/ 215 h 272"/>
                <a:gd name="T60" fmla="*/ 97 w 270"/>
                <a:gd name="T61" fmla="*/ 138 h 272"/>
                <a:gd name="T62" fmla="*/ 174 w 270"/>
                <a:gd name="T63" fmla="*/ 13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0" h="272">
                  <a:moveTo>
                    <a:pt x="267" y="172"/>
                  </a:moveTo>
                  <a:cubicBezTo>
                    <a:pt x="244" y="160"/>
                    <a:pt x="244" y="160"/>
                    <a:pt x="244" y="160"/>
                  </a:cubicBezTo>
                  <a:cubicBezTo>
                    <a:pt x="246" y="152"/>
                    <a:pt x="246" y="143"/>
                    <a:pt x="246" y="135"/>
                  </a:cubicBezTo>
                  <a:cubicBezTo>
                    <a:pt x="246" y="125"/>
                    <a:pt x="244" y="115"/>
                    <a:pt x="242" y="106"/>
                  </a:cubicBezTo>
                  <a:cubicBezTo>
                    <a:pt x="264" y="92"/>
                    <a:pt x="264" y="92"/>
                    <a:pt x="264" y="92"/>
                  </a:cubicBezTo>
                  <a:cubicBezTo>
                    <a:pt x="266" y="91"/>
                    <a:pt x="267" y="88"/>
                    <a:pt x="266" y="85"/>
                  </a:cubicBezTo>
                  <a:cubicBezTo>
                    <a:pt x="259" y="69"/>
                    <a:pt x="259" y="69"/>
                    <a:pt x="259" y="69"/>
                  </a:cubicBezTo>
                  <a:cubicBezTo>
                    <a:pt x="258" y="67"/>
                    <a:pt x="255" y="65"/>
                    <a:pt x="252" y="66"/>
                  </a:cubicBezTo>
                  <a:cubicBezTo>
                    <a:pt x="226" y="74"/>
                    <a:pt x="226" y="74"/>
                    <a:pt x="226" y="74"/>
                  </a:cubicBezTo>
                  <a:cubicBezTo>
                    <a:pt x="217" y="61"/>
                    <a:pt x="205" y="50"/>
                    <a:pt x="192" y="42"/>
                  </a:cubicBezTo>
                  <a:cubicBezTo>
                    <a:pt x="200" y="15"/>
                    <a:pt x="200" y="15"/>
                    <a:pt x="200" y="15"/>
                  </a:cubicBezTo>
                  <a:cubicBezTo>
                    <a:pt x="200" y="12"/>
                    <a:pt x="199" y="9"/>
                    <a:pt x="197" y="8"/>
                  </a:cubicBezTo>
                  <a:cubicBezTo>
                    <a:pt x="180" y="1"/>
                    <a:pt x="180" y="1"/>
                    <a:pt x="180" y="1"/>
                  </a:cubicBezTo>
                  <a:cubicBezTo>
                    <a:pt x="178" y="0"/>
                    <a:pt x="175" y="1"/>
                    <a:pt x="173" y="4"/>
                  </a:cubicBezTo>
                  <a:cubicBezTo>
                    <a:pt x="158" y="29"/>
                    <a:pt x="158" y="29"/>
                    <a:pt x="158" y="29"/>
                  </a:cubicBezTo>
                  <a:cubicBezTo>
                    <a:pt x="158" y="29"/>
                    <a:pt x="158" y="29"/>
                    <a:pt x="158" y="29"/>
                  </a:cubicBezTo>
                  <a:cubicBezTo>
                    <a:pt x="150" y="28"/>
                    <a:pt x="142" y="27"/>
                    <a:pt x="133" y="27"/>
                  </a:cubicBezTo>
                  <a:cubicBezTo>
                    <a:pt x="126" y="27"/>
                    <a:pt x="118" y="28"/>
                    <a:pt x="111" y="30"/>
                  </a:cubicBezTo>
                  <a:cubicBezTo>
                    <a:pt x="111" y="29"/>
                    <a:pt x="111" y="29"/>
                    <a:pt x="111" y="29"/>
                  </a:cubicBezTo>
                  <a:cubicBezTo>
                    <a:pt x="94" y="5"/>
                    <a:pt x="94" y="5"/>
                    <a:pt x="94" y="5"/>
                  </a:cubicBezTo>
                  <a:cubicBezTo>
                    <a:pt x="93" y="2"/>
                    <a:pt x="89" y="1"/>
                    <a:pt x="87" y="3"/>
                  </a:cubicBezTo>
                  <a:cubicBezTo>
                    <a:pt x="71" y="10"/>
                    <a:pt x="71" y="10"/>
                    <a:pt x="71" y="10"/>
                  </a:cubicBezTo>
                  <a:cubicBezTo>
                    <a:pt x="69" y="11"/>
                    <a:pt x="67" y="14"/>
                    <a:pt x="68" y="17"/>
                  </a:cubicBezTo>
                  <a:cubicBezTo>
                    <a:pt x="78" y="44"/>
                    <a:pt x="78" y="44"/>
                    <a:pt x="78" y="44"/>
                  </a:cubicBezTo>
                  <a:cubicBezTo>
                    <a:pt x="63" y="53"/>
                    <a:pt x="51" y="65"/>
                    <a:pt x="42" y="79"/>
                  </a:cubicBezTo>
                  <a:cubicBezTo>
                    <a:pt x="15" y="72"/>
                    <a:pt x="15" y="72"/>
                    <a:pt x="15" y="72"/>
                  </a:cubicBezTo>
                  <a:cubicBezTo>
                    <a:pt x="12" y="71"/>
                    <a:pt x="9" y="73"/>
                    <a:pt x="8" y="75"/>
                  </a:cubicBezTo>
                  <a:cubicBezTo>
                    <a:pt x="1" y="92"/>
                    <a:pt x="1" y="92"/>
                    <a:pt x="1" y="92"/>
                  </a:cubicBezTo>
                  <a:cubicBezTo>
                    <a:pt x="0" y="94"/>
                    <a:pt x="1" y="97"/>
                    <a:pt x="4" y="99"/>
                  </a:cubicBezTo>
                  <a:cubicBezTo>
                    <a:pt x="28" y="112"/>
                    <a:pt x="28" y="112"/>
                    <a:pt x="28" y="112"/>
                  </a:cubicBezTo>
                  <a:cubicBezTo>
                    <a:pt x="26" y="121"/>
                    <a:pt x="25" y="130"/>
                    <a:pt x="26" y="140"/>
                  </a:cubicBezTo>
                  <a:cubicBezTo>
                    <a:pt x="26" y="148"/>
                    <a:pt x="27" y="156"/>
                    <a:pt x="29" y="164"/>
                  </a:cubicBezTo>
                  <a:cubicBezTo>
                    <a:pt x="5" y="178"/>
                    <a:pt x="5" y="178"/>
                    <a:pt x="5" y="178"/>
                  </a:cubicBezTo>
                  <a:cubicBezTo>
                    <a:pt x="2" y="180"/>
                    <a:pt x="1" y="183"/>
                    <a:pt x="3" y="185"/>
                  </a:cubicBezTo>
                  <a:cubicBezTo>
                    <a:pt x="10" y="202"/>
                    <a:pt x="10" y="202"/>
                    <a:pt x="10" y="202"/>
                  </a:cubicBezTo>
                  <a:cubicBezTo>
                    <a:pt x="11" y="204"/>
                    <a:pt x="14" y="205"/>
                    <a:pt x="17" y="204"/>
                  </a:cubicBezTo>
                  <a:cubicBezTo>
                    <a:pt x="43" y="196"/>
                    <a:pt x="43" y="196"/>
                    <a:pt x="43" y="196"/>
                  </a:cubicBezTo>
                  <a:cubicBezTo>
                    <a:pt x="52" y="211"/>
                    <a:pt x="65" y="224"/>
                    <a:pt x="80" y="232"/>
                  </a:cubicBezTo>
                  <a:cubicBezTo>
                    <a:pt x="74" y="257"/>
                    <a:pt x="74" y="257"/>
                    <a:pt x="74" y="257"/>
                  </a:cubicBezTo>
                  <a:cubicBezTo>
                    <a:pt x="73" y="260"/>
                    <a:pt x="74" y="263"/>
                    <a:pt x="77" y="264"/>
                  </a:cubicBezTo>
                  <a:cubicBezTo>
                    <a:pt x="93" y="270"/>
                    <a:pt x="93" y="270"/>
                    <a:pt x="93" y="270"/>
                  </a:cubicBezTo>
                  <a:cubicBezTo>
                    <a:pt x="96" y="272"/>
                    <a:pt x="99" y="270"/>
                    <a:pt x="100" y="268"/>
                  </a:cubicBezTo>
                  <a:cubicBezTo>
                    <a:pt x="113" y="245"/>
                    <a:pt x="113" y="245"/>
                    <a:pt x="113" y="245"/>
                  </a:cubicBezTo>
                  <a:cubicBezTo>
                    <a:pt x="121" y="247"/>
                    <a:pt x="130" y="248"/>
                    <a:pt x="138" y="248"/>
                  </a:cubicBezTo>
                  <a:cubicBezTo>
                    <a:pt x="147" y="247"/>
                    <a:pt x="155" y="246"/>
                    <a:pt x="162" y="244"/>
                  </a:cubicBezTo>
                  <a:cubicBezTo>
                    <a:pt x="175" y="266"/>
                    <a:pt x="175" y="266"/>
                    <a:pt x="175" y="266"/>
                  </a:cubicBezTo>
                  <a:cubicBezTo>
                    <a:pt x="177" y="269"/>
                    <a:pt x="180" y="270"/>
                    <a:pt x="182" y="268"/>
                  </a:cubicBezTo>
                  <a:cubicBezTo>
                    <a:pt x="199" y="261"/>
                    <a:pt x="199" y="261"/>
                    <a:pt x="199" y="261"/>
                  </a:cubicBezTo>
                  <a:cubicBezTo>
                    <a:pt x="201" y="260"/>
                    <a:pt x="203" y="257"/>
                    <a:pt x="202" y="254"/>
                  </a:cubicBezTo>
                  <a:cubicBezTo>
                    <a:pt x="194" y="231"/>
                    <a:pt x="194" y="231"/>
                    <a:pt x="194" y="231"/>
                  </a:cubicBezTo>
                  <a:cubicBezTo>
                    <a:pt x="210" y="221"/>
                    <a:pt x="222" y="208"/>
                    <a:pt x="231" y="193"/>
                  </a:cubicBezTo>
                  <a:cubicBezTo>
                    <a:pt x="256" y="199"/>
                    <a:pt x="256" y="199"/>
                    <a:pt x="256" y="199"/>
                  </a:cubicBezTo>
                  <a:cubicBezTo>
                    <a:pt x="259" y="200"/>
                    <a:pt x="262" y="198"/>
                    <a:pt x="262" y="196"/>
                  </a:cubicBezTo>
                  <a:cubicBezTo>
                    <a:pt x="269" y="179"/>
                    <a:pt x="269" y="179"/>
                    <a:pt x="269" y="179"/>
                  </a:cubicBezTo>
                  <a:cubicBezTo>
                    <a:pt x="270" y="177"/>
                    <a:pt x="269" y="174"/>
                    <a:pt x="267" y="172"/>
                  </a:cubicBezTo>
                  <a:close/>
                  <a:moveTo>
                    <a:pt x="138" y="215"/>
                  </a:moveTo>
                  <a:cubicBezTo>
                    <a:pt x="95" y="216"/>
                    <a:pt x="59" y="182"/>
                    <a:pt x="58" y="139"/>
                  </a:cubicBezTo>
                  <a:cubicBezTo>
                    <a:pt x="57" y="96"/>
                    <a:pt x="91" y="60"/>
                    <a:pt x="134" y="59"/>
                  </a:cubicBezTo>
                  <a:cubicBezTo>
                    <a:pt x="177" y="58"/>
                    <a:pt x="213" y="92"/>
                    <a:pt x="214" y="136"/>
                  </a:cubicBezTo>
                  <a:cubicBezTo>
                    <a:pt x="215" y="179"/>
                    <a:pt x="181" y="214"/>
                    <a:pt x="138" y="215"/>
                  </a:cubicBezTo>
                  <a:close/>
                  <a:moveTo>
                    <a:pt x="137" y="176"/>
                  </a:moveTo>
                  <a:cubicBezTo>
                    <a:pt x="116" y="176"/>
                    <a:pt x="98" y="160"/>
                    <a:pt x="97" y="138"/>
                  </a:cubicBezTo>
                  <a:cubicBezTo>
                    <a:pt x="97" y="117"/>
                    <a:pt x="114" y="99"/>
                    <a:pt x="135" y="99"/>
                  </a:cubicBezTo>
                  <a:cubicBezTo>
                    <a:pt x="156" y="98"/>
                    <a:pt x="174" y="115"/>
                    <a:pt x="174" y="136"/>
                  </a:cubicBezTo>
                  <a:cubicBezTo>
                    <a:pt x="175" y="158"/>
                    <a:pt x="158" y="175"/>
                    <a:pt x="137" y="1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69" name="íşḷîḋê"/>
            <p:cNvSpPr/>
            <p:nvPr/>
          </p:nvSpPr>
          <p:spPr bwMode="auto">
            <a:xfrm>
              <a:off x="2531" y="986"/>
              <a:ext cx="1104" cy="1105"/>
            </a:xfrm>
            <a:custGeom>
              <a:avLst/>
              <a:gdLst>
                <a:gd name="T0" fmla="*/ 500 w 562"/>
                <a:gd name="T1" fmla="*/ 309 h 563"/>
                <a:gd name="T2" fmla="*/ 561 w 562"/>
                <a:gd name="T3" fmla="*/ 265 h 563"/>
                <a:gd name="T4" fmla="*/ 491 w 562"/>
                <a:gd name="T5" fmla="*/ 220 h 563"/>
                <a:gd name="T6" fmla="*/ 532 w 562"/>
                <a:gd name="T7" fmla="*/ 159 h 563"/>
                <a:gd name="T8" fmla="*/ 449 w 562"/>
                <a:gd name="T9" fmla="*/ 143 h 563"/>
                <a:gd name="T10" fmla="*/ 467 w 562"/>
                <a:gd name="T11" fmla="*/ 73 h 563"/>
                <a:gd name="T12" fmla="*/ 382 w 562"/>
                <a:gd name="T13" fmla="*/ 90 h 563"/>
                <a:gd name="T14" fmla="*/ 388 w 562"/>
                <a:gd name="T15" fmla="*/ 31 h 563"/>
                <a:gd name="T16" fmla="*/ 333 w 562"/>
                <a:gd name="T17" fmla="*/ 15 h 563"/>
                <a:gd name="T18" fmla="*/ 299 w 562"/>
                <a:gd name="T19" fmla="*/ 66 h 563"/>
                <a:gd name="T20" fmla="*/ 235 w 562"/>
                <a:gd name="T21" fmla="*/ 6 h 563"/>
                <a:gd name="T22" fmla="*/ 216 w 562"/>
                <a:gd name="T23" fmla="*/ 79 h 563"/>
                <a:gd name="T24" fmla="*/ 165 w 562"/>
                <a:gd name="T25" fmla="*/ 27 h 563"/>
                <a:gd name="T26" fmla="*/ 152 w 562"/>
                <a:gd name="T27" fmla="*/ 112 h 563"/>
                <a:gd name="T28" fmla="*/ 91 w 562"/>
                <a:gd name="T29" fmla="*/ 89 h 563"/>
                <a:gd name="T30" fmla="*/ 55 w 562"/>
                <a:gd name="T31" fmla="*/ 134 h 563"/>
                <a:gd name="T32" fmla="*/ 89 w 562"/>
                <a:gd name="T33" fmla="*/ 190 h 563"/>
                <a:gd name="T34" fmla="*/ 18 w 562"/>
                <a:gd name="T35" fmla="*/ 187 h 563"/>
                <a:gd name="T36" fmla="*/ 68 w 562"/>
                <a:gd name="T37" fmla="*/ 258 h 563"/>
                <a:gd name="T38" fmla="*/ 67 w 562"/>
                <a:gd name="T39" fmla="*/ 271 h 563"/>
                <a:gd name="T40" fmla="*/ 6 w 562"/>
                <a:gd name="T41" fmla="*/ 333 h 563"/>
                <a:gd name="T42" fmla="*/ 80 w 562"/>
                <a:gd name="T43" fmla="*/ 356 h 563"/>
                <a:gd name="T44" fmla="*/ 47 w 562"/>
                <a:gd name="T45" fmla="*/ 434 h 563"/>
                <a:gd name="T46" fmla="*/ 122 w 562"/>
                <a:gd name="T47" fmla="*/ 429 h 563"/>
                <a:gd name="T48" fmla="*/ 123 w 562"/>
                <a:gd name="T49" fmla="*/ 513 h 563"/>
                <a:gd name="T50" fmla="*/ 191 w 562"/>
                <a:gd name="T51" fmla="*/ 480 h 563"/>
                <a:gd name="T52" fmla="*/ 225 w 562"/>
                <a:gd name="T53" fmla="*/ 558 h 563"/>
                <a:gd name="T54" fmla="*/ 268 w 562"/>
                <a:gd name="T55" fmla="*/ 501 h 563"/>
                <a:gd name="T56" fmla="*/ 328 w 562"/>
                <a:gd name="T57" fmla="*/ 558 h 563"/>
                <a:gd name="T58" fmla="*/ 353 w 562"/>
                <a:gd name="T59" fmla="*/ 490 h 563"/>
                <a:gd name="T60" fmla="*/ 430 w 562"/>
                <a:gd name="T61" fmla="*/ 519 h 563"/>
                <a:gd name="T62" fmla="*/ 429 w 562"/>
                <a:gd name="T63" fmla="*/ 446 h 563"/>
                <a:gd name="T64" fmla="*/ 510 w 562"/>
                <a:gd name="T65" fmla="*/ 444 h 563"/>
                <a:gd name="T66" fmla="*/ 481 w 562"/>
                <a:gd name="T67" fmla="*/ 376 h 563"/>
                <a:gd name="T68" fmla="*/ 555 w 562"/>
                <a:gd name="T69" fmla="*/ 342 h 563"/>
                <a:gd name="T70" fmla="*/ 329 w 562"/>
                <a:gd name="T71" fmla="*/ 372 h 563"/>
                <a:gd name="T72" fmla="*/ 135 w 562"/>
                <a:gd name="T73" fmla="*/ 350 h 563"/>
                <a:gd name="T74" fmla="*/ 224 w 562"/>
                <a:gd name="T75" fmla="*/ 436 h 563"/>
                <a:gd name="T76" fmla="*/ 295 w 562"/>
                <a:gd name="T77" fmla="*/ 187 h 563"/>
                <a:gd name="T78" fmla="*/ 313 w 562"/>
                <a:gd name="T79" fmla="*/ 124 h 563"/>
                <a:gd name="T80" fmla="*/ 327 w 562"/>
                <a:gd name="T81" fmla="*/ 196 h 563"/>
                <a:gd name="T82" fmla="*/ 382 w 562"/>
                <a:gd name="T83" fmla="*/ 271 h 563"/>
                <a:gd name="T84" fmla="*/ 401 w 562"/>
                <a:gd name="T85" fmla="*/ 399 h 563"/>
                <a:gd name="T86" fmla="*/ 382 w 562"/>
                <a:gd name="T87" fmla="*/ 271 h 563"/>
                <a:gd name="T88" fmla="*/ 243 w 562"/>
                <a:gd name="T89" fmla="*/ 273 h 563"/>
                <a:gd name="T90" fmla="*/ 188 w 562"/>
                <a:gd name="T91" fmla="*/ 302 h 563"/>
                <a:gd name="T92" fmla="*/ 163 w 562"/>
                <a:gd name="T93" fmla="*/ 175 h 563"/>
                <a:gd name="T94" fmla="*/ 188 w 562"/>
                <a:gd name="T95" fmla="*/ 302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62" h="563">
                  <a:moveTo>
                    <a:pt x="555" y="342"/>
                  </a:moveTo>
                  <a:cubicBezTo>
                    <a:pt x="557" y="337"/>
                    <a:pt x="554" y="331"/>
                    <a:pt x="548" y="329"/>
                  </a:cubicBezTo>
                  <a:cubicBezTo>
                    <a:pt x="500" y="309"/>
                    <a:pt x="500" y="309"/>
                    <a:pt x="500" y="309"/>
                  </a:cubicBezTo>
                  <a:cubicBezTo>
                    <a:pt x="501" y="302"/>
                    <a:pt x="501" y="296"/>
                    <a:pt x="501" y="290"/>
                  </a:cubicBezTo>
                  <a:cubicBezTo>
                    <a:pt x="552" y="277"/>
                    <a:pt x="552" y="277"/>
                    <a:pt x="552" y="277"/>
                  </a:cubicBezTo>
                  <a:cubicBezTo>
                    <a:pt x="558" y="275"/>
                    <a:pt x="562" y="270"/>
                    <a:pt x="561" y="265"/>
                  </a:cubicBezTo>
                  <a:cubicBezTo>
                    <a:pt x="556" y="230"/>
                    <a:pt x="556" y="230"/>
                    <a:pt x="556" y="230"/>
                  </a:cubicBezTo>
                  <a:cubicBezTo>
                    <a:pt x="556" y="224"/>
                    <a:pt x="551" y="220"/>
                    <a:pt x="545" y="220"/>
                  </a:cubicBezTo>
                  <a:cubicBezTo>
                    <a:pt x="491" y="220"/>
                    <a:pt x="491" y="220"/>
                    <a:pt x="491" y="220"/>
                  </a:cubicBezTo>
                  <a:cubicBezTo>
                    <a:pt x="490" y="215"/>
                    <a:pt x="488" y="209"/>
                    <a:pt x="486" y="204"/>
                  </a:cubicBezTo>
                  <a:cubicBezTo>
                    <a:pt x="528" y="174"/>
                    <a:pt x="528" y="174"/>
                    <a:pt x="528" y="174"/>
                  </a:cubicBezTo>
                  <a:cubicBezTo>
                    <a:pt x="533" y="170"/>
                    <a:pt x="535" y="164"/>
                    <a:pt x="532" y="159"/>
                  </a:cubicBezTo>
                  <a:cubicBezTo>
                    <a:pt x="515" y="128"/>
                    <a:pt x="515" y="128"/>
                    <a:pt x="515" y="128"/>
                  </a:cubicBezTo>
                  <a:cubicBezTo>
                    <a:pt x="513" y="123"/>
                    <a:pt x="507" y="121"/>
                    <a:pt x="502" y="123"/>
                  </a:cubicBezTo>
                  <a:cubicBezTo>
                    <a:pt x="449" y="143"/>
                    <a:pt x="449" y="143"/>
                    <a:pt x="449" y="143"/>
                  </a:cubicBezTo>
                  <a:cubicBezTo>
                    <a:pt x="446" y="140"/>
                    <a:pt x="443" y="136"/>
                    <a:pt x="439" y="133"/>
                  </a:cubicBezTo>
                  <a:cubicBezTo>
                    <a:pt x="469" y="88"/>
                    <a:pt x="469" y="88"/>
                    <a:pt x="469" y="88"/>
                  </a:cubicBezTo>
                  <a:cubicBezTo>
                    <a:pt x="472" y="83"/>
                    <a:pt x="472" y="76"/>
                    <a:pt x="467" y="73"/>
                  </a:cubicBezTo>
                  <a:cubicBezTo>
                    <a:pt x="440" y="50"/>
                    <a:pt x="440" y="50"/>
                    <a:pt x="440" y="50"/>
                  </a:cubicBezTo>
                  <a:cubicBezTo>
                    <a:pt x="437" y="46"/>
                    <a:pt x="430" y="47"/>
                    <a:pt x="426" y="51"/>
                  </a:cubicBezTo>
                  <a:cubicBezTo>
                    <a:pt x="382" y="90"/>
                    <a:pt x="382" y="90"/>
                    <a:pt x="382" y="90"/>
                  </a:cubicBezTo>
                  <a:cubicBezTo>
                    <a:pt x="382" y="91"/>
                    <a:pt x="382" y="91"/>
                    <a:pt x="382" y="91"/>
                  </a:cubicBezTo>
                  <a:cubicBezTo>
                    <a:pt x="380" y="90"/>
                    <a:pt x="379" y="90"/>
                    <a:pt x="378" y="89"/>
                  </a:cubicBezTo>
                  <a:cubicBezTo>
                    <a:pt x="388" y="31"/>
                    <a:pt x="388" y="31"/>
                    <a:pt x="388" y="31"/>
                  </a:cubicBezTo>
                  <a:cubicBezTo>
                    <a:pt x="389" y="25"/>
                    <a:pt x="385" y="20"/>
                    <a:pt x="380" y="18"/>
                  </a:cubicBezTo>
                  <a:cubicBezTo>
                    <a:pt x="346" y="9"/>
                    <a:pt x="346" y="9"/>
                    <a:pt x="346" y="9"/>
                  </a:cubicBezTo>
                  <a:cubicBezTo>
                    <a:pt x="341" y="7"/>
                    <a:pt x="335" y="10"/>
                    <a:pt x="333" y="15"/>
                  </a:cubicBezTo>
                  <a:cubicBezTo>
                    <a:pt x="309" y="69"/>
                    <a:pt x="309" y="69"/>
                    <a:pt x="309" y="69"/>
                  </a:cubicBezTo>
                  <a:cubicBezTo>
                    <a:pt x="306" y="69"/>
                    <a:pt x="302" y="68"/>
                    <a:pt x="299" y="68"/>
                  </a:cubicBezTo>
                  <a:cubicBezTo>
                    <a:pt x="299" y="67"/>
                    <a:pt x="299" y="67"/>
                    <a:pt x="299" y="66"/>
                  </a:cubicBezTo>
                  <a:cubicBezTo>
                    <a:pt x="282" y="9"/>
                    <a:pt x="282" y="9"/>
                    <a:pt x="282" y="9"/>
                  </a:cubicBezTo>
                  <a:cubicBezTo>
                    <a:pt x="281" y="4"/>
                    <a:pt x="275" y="0"/>
                    <a:pt x="270" y="1"/>
                  </a:cubicBezTo>
                  <a:cubicBezTo>
                    <a:pt x="235" y="6"/>
                    <a:pt x="235" y="6"/>
                    <a:pt x="235" y="6"/>
                  </a:cubicBezTo>
                  <a:cubicBezTo>
                    <a:pt x="230" y="7"/>
                    <a:pt x="226" y="12"/>
                    <a:pt x="226" y="18"/>
                  </a:cubicBezTo>
                  <a:cubicBezTo>
                    <a:pt x="227" y="75"/>
                    <a:pt x="227" y="75"/>
                    <a:pt x="227" y="75"/>
                  </a:cubicBezTo>
                  <a:cubicBezTo>
                    <a:pt x="224" y="76"/>
                    <a:pt x="220" y="77"/>
                    <a:pt x="216" y="79"/>
                  </a:cubicBezTo>
                  <a:cubicBezTo>
                    <a:pt x="215" y="78"/>
                    <a:pt x="215" y="78"/>
                    <a:pt x="215" y="78"/>
                  </a:cubicBezTo>
                  <a:cubicBezTo>
                    <a:pt x="180" y="30"/>
                    <a:pt x="180" y="30"/>
                    <a:pt x="180" y="30"/>
                  </a:cubicBezTo>
                  <a:cubicBezTo>
                    <a:pt x="176" y="26"/>
                    <a:pt x="170" y="24"/>
                    <a:pt x="165" y="27"/>
                  </a:cubicBezTo>
                  <a:cubicBezTo>
                    <a:pt x="135" y="45"/>
                    <a:pt x="135" y="45"/>
                    <a:pt x="135" y="45"/>
                  </a:cubicBezTo>
                  <a:cubicBezTo>
                    <a:pt x="130" y="47"/>
                    <a:pt x="128" y="53"/>
                    <a:pt x="130" y="59"/>
                  </a:cubicBezTo>
                  <a:cubicBezTo>
                    <a:pt x="152" y="112"/>
                    <a:pt x="152" y="112"/>
                    <a:pt x="152" y="112"/>
                  </a:cubicBezTo>
                  <a:cubicBezTo>
                    <a:pt x="149" y="115"/>
                    <a:pt x="145" y="118"/>
                    <a:pt x="142" y="121"/>
                  </a:cubicBezTo>
                  <a:cubicBezTo>
                    <a:pt x="141" y="121"/>
                    <a:pt x="141" y="121"/>
                    <a:pt x="141" y="121"/>
                  </a:cubicBezTo>
                  <a:cubicBezTo>
                    <a:pt x="91" y="89"/>
                    <a:pt x="91" y="89"/>
                    <a:pt x="91" y="89"/>
                  </a:cubicBezTo>
                  <a:cubicBezTo>
                    <a:pt x="86" y="86"/>
                    <a:pt x="80" y="87"/>
                    <a:pt x="77" y="91"/>
                  </a:cubicBezTo>
                  <a:cubicBezTo>
                    <a:pt x="54" y="119"/>
                    <a:pt x="54" y="119"/>
                    <a:pt x="54" y="119"/>
                  </a:cubicBezTo>
                  <a:cubicBezTo>
                    <a:pt x="51" y="123"/>
                    <a:pt x="51" y="129"/>
                    <a:pt x="55" y="134"/>
                  </a:cubicBezTo>
                  <a:cubicBezTo>
                    <a:pt x="96" y="176"/>
                    <a:pt x="96" y="176"/>
                    <a:pt x="96" y="176"/>
                  </a:cubicBezTo>
                  <a:cubicBezTo>
                    <a:pt x="96" y="177"/>
                    <a:pt x="96" y="177"/>
                    <a:pt x="96" y="177"/>
                  </a:cubicBezTo>
                  <a:cubicBezTo>
                    <a:pt x="94" y="181"/>
                    <a:pt x="92" y="185"/>
                    <a:pt x="89" y="190"/>
                  </a:cubicBezTo>
                  <a:cubicBezTo>
                    <a:pt x="89" y="189"/>
                    <a:pt x="89" y="189"/>
                    <a:pt x="89" y="189"/>
                  </a:cubicBezTo>
                  <a:cubicBezTo>
                    <a:pt x="31" y="180"/>
                    <a:pt x="31" y="180"/>
                    <a:pt x="31" y="180"/>
                  </a:cubicBezTo>
                  <a:cubicBezTo>
                    <a:pt x="25" y="179"/>
                    <a:pt x="19" y="182"/>
                    <a:pt x="18" y="187"/>
                  </a:cubicBezTo>
                  <a:cubicBezTo>
                    <a:pt x="8" y="222"/>
                    <a:pt x="8" y="222"/>
                    <a:pt x="8" y="222"/>
                  </a:cubicBezTo>
                  <a:cubicBezTo>
                    <a:pt x="6" y="226"/>
                    <a:pt x="9" y="232"/>
                    <a:pt x="14" y="235"/>
                  </a:cubicBezTo>
                  <a:cubicBezTo>
                    <a:pt x="68" y="258"/>
                    <a:pt x="68" y="258"/>
                    <a:pt x="68" y="258"/>
                  </a:cubicBezTo>
                  <a:cubicBezTo>
                    <a:pt x="69" y="259"/>
                    <a:pt x="69" y="259"/>
                    <a:pt x="69" y="259"/>
                  </a:cubicBezTo>
                  <a:cubicBezTo>
                    <a:pt x="69" y="263"/>
                    <a:pt x="68" y="267"/>
                    <a:pt x="68" y="271"/>
                  </a:cubicBezTo>
                  <a:cubicBezTo>
                    <a:pt x="67" y="271"/>
                    <a:pt x="67" y="271"/>
                    <a:pt x="67" y="271"/>
                  </a:cubicBezTo>
                  <a:cubicBezTo>
                    <a:pt x="10" y="286"/>
                    <a:pt x="10" y="286"/>
                    <a:pt x="10" y="286"/>
                  </a:cubicBezTo>
                  <a:cubicBezTo>
                    <a:pt x="4" y="287"/>
                    <a:pt x="0" y="293"/>
                    <a:pt x="1" y="298"/>
                  </a:cubicBezTo>
                  <a:cubicBezTo>
                    <a:pt x="6" y="333"/>
                    <a:pt x="6" y="333"/>
                    <a:pt x="6" y="333"/>
                  </a:cubicBezTo>
                  <a:cubicBezTo>
                    <a:pt x="6" y="338"/>
                    <a:pt x="11" y="342"/>
                    <a:pt x="17" y="342"/>
                  </a:cubicBezTo>
                  <a:cubicBezTo>
                    <a:pt x="75" y="342"/>
                    <a:pt x="75" y="342"/>
                    <a:pt x="75" y="342"/>
                  </a:cubicBezTo>
                  <a:cubicBezTo>
                    <a:pt x="77" y="347"/>
                    <a:pt x="78" y="351"/>
                    <a:pt x="80" y="356"/>
                  </a:cubicBezTo>
                  <a:cubicBezTo>
                    <a:pt x="33" y="389"/>
                    <a:pt x="33" y="389"/>
                    <a:pt x="33" y="389"/>
                  </a:cubicBezTo>
                  <a:cubicBezTo>
                    <a:pt x="28" y="392"/>
                    <a:pt x="27" y="399"/>
                    <a:pt x="30" y="403"/>
                  </a:cubicBezTo>
                  <a:cubicBezTo>
                    <a:pt x="47" y="434"/>
                    <a:pt x="47" y="434"/>
                    <a:pt x="47" y="434"/>
                  </a:cubicBezTo>
                  <a:cubicBezTo>
                    <a:pt x="49" y="439"/>
                    <a:pt x="55" y="441"/>
                    <a:pt x="60" y="439"/>
                  </a:cubicBezTo>
                  <a:cubicBezTo>
                    <a:pt x="114" y="418"/>
                    <a:pt x="114" y="418"/>
                    <a:pt x="114" y="418"/>
                  </a:cubicBezTo>
                  <a:cubicBezTo>
                    <a:pt x="117" y="422"/>
                    <a:pt x="119" y="425"/>
                    <a:pt x="122" y="429"/>
                  </a:cubicBezTo>
                  <a:cubicBezTo>
                    <a:pt x="93" y="476"/>
                    <a:pt x="93" y="476"/>
                    <a:pt x="93" y="476"/>
                  </a:cubicBezTo>
                  <a:cubicBezTo>
                    <a:pt x="90" y="481"/>
                    <a:pt x="91" y="488"/>
                    <a:pt x="95" y="491"/>
                  </a:cubicBezTo>
                  <a:cubicBezTo>
                    <a:pt x="123" y="513"/>
                    <a:pt x="123" y="513"/>
                    <a:pt x="123" y="513"/>
                  </a:cubicBezTo>
                  <a:cubicBezTo>
                    <a:pt x="127" y="517"/>
                    <a:pt x="133" y="516"/>
                    <a:pt x="137" y="512"/>
                  </a:cubicBezTo>
                  <a:cubicBezTo>
                    <a:pt x="178" y="473"/>
                    <a:pt x="178" y="473"/>
                    <a:pt x="178" y="473"/>
                  </a:cubicBezTo>
                  <a:cubicBezTo>
                    <a:pt x="182" y="476"/>
                    <a:pt x="187" y="478"/>
                    <a:pt x="191" y="480"/>
                  </a:cubicBezTo>
                  <a:cubicBezTo>
                    <a:pt x="183" y="536"/>
                    <a:pt x="183" y="536"/>
                    <a:pt x="183" y="536"/>
                  </a:cubicBezTo>
                  <a:cubicBezTo>
                    <a:pt x="182" y="542"/>
                    <a:pt x="185" y="547"/>
                    <a:pt x="190" y="548"/>
                  </a:cubicBezTo>
                  <a:cubicBezTo>
                    <a:pt x="225" y="558"/>
                    <a:pt x="225" y="558"/>
                    <a:pt x="225" y="558"/>
                  </a:cubicBezTo>
                  <a:cubicBezTo>
                    <a:pt x="229" y="560"/>
                    <a:pt x="235" y="557"/>
                    <a:pt x="238" y="552"/>
                  </a:cubicBezTo>
                  <a:cubicBezTo>
                    <a:pt x="260" y="500"/>
                    <a:pt x="260" y="500"/>
                    <a:pt x="260" y="500"/>
                  </a:cubicBezTo>
                  <a:cubicBezTo>
                    <a:pt x="262" y="500"/>
                    <a:pt x="265" y="501"/>
                    <a:pt x="268" y="501"/>
                  </a:cubicBezTo>
                  <a:cubicBezTo>
                    <a:pt x="281" y="554"/>
                    <a:pt x="281" y="554"/>
                    <a:pt x="281" y="554"/>
                  </a:cubicBezTo>
                  <a:cubicBezTo>
                    <a:pt x="282" y="559"/>
                    <a:pt x="288" y="563"/>
                    <a:pt x="293" y="562"/>
                  </a:cubicBezTo>
                  <a:cubicBezTo>
                    <a:pt x="328" y="558"/>
                    <a:pt x="328" y="558"/>
                    <a:pt x="328" y="558"/>
                  </a:cubicBezTo>
                  <a:cubicBezTo>
                    <a:pt x="334" y="558"/>
                    <a:pt x="338" y="553"/>
                    <a:pt x="338" y="547"/>
                  </a:cubicBezTo>
                  <a:cubicBezTo>
                    <a:pt x="338" y="495"/>
                    <a:pt x="338" y="495"/>
                    <a:pt x="338" y="495"/>
                  </a:cubicBezTo>
                  <a:cubicBezTo>
                    <a:pt x="343" y="493"/>
                    <a:pt x="348" y="492"/>
                    <a:pt x="353" y="490"/>
                  </a:cubicBezTo>
                  <a:cubicBezTo>
                    <a:pt x="385" y="533"/>
                    <a:pt x="385" y="533"/>
                    <a:pt x="385" y="533"/>
                  </a:cubicBezTo>
                  <a:cubicBezTo>
                    <a:pt x="389" y="538"/>
                    <a:pt x="395" y="539"/>
                    <a:pt x="399" y="536"/>
                  </a:cubicBezTo>
                  <a:cubicBezTo>
                    <a:pt x="430" y="519"/>
                    <a:pt x="430" y="519"/>
                    <a:pt x="430" y="519"/>
                  </a:cubicBezTo>
                  <a:cubicBezTo>
                    <a:pt x="435" y="516"/>
                    <a:pt x="437" y="510"/>
                    <a:pt x="435" y="505"/>
                  </a:cubicBezTo>
                  <a:cubicBezTo>
                    <a:pt x="416" y="457"/>
                    <a:pt x="416" y="457"/>
                    <a:pt x="416" y="457"/>
                  </a:cubicBezTo>
                  <a:cubicBezTo>
                    <a:pt x="420" y="454"/>
                    <a:pt x="425" y="450"/>
                    <a:pt x="429" y="446"/>
                  </a:cubicBezTo>
                  <a:cubicBezTo>
                    <a:pt x="473" y="474"/>
                    <a:pt x="473" y="474"/>
                    <a:pt x="473" y="474"/>
                  </a:cubicBezTo>
                  <a:cubicBezTo>
                    <a:pt x="478" y="477"/>
                    <a:pt x="485" y="476"/>
                    <a:pt x="488" y="472"/>
                  </a:cubicBezTo>
                  <a:cubicBezTo>
                    <a:pt x="510" y="444"/>
                    <a:pt x="510" y="444"/>
                    <a:pt x="510" y="444"/>
                  </a:cubicBezTo>
                  <a:cubicBezTo>
                    <a:pt x="514" y="441"/>
                    <a:pt x="514" y="434"/>
                    <a:pt x="510" y="430"/>
                  </a:cubicBezTo>
                  <a:cubicBezTo>
                    <a:pt x="473" y="391"/>
                    <a:pt x="473" y="391"/>
                    <a:pt x="473" y="391"/>
                  </a:cubicBezTo>
                  <a:cubicBezTo>
                    <a:pt x="476" y="386"/>
                    <a:pt x="479" y="381"/>
                    <a:pt x="481" y="376"/>
                  </a:cubicBezTo>
                  <a:cubicBezTo>
                    <a:pt x="533" y="384"/>
                    <a:pt x="533" y="384"/>
                    <a:pt x="533" y="384"/>
                  </a:cubicBezTo>
                  <a:cubicBezTo>
                    <a:pt x="539" y="385"/>
                    <a:pt x="544" y="381"/>
                    <a:pt x="545" y="376"/>
                  </a:cubicBezTo>
                  <a:lnTo>
                    <a:pt x="555" y="342"/>
                  </a:lnTo>
                  <a:close/>
                  <a:moveTo>
                    <a:pt x="255" y="445"/>
                  </a:moveTo>
                  <a:cubicBezTo>
                    <a:pt x="274" y="382"/>
                    <a:pt x="274" y="382"/>
                    <a:pt x="274" y="382"/>
                  </a:cubicBezTo>
                  <a:cubicBezTo>
                    <a:pt x="293" y="384"/>
                    <a:pt x="313" y="381"/>
                    <a:pt x="329" y="372"/>
                  </a:cubicBezTo>
                  <a:cubicBezTo>
                    <a:pt x="376" y="420"/>
                    <a:pt x="376" y="420"/>
                    <a:pt x="376" y="420"/>
                  </a:cubicBezTo>
                  <a:cubicBezTo>
                    <a:pt x="341" y="443"/>
                    <a:pt x="298" y="453"/>
                    <a:pt x="255" y="445"/>
                  </a:cubicBezTo>
                  <a:close/>
                  <a:moveTo>
                    <a:pt x="135" y="350"/>
                  </a:moveTo>
                  <a:cubicBezTo>
                    <a:pt x="199" y="334"/>
                    <a:pt x="199" y="334"/>
                    <a:pt x="199" y="334"/>
                  </a:cubicBezTo>
                  <a:cubicBezTo>
                    <a:pt x="209" y="351"/>
                    <a:pt x="224" y="364"/>
                    <a:pt x="242" y="373"/>
                  </a:cubicBezTo>
                  <a:cubicBezTo>
                    <a:pt x="224" y="436"/>
                    <a:pt x="224" y="436"/>
                    <a:pt x="224" y="436"/>
                  </a:cubicBezTo>
                  <a:cubicBezTo>
                    <a:pt x="183" y="420"/>
                    <a:pt x="152" y="388"/>
                    <a:pt x="135" y="350"/>
                  </a:cubicBezTo>
                  <a:close/>
                  <a:moveTo>
                    <a:pt x="313" y="124"/>
                  </a:moveTo>
                  <a:cubicBezTo>
                    <a:pt x="295" y="187"/>
                    <a:pt x="295" y="187"/>
                    <a:pt x="295" y="187"/>
                  </a:cubicBezTo>
                  <a:cubicBezTo>
                    <a:pt x="273" y="184"/>
                    <a:pt x="252" y="189"/>
                    <a:pt x="234" y="200"/>
                  </a:cubicBezTo>
                  <a:cubicBezTo>
                    <a:pt x="188" y="153"/>
                    <a:pt x="188" y="153"/>
                    <a:pt x="188" y="153"/>
                  </a:cubicBezTo>
                  <a:cubicBezTo>
                    <a:pt x="223" y="127"/>
                    <a:pt x="268" y="116"/>
                    <a:pt x="313" y="124"/>
                  </a:cubicBezTo>
                  <a:close/>
                  <a:moveTo>
                    <a:pt x="436" y="223"/>
                  </a:moveTo>
                  <a:cubicBezTo>
                    <a:pt x="372" y="239"/>
                    <a:pt x="372" y="239"/>
                    <a:pt x="372" y="239"/>
                  </a:cubicBezTo>
                  <a:cubicBezTo>
                    <a:pt x="362" y="221"/>
                    <a:pt x="347" y="205"/>
                    <a:pt x="327" y="196"/>
                  </a:cubicBezTo>
                  <a:cubicBezTo>
                    <a:pt x="345" y="133"/>
                    <a:pt x="345" y="133"/>
                    <a:pt x="345" y="133"/>
                  </a:cubicBezTo>
                  <a:cubicBezTo>
                    <a:pt x="388" y="150"/>
                    <a:pt x="419" y="183"/>
                    <a:pt x="436" y="223"/>
                  </a:cubicBezTo>
                  <a:close/>
                  <a:moveTo>
                    <a:pt x="382" y="271"/>
                  </a:moveTo>
                  <a:cubicBezTo>
                    <a:pt x="445" y="255"/>
                    <a:pt x="445" y="255"/>
                    <a:pt x="445" y="255"/>
                  </a:cubicBezTo>
                  <a:cubicBezTo>
                    <a:pt x="449" y="279"/>
                    <a:pt x="448" y="305"/>
                    <a:pt x="441" y="330"/>
                  </a:cubicBezTo>
                  <a:cubicBezTo>
                    <a:pt x="433" y="357"/>
                    <a:pt x="419" y="380"/>
                    <a:pt x="401" y="399"/>
                  </a:cubicBezTo>
                  <a:cubicBezTo>
                    <a:pt x="356" y="352"/>
                    <a:pt x="356" y="352"/>
                    <a:pt x="356" y="352"/>
                  </a:cubicBezTo>
                  <a:cubicBezTo>
                    <a:pt x="366" y="341"/>
                    <a:pt x="374" y="327"/>
                    <a:pt x="379" y="312"/>
                  </a:cubicBezTo>
                  <a:cubicBezTo>
                    <a:pt x="383" y="298"/>
                    <a:pt x="384" y="284"/>
                    <a:pt x="382" y="271"/>
                  </a:cubicBezTo>
                  <a:close/>
                  <a:moveTo>
                    <a:pt x="325" y="296"/>
                  </a:moveTo>
                  <a:cubicBezTo>
                    <a:pt x="319" y="319"/>
                    <a:pt x="295" y="332"/>
                    <a:pt x="273" y="325"/>
                  </a:cubicBezTo>
                  <a:cubicBezTo>
                    <a:pt x="250" y="319"/>
                    <a:pt x="237" y="295"/>
                    <a:pt x="243" y="273"/>
                  </a:cubicBezTo>
                  <a:cubicBezTo>
                    <a:pt x="250" y="250"/>
                    <a:pt x="274" y="237"/>
                    <a:pt x="296" y="244"/>
                  </a:cubicBezTo>
                  <a:cubicBezTo>
                    <a:pt x="319" y="250"/>
                    <a:pt x="332" y="274"/>
                    <a:pt x="325" y="296"/>
                  </a:cubicBezTo>
                  <a:close/>
                  <a:moveTo>
                    <a:pt x="188" y="302"/>
                  </a:moveTo>
                  <a:cubicBezTo>
                    <a:pt x="125" y="318"/>
                    <a:pt x="125" y="318"/>
                    <a:pt x="125" y="318"/>
                  </a:cubicBezTo>
                  <a:cubicBezTo>
                    <a:pt x="119" y="293"/>
                    <a:pt x="120" y="266"/>
                    <a:pt x="128" y="239"/>
                  </a:cubicBezTo>
                  <a:cubicBezTo>
                    <a:pt x="135" y="215"/>
                    <a:pt x="147" y="193"/>
                    <a:pt x="163" y="175"/>
                  </a:cubicBezTo>
                  <a:cubicBezTo>
                    <a:pt x="209" y="222"/>
                    <a:pt x="209" y="222"/>
                    <a:pt x="209" y="222"/>
                  </a:cubicBezTo>
                  <a:cubicBezTo>
                    <a:pt x="200" y="232"/>
                    <a:pt x="194" y="244"/>
                    <a:pt x="190" y="257"/>
                  </a:cubicBezTo>
                  <a:cubicBezTo>
                    <a:pt x="186" y="273"/>
                    <a:pt x="185" y="288"/>
                    <a:pt x="188" y="302"/>
                  </a:cubicBezTo>
                  <a:close/>
                </a:path>
              </a:pathLst>
            </a:custGeom>
            <a:solidFill>
              <a:schemeClr val="tx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Light" panose="020B0502040204020203" pitchFamily="34" charset="-122"/>
              </a:endParaRPr>
            </a:p>
          </p:txBody>
        </p:sp>
      </p:grpSp>
      <p:sp>
        <p:nvSpPr>
          <p:cNvPr id="43" name="îśľîḑè"/>
          <p:cNvSpPr/>
          <p:nvPr/>
        </p:nvSpPr>
        <p:spPr>
          <a:xfrm>
            <a:off x="581673" y="1456278"/>
            <a:ext cx="3895114" cy="761742"/>
          </a:xfrm>
          <a:prstGeom prst="rect">
            <a:avLst/>
          </a:prstGeom>
        </p:spPr>
        <p:txBody>
          <a:bodyPr wrap="square" lIns="90000" tIns="46800" rIns="90000" bIns="46800" anchor="ctr">
            <a:normAutofit/>
          </a:bodyPr>
          <a:lstStyle/>
          <a:p>
            <a:pPr>
              <a:lnSpc>
                <a:spcPct val="120000"/>
              </a:lnSpc>
            </a:pPr>
            <a:r>
              <a:rPr lang="zh-CN" altLang="en-US" sz="1600" b="1" dirty="0">
                <a:latin typeface="微软雅黑" panose="020B0503020204020204" charset="-122"/>
                <a:ea typeface="微软雅黑" panose="020B0503020204020204" charset="-122"/>
              </a:rPr>
              <a:t>此部分内容作为文字排版占位显示</a:t>
            </a:r>
            <a:br>
              <a:rPr lang="zh-CN" altLang="en-US" sz="1600" b="1" dirty="0">
                <a:latin typeface="微软雅黑" panose="020B0503020204020204" charset="-122"/>
                <a:ea typeface="微软雅黑" panose="020B0503020204020204" charset="-122"/>
              </a:rPr>
            </a:br>
            <a:r>
              <a:rPr lang="zh-CN" altLang="en-US" sz="1600" b="1" dirty="0">
                <a:latin typeface="微软雅黑" panose="020B0503020204020204" charset="-122"/>
                <a:ea typeface="微软雅黑" panose="020B0503020204020204" charset="-122"/>
              </a:rPr>
              <a:t>（建议使用主题字体）</a:t>
            </a:r>
          </a:p>
        </p:txBody>
      </p:sp>
      <p:grpSp>
        <p:nvGrpSpPr>
          <p:cNvPr id="2" name="组合 1"/>
          <p:cNvGrpSpPr/>
          <p:nvPr/>
        </p:nvGrpSpPr>
        <p:grpSpPr>
          <a:xfrm>
            <a:off x="6224343" y="1698544"/>
            <a:ext cx="4848448" cy="4824972"/>
            <a:chOff x="6224343" y="1698544"/>
            <a:chExt cx="4848448" cy="4824972"/>
          </a:xfrm>
        </p:grpSpPr>
        <p:sp>
          <p:nvSpPr>
            <p:cNvPr id="50" name="ï$ļïḑé"/>
            <p:cNvSpPr/>
            <p:nvPr/>
          </p:nvSpPr>
          <p:spPr>
            <a:xfrm>
              <a:off x="8226278" y="3356669"/>
              <a:ext cx="2327954" cy="320994"/>
            </a:xfrm>
            <a:prstGeom prst="rect">
              <a:avLst/>
            </a:prstGeom>
          </p:spPr>
          <p:txBody>
            <a:bodyPr wrap="none" lIns="90000" tIns="46800" rIns="90000" bIns="46800" anchor="b">
              <a:normAutofit lnSpcReduction="10000"/>
            </a:bodyPr>
            <a:lstStyle/>
            <a:p>
              <a:pPr lvl="0" defTabSz="913765">
                <a:spcBef>
                  <a:spcPct val="0"/>
                </a:spcBef>
                <a:defRPr/>
              </a:pPr>
              <a:r>
                <a:rPr lang="zh-CN" altLang="en-US" sz="1600" b="1">
                  <a:solidFill>
                    <a:schemeClr val="accent3"/>
                  </a:solidFill>
                  <a:latin typeface="微软雅黑 Light" panose="020B0502040204020203" pitchFamily="34" charset="-122"/>
                  <a:ea typeface="微软雅黑 Light" panose="020B0502040204020203" pitchFamily="34" charset="-122"/>
                </a:rPr>
                <a:t>标题文本预设</a:t>
              </a:r>
              <a:endParaRPr lang="zh-CN" altLang="en-US" sz="1600" b="1" dirty="0">
                <a:solidFill>
                  <a:schemeClr val="accent3"/>
                </a:solidFill>
                <a:latin typeface="微软雅黑 Light" panose="020B0502040204020203" pitchFamily="34" charset="-122"/>
                <a:ea typeface="微软雅黑 Light" panose="020B0502040204020203" pitchFamily="34" charset="-122"/>
              </a:endParaRPr>
            </a:p>
          </p:txBody>
        </p:sp>
        <p:sp>
          <p:nvSpPr>
            <p:cNvPr id="48" name="íšļïḍè"/>
            <p:cNvSpPr/>
            <p:nvPr/>
          </p:nvSpPr>
          <p:spPr>
            <a:xfrm>
              <a:off x="8226278" y="5014794"/>
              <a:ext cx="2327954" cy="320994"/>
            </a:xfrm>
            <a:prstGeom prst="rect">
              <a:avLst/>
            </a:prstGeom>
          </p:spPr>
          <p:txBody>
            <a:bodyPr wrap="none" lIns="90000" tIns="46800" rIns="90000" bIns="46800" anchor="b">
              <a:normAutofit lnSpcReduction="10000"/>
            </a:bodyPr>
            <a:lstStyle/>
            <a:p>
              <a:pPr lvl="0" defTabSz="913765">
                <a:spcBef>
                  <a:spcPct val="0"/>
                </a:spcBef>
                <a:defRPr/>
              </a:pPr>
              <a:r>
                <a:rPr lang="zh-CN" altLang="en-US" sz="1600" b="1">
                  <a:solidFill>
                    <a:srgbClr val="2D2D2D"/>
                  </a:solidFill>
                  <a:latin typeface="微软雅黑 Light" panose="020B0502040204020203" pitchFamily="34" charset="-122"/>
                  <a:ea typeface="微软雅黑 Light" panose="020B0502040204020203" pitchFamily="34" charset="-122"/>
                </a:rPr>
                <a:t>标题文本预设</a:t>
              </a:r>
              <a:endParaRPr lang="zh-CN" altLang="en-US" sz="1600" b="1" dirty="0">
                <a:solidFill>
                  <a:srgbClr val="2D2D2D"/>
                </a:solidFill>
                <a:latin typeface="微软雅黑 Light" panose="020B0502040204020203" pitchFamily="34" charset="-122"/>
                <a:ea typeface="微软雅黑 Light" panose="020B0502040204020203" pitchFamily="34" charset="-122"/>
              </a:endParaRPr>
            </a:p>
          </p:txBody>
        </p:sp>
        <p:sp>
          <p:nvSpPr>
            <p:cNvPr id="46" name="íṩ1íḋê"/>
            <p:cNvSpPr/>
            <p:nvPr/>
          </p:nvSpPr>
          <p:spPr>
            <a:xfrm>
              <a:off x="8226278" y="1698544"/>
              <a:ext cx="2360675" cy="320994"/>
            </a:xfrm>
            <a:prstGeom prst="rect">
              <a:avLst/>
            </a:prstGeom>
          </p:spPr>
          <p:txBody>
            <a:bodyPr wrap="none" lIns="90000" tIns="46800" rIns="90000" bIns="46800" anchor="b">
              <a:normAutofit lnSpcReduction="10000"/>
            </a:bodyPr>
            <a:lstStyle/>
            <a:p>
              <a:pPr lvl="0" defTabSz="913765">
                <a:spcBef>
                  <a:spcPct val="0"/>
                </a:spcBef>
                <a:defRPr/>
              </a:pPr>
              <a:r>
                <a:rPr lang="zh-CN" altLang="en-US" sz="1600" b="1">
                  <a:solidFill>
                    <a:srgbClr val="2D2D2D"/>
                  </a:solidFill>
                  <a:latin typeface="微软雅黑 Light" panose="020B0502040204020203" pitchFamily="34" charset="-122"/>
                  <a:ea typeface="微软雅黑 Light" panose="020B0502040204020203" pitchFamily="34" charset="-122"/>
                </a:rPr>
                <a:t>标题文本预设</a:t>
              </a:r>
              <a:endParaRPr lang="zh-CN" altLang="en-US" sz="1600" b="1" dirty="0">
                <a:solidFill>
                  <a:srgbClr val="2D2D2D"/>
                </a:solidFill>
                <a:latin typeface="微软雅黑 Light" panose="020B0502040204020203" pitchFamily="34" charset="-122"/>
                <a:ea typeface="微软雅黑 Light" panose="020B0502040204020203" pitchFamily="34" charset="-122"/>
              </a:endParaRPr>
            </a:p>
          </p:txBody>
        </p:sp>
        <p:cxnSp>
          <p:nvCxnSpPr>
            <p:cNvPr id="40" name="直接连接符 39"/>
            <p:cNvCxnSpPr/>
            <p:nvPr/>
          </p:nvCxnSpPr>
          <p:spPr>
            <a:xfrm>
              <a:off x="6224343" y="5538939"/>
              <a:ext cx="1845053" cy="0"/>
            </a:xfrm>
            <a:prstGeom prst="line">
              <a:avLst/>
            </a:prstGeom>
            <a:ln>
              <a:solidFill>
                <a:schemeClr val="tx1">
                  <a:lumMod val="40000"/>
                  <a:lumOff val="6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191305" y="3878413"/>
              <a:ext cx="878091" cy="0"/>
            </a:xfrm>
            <a:prstGeom prst="line">
              <a:avLst/>
            </a:prstGeom>
            <a:ln>
              <a:solidFill>
                <a:schemeClr val="tx1">
                  <a:lumMod val="40000"/>
                  <a:lumOff val="6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7542735" y="2193472"/>
              <a:ext cx="526661" cy="0"/>
            </a:xfrm>
            <a:prstGeom prst="line">
              <a:avLst/>
            </a:prstGeom>
            <a:ln>
              <a:solidFill>
                <a:schemeClr val="tx1">
                  <a:lumMod val="40000"/>
                  <a:lumOff val="6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70" name="iSḷiďê"/>
            <p:cNvSpPr txBox="1"/>
            <p:nvPr/>
          </p:nvSpPr>
          <p:spPr>
            <a:xfrm>
              <a:off x="8226278" y="1980441"/>
              <a:ext cx="2846513" cy="1281114"/>
            </a:xfrm>
            <a:prstGeom prst="rect">
              <a:avLst/>
            </a:prstGeom>
            <a:noFill/>
          </p:spPr>
          <p:txBody>
            <a:bodyPr wrap="square" lIns="90000" tIns="46800" rIns="90000" bIns="46800" anchor="t">
              <a:norm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200" dirty="0">
                <a:solidFill>
                  <a:srgbClr val="212E41"/>
                </a:solidFill>
                <a:latin typeface="微软雅黑 Light" panose="020B0502040204020203" pitchFamily="34" charset="-122"/>
                <a:ea typeface="微软雅黑 Light" panose="020B0502040204020203" pitchFamily="34" charset="-122"/>
              </a:endParaRPr>
            </a:p>
          </p:txBody>
        </p:sp>
        <p:sp>
          <p:nvSpPr>
            <p:cNvPr id="71" name="iSḷiďê"/>
            <p:cNvSpPr txBox="1"/>
            <p:nvPr/>
          </p:nvSpPr>
          <p:spPr>
            <a:xfrm>
              <a:off x="8226278" y="3604569"/>
              <a:ext cx="2846513" cy="1281114"/>
            </a:xfrm>
            <a:prstGeom prst="rect">
              <a:avLst/>
            </a:prstGeom>
            <a:noFill/>
          </p:spPr>
          <p:txBody>
            <a:bodyPr wrap="square" lIns="90000" tIns="46800" rIns="90000" bIns="46800" anchor="t">
              <a:norm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200" dirty="0">
                <a:solidFill>
                  <a:srgbClr val="212E41"/>
                </a:solidFill>
                <a:latin typeface="微软雅黑 Light" panose="020B0502040204020203" pitchFamily="34" charset="-122"/>
                <a:ea typeface="微软雅黑 Light" panose="020B0502040204020203" pitchFamily="34" charset="-122"/>
              </a:endParaRPr>
            </a:p>
          </p:txBody>
        </p:sp>
        <p:sp>
          <p:nvSpPr>
            <p:cNvPr id="72" name="iSḷiďê"/>
            <p:cNvSpPr txBox="1"/>
            <p:nvPr/>
          </p:nvSpPr>
          <p:spPr>
            <a:xfrm>
              <a:off x="8226278" y="5242402"/>
              <a:ext cx="2846513" cy="1281114"/>
            </a:xfrm>
            <a:prstGeom prst="rect">
              <a:avLst/>
            </a:prstGeom>
            <a:noFill/>
          </p:spPr>
          <p:txBody>
            <a:bodyPr wrap="square" lIns="90000" tIns="46800" rIns="90000" bIns="46800" anchor="t">
              <a:norm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altLang="zh-CN" sz="1200" dirty="0">
                <a:solidFill>
                  <a:schemeClr val="bg1">
                    <a:lumMod val="50000"/>
                  </a:schemeClr>
                </a:solidFill>
                <a:latin typeface="微软雅黑" panose="020B0503020204020204" charset="-122"/>
                <a:ea typeface="微软雅黑" panose="020B0503020204020204" charset="-122"/>
                <a:cs typeface="Open Sans" panose="020B0606030504020204" pitchFamily="34" charset="0"/>
              </a:endParaRPr>
            </a:p>
            <a:p>
              <a:pPr>
                <a:lnSpc>
                  <a:spcPct val="120000"/>
                </a:lnSpc>
              </a:pPr>
              <a:endParaRPr lang="zh-CN" altLang="en-US" sz="1200" dirty="0">
                <a:solidFill>
                  <a:srgbClr val="212E41"/>
                </a:solidFill>
                <a:latin typeface="微软雅黑 Light" panose="020B0502040204020203" pitchFamily="34" charset="-122"/>
                <a:ea typeface="微软雅黑 Light" panose="020B0502040204020203" pitchFamily="34" charset="-122"/>
              </a:endParaRPr>
            </a:p>
          </p:txBody>
        </p:sp>
      </p:grpSp>
      <p:sp>
        <p:nvSpPr>
          <p:cNvPr id="33" name="iSḷiďê"/>
          <p:cNvSpPr txBox="1"/>
          <p:nvPr/>
        </p:nvSpPr>
        <p:spPr>
          <a:xfrm>
            <a:off x="590523" y="2189185"/>
            <a:ext cx="3073904" cy="1689228"/>
          </a:xfrm>
          <a:prstGeom prst="rect">
            <a:avLst/>
          </a:prstGeom>
          <a:noFill/>
        </p:spPr>
        <p:txBody>
          <a:bodyPr wrap="square" lIns="90000" tIns="46800" rIns="90000" bIns="46800" anchor="t">
            <a:normAutofit/>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rgbClr val="212E41"/>
              </a:solidFill>
              <a:latin typeface="微软雅黑 Light" panose="020B0502040204020203" pitchFamily="34" charset="-122"/>
              <a:ea typeface="微软雅黑 Light" panose="020B0502040204020203" pitchFamily="34" charset="-122"/>
            </a:endParaRPr>
          </a:p>
        </p:txBody>
      </p:sp>
      <p:grpSp>
        <p:nvGrpSpPr>
          <p:cNvPr id="5" name="组合 4"/>
          <p:cNvGrpSpPr/>
          <p:nvPr/>
        </p:nvGrpSpPr>
        <p:grpSpPr>
          <a:xfrm>
            <a:off x="4442460" y="231140"/>
            <a:ext cx="3276600" cy="738505"/>
            <a:chOff x="6996" y="364"/>
            <a:chExt cx="5160" cy="1163"/>
          </a:xfrm>
        </p:grpSpPr>
        <p:sp>
          <p:nvSpPr>
            <p:cNvPr id="6"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34"/>
                                        </p:tgtEl>
                                        <p:attrNameLst>
                                          <p:attrName>style.visibility</p:attrName>
                                        </p:attrNameLst>
                                      </p:cBhvr>
                                      <p:to>
                                        <p:strVal val="visible"/>
                                      </p:to>
                                    </p:set>
                                    <p:anim calcmode="lin" valueType="num">
                                      <p:cBhvr>
                                        <p:cTn id="14" dur="500" fill="hold"/>
                                        <p:tgtEl>
                                          <p:spTgt spid="34"/>
                                        </p:tgtEl>
                                        <p:attrNameLst>
                                          <p:attrName>ppt_w</p:attrName>
                                        </p:attrNameLst>
                                      </p:cBhvr>
                                      <p:tavLst>
                                        <p:tav tm="0">
                                          <p:val>
                                            <p:fltVal val="0"/>
                                          </p:val>
                                        </p:tav>
                                        <p:tav tm="100000">
                                          <p:val>
                                            <p:strVal val="#ppt_w"/>
                                          </p:val>
                                        </p:tav>
                                      </p:tavLst>
                                    </p:anim>
                                    <p:anim calcmode="lin" valueType="num">
                                      <p:cBhvr>
                                        <p:cTn id="15" dur="500" fill="hold"/>
                                        <p:tgtEl>
                                          <p:spTgt spid="34"/>
                                        </p:tgtEl>
                                        <p:attrNameLst>
                                          <p:attrName>ppt_h</p:attrName>
                                        </p:attrNameLst>
                                      </p:cBhvr>
                                      <p:tavLst>
                                        <p:tav tm="0">
                                          <p:val>
                                            <p:fltVal val="0"/>
                                          </p:val>
                                        </p:tav>
                                        <p:tav tm="100000">
                                          <p:val>
                                            <p:strVal val="#ppt_h"/>
                                          </p:val>
                                        </p:tav>
                                      </p:tavLst>
                                    </p:anim>
                                    <p:animEffect transition="in" filter="fade">
                                      <p:cBhvr>
                                        <p:cTn id="16" dur="500"/>
                                        <p:tgtEl>
                                          <p:spTgt spid="34"/>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30" name="组合 29"/>
          <p:cNvGrpSpPr/>
          <p:nvPr/>
        </p:nvGrpSpPr>
        <p:grpSpPr>
          <a:xfrm>
            <a:off x="1402045" y="1738543"/>
            <a:ext cx="2413178" cy="2413178"/>
            <a:chOff x="1505599" y="1967143"/>
            <a:chExt cx="2413178" cy="2413178"/>
          </a:xfrm>
        </p:grpSpPr>
        <p:sp>
          <p:nvSpPr>
            <p:cNvPr id="31" name="椭圆 30"/>
            <p:cNvSpPr/>
            <p:nvPr/>
          </p:nvSpPr>
          <p:spPr>
            <a:xfrm>
              <a:off x="1633390" y="2094934"/>
              <a:ext cx="2157594" cy="2157594"/>
            </a:xfrm>
            <a:prstGeom prst="ellips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2" name="椭圆 31"/>
            <p:cNvSpPr/>
            <p:nvPr/>
          </p:nvSpPr>
          <p:spPr>
            <a:xfrm>
              <a:off x="1505599" y="1967143"/>
              <a:ext cx="2413178" cy="2413178"/>
            </a:xfrm>
            <a:prstGeom prst="ellipse">
              <a:avLst/>
            </a:prstGeom>
            <a:noFill/>
            <a:ln>
              <a:solidFill>
                <a:srgbClr val="FE6673"/>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3" name="Freeform 109"/>
            <p:cNvSpPr>
              <a:spLocks noEditPoints="1"/>
            </p:cNvSpPr>
            <p:nvPr/>
          </p:nvSpPr>
          <p:spPr bwMode="auto">
            <a:xfrm>
              <a:off x="2324838" y="2759131"/>
              <a:ext cx="774699" cy="829201"/>
            </a:xfrm>
            <a:custGeom>
              <a:avLst/>
              <a:gdLst>
                <a:gd name="connsiteX0" fmla="*/ 270013 w 315913"/>
                <a:gd name="connsiteY0" fmla="*/ 244475 h 338138"/>
                <a:gd name="connsiteX1" fmla="*/ 315913 w 315913"/>
                <a:gd name="connsiteY1" fmla="*/ 290647 h 338138"/>
                <a:gd name="connsiteX2" fmla="*/ 315913 w 315913"/>
                <a:gd name="connsiteY2" fmla="*/ 331542 h 338138"/>
                <a:gd name="connsiteX3" fmla="*/ 313290 w 315913"/>
                <a:gd name="connsiteY3" fmla="*/ 335500 h 338138"/>
                <a:gd name="connsiteX4" fmla="*/ 309356 w 315913"/>
                <a:gd name="connsiteY4" fmla="*/ 338138 h 338138"/>
                <a:gd name="connsiteX5" fmla="*/ 231982 w 315913"/>
                <a:gd name="connsiteY5" fmla="*/ 338138 h 338138"/>
                <a:gd name="connsiteX6" fmla="*/ 225425 w 315913"/>
                <a:gd name="connsiteY6" fmla="*/ 331542 h 338138"/>
                <a:gd name="connsiteX7" fmla="*/ 225425 w 315913"/>
                <a:gd name="connsiteY7" fmla="*/ 290647 h 338138"/>
                <a:gd name="connsiteX8" fmla="*/ 270013 w 315913"/>
                <a:gd name="connsiteY8" fmla="*/ 244475 h 338138"/>
                <a:gd name="connsiteX9" fmla="*/ 157956 w 315913"/>
                <a:gd name="connsiteY9" fmla="*/ 244475 h 338138"/>
                <a:gd name="connsiteX10" fmla="*/ 203200 w 315913"/>
                <a:gd name="connsiteY10" fmla="*/ 290647 h 338138"/>
                <a:gd name="connsiteX11" fmla="*/ 203200 w 315913"/>
                <a:gd name="connsiteY11" fmla="*/ 331542 h 338138"/>
                <a:gd name="connsiteX12" fmla="*/ 201869 w 315913"/>
                <a:gd name="connsiteY12" fmla="*/ 335500 h 338138"/>
                <a:gd name="connsiteX13" fmla="*/ 196546 w 315913"/>
                <a:gd name="connsiteY13" fmla="*/ 338138 h 338138"/>
                <a:gd name="connsiteX14" fmla="*/ 119365 w 315913"/>
                <a:gd name="connsiteY14" fmla="*/ 338138 h 338138"/>
                <a:gd name="connsiteX15" fmla="*/ 112712 w 315913"/>
                <a:gd name="connsiteY15" fmla="*/ 331542 h 338138"/>
                <a:gd name="connsiteX16" fmla="*/ 112712 w 315913"/>
                <a:gd name="connsiteY16" fmla="*/ 290647 h 338138"/>
                <a:gd name="connsiteX17" fmla="*/ 157956 w 315913"/>
                <a:gd name="connsiteY17" fmla="*/ 244475 h 338138"/>
                <a:gd name="connsiteX18" fmla="*/ 45900 w 315913"/>
                <a:gd name="connsiteY18" fmla="*/ 244475 h 338138"/>
                <a:gd name="connsiteX19" fmla="*/ 90488 w 315913"/>
                <a:gd name="connsiteY19" fmla="*/ 290647 h 338138"/>
                <a:gd name="connsiteX20" fmla="*/ 90488 w 315913"/>
                <a:gd name="connsiteY20" fmla="*/ 331542 h 338138"/>
                <a:gd name="connsiteX21" fmla="*/ 89176 w 315913"/>
                <a:gd name="connsiteY21" fmla="*/ 335500 h 338138"/>
                <a:gd name="connsiteX22" fmla="*/ 83931 w 315913"/>
                <a:gd name="connsiteY22" fmla="*/ 338138 h 338138"/>
                <a:gd name="connsiteX23" fmla="*/ 6557 w 315913"/>
                <a:gd name="connsiteY23" fmla="*/ 338138 h 338138"/>
                <a:gd name="connsiteX24" fmla="*/ 0 w 315913"/>
                <a:gd name="connsiteY24" fmla="*/ 331542 h 338138"/>
                <a:gd name="connsiteX25" fmla="*/ 0 w 315913"/>
                <a:gd name="connsiteY25" fmla="*/ 290647 h 338138"/>
                <a:gd name="connsiteX26" fmla="*/ 45900 w 315913"/>
                <a:gd name="connsiteY26" fmla="*/ 244475 h 338138"/>
                <a:gd name="connsiteX27" fmla="*/ 271463 w 315913"/>
                <a:gd name="connsiteY27" fmla="*/ 180975 h 338138"/>
                <a:gd name="connsiteX28" fmla="*/ 301625 w 315913"/>
                <a:gd name="connsiteY28" fmla="*/ 211138 h 338138"/>
                <a:gd name="connsiteX29" fmla="*/ 271463 w 315913"/>
                <a:gd name="connsiteY29" fmla="*/ 241300 h 338138"/>
                <a:gd name="connsiteX30" fmla="*/ 241300 w 315913"/>
                <a:gd name="connsiteY30" fmla="*/ 211138 h 338138"/>
                <a:gd name="connsiteX31" fmla="*/ 271463 w 315913"/>
                <a:gd name="connsiteY31" fmla="*/ 180975 h 338138"/>
                <a:gd name="connsiteX32" fmla="*/ 159420 w 315913"/>
                <a:gd name="connsiteY32" fmla="*/ 180975 h 338138"/>
                <a:gd name="connsiteX33" fmla="*/ 188912 w 315913"/>
                <a:gd name="connsiteY33" fmla="*/ 211138 h 338138"/>
                <a:gd name="connsiteX34" fmla="*/ 159420 w 315913"/>
                <a:gd name="connsiteY34" fmla="*/ 241300 h 338138"/>
                <a:gd name="connsiteX35" fmla="*/ 128587 w 315913"/>
                <a:gd name="connsiteY35" fmla="*/ 211138 h 338138"/>
                <a:gd name="connsiteX36" fmla="*/ 159420 w 315913"/>
                <a:gd name="connsiteY36" fmla="*/ 180975 h 338138"/>
                <a:gd name="connsiteX37" fmla="*/ 46038 w 315913"/>
                <a:gd name="connsiteY37" fmla="*/ 180975 h 338138"/>
                <a:gd name="connsiteX38" fmla="*/ 76201 w 315913"/>
                <a:gd name="connsiteY38" fmla="*/ 211138 h 338138"/>
                <a:gd name="connsiteX39" fmla="*/ 46038 w 315913"/>
                <a:gd name="connsiteY39" fmla="*/ 241301 h 338138"/>
                <a:gd name="connsiteX40" fmla="*/ 15875 w 315913"/>
                <a:gd name="connsiteY40" fmla="*/ 211138 h 338138"/>
                <a:gd name="connsiteX41" fmla="*/ 46038 w 315913"/>
                <a:gd name="connsiteY41" fmla="*/ 180975 h 338138"/>
                <a:gd name="connsiteX42" fmla="*/ 270005 w 315913"/>
                <a:gd name="connsiteY42" fmla="*/ 77788 h 338138"/>
                <a:gd name="connsiteX43" fmla="*/ 238125 w 315913"/>
                <a:gd name="connsiteY43" fmla="*/ 109792 h 338138"/>
                <a:gd name="connsiteX44" fmla="*/ 238125 w 315913"/>
                <a:gd name="connsiteY44" fmla="*/ 144463 h 338138"/>
                <a:gd name="connsiteX45" fmla="*/ 303213 w 315913"/>
                <a:gd name="connsiteY45" fmla="*/ 144463 h 338138"/>
                <a:gd name="connsiteX46" fmla="*/ 303213 w 315913"/>
                <a:gd name="connsiteY46" fmla="*/ 109792 h 338138"/>
                <a:gd name="connsiteX47" fmla="*/ 270005 w 315913"/>
                <a:gd name="connsiteY47" fmla="*/ 77788 h 338138"/>
                <a:gd name="connsiteX48" fmla="*/ 270013 w 315913"/>
                <a:gd name="connsiteY48" fmla="*/ 65088 h 338138"/>
                <a:gd name="connsiteX49" fmla="*/ 315913 w 315913"/>
                <a:gd name="connsiteY49" fmla="*/ 109941 h 338138"/>
                <a:gd name="connsiteX50" fmla="*/ 315913 w 315913"/>
                <a:gd name="connsiteY50" fmla="*/ 150836 h 338138"/>
                <a:gd name="connsiteX51" fmla="*/ 313290 w 315913"/>
                <a:gd name="connsiteY51" fmla="*/ 156113 h 338138"/>
                <a:gd name="connsiteX52" fmla="*/ 309356 w 315913"/>
                <a:gd name="connsiteY52" fmla="*/ 158751 h 338138"/>
                <a:gd name="connsiteX53" fmla="*/ 231982 w 315913"/>
                <a:gd name="connsiteY53" fmla="*/ 158751 h 338138"/>
                <a:gd name="connsiteX54" fmla="*/ 225425 w 315913"/>
                <a:gd name="connsiteY54" fmla="*/ 150836 h 338138"/>
                <a:gd name="connsiteX55" fmla="*/ 225425 w 315913"/>
                <a:gd name="connsiteY55" fmla="*/ 109941 h 338138"/>
                <a:gd name="connsiteX56" fmla="*/ 270013 w 315913"/>
                <a:gd name="connsiteY56" fmla="*/ 65088 h 338138"/>
                <a:gd name="connsiteX57" fmla="*/ 157956 w 315913"/>
                <a:gd name="connsiteY57" fmla="*/ 65088 h 338138"/>
                <a:gd name="connsiteX58" fmla="*/ 203200 w 315913"/>
                <a:gd name="connsiteY58" fmla="*/ 109941 h 338138"/>
                <a:gd name="connsiteX59" fmla="*/ 203200 w 315913"/>
                <a:gd name="connsiteY59" fmla="*/ 150836 h 338138"/>
                <a:gd name="connsiteX60" fmla="*/ 201869 w 315913"/>
                <a:gd name="connsiteY60" fmla="*/ 156113 h 338138"/>
                <a:gd name="connsiteX61" fmla="*/ 196546 w 315913"/>
                <a:gd name="connsiteY61" fmla="*/ 158751 h 338138"/>
                <a:gd name="connsiteX62" fmla="*/ 119365 w 315913"/>
                <a:gd name="connsiteY62" fmla="*/ 158751 h 338138"/>
                <a:gd name="connsiteX63" fmla="*/ 112712 w 315913"/>
                <a:gd name="connsiteY63" fmla="*/ 150836 h 338138"/>
                <a:gd name="connsiteX64" fmla="*/ 112712 w 315913"/>
                <a:gd name="connsiteY64" fmla="*/ 109941 h 338138"/>
                <a:gd name="connsiteX65" fmla="*/ 157956 w 315913"/>
                <a:gd name="connsiteY65" fmla="*/ 65088 h 338138"/>
                <a:gd name="connsiteX66" fmla="*/ 45900 w 315913"/>
                <a:gd name="connsiteY66" fmla="*/ 65088 h 338138"/>
                <a:gd name="connsiteX67" fmla="*/ 90488 w 315913"/>
                <a:gd name="connsiteY67" fmla="*/ 109941 h 338138"/>
                <a:gd name="connsiteX68" fmla="*/ 90488 w 315913"/>
                <a:gd name="connsiteY68" fmla="*/ 150836 h 338138"/>
                <a:gd name="connsiteX69" fmla="*/ 89176 w 315913"/>
                <a:gd name="connsiteY69" fmla="*/ 156113 h 338138"/>
                <a:gd name="connsiteX70" fmla="*/ 83931 w 315913"/>
                <a:gd name="connsiteY70" fmla="*/ 158751 h 338138"/>
                <a:gd name="connsiteX71" fmla="*/ 6557 w 315913"/>
                <a:gd name="connsiteY71" fmla="*/ 158751 h 338138"/>
                <a:gd name="connsiteX72" fmla="*/ 0 w 315913"/>
                <a:gd name="connsiteY72" fmla="*/ 150836 h 338138"/>
                <a:gd name="connsiteX73" fmla="*/ 0 w 315913"/>
                <a:gd name="connsiteY73" fmla="*/ 109941 h 338138"/>
                <a:gd name="connsiteX74" fmla="*/ 45900 w 315913"/>
                <a:gd name="connsiteY74" fmla="*/ 65088 h 338138"/>
                <a:gd name="connsiteX75" fmla="*/ 270669 w 315913"/>
                <a:gd name="connsiteY75" fmla="*/ 14288 h 338138"/>
                <a:gd name="connsiteX76" fmla="*/ 254000 w 315913"/>
                <a:gd name="connsiteY76" fmla="*/ 30957 h 338138"/>
                <a:gd name="connsiteX77" fmla="*/ 270669 w 315913"/>
                <a:gd name="connsiteY77" fmla="*/ 47626 h 338138"/>
                <a:gd name="connsiteX78" fmla="*/ 287338 w 315913"/>
                <a:gd name="connsiteY78" fmla="*/ 30957 h 338138"/>
                <a:gd name="connsiteX79" fmla="*/ 270669 w 315913"/>
                <a:gd name="connsiteY79" fmla="*/ 14288 h 338138"/>
                <a:gd name="connsiteX80" fmla="*/ 271463 w 315913"/>
                <a:gd name="connsiteY80" fmla="*/ 0 h 338138"/>
                <a:gd name="connsiteX81" fmla="*/ 301625 w 315913"/>
                <a:gd name="connsiteY81" fmla="*/ 30957 h 338138"/>
                <a:gd name="connsiteX82" fmla="*/ 271463 w 315913"/>
                <a:gd name="connsiteY82" fmla="*/ 61913 h 338138"/>
                <a:gd name="connsiteX83" fmla="*/ 241300 w 315913"/>
                <a:gd name="connsiteY83" fmla="*/ 30957 h 338138"/>
                <a:gd name="connsiteX84" fmla="*/ 271463 w 315913"/>
                <a:gd name="connsiteY84" fmla="*/ 0 h 338138"/>
                <a:gd name="connsiteX85" fmla="*/ 159420 w 315913"/>
                <a:gd name="connsiteY85" fmla="*/ 0 h 338138"/>
                <a:gd name="connsiteX86" fmla="*/ 188912 w 315913"/>
                <a:gd name="connsiteY86" fmla="*/ 30957 h 338138"/>
                <a:gd name="connsiteX87" fmla="*/ 159420 w 315913"/>
                <a:gd name="connsiteY87" fmla="*/ 61913 h 338138"/>
                <a:gd name="connsiteX88" fmla="*/ 128587 w 315913"/>
                <a:gd name="connsiteY88" fmla="*/ 30957 h 338138"/>
                <a:gd name="connsiteX89" fmla="*/ 159420 w 315913"/>
                <a:gd name="connsiteY89" fmla="*/ 0 h 338138"/>
                <a:gd name="connsiteX90" fmla="*/ 46037 w 315913"/>
                <a:gd name="connsiteY90" fmla="*/ 0 h 338138"/>
                <a:gd name="connsiteX91" fmla="*/ 76200 w 315913"/>
                <a:gd name="connsiteY91" fmla="*/ 30957 h 338138"/>
                <a:gd name="connsiteX92" fmla="*/ 46037 w 315913"/>
                <a:gd name="connsiteY92" fmla="*/ 61913 h 338138"/>
                <a:gd name="connsiteX93" fmla="*/ 15875 w 315913"/>
                <a:gd name="connsiteY93" fmla="*/ 30957 h 338138"/>
                <a:gd name="connsiteX94" fmla="*/ 46037 w 315913"/>
                <a:gd name="connsiteY9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5913" h="338138">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34" name="组合 33"/>
          <p:cNvGrpSpPr/>
          <p:nvPr/>
        </p:nvGrpSpPr>
        <p:grpSpPr>
          <a:xfrm>
            <a:off x="4889410" y="1738543"/>
            <a:ext cx="2413178" cy="2413178"/>
            <a:chOff x="5103909" y="1967143"/>
            <a:chExt cx="2413178" cy="2413178"/>
          </a:xfrm>
        </p:grpSpPr>
        <p:sp>
          <p:nvSpPr>
            <p:cNvPr id="35" name="椭圆 34"/>
            <p:cNvSpPr/>
            <p:nvPr/>
          </p:nvSpPr>
          <p:spPr>
            <a:xfrm>
              <a:off x="5231700" y="2094934"/>
              <a:ext cx="2157594" cy="2157594"/>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6" name="椭圆 35"/>
            <p:cNvSpPr/>
            <p:nvPr/>
          </p:nvSpPr>
          <p:spPr>
            <a:xfrm>
              <a:off x="5103909" y="1967143"/>
              <a:ext cx="2413178" cy="2413178"/>
            </a:xfrm>
            <a:prstGeom prst="ellipse">
              <a:avLst/>
            </a:prstGeom>
            <a:noFill/>
            <a:ln>
              <a:solidFill>
                <a:srgbClr val="4E5476"/>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7" name="Freeform 134"/>
            <p:cNvSpPr/>
            <p:nvPr/>
          </p:nvSpPr>
          <p:spPr bwMode="auto">
            <a:xfrm>
              <a:off x="5928666" y="2780502"/>
              <a:ext cx="763663" cy="786459"/>
            </a:xfrm>
            <a:custGeom>
              <a:avLst/>
              <a:gdLst>
                <a:gd name="connsiteX0" fmla="*/ 140277 w 319088"/>
                <a:gd name="connsiteY0" fmla="*/ 225425 h 328613"/>
                <a:gd name="connsiteX1" fmla="*/ 101311 w 319088"/>
                <a:gd name="connsiteY1" fmla="*/ 229351 h 328613"/>
                <a:gd name="connsiteX2" fmla="*/ 100012 w 319088"/>
                <a:gd name="connsiteY2" fmla="*/ 230660 h 328613"/>
                <a:gd name="connsiteX3" fmla="*/ 100012 w 319088"/>
                <a:gd name="connsiteY3" fmla="*/ 319646 h 328613"/>
                <a:gd name="connsiteX4" fmla="*/ 100012 w 319088"/>
                <a:gd name="connsiteY4" fmla="*/ 322263 h 328613"/>
                <a:gd name="connsiteX5" fmla="*/ 101311 w 319088"/>
                <a:gd name="connsiteY5" fmla="*/ 322263 h 328613"/>
                <a:gd name="connsiteX6" fmla="*/ 102610 w 319088"/>
                <a:gd name="connsiteY6" fmla="*/ 322263 h 328613"/>
                <a:gd name="connsiteX7" fmla="*/ 140277 w 319088"/>
                <a:gd name="connsiteY7" fmla="*/ 311794 h 328613"/>
                <a:gd name="connsiteX8" fmla="*/ 142875 w 319088"/>
                <a:gd name="connsiteY8" fmla="*/ 310485 h 328613"/>
                <a:gd name="connsiteX9" fmla="*/ 142875 w 319088"/>
                <a:gd name="connsiteY9" fmla="*/ 228042 h 328613"/>
                <a:gd name="connsiteX10" fmla="*/ 141576 w 319088"/>
                <a:gd name="connsiteY10" fmla="*/ 226734 h 328613"/>
                <a:gd name="connsiteX11" fmla="*/ 140277 w 319088"/>
                <a:gd name="connsiteY11" fmla="*/ 225425 h 328613"/>
                <a:gd name="connsiteX12" fmla="*/ 49212 w 319088"/>
                <a:gd name="connsiteY12" fmla="*/ 223838 h 328613"/>
                <a:gd name="connsiteX13" fmla="*/ 49212 w 319088"/>
                <a:gd name="connsiteY13" fmla="*/ 226378 h 328613"/>
                <a:gd name="connsiteX14" fmla="*/ 49212 w 319088"/>
                <a:gd name="connsiteY14" fmla="*/ 263208 h 328613"/>
                <a:gd name="connsiteX15" fmla="*/ 50497 w 319088"/>
                <a:gd name="connsiteY15" fmla="*/ 265748 h 328613"/>
                <a:gd name="connsiteX16" fmla="*/ 74915 w 319088"/>
                <a:gd name="connsiteY16" fmla="*/ 274638 h 328613"/>
                <a:gd name="connsiteX17" fmla="*/ 76200 w 319088"/>
                <a:gd name="connsiteY17" fmla="*/ 273368 h 328613"/>
                <a:gd name="connsiteX18" fmla="*/ 76200 w 319088"/>
                <a:gd name="connsiteY18" fmla="*/ 272098 h 328613"/>
                <a:gd name="connsiteX19" fmla="*/ 76200 w 319088"/>
                <a:gd name="connsiteY19" fmla="*/ 230188 h 328613"/>
                <a:gd name="connsiteX20" fmla="*/ 74915 w 319088"/>
                <a:gd name="connsiteY20" fmla="*/ 228918 h 328613"/>
                <a:gd name="connsiteX21" fmla="*/ 50497 w 319088"/>
                <a:gd name="connsiteY21" fmla="*/ 223838 h 328613"/>
                <a:gd name="connsiteX22" fmla="*/ 49212 w 319088"/>
                <a:gd name="connsiteY22" fmla="*/ 223838 h 328613"/>
                <a:gd name="connsiteX23" fmla="*/ 189206 w 319088"/>
                <a:gd name="connsiteY23" fmla="*/ 222250 h 328613"/>
                <a:gd name="connsiteX24" fmla="*/ 156868 w 319088"/>
                <a:gd name="connsiteY24" fmla="*/ 224848 h 328613"/>
                <a:gd name="connsiteX25" fmla="*/ 155575 w 319088"/>
                <a:gd name="connsiteY25" fmla="*/ 226147 h 328613"/>
                <a:gd name="connsiteX26" fmla="*/ 155575 w 319088"/>
                <a:gd name="connsiteY26" fmla="*/ 305377 h 328613"/>
                <a:gd name="connsiteX27" fmla="*/ 156868 w 319088"/>
                <a:gd name="connsiteY27" fmla="*/ 307975 h 328613"/>
                <a:gd name="connsiteX28" fmla="*/ 158162 w 319088"/>
                <a:gd name="connsiteY28" fmla="*/ 307975 h 328613"/>
                <a:gd name="connsiteX29" fmla="*/ 189206 w 319088"/>
                <a:gd name="connsiteY29" fmla="*/ 300182 h 328613"/>
                <a:gd name="connsiteX30" fmla="*/ 190500 w 319088"/>
                <a:gd name="connsiteY30" fmla="*/ 297584 h 328613"/>
                <a:gd name="connsiteX31" fmla="*/ 190500 w 319088"/>
                <a:gd name="connsiteY31" fmla="*/ 223549 h 328613"/>
                <a:gd name="connsiteX32" fmla="*/ 190500 w 319088"/>
                <a:gd name="connsiteY32" fmla="*/ 222250 h 328613"/>
                <a:gd name="connsiteX33" fmla="*/ 189206 w 319088"/>
                <a:gd name="connsiteY33" fmla="*/ 222250 h 328613"/>
                <a:gd name="connsiteX34" fmla="*/ 12700 w 319088"/>
                <a:gd name="connsiteY34" fmla="*/ 217488 h 328613"/>
                <a:gd name="connsiteX35" fmla="*/ 12700 w 319088"/>
                <a:gd name="connsiteY35" fmla="*/ 218778 h 328613"/>
                <a:gd name="connsiteX36" fmla="*/ 12700 w 319088"/>
                <a:gd name="connsiteY36" fmla="*/ 251024 h 328613"/>
                <a:gd name="connsiteX37" fmla="*/ 13970 w 319088"/>
                <a:gd name="connsiteY37" fmla="*/ 252314 h 328613"/>
                <a:gd name="connsiteX38" fmla="*/ 29210 w 319088"/>
                <a:gd name="connsiteY38" fmla="*/ 258763 h 328613"/>
                <a:gd name="connsiteX39" fmla="*/ 30480 w 319088"/>
                <a:gd name="connsiteY39" fmla="*/ 258763 h 328613"/>
                <a:gd name="connsiteX40" fmla="*/ 31750 w 319088"/>
                <a:gd name="connsiteY40" fmla="*/ 258763 h 328613"/>
                <a:gd name="connsiteX41" fmla="*/ 31750 w 319088"/>
                <a:gd name="connsiteY41" fmla="*/ 257473 h 328613"/>
                <a:gd name="connsiteX42" fmla="*/ 31750 w 319088"/>
                <a:gd name="connsiteY42" fmla="*/ 222647 h 328613"/>
                <a:gd name="connsiteX43" fmla="*/ 30480 w 319088"/>
                <a:gd name="connsiteY43" fmla="*/ 220068 h 328613"/>
                <a:gd name="connsiteX44" fmla="*/ 13970 w 319088"/>
                <a:gd name="connsiteY44" fmla="*/ 217488 h 328613"/>
                <a:gd name="connsiteX45" fmla="*/ 12700 w 319088"/>
                <a:gd name="connsiteY45" fmla="*/ 217488 h 328613"/>
                <a:gd name="connsiteX46" fmla="*/ 280105 w 319088"/>
                <a:gd name="connsiteY46" fmla="*/ 214313 h 328613"/>
                <a:gd name="connsiteX47" fmla="*/ 261584 w 319088"/>
                <a:gd name="connsiteY47" fmla="*/ 215595 h 328613"/>
                <a:gd name="connsiteX48" fmla="*/ 260350 w 319088"/>
                <a:gd name="connsiteY48" fmla="*/ 216877 h 328613"/>
                <a:gd name="connsiteX49" fmla="*/ 260350 w 319088"/>
                <a:gd name="connsiteY49" fmla="*/ 278424 h 328613"/>
                <a:gd name="connsiteX50" fmla="*/ 260350 w 319088"/>
                <a:gd name="connsiteY50" fmla="*/ 279706 h 328613"/>
                <a:gd name="connsiteX51" fmla="*/ 261584 w 319088"/>
                <a:gd name="connsiteY51" fmla="*/ 280988 h 328613"/>
                <a:gd name="connsiteX52" fmla="*/ 262819 w 319088"/>
                <a:gd name="connsiteY52" fmla="*/ 280988 h 328613"/>
                <a:gd name="connsiteX53" fmla="*/ 280105 w 319088"/>
                <a:gd name="connsiteY53" fmla="*/ 275859 h 328613"/>
                <a:gd name="connsiteX54" fmla="*/ 282575 w 319088"/>
                <a:gd name="connsiteY54" fmla="*/ 273295 h 328613"/>
                <a:gd name="connsiteX55" fmla="*/ 282575 w 319088"/>
                <a:gd name="connsiteY55" fmla="*/ 215595 h 328613"/>
                <a:gd name="connsiteX56" fmla="*/ 281340 w 319088"/>
                <a:gd name="connsiteY56" fmla="*/ 214313 h 328613"/>
                <a:gd name="connsiteX57" fmla="*/ 280105 w 319088"/>
                <a:gd name="connsiteY57" fmla="*/ 214313 h 328613"/>
                <a:gd name="connsiteX58" fmla="*/ 306983 w 319088"/>
                <a:gd name="connsiteY58" fmla="*/ 211138 h 328613"/>
                <a:gd name="connsiteX59" fmla="*/ 290215 w 319088"/>
                <a:gd name="connsiteY59" fmla="*/ 212428 h 328613"/>
                <a:gd name="connsiteX60" fmla="*/ 288925 w 319088"/>
                <a:gd name="connsiteY60" fmla="*/ 215008 h 328613"/>
                <a:gd name="connsiteX61" fmla="*/ 288925 w 319088"/>
                <a:gd name="connsiteY61" fmla="*/ 271761 h 328613"/>
                <a:gd name="connsiteX62" fmla="*/ 288925 w 319088"/>
                <a:gd name="connsiteY62" fmla="*/ 273051 h 328613"/>
                <a:gd name="connsiteX63" fmla="*/ 290215 w 319088"/>
                <a:gd name="connsiteY63" fmla="*/ 273051 h 328613"/>
                <a:gd name="connsiteX64" fmla="*/ 308273 w 319088"/>
                <a:gd name="connsiteY64" fmla="*/ 269181 h 328613"/>
                <a:gd name="connsiteX65" fmla="*/ 309563 w 319088"/>
                <a:gd name="connsiteY65" fmla="*/ 266602 h 328613"/>
                <a:gd name="connsiteX66" fmla="*/ 308273 w 319088"/>
                <a:gd name="connsiteY66" fmla="*/ 212428 h 328613"/>
                <a:gd name="connsiteX67" fmla="*/ 308273 w 319088"/>
                <a:gd name="connsiteY67" fmla="*/ 211138 h 328613"/>
                <a:gd name="connsiteX68" fmla="*/ 306983 w 319088"/>
                <a:gd name="connsiteY68" fmla="*/ 211138 h 328613"/>
                <a:gd name="connsiteX69" fmla="*/ 290195 w 319088"/>
                <a:gd name="connsiteY69" fmla="*/ 169863 h 328613"/>
                <a:gd name="connsiteX70" fmla="*/ 288925 w 319088"/>
                <a:gd name="connsiteY70" fmla="*/ 171196 h 328613"/>
                <a:gd name="connsiteX71" fmla="*/ 288925 w 319088"/>
                <a:gd name="connsiteY71" fmla="*/ 172530 h 328613"/>
                <a:gd name="connsiteX72" fmla="*/ 288925 w 319088"/>
                <a:gd name="connsiteY72" fmla="*/ 201867 h 328613"/>
                <a:gd name="connsiteX73" fmla="*/ 288925 w 319088"/>
                <a:gd name="connsiteY73" fmla="*/ 203201 h 328613"/>
                <a:gd name="connsiteX74" fmla="*/ 290195 w 319088"/>
                <a:gd name="connsiteY74" fmla="*/ 203201 h 328613"/>
                <a:gd name="connsiteX75" fmla="*/ 306705 w 319088"/>
                <a:gd name="connsiteY75" fmla="*/ 201867 h 328613"/>
                <a:gd name="connsiteX76" fmla="*/ 307975 w 319088"/>
                <a:gd name="connsiteY76" fmla="*/ 200534 h 328613"/>
                <a:gd name="connsiteX77" fmla="*/ 307975 w 319088"/>
                <a:gd name="connsiteY77" fmla="*/ 172530 h 328613"/>
                <a:gd name="connsiteX78" fmla="*/ 306705 w 319088"/>
                <a:gd name="connsiteY78" fmla="*/ 171196 h 328613"/>
                <a:gd name="connsiteX79" fmla="*/ 290195 w 319088"/>
                <a:gd name="connsiteY79" fmla="*/ 169863 h 328613"/>
                <a:gd name="connsiteX80" fmla="*/ 261584 w 319088"/>
                <a:gd name="connsiteY80" fmla="*/ 168275 h 328613"/>
                <a:gd name="connsiteX81" fmla="*/ 260350 w 319088"/>
                <a:gd name="connsiteY81" fmla="*/ 169568 h 328613"/>
                <a:gd name="connsiteX82" fmla="*/ 260350 w 319088"/>
                <a:gd name="connsiteY82" fmla="*/ 170862 h 328613"/>
                <a:gd name="connsiteX83" fmla="*/ 260350 w 319088"/>
                <a:gd name="connsiteY83" fmla="*/ 201906 h 328613"/>
                <a:gd name="connsiteX84" fmla="*/ 260350 w 319088"/>
                <a:gd name="connsiteY84" fmla="*/ 203200 h 328613"/>
                <a:gd name="connsiteX85" fmla="*/ 261584 w 319088"/>
                <a:gd name="connsiteY85" fmla="*/ 203200 h 328613"/>
                <a:gd name="connsiteX86" fmla="*/ 280105 w 319088"/>
                <a:gd name="connsiteY86" fmla="*/ 201906 h 328613"/>
                <a:gd name="connsiteX87" fmla="*/ 282575 w 319088"/>
                <a:gd name="connsiteY87" fmla="*/ 200613 h 328613"/>
                <a:gd name="connsiteX88" fmla="*/ 282575 w 319088"/>
                <a:gd name="connsiteY88" fmla="*/ 170862 h 328613"/>
                <a:gd name="connsiteX89" fmla="*/ 280105 w 319088"/>
                <a:gd name="connsiteY89" fmla="*/ 169568 h 328613"/>
                <a:gd name="connsiteX90" fmla="*/ 261584 w 319088"/>
                <a:gd name="connsiteY90" fmla="*/ 168275 h 328613"/>
                <a:gd name="connsiteX91" fmla="*/ 214024 w 319088"/>
                <a:gd name="connsiteY91" fmla="*/ 168275 h 328613"/>
                <a:gd name="connsiteX92" fmla="*/ 212725 w 319088"/>
                <a:gd name="connsiteY92" fmla="*/ 169567 h 328613"/>
                <a:gd name="connsiteX93" fmla="*/ 212725 w 319088"/>
                <a:gd name="connsiteY93" fmla="*/ 222546 h 328613"/>
                <a:gd name="connsiteX94" fmla="*/ 214024 w 319088"/>
                <a:gd name="connsiteY94" fmla="*/ 223838 h 328613"/>
                <a:gd name="connsiteX95" fmla="*/ 215322 w 319088"/>
                <a:gd name="connsiteY95" fmla="*/ 223838 h 328613"/>
                <a:gd name="connsiteX96" fmla="*/ 240001 w 319088"/>
                <a:gd name="connsiteY96" fmla="*/ 221254 h 328613"/>
                <a:gd name="connsiteX97" fmla="*/ 241300 w 319088"/>
                <a:gd name="connsiteY97" fmla="*/ 219962 h 328613"/>
                <a:gd name="connsiteX98" fmla="*/ 241300 w 319088"/>
                <a:gd name="connsiteY98" fmla="*/ 170859 h 328613"/>
                <a:gd name="connsiteX99" fmla="*/ 240001 w 319088"/>
                <a:gd name="connsiteY99" fmla="*/ 169567 h 328613"/>
                <a:gd name="connsiteX100" fmla="*/ 215322 w 319088"/>
                <a:gd name="connsiteY100" fmla="*/ 168275 h 328613"/>
                <a:gd name="connsiteX101" fmla="*/ 214024 w 319088"/>
                <a:gd name="connsiteY101" fmla="*/ 168275 h 328613"/>
                <a:gd name="connsiteX102" fmla="*/ 30480 w 319088"/>
                <a:gd name="connsiteY102" fmla="*/ 168275 h 328613"/>
                <a:gd name="connsiteX103" fmla="*/ 13970 w 319088"/>
                <a:gd name="connsiteY103" fmla="*/ 169545 h 328613"/>
                <a:gd name="connsiteX104" fmla="*/ 12700 w 319088"/>
                <a:gd name="connsiteY104" fmla="*/ 170815 h 328613"/>
                <a:gd name="connsiteX105" fmla="*/ 12700 w 319088"/>
                <a:gd name="connsiteY105" fmla="*/ 202565 h 328613"/>
                <a:gd name="connsiteX106" fmla="*/ 13970 w 319088"/>
                <a:gd name="connsiteY106" fmla="*/ 203835 h 328613"/>
                <a:gd name="connsiteX107" fmla="*/ 30480 w 319088"/>
                <a:gd name="connsiteY107" fmla="*/ 206375 h 328613"/>
                <a:gd name="connsiteX108" fmla="*/ 31750 w 319088"/>
                <a:gd name="connsiteY108" fmla="*/ 205105 h 328613"/>
                <a:gd name="connsiteX109" fmla="*/ 31750 w 319088"/>
                <a:gd name="connsiteY109" fmla="*/ 203835 h 328613"/>
                <a:gd name="connsiteX110" fmla="*/ 31750 w 319088"/>
                <a:gd name="connsiteY110" fmla="*/ 169545 h 328613"/>
                <a:gd name="connsiteX111" fmla="*/ 31750 w 319088"/>
                <a:gd name="connsiteY111" fmla="*/ 168275 h 328613"/>
                <a:gd name="connsiteX112" fmla="*/ 30480 w 319088"/>
                <a:gd name="connsiteY112" fmla="*/ 168275 h 328613"/>
                <a:gd name="connsiteX113" fmla="*/ 158162 w 319088"/>
                <a:gd name="connsiteY113" fmla="*/ 165100 h 328613"/>
                <a:gd name="connsiteX114" fmla="*/ 156868 w 319088"/>
                <a:gd name="connsiteY114" fmla="*/ 166407 h 328613"/>
                <a:gd name="connsiteX115" fmla="*/ 155575 w 319088"/>
                <a:gd name="connsiteY115" fmla="*/ 167715 h 328613"/>
                <a:gd name="connsiteX116" fmla="*/ 155575 w 319088"/>
                <a:gd name="connsiteY116" fmla="*/ 206935 h 328613"/>
                <a:gd name="connsiteX117" fmla="*/ 156868 w 319088"/>
                <a:gd name="connsiteY117" fmla="*/ 208243 h 328613"/>
                <a:gd name="connsiteX118" fmla="*/ 158162 w 319088"/>
                <a:gd name="connsiteY118" fmla="*/ 209550 h 328613"/>
                <a:gd name="connsiteX119" fmla="*/ 189206 w 319088"/>
                <a:gd name="connsiteY119" fmla="*/ 208243 h 328613"/>
                <a:gd name="connsiteX120" fmla="*/ 190500 w 319088"/>
                <a:gd name="connsiteY120" fmla="*/ 205628 h 328613"/>
                <a:gd name="connsiteX121" fmla="*/ 190500 w 319088"/>
                <a:gd name="connsiteY121" fmla="*/ 169022 h 328613"/>
                <a:gd name="connsiteX122" fmla="*/ 189206 w 319088"/>
                <a:gd name="connsiteY122" fmla="*/ 166407 h 328613"/>
                <a:gd name="connsiteX123" fmla="*/ 158162 w 319088"/>
                <a:gd name="connsiteY123" fmla="*/ 165100 h 328613"/>
                <a:gd name="connsiteX124" fmla="*/ 100012 w 319088"/>
                <a:gd name="connsiteY124" fmla="*/ 163513 h 328613"/>
                <a:gd name="connsiteX125" fmla="*/ 100012 w 319088"/>
                <a:gd name="connsiteY125" fmla="*/ 164800 h 328613"/>
                <a:gd name="connsiteX126" fmla="*/ 100012 w 319088"/>
                <a:gd name="connsiteY126" fmla="*/ 208564 h 328613"/>
                <a:gd name="connsiteX127" fmla="*/ 100012 w 319088"/>
                <a:gd name="connsiteY127" fmla="*/ 209851 h 328613"/>
                <a:gd name="connsiteX128" fmla="*/ 101311 w 319088"/>
                <a:gd name="connsiteY128" fmla="*/ 211138 h 328613"/>
                <a:gd name="connsiteX129" fmla="*/ 140277 w 319088"/>
                <a:gd name="connsiteY129" fmla="*/ 208564 h 328613"/>
                <a:gd name="connsiteX130" fmla="*/ 142875 w 319088"/>
                <a:gd name="connsiteY130" fmla="*/ 207276 h 328613"/>
                <a:gd name="connsiteX131" fmla="*/ 142875 w 319088"/>
                <a:gd name="connsiteY131" fmla="*/ 166087 h 328613"/>
                <a:gd name="connsiteX132" fmla="*/ 140277 w 319088"/>
                <a:gd name="connsiteY132" fmla="*/ 164800 h 328613"/>
                <a:gd name="connsiteX133" fmla="*/ 101311 w 319088"/>
                <a:gd name="connsiteY133" fmla="*/ 163513 h 328613"/>
                <a:gd name="connsiteX134" fmla="*/ 100012 w 319088"/>
                <a:gd name="connsiteY134" fmla="*/ 163513 h 328613"/>
                <a:gd name="connsiteX135" fmla="*/ 74915 w 319088"/>
                <a:gd name="connsiteY135" fmla="*/ 163513 h 328613"/>
                <a:gd name="connsiteX136" fmla="*/ 50497 w 319088"/>
                <a:gd name="connsiteY136" fmla="*/ 166159 h 328613"/>
                <a:gd name="connsiteX137" fmla="*/ 49212 w 319088"/>
                <a:gd name="connsiteY137" fmla="*/ 167482 h 328613"/>
                <a:gd name="connsiteX138" fmla="*/ 49212 w 319088"/>
                <a:gd name="connsiteY138" fmla="*/ 207169 h 328613"/>
                <a:gd name="connsiteX139" fmla="*/ 50497 w 319088"/>
                <a:gd name="connsiteY139" fmla="*/ 208492 h 328613"/>
                <a:gd name="connsiteX140" fmla="*/ 74915 w 319088"/>
                <a:gd name="connsiteY140" fmla="*/ 211138 h 328613"/>
                <a:gd name="connsiteX141" fmla="*/ 76200 w 319088"/>
                <a:gd name="connsiteY141" fmla="*/ 211138 h 328613"/>
                <a:gd name="connsiteX142" fmla="*/ 76200 w 319088"/>
                <a:gd name="connsiteY142" fmla="*/ 209815 h 328613"/>
                <a:gd name="connsiteX143" fmla="*/ 76200 w 319088"/>
                <a:gd name="connsiteY143" fmla="*/ 164836 h 328613"/>
                <a:gd name="connsiteX144" fmla="*/ 76200 w 319088"/>
                <a:gd name="connsiteY144" fmla="*/ 163513 h 328613"/>
                <a:gd name="connsiteX145" fmla="*/ 74915 w 319088"/>
                <a:gd name="connsiteY145" fmla="*/ 163513 h 328613"/>
                <a:gd name="connsiteX146" fmla="*/ 288925 w 319088"/>
                <a:gd name="connsiteY146" fmla="*/ 127000 h 328613"/>
                <a:gd name="connsiteX147" fmla="*/ 288925 w 319088"/>
                <a:gd name="connsiteY147" fmla="*/ 129687 h 328613"/>
                <a:gd name="connsiteX148" fmla="*/ 288925 w 319088"/>
                <a:gd name="connsiteY148" fmla="*/ 159238 h 328613"/>
                <a:gd name="connsiteX149" fmla="*/ 290195 w 319088"/>
                <a:gd name="connsiteY149" fmla="*/ 160582 h 328613"/>
                <a:gd name="connsiteX150" fmla="*/ 306705 w 319088"/>
                <a:gd name="connsiteY150" fmla="*/ 161925 h 328613"/>
                <a:gd name="connsiteX151" fmla="*/ 307975 w 319088"/>
                <a:gd name="connsiteY151" fmla="*/ 161925 h 328613"/>
                <a:gd name="connsiteX152" fmla="*/ 307975 w 319088"/>
                <a:gd name="connsiteY152" fmla="*/ 160582 h 328613"/>
                <a:gd name="connsiteX153" fmla="*/ 307975 w 319088"/>
                <a:gd name="connsiteY153" fmla="*/ 132373 h 328613"/>
                <a:gd name="connsiteX154" fmla="*/ 306705 w 319088"/>
                <a:gd name="connsiteY154" fmla="*/ 129687 h 328613"/>
                <a:gd name="connsiteX155" fmla="*/ 290195 w 319088"/>
                <a:gd name="connsiteY155" fmla="*/ 127000 h 328613"/>
                <a:gd name="connsiteX156" fmla="*/ 288925 w 319088"/>
                <a:gd name="connsiteY156" fmla="*/ 127000 h 328613"/>
                <a:gd name="connsiteX157" fmla="*/ 260350 w 319088"/>
                <a:gd name="connsiteY157" fmla="*/ 123542 h 328613"/>
                <a:gd name="connsiteX158" fmla="*/ 260350 w 319088"/>
                <a:gd name="connsiteY158" fmla="*/ 124846 h 328613"/>
                <a:gd name="connsiteX159" fmla="*/ 260350 w 319088"/>
                <a:gd name="connsiteY159" fmla="*/ 156143 h 328613"/>
                <a:gd name="connsiteX160" fmla="*/ 261584 w 319088"/>
                <a:gd name="connsiteY160" fmla="*/ 157447 h 328613"/>
                <a:gd name="connsiteX161" fmla="*/ 280105 w 319088"/>
                <a:gd name="connsiteY161" fmla="*/ 158751 h 328613"/>
                <a:gd name="connsiteX162" fmla="*/ 281340 w 319088"/>
                <a:gd name="connsiteY162" fmla="*/ 158751 h 328613"/>
                <a:gd name="connsiteX163" fmla="*/ 282575 w 319088"/>
                <a:gd name="connsiteY163" fmla="*/ 157447 h 328613"/>
                <a:gd name="connsiteX164" fmla="*/ 282575 w 319088"/>
                <a:gd name="connsiteY164" fmla="*/ 127454 h 328613"/>
                <a:gd name="connsiteX165" fmla="*/ 280105 w 319088"/>
                <a:gd name="connsiteY165" fmla="*/ 126150 h 328613"/>
                <a:gd name="connsiteX166" fmla="*/ 261584 w 319088"/>
                <a:gd name="connsiteY166" fmla="*/ 123542 h 328613"/>
                <a:gd name="connsiteX167" fmla="*/ 260350 w 319088"/>
                <a:gd name="connsiteY167" fmla="*/ 123542 h 328613"/>
                <a:gd name="connsiteX168" fmla="*/ 29210 w 319088"/>
                <a:gd name="connsiteY168" fmla="*/ 115590 h 328613"/>
                <a:gd name="connsiteX169" fmla="*/ 13970 w 319088"/>
                <a:gd name="connsiteY169" fmla="*/ 120749 h 328613"/>
                <a:gd name="connsiteX170" fmla="*/ 12700 w 319088"/>
                <a:gd name="connsiteY170" fmla="*/ 122039 h 328613"/>
                <a:gd name="connsiteX171" fmla="*/ 12700 w 319088"/>
                <a:gd name="connsiteY171" fmla="*/ 154285 h 328613"/>
                <a:gd name="connsiteX172" fmla="*/ 12700 w 319088"/>
                <a:gd name="connsiteY172" fmla="*/ 155575 h 328613"/>
                <a:gd name="connsiteX173" fmla="*/ 13970 w 319088"/>
                <a:gd name="connsiteY173" fmla="*/ 155575 h 328613"/>
                <a:gd name="connsiteX174" fmla="*/ 30480 w 319088"/>
                <a:gd name="connsiteY174" fmla="*/ 152995 h 328613"/>
                <a:gd name="connsiteX175" fmla="*/ 31750 w 319088"/>
                <a:gd name="connsiteY175" fmla="*/ 151705 h 328613"/>
                <a:gd name="connsiteX176" fmla="*/ 31750 w 319088"/>
                <a:gd name="connsiteY176" fmla="*/ 116880 h 328613"/>
                <a:gd name="connsiteX177" fmla="*/ 31750 w 319088"/>
                <a:gd name="connsiteY177" fmla="*/ 115590 h 328613"/>
                <a:gd name="connsiteX178" fmla="*/ 29210 w 319088"/>
                <a:gd name="connsiteY178" fmla="*/ 115590 h 328613"/>
                <a:gd name="connsiteX179" fmla="*/ 158162 w 319088"/>
                <a:gd name="connsiteY179" fmla="*/ 104775 h 328613"/>
                <a:gd name="connsiteX180" fmla="*/ 156868 w 319088"/>
                <a:gd name="connsiteY180" fmla="*/ 106098 h 328613"/>
                <a:gd name="connsiteX181" fmla="*/ 155575 w 319088"/>
                <a:gd name="connsiteY181" fmla="*/ 107421 h 328613"/>
                <a:gd name="connsiteX182" fmla="*/ 155575 w 319088"/>
                <a:gd name="connsiteY182" fmla="*/ 147108 h 328613"/>
                <a:gd name="connsiteX183" fmla="*/ 156868 w 319088"/>
                <a:gd name="connsiteY183" fmla="*/ 149754 h 328613"/>
                <a:gd name="connsiteX184" fmla="*/ 189206 w 319088"/>
                <a:gd name="connsiteY184" fmla="*/ 152400 h 328613"/>
                <a:gd name="connsiteX185" fmla="*/ 190500 w 319088"/>
                <a:gd name="connsiteY185" fmla="*/ 151077 h 328613"/>
                <a:gd name="connsiteX186" fmla="*/ 190500 w 319088"/>
                <a:gd name="connsiteY186" fmla="*/ 149754 h 328613"/>
                <a:gd name="connsiteX187" fmla="*/ 190500 w 319088"/>
                <a:gd name="connsiteY187" fmla="*/ 112712 h 328613"/>
                <a:gd name="connsiteX188" fmla="*/ 189206 w 319088"/>
                <a:gd name="connsiteY188" fmla="*/ 110067 h 328613"/>
                <a:gd name="connsiteX189" fmla="*/ 158162 w 319088"/>
                <a:gd name="connsiteY189" fmla="*/ 104775 h 328613"/>
                <a:gd name="connsiteX190" fmla="*/ 74915 w 319088"/>
                <a:gd name="connsiteY190" fmla="*/ 99735 h 328613"/>
                <a:gd name="connsiteX191" fmla="*/ 50497 w 319088"/>
                <a:gd name="connsiteY191" fmla="*/ 107593 h 328613"/>
                <a:gd name="connsiteX192" fmla="*/ 49212 w 319088"/>
                <a:gd name="connsiteY192" fmla="*/ 110212 h 328613"/>
                <a:gd name="connsiteX193" fmla="*/ 49212 w 319088"/>
                <a:gd name="connsiteY193" fmla="*/ 148194 h 328613"/>
                <a:gd name="connsiteX194" fmla="*/ 49212 w 319088"/>
                <a:gd name="connsiteY194" fmla="*/ 149503 h 328613"/>
                <a:gd name="connsiteX195" fmla="*/ 50497 w 319088"/>
                <a:gd name="connsiteY195" fmla="*/ 150813 h 328613"/>
                <a:gd name="connsiteX196" fmla="*/ 74915 w 319088"/>
                <a:gd name="connsiteY196" fmla="*/ 145574 h 328613"/>
                <a:gd name="connsiteX197" fmla="*/ 76200 w 319088"/>
                <a:gd name="connsiteY197" fmla="*/ 144264 h 328613"/>
                <a:gd name="connsiteX198" fmla="*/ 76200 w 319088"/>
                <a:gd name="connsiteY198" fmla="*/ 101044 h 328613"/>
                <a:gd name="connsiteX199" fmla="*/ 76200 w 319088"/>
                <a:gd name="connsiteY199" fmla="*/ 99735 h 328613"/>
                <a:gd name="connsiteX200" fmla="*/ 74915 w 319088"/>
                <a:gd name="connsiteY200" fmla="*/ 99735 h 328613"/>
                <a:gd name="connsiteX201" fmla="*/ 215322 w 319088"/>
                <a:gd name="connsiteY201" fmla="*/ 98425 h 328613"/>
                <a:gd name="connsiteX202" fmla="*/ 214024 w 319088"/>
                <a:gd name="connsiteY202" fmla="*/ 99695 h 328613"/>
                <a:gd name="connsiteX203" fmla="*/ 212725 w 319088"/>
                <a:gd name="connsiteY203" fmla="*/ 100965 h 328613"/>
                <a:gd name="connsiteX204" fmla="*/ 212725 w 319088"/>
                <a:gd name="connsiteY204" fmla="*/ 151765 h 328613"/>
                <a:gd name="connsiteX205" fmla="*/ 215322 w 319088"/>
                <a:gd name="connsiteY205" fmla="*/ 153035 h 328613"/>
                <a:gd name="connsiteX206" fmla="*/ 238702 w 319088"/>
                <a:gd name="connsiteY206" fmla="*/ 155575 h 328613"/>
                <a:gd name="connsiteX207" fmla="*/ 240001 w 319088"/>
                <a:gd name="connsiteY207" fmla="*/ 155575 h 328613"/>
                <a:gd name="connsiteX208" fmla="*/ 241300 w 319088"/>
                <a:gd name="connsiteY208" fmla="*/ 155575 h 328613"/>
                <a:gd name="connsiteX209" fmla="*/ 241300 w 319088"/>
                <a:gd name="connsiteY209" fmla="*/ 153035 h 328613"/>
                <a:gd name="connsiteX210" fmla="*/ 241300 w 319088"/>
                <a:gd name="connsiteY210" fmla="*/ 106045 h 328613"/>
                <a:gd name="connsiteX211" fmla="*/ 240001 w 319088"/>
                <a:gd name="connsiteY211" fmla="*/ 103505 h 328613"/>
                <a:gd name="connsiteX212" fmla="*/ 215322 w 319088"/>
                <a:gd name="connsiteY212" fmla="*/ 98425 h 328613"/>
                <a:gd name="connsiteX213" fmla="*/ 101311 w 319088"/>
                <a:gd name="connsiteY213" fmla="*/ 96838 h 328613"/>
                <a:gd name="connsiteX214" fmla="*/ 100012 w 319088"/>
                <a:gd name="connsiteY214" fmla="*/ 98108 h 328613"/>
                <a:gd name="connsiteX215" fmla="*/ 100012 w 319088"/>
                <a:gd name="connsiteY215" fmla="*/ 99378 h 328613"/>
                <a:gd name="connsiteX216" fmla="*/ 100012 w 319088"/>
                <a:gd name="connsiteY216" fmla="*/ 142558 h 328613"/>
                <a:gd name="connsiteX217" fmla="*/ 101311 w 319088"/>
                <a:gd name="connsiteY217" fmla="*/ 143828 h 328613"/>
                <a:gd name="connsiteX218" fmla="*/ 140277 w 319088"/>
                <a:gd name="connsiteY218" fmla="*/ 147638 h 328613"/>
                <a:gd name="connsiteX219" fmla="*/ 141576 w 319088"/>
                <a:gd name="connsiteY219" fmla="*/ 146368 h 328613"/>
                <a:gd name="connsiteX220" fmla="*/ 142875 w 319088"/>
                <a:gd name="connsiteY220" fmla="*/ 145098 h 328613"/>
                <a:gd name="connsiteX221" fmla="*/ 142875 w 319088"/>
                <a:gd name="connsiteY221" fmla="*/ 105728 h 328613"/>
                <a:gd name="connsiteX222" fmla="*/ 140277 w 319088"/>
                <a:gd name="connsiteY222" fmla="*/ 103188 h 328613"/>
                <a:gd name="connsiteX223" fmla="*/ 101311 w 319088"/>
                <a:gd name="connsiteY223" fmla="*/ 96838 h 328613"/>
                <a:gd name="connsiteX224" fmla="*/ 288925 w 319088"/>
                <a:gd name="connsiteY224" fmla="*/ 84138 h 328613"/>
                <a:gd name="connsiteX225" fmla="*/ 288925 w 319088"/>
                <a:gd name="connsiteY225" fmla="*/ 85442 h 328613"/>
                <a:gd name="connsiteX226" fmla="*/ 288925 w 319088"/>
                <a:gd name="connsiteY226" fmla="*/ 115435 h 328613"/>
                <a:gd name="connsiteX227" fmla="*/ 290195 w 319088"/>
                <a:gd name="connsiteY227" fmla="*/ 116739 h 328613"/>
                <a:gd name="connsiteX228" fmla="*/ 305435 w 319088"/>
                <a:gd name="connsiteY228" fmla="*/ 120651 h 328613"/>
                <a:gd name="connsiteX229" fmla="*/ 306705 w 319088"/>
                <a:gd name="connsiteY229" fmla="*/ 120651 h 328613"/>
                <a:gd name="connsiteX230" fmla="*/ 307975 w 319088"/>
                <a:gd name="connsiteY230" fmla="*/ 119347 h 328613"/>
                <a:gd name="connsiteX231" fmla="*/ 307975 w 319088"/>
                <a:gd name="connsiteY231" fmla="*/ 118043 h 328613"/>
                <a:gd name="connsiteX232" fmla="*/ 307975 w 319088"/>
                <a:gd name="connsiteY232" fmla="*/ 90658 h 328613"/>
                <a:gd name="connsiteX233" fmla="*/ 306705 w 319088"/>
                <a:gd name="connsiteY233" fmla="*/ 89354 h 328613"/>
                <a:gd name="connsiteX234" fmla="*/ 290195 w 319088"/>
                <a:gd name="connsiteY234" fmla="*/ 84138 h 328613"/>
                <a:gd name="connsiteX235" fmla="*/ 288925 w 319088"/>
                <a:gd name="connsiteY235" fmla="*/ 84138 h 328613"/>
                <a:gd name="connsiteX236" fmla="*/ 260350 w 319088"/>
                <a:gd name="connsiteY236" fmla="*/ 77788 h 328613"/>
                <a:gd name="connsiteX237" fmla="*/ 260350 w 319088"/>
                <a:gd name="connsiteY237" fmla="*/ 79058 h 328613"/>
                <a:gd name="connsiteX238" fmla="*/ 260350 w 319088"/>
                <a:gd name="connsiteY238" fmla="*/ 109538 h 328613"/>
                <a:gd name="connsiteX239" fmla="*/ 261584 w 319088"/>
                <a:gd name="connsiteY239" fmla="*/ 110808 h 328613"/>
                <a:gd name="connsiteX240" fmla="*/ 280105 w 319088"/>
                <a:gd name="connsiteY240" fmla="*/ 115888 h 328613"/>
                <a:gd name="connsiteX241" fmla="*/ 281340 w 319088"/>
                <a:gd name="connsiteY241" fmla="*/ 114618 h 328613"/>
                <a:gd name="connsiteX242" fmla="*/ 282575 w 319088"/>
                <a:gd name="connsiteY242" fmla="*/ 113348 h 328613"/>
                <a:gd name="connsiteX243" fmla="*/ 282575 w 319088"/>
                <a:gd name="connsiteY243" fmla="*/ 85408 h 328613"/>
                <a:gd name="connsiteX244" fmla="*/ 281340 w 319088"/>
                <a:gd name="connsiteY244" fmla="*/ 82868 h 328613"/>
                <a:gd name="connsiteX245" fmla="*/ 262819 w 319088"/>
                <a:gd name="connsiteY245" fmla="*/ 77788 h 328613"/>
                <a:gd name="connsiteX246" fmla="*/ 260350 w 319088"/>
                <a:gd name="connsiteY246" fmla="*/ 77788 h 328613"/>
                <a:gd name="connsiteX247" fmla="*/ 29210 w 319088"/>
                <a:gd name="connsiteY247" fmla="*/ 63500 h 328613"/>
                <a:gd name="connsiteX248" fmla="*/ 12700 w 319088"/>
                <a:gd name="connsiteY248" fmla="*/ 73731 h 328613"/>
                <a:gd name="connsiteX249" fmla="*/ 12700 w 319088"/>
                <a:gd name="connsiteY249" fmla="*/ 75009 h 328613"/>
                <a:gd name="connsiteX250" fmla="*/ 12700 w 319088"/>
                <a:gd name="connsiteY250" fmla="*/ 106980 h 328613"/>
                <a:gd name="connsiteX251" fmla="*/ 12700 w 319088"/>
                <a:gd name="connsiteY251" fmla="*/ 108259 h 328613"/>
                <a:gd name="connsiteX252" fmla="*/ 13970 w 319088"/>
                <a:gd name="connsiteY252" fmla="*/ 109538 h 328613"/>
                <a:gd name="connsiteX253" fmla="*/ 15240 w 319088"/>
                <a:gd name="connsiteY253" fmla="*/ 108259 h 328613"/>
                <a:gd name="connsiteX254" fmla="*/ 31750 w 319088"/>
                <a:gd name="connsiteY254" fmla="*/ 101865 h 328613"/>
                <a:gd name="connsiteX255" fmla="*/ 31750 w 319088"/>
                <a:gd name="connsiteY255" fmla="*/ 99307 h 328613"/>
                <a:gd name="connsiteX256" fmla="*/ 31750 w 319088"/>
                <a:gd name="connsiteY256" fmla="*/ 66058 h 328613"/>
                <a:gd name="connsiteX257" fmla="*/ 31750 w 319088"/>
                <a:gd name="connsiteY257" fmla="*/ 63500 h 328613"/>
                <a:gd name="connsiteX258" fmla="*/ 29210 w 319088"/>
                <a:gd name="connsiteY258" fmla="*/ 63500 h 328613"/>
                <a:gd name="connsiteX259" fmla="*/ 156868 w 319088"/>
                <a:gd name="connsiteY259" fmla="*/ 47625 h 328613"/>
                <a:gd name="connsiteX260" fmla="*/ 155575 w 319088"/>
                <a:gd name="connsiteY260" fmla="*/ 48920 h 328613"/>
                <a:gd name="connsiteX261" fmla="*/ 155575 w 319088"/>
                <a:gd name="connsiteY261" fmla="*/ 89067 h 328613"/>
                <a:gd name="connsiteX262" fmla="*/ 156868 w 319088"/>
                <a:gd name="connsiteY262" fmla="*/ 90363 h 328613"/>
                <a:gd name="connsiteX263" fmla="*/ 187913 w 319088"/>
                <a:gd name="connsiteY263" fmla="*/ 96838 h 328613"/>
                <a:gd name="connsiteX264" fmla="*/ 189206 w 319088"/>
                <a:gd name="connsiteY264" fmla="*/ 96838 h 328613"/>
                <a:gd name="connsiteX265" fmla="*/ 190500 w 319088"/>
                <a:gd name="connsiteY265" fmla="*/ 96838 h 328613"/>
                <a:gd name="connsiteX266" fmla="*/ 190500 w 319088"/>
                <a:gd name="connsiteY266" fmla="*/ 95543 h 328613"/>
                <a:gd name="connsiteX267" fmla="*/ 190500 w 319088"/>
                <a:gd name="connsiteY267" fmla="*/ 57986 h 328613"/>
                <a:gd name="connsiteX268" fmla="*/ 189206 w 319088"/>
                <a:gd name="connsiteY268" fmla="*/ 56691 h 328613"/>
                <a:gd name="connsiteX269" fmla="*/ 158162 w 319088"/>
                <a:gd name="connsiteY269" fmla="*/ 47625 h 328613"/>
                <a:gd name="connsiteX270" fmla="*/ 156868 w 319088"/>
                <a:gd name="connsiteY270" fmla="*/ 47625 h 328613"/>
                <a:gd name="connsiteX271" fmla="*/ 73629 w 319088"/>
                <a:gd name="connsiteY271" fmla="*/ 34925 h 328613"/>
                <a:gd name="connsiteX272" fmla="*/ 49212 w 319088"/>
                <a:gd name="connsiteY272" fmla="*/ 50511 h 328613"/>
                <a:gd name="connsiteX273" fmla="*/ 49212 w 319088"/>
                <a:gd name="connsiteY273" fmla="*/ 51810 h 328613"/>
                <a:gd name="connsiteX274" fmla="*/ 49212 w 319088"/>
                <a:gd name="connsiteY274" fmla="*/ 90776 h 328613"/>
                <a:gd name="connsiteX275" fmla="*/ 49212 w 319088"/>
                <a:gd name="connsiteY275" fmla="*/ 92075 h 328613"/>
                <a:gd name="connsiteX276" fmla="*/ 50497 w 319088"/>
                <a:gd name="connsiteY276" fmla="*/ 92075 h 328613"/>
                <a:gd name="connsiteX277" fmla="*/ 51782 w 319088"/>
                <a:gd name="connsiteY277" fmla="*/ 92075 h 328613"/>
                <a:gd name="connsiteX278" fmla="*/ 76200 w 319088"/>
                <a:gd name="connsiteY278" fmla="*/ 81684 h 328613"/>
                <a:gd name="connsiteX279" fmla="*/ 76200 w 319088"/>
                <a:gd name="connsiteY279" fmla="*/ 79086 h 328613"/>
                <a:gd name="connsiteX280" fmla="*/ 76200 w 319088"/>
                <a:gd name="connsiteY280" fmla="*/ 36224 h 328613"/>
                <a:gd name="connsiteX281" fmla="*/ 76200 w 319088"/>
                <a:gd name="connsiteY281" fmla="*/ 34925 h 328613"/>
                <a:gd name="connsiteX282" fmla="*/ 73629 w 319088"/>
                <a:gd name="connsiteY282" fmla="*/ 34925 h 328613"/>
                <a:gd name="connsiteX283" fmla="*/ 100012 w 319088"/>
                <a:gd name="connsiteY283" fmla="*/ 30163 h 328613"/>
                <a:gd name="connsiteX284" fmla="*/ 100012 w 319088"/>
                <a:gd name="connsiteY284" fmla="*/ 32747 h 328613"/>
                <a:gd name="connsiteX285" fmla="*/ 100012 w 319088"/>
                <a:gd name="connsiteY285" fmla="*/ 76681 h 328613"/>
                <a:gd name="connsiteX286" fmla="*/ 101311 w 319088"/>
                <a:gd name="connsiteY286" fmla="*/ 77973 h 328613"/>
                <a:gd name="connsiteX287" fmla="*/ 140277 w 319088"/>
                <a:gd name="connsiteY287" fmla="*/ 85726 h 328613"/>
                <a:gd name="connsiteX288" fmla="*/ 141576 w 319088"/>
                <a:gd name="connsiteY288" fmla="*/ 85726 h 328613"/>
                <a:gd name="connsiteX289" fmla="*/ 142875 w 319088"/>
                <a:gd name="connsiteY289" fmla="*/ 84434 h 328613"/>
                <a:gd name="connsiteX290" fmla="*/ 142875 w 319088"/>
                <a:gd name="connsiteY290" fmla="*/ 43085 h 328613"/>
                <a:gd name="connsiteX291" fmla="*/ 141576 w 319088"/>
                <a:gd name="connsiteY291" fmla="*/ 41792 h 328613"/>
                <a:gd name="connsiteX292" fmla="*/ 102610 w 319088"/>
                <a:gd name="connsiteY292" fmla="*/ 30163 h 328613"/>
                <a:gd name="connsiteX293" fmla="*/ 100012 w 319088"/>
                <a:gd name="connsiteY293" fmla="*/ 30163 h 328613"/>
                <a:gd name="connsiteX294" fmla="*/ 87846 w 319088"/>
                <a:gd name="connsiteY294" fmla="*/ 0 h 328613"/>
                <a:gd name="connsiteX295" fmla="*/ 90430 w 319088"/>
                <a:gd name="connsiteY295" fmla="*/ 0 h 328613"/>
                <a:gd name="connsiteX296" fmla="*/ 204113 w 319088"/>
                <a:gd name="connsiteY296" fmla="*/ 37667 h 328613"/>
                <a:gd name="connsiteX297" fmla="*/ 207988 w 319088"/>
                <a:gd name="connsiteY297" fmla="*/ 42863 h 328613"/>
                <a:gd name="connsiteX298" fmla="*/ 207988 w 319088"/>
                <a:gd name="connsiteY298" fmla="*/ 70139 h 328613"/>
                <a:gd name="connsiteX299" fmla="*/ 248036 w 319088"/>
                <a:gd name="connsiteY299" fmla="*/ 54552 h 328613"/>
                <a:gd name="connsiteX300" fmla="*/ 250619 w 319088"/>
                <a:gd name="connsiteY300" fmla="*/ 53253 h 328613"/>
                <a:gd name="connsiteX301" fmla="*/ 251911 w 319088"/>
                <a:gd name="connsiteY301" fmla="*/ 53253 h 328613"/>
                <a:gd name="connsiteX302" fmla="*/ 315213 w 319088"/>
                <a:gd name="connsiteY302" fmla="*/ 74035 h 328613"/>
                <a:gd name="connsiteX303" fmla="*/ 319088 w 319088"/>
                <a:gd name="connsiteY303" fmla="*/ 80530 h 328613"/>
                <a:gd name="connsiteX304" fmla="*/ 319088 w 319088"/>
                <a:gd name="connsiteY304" fmla="*/ 266267 h 328613"/>
                <a:gd name="connsiteX305" fmla="*/ 315213 w 319088"/>
                <a:gd name="connsiteY305" fmla="*/ 271463 h 328613"/>
                <a:gd name="connsiteX306" fmla="*/ 251911 w 319088"/>
                <a:gd name="connsiteY306" fmla="*/ 287049 h 328613"/>
                <a:gd name="connsiteX307" fmla="*/ 204113 w 319088"/>
                <a:gd name="connsiteY307" fmla="*/ 300038 h 328613"/>
                <a:gd name="connsiteX308" fmla="*/ 89138 w 319088"/>
                <a:gd name="connsiteY308" fmla="*/ 328613 h 328613"/>
                <a:gd name="connsiteX309" fmla="*/ 87846 w 319088"/>
                <a:gd name="connsiteY309" fmla="*/ 328613 h 328613"/>
                <a:gd name="connsiteX310" fmla="*/ 85262 w 319088"/>
                <a:gd name="connsiteY310" fmla="*/ 328613 h 328613"/>
                <a:gd name="connsiteX311" fmla="*/ 2583 w 319088"/>
                <a:gd name="connsiteY311" fmla="*/ 281854 h 328613"/>
                <a:gd name="connsiteX312" fmla="*/ 0 w 319088"/>
                <a:gd name="connsiteY312" fmla="*/ 277957 h 328613"/>
                <a:gd name="connsiteX313" fmla="*/ 0 w 319088"/>
                <a:gd name="connsiteY313" fmla="*/ 64943 h 328613"/>
                <a:gd name="connsiteX314" fmla="*/ 1292 w 319088"/>
                <a:gd name="connsiteY314" fmla="*/ 61047 h 328613"/>
                <a:gd name="connsiteX315" fmla="*/ 85262 w 319088"/>
                <a:gd name="connsiteY315" fmla="*/ 1299 h 328613"/>
                <a:gd name="connsiteX316" fmla="*/ 87846 w 319088"/>
                <a:gd name="connsiteY31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Lst>
              <a:rect l="l" t="t" r="r" b="b"/>
              <a:pathLst>
                <a:path w="319088" h="328613">
                  <a:moveTo>
                    <a:pt x="140277" y="225425"/>
                  </a:moveTo>
                  <a:cubicBezTo>
                    <a:pt x="140277" y="225425"/>
                    <a:pt x="140277" y="225425"/>
                    <a:pt x="101311" y="229351"/>
                  </a:cubicBezTo>
                  <a:cubicBezTo>
                    <a:pt x="100012" y="229351"/>
                    <a:pt x="100012" y="229351"/>
                    <a:pt x="100012" y="230660"/>
                  </a:cubicBezTo>
                  <a:cubicBezTo>
                    <a:pt x="100012" y="230660"/>
                    <a:pt x="100012" y="230660"/>
                    <a:pt x="100012" y="319646"/>
                  </a:cubicBezTo>
                  <a:cubicBezTo>
                    <a:pt x="100012" y="320954"/>
                    <a:pt x="100012" y="320954"/>
                    <a:pt x="100012" y="322263"/>
                  </a:cubicBezTo>
                  <a:cubicBezTo>
                    <a:pt x="101311" y="322263"/>
                    <a:pt x="101311" y="322263"/>
                    <a:pt x="101311" y="322263"/>
                  </a:cubicBezTo>
                  <a:cubicBezTo>
                    <a:pt x="101311" y="322263"/>
                    <a:pt x="101311" y="322263"/>
                    <a:pt x="102610" y="322263"/>
                  </a:cubicBezTo>
                  <a:cubicBezTo>
                    <a:pt x="102610" y="322263"/>
                    <a:pt x="102610" y="322263"/>
                    <a:pt x="140277" y="311794"/>
                  </a:cubicBezTo>
                  <a:cubicBezTo>
                    <a:pt x="141576" y="311794"/>
                    <a:pt x="142875" y="311794"/>
                    <a:pt x="142875" y="310485"/>
                  </a:cubicBezTo>
                  <a:lnTo>
                    <a:pt x="142875" y="228042"/>
                  </a:lnTo>
                  <a:cubicBezTo>
                    <a:pt x="142875" y="226734"/>
                    <a:pt x="141576" y="226734"/>
                    <a:pt x="141576" y="226734"/>
                  </a:cubicBezTo>
                  <a:cubicBezTo>
                    <a:pt x="141576" y="225425"/>
                    <a:pt x="140277" y="225425"/>
                    <a:pt x="140277" y="225425"/>
                  </a:cubicBezTo>
                  <a:close/>
                  <a:moveTo>
                    <a:pt x="49212" y="223838"/>
                  </a:moveTo>
                  <a:cubicBezTo>
                    <a:pt x="49212" y="225108"/>
                    <a:pt x="49212" y="225108"/>
                    <a:pt x="49212" y="226378"/>
                  </a:cubicBezTo>
                  <a:cubicBezTo>
                    <a:pt x="49212" y="226378"/>
                    <a:pt x="49212" y="226378"/>
                    <a:pt x="49212" y="263208"/>
                  </a:cubicBezTo>
                  <a:cubicBezTo>
                    <a:pt x="49212" y="264478"/>
                    <a:pt x="49212" y="264478"/>
                    <a:pt x="50497" y="265748"/>
                  </a:cubicBezTo>
                  <a:cubicBezTo>
                    <a:pt x="50497" y="265748"/>
                    <a:pt x="50497" y="265748"/>
                    <a:pt x="74915" y="274638"/>
                  </a:cubicBezTo>
                  <a:cubicBezTo>
                    <a:pt x="74915" y="274638"/>
                    <a:pt x="76200" y="274638"/>
                    <a:pt x="76200" y="273368"/>
                  </a:cubicBezTo>
                  <a:cubicBezTo>
                    <a:pt x="76200" y="273368"/>
                    <a:pt x="76200" y="273368"/>
                    <a:pt x="76200" y="272098"/>
                  </a:cubicBezTo>
                  <a:lnTo>
                    <a:pt x="76200" y="230188"/>
                  </a:lnTo>
                  <a:cubicBezTo>
                    <a:pt x="76200" y="228918"/>
                    <a:pt x="76200" y="228918"/>
                    <a:pt x="74915" y="228918"/>
                  </a:cubicBezTo>
                  <a:cubicBezTo>
                    <a:pt x="74915" y="228918"/>
                    <a:pt x="74915" y="228918"/>
                    <a:pt x="50497" y="223838"/>
                  </a:cubicBezTo>
                  <a:cubicBezTo>
                    <a:pt x="50497" y="223838"/>
                    <a:pt x="50497" y="223838"/>
                    <a:pt x="49212" y="223838"/>
                  </a:cubicBezTo>
                  <a:close/>
                  <a:moveTo>
                    <a:pt x="189206" y="222250"/>
                  </a:moveTo>
                  <a:cubicBezTo>
                    <a:pt x="189206" y="222250"/>
                    <a:pt x="189206" y="222250"/>
                    <a:pt x="156868" y="224848"/>
                  </a:cubicBezTo>
                  <a:cubicBezTo>
                    <a:pt x="156868" y="224848"/>
                    <a:pt x="155575" y="226147"/>
                    <a:pt x="155575" y="226147"/>
                  </a:cubicBezTo>
                  <a:cubicBezTo>
                    <a:pt x="155575" y="226147"/>
                    <a:pt x="155575" y="226147"/>
                    <a:pt x="155575" y="305377"/>
                  </a:cubicBezTo>
                  <a:cubicBezTo>
                    <a:pt x="155575" y="306676"/>
                    <a:pt x="155575" y="306676"/>
                    <a:pt x="156868" y="307975"/>
                  </a:cubicBezTo>
                  <a:cubicBezTo>
                    <a:pt x="156868" y="307975"/>
                    <a:pt x="156868" y="307975"/>
                    <a:pt x="158162" y="307975"/>
                  </a:cubicBezTo>
                  <a:cubicBezTo>
                    <a:pt x="158162" y="307975"/>
                    <a:pt x="158162" y="307975"/>
                    <a:pt x="189206" y="300182"/>
                  </a:cubicBezTo>
                  <a:cubicBezTo>
                    <a:pt x="190500" y="300182"/>
                    <a:pt x="190500" y="298883"/>
                    <a:pt x="190500" y="297584"/>
                  </a:cubicBezTo>
                  <a:lnTo>
                    <a:pt x="190500" y="223549"/>
                  </a:lnTo>
                  <a:cubicBezTo>
                    <a:pt x="190500" y="223549"/>
                    <a:pt x="190500" y="223549"/>
                    <a:pt x="190500" y="222250"/>
                  </a:cubicBezTo>
                  <a:cubicBezTo>
                    <a:pt x="189206" y="222250"/>
                    <a:pt x="189206" y="222250"/>
                    <a:pt x="189206" y="222250"/>
                  </a:cubicBezTo>
                  <a:close/>
                  <a:moveTo>
                    <a:pt x="12700" y="217488"/>
                  </a:moveTo>
                  <a:cubicBezTo>
                    <a:pt x="12700" y="217488"/>
                    <a:pt x="12700" y="218778"/>
                    <a:pt x="12700" y="218778"/>
                  </a:cubicBezTo>
                  <a:cubicBezTo>
                    <a:pt x="12700" y="218778"/>
                    <a:pt x="12700" y="218778"/>
                    <a:pt x="12700" y="251024"/>
                  </a:cubicBezTo>
                  <a:cubicBezTo>
                    <a:pt x="12700" y="252314"/>
                    <a:pt x="12700" y="252314"/>
                    <a:pt x="13970" y="252314"/>
                  </a:cubicBezTo>
                  <a:cubicBezTo>
                    <a:pt x="13970" y="252314"/>
                    <a:pt x="13970" y="252314"/>
                    <a:pt x="29210" y="258763"/>
                  </a:cubicBezTo>
                  <a:cubicBezTo>
                    <a:pt x="30480" y="258763"/>
                    <a:pt x="30480" y="258763"/>
                    <a:pt x="30480" y="258763"/>
                  </a:cubicBezTo>
                  <a:cubicBezTo>
                    <a:pt x="30480" y="258763"/>
                    <a:pt x="31750" y="258763"/>
                    <a:pt x="31750" y="258763"/>
                  </a:cubicBezTo>
                  <a:cubicBezTo>
                    <a:pt x="31750" y="258763"/>
                    <a:pt x="31750" y="257473"/>
                    <a:pt x="31750" y="257473"/>
                  </a:cubicBezTo>
                  <a:lnTo>
                    <a:pt x="31750" y="222647"/>
                  </a:lnTo>
                  <a:cubicBezTo>
                    <a:pt x="31750" y="221358"/>
                    <a:pt x="31750" y="220068"/>
                    <a:pt x="30480" y="220068"/>
                  </a:cubicBezTo>
                  <a:cubicBezTo>
                    <a:pt x="30480" y="220068"/>
                    <a:pt x="30480" y="220068"/>
                    <a:pt x="13970" y="217488"/>
                  </a:cubicBezTo>
                  <a:cubicBezTo>
                    <a:pt x="13970" y="217488"/>
                    <a:pt x="13970" y="217488"/>
                    <a:pt x="12700" y="217488"/>
                  </a:cubicBezTo>
                  <a:close/>
                  <a:moveTo>
                    <a:pt x="280105" y="214313"/>
                  </a:moveTo>
                  <a:cubicBezTo>
                    <a:pt x="280105" y="214313"/>
                    <a:pt x="280105" y="214313"/>
                    <a:pt x="261584" y="215595"/>
                  </a:cubicBezTo>
                  <a:cubicBezTo>
                    <a:pt x="260350" y="215595"/>
                    <a:pt x="260350" y="216877"/>
                    <a:pt x="260350" y="216877"/>
                  </a:cubicBezTo>
                  <a:cubicBezTo>
                    <a:pt x="260350" y="216877"/>
                    <a:pt x="260350" y="216877"/>
                    <a:pt x="260350" y="278424"/>
                  </a:cubicBezTo>
                  <a:cubicBezTo>
                    <a:pt x="260350" y="279706"/>
                    <a:pt x="260350" y="279706"/>
                    <a:pt x="260350" y="279706"/>
                  </a:cubicBezTo>
                  <a:cubicBezTo>
                    <a:pt x="261584" y="279706"/>
                    <a:pt x="261584" y="280988"/>
                    <a:pt x="261584" y="280988"/>
                  </a:cubicBezTo>
                  <a:cubicBezTo>
                    <a:pt x="261584" y="280988"/>
                    <a:pt x="261584" y="280988"/>
                    <a:pt x="262819" y="280988"/>
                  </a:cubicBezTo>
                  <a:cubicBezTo>
                    <a:pt x="262819" y="280988"/>
                    <a:pt x="262819" y="280988"/>
                    <a:pt x="280105" y="275859"/>
                  </a:cubicBezTo>
                  <a:cubicBezTo>
                    <a:pt x="281340" y="275859"/>
                    <a:pt x="282575" y="274577"/>
                    <a:pt x="282575" y="273295"/>
                  </a:cubicBezTo>
                  <a:lnTo>
                    <a:pt x="282575" y="215595"/>
                  </a:lnTo>
                  <a:cubicBezTo>
                    <a:pt x="282575" y="215595"/>
                    <a:pt x="281340" y="214313"/>
                    <a:pt x="281340" y="214313"/>
                  </a:cubicBezTo>
                  <a:cubicBezTo>
                    <a:pt x="281340" y="214313"/>
                    <a:pt x="280105" y="214313"/>
                    <a:pt x="280105" y="214313"/>
                  </a:cubicBezTo>
                  <a:close/>
                  <a:moveTo>
                    <a:pt x="306983" y="211138"/>
                  </a:moveTo>
                  <a:cubicBezTo>
                    <a:pt x="306983" y="211138"/>
                    <a:pt x="306983" y="211138"/>
                    <a:pt x="290215" y="212428"/>
                  </a:cubicBezTo>
                  <a:cubicBezTo>
                    <a:pt x="288925" y="212428"/>
                    <a:pt x="288925" y="213718"/>
                    <a:pt x="288925" y="215008"/>
                  </a:cubicBezTo>
                  <a:cubicBezTo>
                    <a:pt x="288925" y="215008"/>
                    <a:pt x="288925" y="215008"/>
                    <a:pt x="288925" y="271761"/>
                  </a:cubicBezTo>
                  <a:cubicBezTo>
                    <a:pt x="288925" y="271761"/>
                    <a:pt x="288925" y="273051"/>
                    <a:pt x="288925" y="273051"/>
                  </a:cubicBezTo>
                  <a:cubicBezTo>
                    <a:pt x="288925" y="273051"/>
                    <a:pt x="290215" y="273051"/>
                    <a:pt x="290215" y="273051"/>
                  </a:cubicBezTo>
                  <a:cubicBezTo>
                    <a:pt x="290215" y="273051"/>
                    <a:pt x="290215" y="273051"/>
                    <a:pt x="308273" y="269181"/>
                  </a:cubicBezTo>
                  <a:cubicBezTo>
                    <a:pt x="308273" y="269181"/>
                    <a:pt x="309563" y="267892"/>
                    <a:pt x="309563" y="266602"/>
                  </a:cubicBezTo>
                  <a:cubicBezTo>
                    <a:pt x="309563" y="266602"/>
                    <a:pt x="309563" y="266602"/>
                    <a:pt x="308273" y="212428"/>
                  </a:cubicBezTo>
                  <a:cubicBezTo>
                    <a:pt x="308273" y="212428"/>
                    <a:pt x="308273" y="212428"/>
                    <a:pt x="308273" y="211138"/>
                  </a:cubicBezTo>
                  <a:cubicBezTo>
                    <a:pt x="306983" y="211138"/>
                    <a:pt x="306983" y="211138"/>
                    <a:pt x="306983" y="211138"/>
                  </a:cubicBezTo>
                  <a:close/>
                  <a:moveTo>
                    <a:pt x="290195" y="169863"/>
                  </a:moveTo>
                  <a:cubicBezTo>
                    <a:pt x="290195" y="169863"/>
                    <a:pt x="288925" y="169863"/>
                    <a:pt x="288925" y="171196"/>
                  </a:cubicBezTo>
                  <a:cubicBezTo>
                    <a:pt x="288925" y="171196"/>
                    <a:pt x="288925" y="171196"/>
                    <a:pt x="288925" y="172530"/>
                  </a:cubicBezTo>
                  <a:lnTo>
                    <a:pt x="288925" y="201867"/>
                  </a:lnTo>
                  <a:cubicBezTo>
                    <a:pt x="288925" y="201867"/>
                    <a:pt x="288925" y="201867"/>
                    <a:pt x="288925" y="203201"/>
                  </a:cubicBezTo>
                  <a:cubicBezTo>
                    <a:pt x="288925" y="203201"/>
                    <a:pt x="290195" y="203201"/>
                    <a:pt x="290195" y="203201"/>
                  </a:cubicBezTo>
                  <a:cubicBezTo>
                    <a:pt x="290195" y="203201"/>
                    <a:pt x="290195" y="203201"/>
                    <a:pt x="306705" y="201867"/>
                  </a:cubicBezTo>
                  <a:cubicBezTo>
                    <a:pt x="307975" y="201867"/>
                    <a:pt x="307975" y="201867"/>
                    <a:pt x="307975" y="200534"/>
                  </a:cubicBezTo>
                  <a:cubicBezTo>
                    <a:pt x="307975" y="200534"/>
                    <a:pt x="307975" y="200534"/>
                    <a:pt x="307975" y="172530"/>
                  </a:cubicBezTo>
                  <a:cubicBezTo>
                    <a:pt x="307975" y="171196"/>
                    <a:pt x="307975" y="171196"/>
                    <a:pt x="306705" y="171196"/>
                  </a:cubicBezTo>
                  <a:cubicBezTo>
                    <a:pt x="306705" y="171196"/>
                    <a:pt x="306705" y="171196"/>
                    <a:pt x="290195" y="169863"/>
                  </a:cubicBezTo>
                  <a:close/>
                  <a:moveTo>
                    <a:pt x="261584" y="168275"/>
                  </a:moveTo>
                  <a:cubicBezTo>
                    <a:pt x="261584" y="168275"/>
                    <a:pt x="260350" y="168275"/>
                    <a:pt x="260350" y="169568"/>
                  </a:cubicBezTo>
                  <a:cubicBezTo>
                    <a:pt x="260350" y="169568"/>
                    <a:pt x="260350" y="169568"/>
                    <a:pt x="260350" y="170862"/>
                  </a:cubicBezTo>
                  <a:cubicBezTo>
                    <a:pt x="260350" y="170862"/>
                    <a:pt x="260350" y="170862"/>
                    <a:pt x="260350" y="201906"/>
                  </a:cubicBezTo>
                  <a:cubicBezTo>
                    <a:pt x="260350" y="201906"/>
                    <a:pt x="260350" y="201906"/>
                    <a:pt x="260350" y="203200"/>
                  </a:cubicBezTo>
                  <a:cubicBezTo>
                    <a:pt x="260350" y="203200"/>
                    <a:pt x="261584" y="203200"/>
                    <a:pt x="261584" y="203200"/>
                  </a:cubicBezTo>
                  <a:cubicBezTo>
                    <a:pt x="261584" y="203200"/>
                    <a:pt x="261584" y="203200"/>
                    <a:pt x="280105" y="201906"/>
                  </a:cubicBezTo>
                  <a:cubicBezTo>
                    <a:pt x="281340" y="201906"/>
                    <a:pt x="282575" y="201906"/>
                    <a:pt x="282575" y="200613"/>
                  </a:cubicBezTo>
                  <a:lnTo>
                    <a:pt x="282575" y="170862"/>
                  </a:lnTo>
                  <a:cubicBezTo>
                    <a:pt x="282575" y="170862"/>
                    <a:pt x="281340" y="169568"/>
                    <a:pt x="280105" y="169568"/>
                  </a:cubicBezTo>
                  <a:cubicBezTo>
                    <a:pt x="280105" y="169568"/>
                    <a:pt x="280105" y="169568"/>
                    <a:pt x="261584" y="168275"/>
                  </a:cubicBezTo>
                  <a:close/>
                  <a:moveTo>
                    <a:pt x="214024" y="168275"/>
                  </a:moveTo>
                  <a:cubicBezTo>
                    <a:pt x="214024" y="169567"/>
                    <a:pt x="212725" y="169567"/>
                    <a:pt x="212725" y="169567"/>
                  </a:cubicBezTo>
                  <a:cubicBezTo>
                    <a:pt x="212725" y="169567"/>
                    <a:pt x="212725" y="169567"/>
                    <a:pt x="212725" y="222546"/>
                  </a:cubicBezTo>
                  <a:cubicBezTo>
                    <a:pt x="212725" y="222546"/>
                    <a:pt x="214024" y="222546"/>
                    <a:pt x="214024" y="223838"/>
                  </a:cubicBezTo>
                  <a:cubicBezTo>
                    <a:pt x="214024" y="223838"/>
                    <a:pt x="214024" y="223838"/>
                    <a:pt x="215322" y="223838"/>
                  </a:cubicBezTo>
                  <a:cubicBezTo>
                    <a:pt x="215322" y="223838"/>
                    <a:pt x="215322" y="223838"/>
                    <a:pt x="240001" y="221254"/>
                  </a:cubicBezTo>
                  <a:cubicBezTo>
                    <a:pt x="240001" y="221254"/>
                    <a:pt x="241300" y="221254"/>
                    <a:pt x="241300" y="219962"/>
                  </a:cubicBezTo>
                  <a:lnTo>
                    <a:pt x="241300" y="170859"/>
                  </a:lnTo>
                  <a:cubicBezTo>
                    <a:pt x="241300" y="169567"/>
                    <a:pt x="240001" y="169567"/>
                    <a:pt x="240001" y="169567"/>
                  </a:cubicBezTo>
                  <a:cubicBezTo>
                    <a:pt x="240001" y="169567"/>
                    <a:pt x="240001" y="169567"/>
                    <a:pt x="215322" y="168275"/>
                  </a:cubicBezTo>
                  <a:cubicBezTo>
                    <a:pt x="214024" y="168275"/>
                    <a:pt x="214024" y="168275"/>
                    <a:pt x="214024" y="168275"/>
                  </a:cubicBezTo>
                  <a:close/>
                  <a:moveTo>
                    <a:pt x="30480" y="168275"/>
                  </a:moveTo>
                  <a:cubicBezTo>
                    <a:pt x="30480" y="168275"/>
                    <a:pt x="30480" y="168275"/>
                    <a:pt x="13970" y="169545"/>
                  </a:cubicBezTo>
                  <a:cubicBezTo>
                    <a:pt x="12700" y="169545"/>
                    <a:pt x="12700" y="170815"/>
                    <a:pt x="12700" y="170815"/>
                  </a:cubicBezTo>
                  <a:cubicBezTo>
                    <a:pt x="12700" y="170815"/>
                    <a:pt x="12700" y="170815"/>
                    <a:pt x="12700" y="202565"/>
                  </a:cubicBezTo>
                  <a:cubicBezTo>
                    <a:pt x="12700" y="203835"/>
                    <a:pt x="12700" y="203835"/>
                    <a:pt x="13970" y="203835"/>
                  </a:cubicBezTo>
                  <a:cubicBezTo>
                    <a:pt x="13970" y="203835"/>
                    <a:pt x="13970" y="203835"/>
                    <a:pt x="30480" y="206375"/>
                  </a:cubicBezTo>
                  <a:cubicBezTo>
                    <a:pt x="30480" y="206375"/>
                    <a:pt x="31750" y="206375"/>
                    <a:pt x="31750" y="205105"/>
                  </a:cubicBezTo>
                  <a:cubicBezTo>
                    <a:pt x="31750" y="205105"/>
                    <a:pt x="31750" y="205105"/>
                    <a:pt x="31750" y="203835"/>
                  </a:cubicBezTo>
                  <a:lnTo>
                    <a:pt x="31750" y="169545"/>
                  </a:lnTo>
                  <a:cubicBezTo>
                    <a:pt x="31750" y="169545"/>
                    <a:pt x="31750" y="169545"/>
                    <a:pt x="31750" y="168275"/>
                  </a:cubicBezTo>
                  <a:cubicBezTo>
                    <a:pt x="31750" y="168275"/>
                    <a:pt x="30480" y="168275"/>
                    <a:pt x="30480" y="168275"/>
                  </a:cubicBezTo>
                  <a:close/>
                  <a:moveTo>
                    <a:pt x="158162" y="165100"/>
                  </a:moveTo>
                  <a:cubicBezTo>
                    <a:pt x="156868" y="165100"/>
                    <a:pt x="156868" y="165100"/>
                    <a:pt x="156868" y="166407"/>
                  </a:cubicBezTo>
                  <a:cubicBezTo>
                    <a:pt x="155575" y="166407"/>
                    <a:pt x="155575" y="166407"/>
                    <a:pt x="155575" y="167715"/>
                  </a:cubicBezTo>
                  <a:cubicBezTo>
                    <a:pt x="155575" y="167715"/>
                    <a:pt x="155575" y="167715"/>
                    <a:pt x="155575" y="206935"/>
                  </a:cubicBezTo>
                  <a:cubicBezTo>
                    <a:pt x="155575" y="208243"/>
                    <a:pt x="155575" y="208243"/>
                    <a:pt x="156868" y="208243"/>
                  </a:cubicBezTo>
                  <a:cubicBezTo>
                    <a:pt x="156868" y="208243"/>
                    <a:pt x="156868" y="209550"/>
                    <a:pt x="158162" y="209550"/>
                  </a:cubicBezTo>
                  <a:cubicBezTo>
                    <a:pt x="158162" y="209550"/>
                    <a:pt x="158162" y="209550"/>
                    <a:pt x="189206" y="208243"/>
                  </a:cubicBezTo>
                  <a:cubicBezTo>
                    <a:pt x="190500" y="208243"/>
                    <a:pt x="190500" y="206935"/>
                    <a:pt x="190500" y="205628"/>
                  </a:cubicBezTo>
                  <a:lnTo>
                    <a:pt x="190500" y="169022"/>
                  </a:lnTo>
                  <a:cubicBezTo>
                    <a:pt x="190500" y="167715"/>
                    <a:pt x="189206" y="166407"/>
                    <a:pt x="189206" y="166407"/>
                  </a:cubicBezTo>
                  <a:cubicBezTo>
                    <a:pt x="189206" y="166407"/>
                    <a:pt x="189206" y="166407"/>
                    <a:pt x="158162" y="165100"/>
                  </a:cubicBezTo>
                  <a:close/>
                  <a:moveTo>
                    <a:pt x="100012" y="163513"/>
                  </a:moveTo>
                  <a:cubicBezTo>
                    <a:pt x="100012" y="163513"/>
                    <a:pt x="100012" y="164800"/>
                    <a:pt x="100012" y="164800"/>
                  </a:cubicBezTo>
                  <a:cubicBezTo>
                    <a:pt x="100012" y="164800"/>
                    <a:pt x="100012" y="164800"/>
                    <a:pt x="100012" y="208564"/>
                  </a:cubicBezTo>
                  <a:cubicBezTo>
                    <a:pt x="100012" y="209851"/>
                    <a:pt x="100012" y="209851"/>
                    <a:pt x="100012" y="209851"/>
                  </a:cubicBezTo>
                  <a:cubicBezTo>
                    <a:pt x="100012" y="209851"/>
                    <a:pt x="101311" y="211138"/>
                    <a:pt x="101311" y="211138"/>
                  </a:cubicBezTo>
                  <a:cubicBezTo>
                    <a:pt x="101311" y="211138"/>
                    <a:pt x="101311" y="211138"/>
                    <a:pt x="140277" y="208564"/>
                  </a:cubicBezTo>
                  <a:cubicBezTo>
                    <a:pt x="141576" y="208564"/>
                    <a:pt x="142875" y="208564"/>
                    <a:pt x="142875" y="207276"/>
                  </a:cubicBezTo>
                  <a:lnTo>
                    <a:pt x="142875" y="166087"/>
                  </a:lnTo>
                  <a:cubicBezTo>
                    <a:pt x="142875" y="164800"/>
                    <a:pt x="141576" y="164800"/>
                    <a:pt x="140277" y="164800"/>
                  </a:cubicBezTo>
                  <a:cubicBezTo>
                    <a:pt x="140277" y="164800"/>
                    <a:pt x="140277" y="164800"/>
                    <a:pt x="101311" y="163513"/>
                  </a:cubicBezTo>
                  <a:cubicBezTo>
                    <a:pt x="101311" y="163513"/>
                    <a:pt x="100012" y="163513"/>
                    <a:pt x="100012" y="163513"/>
                  </a:cubicBezTo>
                  <a:close/>
                  <a:moveTo>
                    <a:pt x="74915" y="163513"/>
                  </a:moveTo>
                  <a:cubicBezTo>
                    <a:pt x="74915" y="163513"/>
                    <a:pt x="74915" y="163513"/>
                    <a:pt x="50497" y="166159"/>
                  </a:cubicBezTo>
                  <a:cubicBezTo>
                    <a:pt x="49212" y="166159"/>
                    <a:pt x="49212" y="166159"/>
                    <a:pt x="49212" y="167482"/>
                  </a:cubicBezTo>
                  <a:cubicBezTo>
                    <a:pt x="49212" y="167482"/>
                    <a:pt x="49212" y="167482"/>
                    <a:pt x="49212" y="207169"/>
                  </a:cubicBezTo>
                  <a:cubicBezTo>
                    <a:pt x="49212" y="207169"/>
                    <a:pt x="49212" y="208492"/>
                    <a:pt x="50497" y="208492"/>
                  </a:cubicBezTo>
                  <a:cubicBezTo>
                    <a:pt x="50497" y="208492"/>
                    <a:pt x="50497" y="208492"/>
                    <a:pt x="74915" y="211138"/>
                  </a:cubicBezTo>
                  <a:cubicBezTo>
                    <a:pt x="74915" y="211138"/>
                    <a:pt x="76200" y="211138"/>
                    <a:pt x="76200" y="211138"/>
                  </a:cubicBezTo>
                  <a:cubicBezTo>
                    <a:pt x="76200" y="209815"/>
                    <a:pt x="76200" y="209815"/>
                    <a:pt x="76200" y="209815"/>
                  </a:cubicBezTo>
                  <a:lnTo>
                    <a:pt x="76200" y="164836"/>
                  </a:lnTo>
                  <a:cubicBezTo>
                    <a:pt x="76200" y="164836"/>
                    <a:pt x="76200" y="164836"/>
                    <a:pt x="76200" y="163513"/>
                  </a:cubicBezTo>
                  <a:cubicBezTo>
                    <a:pt x="76200" y="163513"/>
                    <a:pt x="74915" y="163513"/>
                    <a:pt x="74915" y="163513"/>
                  </a:cubicBezTo>
                  <a:close/>
                  <a:moveTo>
                    <a:pt x="288925" y="127000"/>
                  </a:moveTo>
                  <a:cubicBezTo>
                    <a:pt x="288925" y="128343"/>
                    <a:pt x="288925" y="128343"/>
                    <a:pt x="288925" y="129687"/>
                  </a:cubicBezTo>
                  <a:lnTo>
                    <a:pt x="288925" y="159238"/>
                  </a:lnTo>
                  <a:cubicBezTo>
                    <a:pt x="288925" y="159238"/>
                    <a:pt x="288925" y="160582"/>
                    <a:pt x="290195" y="160582"/>
                  </a:cubicBezTo>
                  <a:cubicBezTo>
                    <a:pt x="290195" y="160582"/>
                    <a:pt x="290195" y="160582"/>
                    <a:pt x="306705" y="161925"/>
                  </a:cubicBezTo>
                  <a:cubicBezTo>
                    <a:pt x="306705" y="161925"/>
                    <a:pt x="307975" y="161925"/>
                    <a:pt x="307975" y="161925"/>
                  </a:cubicBezTo>
                  <a:cubicBezTo>
                    <a:pt x="307975" y="160582"/>
                    <a:pt x="307975" y="160582"/>
                    <a:pt x="307975" y="160582"/>
                  </a:cubicBezTo>
                  <a:cubicBezTo>
                    <a:pt x="307975" y="160582"/>
                    <a:pt x="307975" y="160582"/>
                    <a:pt x="307975" y="132373"/>
                  </a:cubicBezTo>
                  <a:cubicBezTo>
                    <a:pt x="307975" y="131030"/>
                    <a:pt x="307975" y="129687"/>
                    <a:pt x="306705" y="129687"/>
                  </a:cubicBezTo>
                  <a:cubicBezTo>
                    <a:pt x="306705" y="129687"/>
                    <a:pt x="306705" y="129687"/>
                    <a:pt x="290195" y="127000"/>
                  </a:cubicBezTo>
                  <a:cubicBezTo>
                    <a:pt x="290195" y="127000"/>
                    <a:pt x="288925" y="127000"/>
                    <a:pt x="288925" y="127000"/>
                  </a:cubicBezTo>
                  <a:close/>
                  <a:moveTo>
                    <a:pt x="260350" y="123542"/>
                  </a:moveTo>
                  <a:cubicBezTo>
                    <a:pt x="260350" y="123542"/>
                    <a:pt x="260350" y="124846"/>
                    <a:pt x="260350" y="124846"/>
                  </a:cubicBezTo>
                  <a:cubicBezTo>
                    <a:pt x="260350" y="124846"/>
                    <a:pt x="260350" y="124846"/>
                    <a:pt x="260350" y="156143"/>
                  </a:cubicBezTo>
                  <a:cubicBezTo>
                    <a:pt x="260350" y="157447"/>
                    <a:pt x="260350" y="157447"/>
                    <a:pt x="261584" y="157447"/>
                  </a:cubicBezTo>
                  <a:cubicBezTo>
                    <a:pt x="261584" y="157447"/>
                    <a:pt x="261584" y="157447"/>
                    <a:pt x="280105" y="158751"/>
                  </a:cubicBezTo>
                  <a:cubicBezTo>
                    <a:pt x="280105" y="158751"/>
                    <a:pt x="281340" y="158751"/>
                    <a:pt x="281340" y="158751"/>
                  </a:cubicBezTo>
                  <a:cubicBezTo>
                    <a:pt x="281340" y="158751"/>
                    <a:pt x="282575" y="157447"/>
                    <a:pt x="282575" y="157447"/>
                  </a:cubicBezTo>
                  <a:lnTo>
                    <a:pt x="282575" y="127454"/>
                  </a:lnTo>
                  <a:cubicBezTo>
                    <a:pt x="282575" y="127454"/>
                    <a:pt x="281340" y="126150"/>
                    <a:pt x="280105" y="126150"/>
                  </a:cubicBezTo>
                  <a:cubicBezTo>
                    <a:pt x="280105" y="126150"/>
                    <a:pt x="280105" y="126150"/>
                    <a:pt x="261584" y="123542"/>
                  </a:cubicBezTo>
                  <a:cubicBezTo>
                    <a:pt x="261584" y="122238"/>
                    <a:pt x="261584" y="123542"/>
                    <a:pt x="260350" y="123542"/>
                  </a:cubicBezTo>
                  <a:close/>
                  <a:moveTo>
                    <a:pt x="29210" y="115590"/>
                  </a:moveTo>
                  <a:cubicBezTo>
                    <a:pt x="29210" y="115590"/>
                    <a:pt x="29210" y="115590"/>
                    <a:pt x="13970" y="120749"/>
                  </a:cubicBezTo>
                  <a:cubicBezTo>
                    <a:pt x="12700" y="120749"/>
                    <a:pt x="12700" y="122039"/>
                    <a:pt x="12700" y="122039"/>
                  </a:cubicBezTo>
                  <a:cubicBezTo>
                    <a:pt x="12700" y="122039"/>
                    <a:pt x="12700" y="122039"/>
                    <a:pt x="12700" y="154285"/>
                  </a:cubicBezTo>
                  <a:cubicBezTo>
                    <a:pt x="12700" y="154285"/>
                    <a:pt x="12700" y="155575"/>
                    <a:pt x="12700" y="155575"/>
                  </a:cubicBezTo>
                  <a:cubicBezTo>
                    <a:pt x="13970" y="155575"/>
                    <a:pt x="13970" y="155575"/>
                    <a:pt x="13970" y="155575"/>
                  </a:cubicBezTo>
                  <a:cubicBezTo>
                    <a:pt x="13970" y="155575"/>
                    <a:pt x="13970" y="155575"/>
                    <a:pt x="30480" y="152995"/>
                  </a:cubicBezTo>
                  <a:cubicBezTo>
                    <a:pt x="31750" y="152995"/>
                    <a:pt x="31750" y="152995"/>
                    <a:pt x="31750" y="151705"/>
                  </a:cubicBezTo>
                  <a:lnTo>
                    <a:pt x="31750" y="116880"/>
                  </a:lnTo>
                  <a:cubicBezTo>
                    <a:pt x="31750" y="115590"/>
                    <a:pt x="31750" y="115590"/>
                    <a:pt x="31750" y="115590"/>
                  </a:cubicBezTo>
                  <a:cubicBezTo>
                    <a:pt x="30480" y="114300"/>
                    <a:pt x="30480" y="114300"/>
                    <a:pt x="29210" y="115590"/>
                  </a:cubicBezTo>
                  <a:close/>
                  <a:moveTo>
                    <a:pt x="158162" y="104775"/>
                  </a:moveTo>
                  <a:cubicBezTo>
                    <a:pt x="156868" y="104775"/>
                    <a:pt x="156868" y="104775"/>
                    <a:pt x="156868" y="106098"/>
                  </a:cubicBezTo>
                  <a:cubicBezTo>
                    <a:pt x="155575" y="106098"/>
                    <a:pt x="155575" y="106098"/>
                    <a:pt x="155575" y="107421"/>
                  </a:cubicBezTo>
                  <a:cubicBezTo>
                    <a:pt x="155575" y="107421"/>
                    <a:pt x="155575" y="107421"/>
                    <a:pt x="155575" y="147108"/>
                  </a:cubicBezTo>
                  <a:cubicBezTo>
                    <a:pt x="155575" y="148431"/>
                    <a:pt x="156868" y="149754"/>
                    <a:pt x="156868" y="149754"/>
                  </a:cubicBezTo>
                  <a:cubicBezTo>
                    <a:pt x="156868" y="149754"/>
                    <a:pt x="156868" y="149754"/>
                    <a:pt x="189206" y="152400"/>
                  </a:cubicBezTo>
                  <a:cubicBezTo>
                    <a:pt x="189206" y="152400"/>
                    <a:pt x="189206" y="152400"/>
                    <a:pt x="190500" y="151077"/>
                  </a:cubicBezTo>
                  <a:cubicBezTo>
                    <a:pt x="190500" y="151077"/>
                    <a:pt x="190500" y="151077"/>
                    <a:pt x="190500" y="149754"/>
                  </a:cubicBezTo>
                  <a:lnTo>
                    <a:pt x="190500" y="112712"/>
                  </a:lnTo>
                  <a:cubicBezTo>
                    <a:pt x="190500" y="111390"/>
                    <a:pt x="190500" y="110067"/>
                    <a:pt x="189206" y="110067"/>
                  </a:cubicBezTo>
                  <a:cubicBezTo>
                    <a:pt x="189206" y="110067"/>
                    <a:pt x="189206" y="110067"/>
                    <a:pt x="158162" y="104775"/>
                  </a:cubicBezTo>
                  <a:close/>
                  <a:moveTo>
                    <a:pt x="74915" y="99735"/>
                  </a:moveTo>
                  <a:cubicBezTo>
                    <a:pt x="74915" y="99735"/>
                    <a:pt x="74915" y="99735"/>
                    <a:pt x="50497" y="107593"/>
                  </a:cubicBezTo>
                  <a:cubicBezTo>
                    <a:pt x="49212" y="107593"/>
                    <a:pt x="49212" y="108903"/>
                    <a:pt x="49212" y="110212"/>
                  </a:cubicBezTo>
                  <a:cubicBezTo>
                    <a:pt x="49212" y="110212"/>
                    <a:pt x="49212" y="110212"/>
                    <a:pt x="49212" y="148194"/>
                  </a:cubicBezTo>
                  <a:cubicBezTo>
                    <a:pt x="49212" y="149503"/>
                    <a:pt x="49212" y="149503"/>
                    <a:pt x="49212" y="149503"/>
                  </a:cubicBezTo>
                  <a:cubicBezTo>
                    <a:pt x="50497" y="150813"/>
                    <a:pt x="50497" y="150813"/>
                    <a:pt x="50497" y="150813"/>
                  </a:cubicBezTo>
                  <a:cubicBezTo>
                    <a:pt x="50497" y="150813"/>
                    <a:pt x="50497" y="150813"/>
                    <a:pt x="74915" y="145574"/>
                  </a:cubicBezTo>
                  <a:cubicBezTo>
                    <a:pt x="76200" y="145574"/>
                    <a:pt x="76200" y="145574"/>
                    <a:pt x="76200" y="144264"/>
                  </a:cubicBezTo>
                  <a:cubicBezTo>
                    <a:pt x="76200" y="144264"/>
                    <a:pt x="76200" y="144264"/>
                    <a:pt x="76200" y="101044"/>
                  </a:cubicBezTo>
                  <a:cubicBezTo>
                    <a:pt x="76200" y="99735"/>
                    <a:pt x="76200" y="99735"/>
                    <a:pt x="76200" y="99735"/>
                  </a:cubicBezTo>
                  <a:cubicBezTo>
                    <a:pt x="74915" y="98425"/>
                    <a:pt x="74915" y="98425"/>
                    <a:pt x="74915" y="99735"/>
                  </a:cubicBezTo>
                  <a:close/>
                  <a:moveTo>
                    <a:pt x="215322" y="98425"/>
                  </a:moveTo>
                  <a:cubicBezTo>
                    <a:pt x="215322" y="98425"/>
                    <a:pt x="214024" y="98425"/>
                    <a:pt x="214024" y="99695"/>
                  </a:cubicBezTo>
                  <a:cubicBezTo>
                    <a:pt x="214024" y="99695"/>
                    <a:pt x="212725" y="99695"/>
                    <a:pt x="212725" y="100965"/>
                  </a:cubicBezTo>
                  <a:cubicBezTo>
                    <a:pt x="212725" y="100965"/>
                    <a:pt x="212725" y="100965"/>
                    <a:pt x="212725" y="151765"/>
                  </a:cubicBezTo>
                  <a:cubicBezTo>
                    <a:pt x="212725" y="153035"/>
                    <a:pt x="214024" y="153035"/>
                    <a:pt x="215322" y="153035"/>
                  </a:cubicBezTo>
                  <a:cubicBezTo>
                    <a:pt x="215322" y="153035"/>
                    <a:pt x="215322" y="153035"/>
                    <a:pt x="238702" y="155575"/>
                  </a:cubicBezTo>
                  <a:cubicBezTo>
                    <a:pt x="238702" y="155575"/>
                    <a:pt x="238702" y="155575"/>
                    <a:pt x="240001" y="155575"/>
                  </a:cubicBezTo>
                  <a:cubicBezTo>
                    <a:pt x="240001" y="155575"/>
                    <a:pt x="240001" y="155575"/>
                    <a:pt x="241300" y="155575"/>
                  </a:cubicBezTo>
                  <a:cubicBezTo>
                    <a:pt x="241300" y="154305"/>
                    <a:pt x="241300" y="154305"/>
                    <a:pt x="241300" y="153035"/>
                  </a:cubicBezTo>
                  <a:lnTo>
                    <a:pt x="241300" y="106045"/>
                  </a:lnTo>
                  <a:cubicBezTo>
                    <a:pt x="241300" y="104775"/>
                    <a:pt x="241300" y="103505"/>
                    <a:pt x="240001" y="103505"/>
                  </a:cubicBezTo>
                  <a:cubicBezTo>
                    <a:pt x="240001" y="103505"/>
                    <a:pt x="240001" y="103505"/>
                    <a:pt x="215322" y="98425"/>
                  </a:cubicBezTo>
                  <a:close/>
                  <a:moveTo>
                    <a:pt x="101311" y="96838"/>
                  </a:moveTo>
                  <a:cubicBezTo>
                    <a:pt x="101311" y="96838"/>
                    <a:pt x="101311" y="96838"/>
                    <a:pt x="100012" y="98108"/>
                  </a:cubicBezTo>
                  <a:cubicBezTo>
                    <a:pt x="100012" y="98108"/>
                    <a:pt x="100012" y="98108"/>
                    <a:pt x="100012" y="99378"/>
                  </a:cubicBezTo>
                  <a:cubicBezTo>
                    <a:pt x="100012" y="99378"/>
                    <a:pt x="100012" y="99378"/>
                    <a:pt x="100012" y="142558"/>
                  </a:cubicBezTo>
                  <a:cubicBezTo>
                    <a:pt x="100012" y="143828"/>
                    <a:pt x="100012" y="143828"/>
                    <a:pt x="101311" y="143828"/>
                  </a:cubicBezTo>
                  <a:cubicBezTo>
                    <a:pt x="101311" y="143828"/>
                    <a:pt x="101311" y="143828"/>
                    <a:pt x="140277" y="147638"/>
                  </a:cubicBezTo>
                  <a:cubicBezTo>
                    <a:pt x="141576" y="147638"/>
                    <a:pt x="141576" y="147638"/>
                    <a:pt x="141576" y="146368"/>
                  </a:cubicBezTo>
                  <a:cubicBezTo>
                    <a:pt x="141576" y="146368"/>
                    <a:pt x="142875" y="146368"/>
                    <a:pt x="142875" y="145098"/>
                  </a:cubicBezTo>
                  <a:lnTo>
                    <a:pt x="142875" y="105728"/>
                  </a:lnTo>
                  <a:cubicBezTo>
                    <a:pt x="142875" y="104458"/>
                    <a:pt x="141576" y="103188"/>
                    <a:pt x="140277" y="103188"/>
                  </a:cubicBezTo>
                  <a:cubicBezTo>
                    <a:pt x="140277" y="103188"/>
                    <a:pt x="140277" y="103188"/>
                    <a:pt x="101311" y="96838"/>
                  </a:cubicBezTo>
                  <a:close/>
                  <a:moveTo>
                    <a:pt x="288925" y="84138"/>
                  </a:moveTo>
                  <a:cubicBezTo>
                    <a:pt x="288925" y="85442"/>
                    <a:pt x="288925" y="85442"/>
                    <a:pt x="288925" y="85442"/>
                  </a:cubicBezTo>
                  <a:lnTo>
                    <a:pt x="288925" y="115435"/>
                  </a:lnTo>
                  <a:cubicBezTo>
                    <a:pt x="288925" y="115435"/>
                    <a:pt x="288925" y="116739"/>
                    <a:pt x="290195" y="116739"/>
                  </a:cubicBezTo>
                  <a:cubicBezTo>
                    <a:pt x="290195" y="116739"/>
                    <a:pt x="290195" y="116739"/>
                    <a:pt x="305435" y="120651"/>
                  </a:cubicBezTo>
                  <a:cubicBezTo>
                    <a:pt x="306705" y="120651"/>
                    <a:pt x="306705" y="120651"/>
                    <a:pt x="306705" y="120651"/>
                  </a:cubicBezTo>
                  <a:cubicBezTo>
                    <a:pt x="306705" y="120651"/>
                    <a:pt x="306705" y="119347"/>
                    <a:pt x="307975" y="119347"/>
                  </a:cubicBezTo>
                  <a:cubicBezTo>
                    <a:pt x="307975" y="119347"/>
                    <a:pt x="307975" y="119347"/>
                    <a:pt x="307975" y="118043"/>
                  </a:cubicBezTo>
                  <a:cubicBezTo>
                    <a:pt x="307975" y="118043"/>
                    <a:pt x="307975" y="118043"/>
                    <a:pt x="307975" y="90658"/>
                  </a:cubicBezTo>
                  <a:cubicBezTo>
                    <a:pt x="307975" y="90658"/>
                    <a:pt x="307975" y="89354"/>
                    <a:pt x="306705" y="89354"/>
                  </a:cubicBezTo>
                  <a:cubicBezTo>
                    <a:pt x="306705" y="89354"/>
                    <a:pt x="306705" y="89354"/>
                    <a:pt x="290195" y="84138"/>
                  </a:cubicBezTo>
                  <a:cubicBezTo>
                    <a:pt x="290195" y="84138"/>
                    <a:pt x="288925" y="84138"/>
                    <a:pt x="288925" y="84138"/>
                  </a:cubicBezTo>
                  <a:close/>
                  <a:moveTo>
                    <a:pt x="260350" y="77788"/>
                  </a:moveTo>
                  <a:cubicBezTo>
                    <a:pt x="260350" y="77788"/>
                    <a:pt x="260350" y="79058"/>
                    <a:pt x="260350" y="79058"/>
                  </a:cubicBezTo>
                  <a:cubicBezTo>
                    <a:pt x="260350" y="79058"/>
                    <a:pt x="260350" y="79058"/>
                    <a:pt x="260350" y="109538"/>
                  </a:cubicBezTo>
                  <a:cubicBezTo>
                    <a:pt x="260350" y="110808"/>
                    <a:pt x="260350" y="110808"/>
                    <a:pt x="261584" y="110808"/>
                  </a:cubicBezTo>
                  <a:cubicBezTo>
                    <a:pt x="261584" y="110808"/>
                    <a:pt x="261584" y="110808"/>
                    <a:pt x="280105" y="115888"/>
                  </a:cubicBezTo>
                  <a:cubicBezTo>
                    <a:pt x="280105" y="115888"/>
                    <a:pt x="281340" y="114618"/>
                    <a:pt x="281340" y="114618"/>
                  </a:cubicBezTo>
                  <a:cubicBezTo>
                    <a:pt x="281340" y="114618"/>
                    <a:pt x="282575" y="114618"/>
                    <a:pt x="282575" y="113348"/>
                  </a:cubicBezTo>
                  <a:cubicBezTo>
                    <a:pt x="282575" y="113348"/>
                    <a:pt x="282575" y="113348"/>
                    <a:pt x="282575" y="85408"/>
                  </a:cubicBezTo>
                  <a:cubicBezTo>
                    <a:pt x="282575" y="84138"/>
                    <a:pt x="281340" y="82868"/>
                    <a:pt x="281340" y="82868"/>
                  </a:cubicBezTo>
                  <a:cubicBezTo>
                    <a:pt x="281340" y="82868"/>
                    <a:pt x="281340" y="82868"/>
                    <a:pt x="262819" y="77788"/>
                  </a:cubicBezTo>
                  <a:cubicBezTo>
                    <a:pt x="261584" y="77788"/>
                    <a:pt x="261584" y="77788"/>
                    <a:pt x="260350" y="77788"/>
                  </a:cubicBezTo>
                  <a:close/>
                  <a:moveTo>
                    <a:pt x="29210" y="63500"/>
                  </a:moveTo>
                  <a:cubicBezTo>
                    <a:pt x="29210" y="63500"/>
                    <a:pt x="29210" y="63500"/>
                    <a:pt x="12700" y="73731"/>
                  </a:cubicBezTo>
                  <a:cubicBezTo>
                    <a:pt x="12700" y="73731"/>
                    <a:pt x="12700" y="75009"/>
                    <a:pt x="12700" y="75009"/>
                  </a:cubicBezTo>
                  <a:cubicBezTo>
                    <a:pt x="12700" y="75009"/>
                    <a:pt x="12700" y="75009"/>
                    <a:pt x="12700" y="106980"/>
                  </a:cubicBezTo>
                  <a:cubicBezTo>
                    <a:pt x="12700" y="108259"/>
                    <a:pt x="12700" y="108259"/>
                    <a:pt x="12700" y="108259"/>
                  </a:cubicBezTo>
                  <a:cubicBezTo>
                    <a:pt x="13970" y="108259"/>
                    <a:pt x="13970" y="109538"/>
                    <a:pt x="13970" y="109538"/>
                  </a:cubicBezTo>
                  <a:cubicBezTo>
                    <a:pt x="13970" y="109538"/>
                    <a:pt x="15240" y="108259"/>
                    <a:pt x="15240" y="108259"/>
                  </a:cubicBezTo>
                  <a:cubicBezTo>
                    <a:pt x="15240" y="108259"/>
                    <a:pt x="15240" y="108259"/>
                    <a:pt x="31750" y="101865"/>
                  </a:cubicBezTo>
                  <a:cubicBezTo>
                    <a:pt x="31750" y="101865"/>
                    <a:pt x="31750" y="100586"/>
                    <a:pt x="31750" y="99307"/>
                  </a:cubicBezTo>
                  <a:lnTo>
                    <a:pt x="31750" y="66058"/>
                  </a:lnTo>
                  <a:cubicBezTo>
                    <a:pt x="31750" y="64779"/>
                    <a:pt x="31750" y="64779"/>
                    <a:pt x="31750" y="63500"/>
                  </a:cubicBezTo>
                  <a:cubicBezTo>
                    <a:pt x="30480" y="63500"/>
                    <a:pt x="30480" y="63500"/>
                    <a:pt x="29210" y="63500"/>
                  </a:cubicBezTo>
                  <a:close/>
                  <a:moveTo>
                    <a:pt x="156868" y="47625"/>
                  </a:moveTo>
                  <a:cubicBezTo>
                    <a:pt x="155575" y="47625"/>
                    <a:pt x="155575" y="48920"/>
                    <a:pt x="155575" y="48920"/>
                  </a:cubicBezTo>
                  <a:cubicBezTo>
                    <a:pt x="155575" y="48920"/>
                    <a:pt x="155575" y="48920"/>
                    <a:pt x="155575" y="89067"/>
                  </a:cubicBezTo>
                  <a:cubicBezTo>
                    <a:pt x="155575" y="89067"/>
                    <a:pt x="156868" y="90363"/>
                    <a:pt x="156868" y="90363"/>
                  </a:cubicBezTo>
                  <a:cubicBezTo>
                    <a:pt x="156868" y="90363"/>
                    <a:pt x="156868" y="90363"/>
                    <a:pt x="187913" y="96838"/>
                  </a:cubicBezTo>
                  <a:cubicBezTo>
                    <a:pt x="187913" y="96838"/>
                    <a:pt x="189206" y="96838"/>
                    <a:pt x="189206" y="96838"/>
                  </a:cubicBezTo>
                  <a:cubicBezTo>
                    <a:pt x="189206" y="96838"/>
                    <a:pt x="189206" y="96838"/>
                    <a:pt x="190500" y="96838"/>
                  </a:cubicBezTo>
                  <a:cubicBezTo>
                    <a:pt x="190500" y="95543"/>
                    <a:pt x="190500" y="95543"/>
                    <a:pt x="190500" y="95543"/>
                  </a:cubicBezTo>
                  <a:cubicBezTo>
                    <a:pt x="190500" y="95543"/>
                    <a:pt x="190500" y="95543"/>
                    <a:pt x="190500" y="57986"/>
                  </a:cubicBezTo>
                  <a:cubicBezTo>
                    <a:pt x="190500" y="56691"/>
                    <a:pt x="190500" y="56691"/>
                    <a:pt x="189206" y="56691"/>
                  </a:cubicBezTo>
                  <a:cubicBezTo>
                    <a:pt x="189206" y="56691"/>
                    <a:pt x="189206" y="56691"/>
                    <a:pt x="158162" y="47625"/>
                  </a:cubicBezTo>
                  <a:cubicBezTo>
                    <a:pt x="156868" y="47625"/>
                    <a:pt x="156868" y="47625"/>
                    <a:pt x="156868" y="47625"/>
                  </a:cubicBezTo>
                  <a:close/>
                  <a:moveTo>
                    <a:pt x="73629" y="34925"/>
                  </a:moveTo>
                  <a:cubicBezTo>
                    <a:pt x="73629" y="34925"/>
                    <a:pt x="73629" y="34925"/>
                    <a:pt x="49212" y="50511"/>
                  </a:cubicBezTo>
                  <a:cubicBezTo>
                    <a:pt x="49212" y="50511"/>
                    <a:pt x="49212" y="50511"/>
                    <a:pt x="49212" y="51810"/>
                  </a:cubicBezTo>
                  <a:cubicBezTo>
                    <a:pt x="49212" y="51810"/>
                    <a:pt x="49212" y="51810"/>
                    <a:pt x="49212" y="90776"/>
                  </a:cubicBezTo>
                  <a:cubicBezTo>
                    <a:pt x="49212" y="90776"/>
                    <a:pt x="49212" y="92075"/>
                    <a:pt x="49212" y="92075"/>
                  </a:cubicBezTo>
                  <a:cubicBezTo>
                    <a:pt x="50497" y="92075"/>
                    <a:pt x="50497" y="92075"/>
                    <a:pt x="50497" y="92075"/>
                  </a:cubicBezTo>
                  <a:cubicBezTo>
                    <a:pt x="50497" y="92075"/>
                    <a:pt x="51782" y="92075"/>
                    <a:pt x="51782" y="92075"/>
                  </a:cubicBezTo>
                  <a:cubicBezTo>
                    <a:pt x="51782" y="92075"/>
                    <a:pt x="51782" y="92075"/>
                    <a:pt x="76200" y="81684"/>
                  </a:cubicBezTo>
                  <a:cubicBezTo>
                    <a:pt x="76200" y="80385"/>
                    <a:pt x="76200" y="80385"/>
                    <a:pt x="76200" y="79086"/>
                  </a:cubicBezTo>
                  <a:lnTo>
                    <a:pt x="76200" y="36224"/>
                  </a:lnTo>
                  <a:cubicBezTo>
                    <a:pt x="76200" y="36224"/>
                    <a:pt x="76200" y="34925"/>
                    <a:pt x="76200" y="34925"/>
                  </a:cubicBezTo>
                  <a:cubicBezTo>
                    <a:pt x="74915" y="34925"/>
                    <a:pt x="74915" y="34925"/>
                    <a:pt x="73629" y="34925"/>
                  </a:cubicBezTo>
                  <a:close/>
                  <a:moveTo>
                    <a:pt x="100012" y="30163"/>
                  </a:moveTo>
                  <a:cubicBezTo>
                    <a:pt x="100012" y="31455"/>
                    <a:pt x="100012" y="31455"/>
                    <a:pt x="100012" y="32747"/>
                  </a:cubicBezTo>
                  <a:cubicBezTo>
                    <a:pt x="100012" y="32747"/>
                    <a:pt x="100012" y="32747"/>
                    <a:pt x="100012" y="76681"/>
                  </a:cubicBezTo>
                  <a:cubicBezTo>
                    <a:pt x="100012" y="76681"/>
                    <a:pt x="100012" y="77973"/>
                    <a:pt x="101311" y="77973"/>
                  </a:cubicBezTo>
                  <a:cubicBezTo>
                    <a:pt x="101311" y="77973"/>
                    <a:pt x="101311" y="77973"/>
                    <a:pt x="140277" y="85726"/>
                  </a:cubicBezTo>
                  <a:cubicBezTo>
                    <a:pt x="140277" y="85726"/>
                    <a:pt x="141576" y="85726"/>
                    <a:pt x="141576" y="85726"/>
                  </a:cubicBezTo>
                  <a:cubicBezTo>
                    <a:pt x="141576" y="85726"/>
                    <a:pt x="142875" y="84434"/>
                    <a:pt x="142875" y="84434"/>
                  </a:cubicBezTo>
                  <a:lnTo>
                    <a:pt x="142875" y="43085"/>
                  </a:lnTo>
                  <a:cubicBezTo>
                    <a:pt x="142875" y="43085"/>
                    <a:pt x="141576" y="41792"/>
                    <a:pt x="141576" y="41792"/>
                  </a:cubicBezTo>
                  <a:cubicBezTo>
                    <a:pt x="141576" y="41792"/>
                    <a:pt x="141576" y="41792"/>
                    <a:pt x="102610" y="30163"/>
                  </a:cubicBezTo>
                  <a:cubicBezTo>
                    <a:pt x="101311" y="30163"/>
                    <a:pt x="101311" y="30163"/>
                    <a:pt x="100012" y="30163"/>
                  </a:cubicBezTo>
                  <a:close/>
                  <a:moveTo>
                    <a:pt x="87846" y="0"/>
                  </a:moveTo>
                  <a:cubicBezTo>
                    <a:pt x="89138" y="0"/>
                    <a:pt x="90430" y="0"/>
                    <a:pt x="90430" y="0"/>
                  </a:cubicBezTo>
                  <a:cubicBezTo>
                    <a:pt x="90430" y="0"/>
                    <a:pt x="90430" y="0"/>
                    <a:pt x="204113" y="37667"/>
                  </a:cubicBezTo>
                  <a:cubicBezTo>
                    <a:pt x="206696" y="38966"/>
                    <a:pt x="207988" y="40265"/>
                    <a:pt x="207988" y="42863"/>
                  </a:cubicBezTo>
                  <a:cubicBezTo>
                    <a:pt x="207988" y="42863"/>
                    <a:pt x="207988" y="42863"/>
                    <a:pt x="207988" y="70139"/>
                  </a:cubicBezTo>
                  <a:cubicBezTo>
                    <a:pt x="207988" y="70139"/>
                    <a:pt x="207988" y="70139"/>
                    <a:pt x="248036" y="54552"/>
                  </a:cubicBezTo>
                  <a:cubicBezTo>
                    <a:pt x="248036" y="54552"/>
                    <a:pt x="249328" y="53253"/>
                    <a:pt x="250619" y="53253"/>
                  </a:cubicBezTo>
                  <a:cubicBezTo>
                    <a:pt x="251911" y="53253"/>
                    <a:pt x="251911" y="53253"/>
                    <a:pt x="251911" y="53253"/>
                  </a:cubicBezTo>
                  <a:cubicBezTo>
                    <a:pt x="251911" y="53253"/>
                    <a:pt x="251911" y="53253"/>
                    <a:pt x="315213" y="74035"/>
                  </a:cubicBezTo>
                  <a:cubicBezTo>
                    <a:pt x="317796" y="75334"/>
                    <a:pt x="319088" y="77932"/>
                    <a:pt x="319088" y="80530"/>
                  </a:cubicBezTo>
                  <a:cubicBezTo>
                    <a:pt x="319088" y="80530"/>
                    <a:pt x="319088" y="80530"/>
                    <a:pt x="319088" y="266267"/>
                  </a:cubicBezTo>
                  <a:cubicBezTo>
                    <a:pt x="319088" y="268865"/>
                    <a:pt x="317796" y="271463"/>
                    <a:pt x="315213" y="271463"/>
                  </a:cubicBezTo>
                  <a:cubicBezTo>
                    <a:pt x="315213" y="271463"/>
                    <a:pt x="315213" y="271463"/>
                    <a:pt x="251911" y="287049"/>
                  </a:cubicBezTo>
                  <a:cubicBezTo>
                    <a:pt x="251911" y="287049"/>
                    <a:pt x="251911" y="287049"/>
                    <a:pt x="204113" y="300038"/>
                  </a:cubicBezTo>
                  <a:cubicBezTo>
                    <a:pt x="204113" y="300038"/>
                    <a:pt x="204113" y="300038"/>
                    <a:pt x="89138" y="328613"/>
                  </a:cubicBezTo>
                  <a:cubicBezTo>
                    <a:pt x="89138" y="328613"/>
                    <a:pt x="89138" y="328613"/>
                    <a:pt x="87846" y="328613"/>
                  </a:cubicBezTo>
                  <a:cubicBezTo>
                    <a:pt x="86554" y="328613"/>
                    <a:pt x="85262" y="328613"/>
                    <a:pt x="85262" y="328613"/>
                  </a:cubicBezTo>
                  <a:cubicBezTo>
                    <a:pt x="85262" y="328613"/>
                    <a:pt x="85262" y="328613"/>
                    <a:pt x="2583" y="281854"/>
                  </a:cubicBezTo>
                  <a:cubicBezTo>
                    <a:pt x="0" y="281854"/>
                    <a:pt x="0" y="279256"/>
                    <a:pt x="0" y="277957"/>
                  </a:cubicBezTo>
                  <a:cubicBezTo>
                    <a:pt x="0" y="277957"/>
                    <a:pt x="0" y="277957"/>
                    <a:pt x="0" y="64943"/>
                  </a:cubicBezTo>
                  <a:cubicBezTo>
                    <a:pt x="0" y="63644"/>
                    <a:pt x="0" y="62346"/>
                    <a:pt x="1292" y="61047"/>
                  </a:cubicBezTo>
                  <a:cubicBezTo>
                    <a:pt x="1292" y="61047"/>
                    <a:pt x="1292" y="61047"/>
                    <a:pt x="85262" y="1299"/>
                  </a:cubicBezTo>
                  <a:cubicBezTo>
                    <a:pt x="85262" y="1299"/>
                    <a:pt x="86554" y="0"/>
                    <a:pt x="87846" y="0"/>
                  </a:cubicBezTo>
                  <a:close/>
                </a:path>
              </a:pathLst>
            </a:custGeom>
            <a:solidFill>
              <a:schemeClr val="bg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38" name="组合 37"/>
          <p:cNvGrpSpPr/>
          <p:nvPr/>
        </p:nvGrpSpPr>
        <p:grpSpPr>
          <a:xfrm>
            <a:off x="8376776" y="1738543"/>
            <a:ext cx="2413178" cy="2413178"/>
            <a:chOff x="8480330" y="1967143"/>
            <a:chExt cx="2413178" cy="2413178"/>
          </a:xfrm>
        </p:grpSpPr>
        <p:sp>
          <p:nvSpPr>
            <p:cNvPr id="39" name="椭圆 38"/>
            <p:cNvSpPr/>
            <p:nvPr/>
          </p:nvSpPr>
          <p:spPr>
            <a:xfrm>
              <a:off x="8608121" y="2094299"/>
              <a:ext cx="2157594" cy="2157594"/>
            </a:xfrm>
            <a:prstGeom prst="ellips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0" name="椭圆 39"/>
            <p:cNvSpPr/>
            <p:nvPr/>
          </p:nvSpPr>
          <p:spPr>
            <a:xfrm>
              <a:off x="8480330" y="1967143"/>
              <a:ext cx="2413178" cy="2413178"/>
            </a:xfrm>
            <a:prstGeom prst="ellipse">
              <a:avLst/>
            </a:prstGeom>
            <a:noFill/>
            <a:ln>
              <a:solidFill>
                <a:srgbClr val="FE6673"/>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1" name="Freeform 135"/>
            <p:cNvSpPr/>
            <p:nvPr/>
          </p:nvSpPr>
          <p:spPr bwMode="auto">
            <a:xfrm>
              <a:off x="9291551" y="2804350"/>
              <a:ext cx="790734" cy="738761"/>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cxnSp>
        <p:nvCxnSpPr>
          <p:cNvPr id="44" name="直接连接符 43"/>
          <p:cNvCxnSpPr/>
          <p:nvPr/>
        </p:nvCxnSpPr>
        <p:spPr>
          <a:xfrm>
            <a:off x="1402045" y="4418332"/>
            <a:ext cx="2413178" cy="0"/>
          </a:xfrm>
          <a:prstGeom prst="line">
            <a:avLst/>
          </a:prstGeom>
          <a:noFill/>
          <a:ln w="9525">
            <a:solidFill>
              <a:schemeClr val="bg1">
                <a:lumMod val="65000"/>
              </a:schemeClr>
            </a:solidFill>
            <a:prstDash val="dash"/>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a:off x="4889411" y="4418332"/>
            <a:ext cx="2413178" cy="0"/>
          </a:xfrm>
          <a:prstGeom prst="line">
            <a:avLst/>
          </a:prstGeom>
          <a:noFill/>
          <a:ln w="9525">
            <a:solidFill>
              <a:schemeClr val="bg1">
                <a:lumMod val="65000"/>
              </a:schemeClr>
            </a:solidFill>
            <a:prstDash val="dash"/>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6" name="直接连接符 45"/>
          <p:cNvCxnSpPr/>
          <p:nvPr/>
        </p:nvCxnSpPr>
        <p:spPr>
          <a:xfrm>
            <a:off x="8376775" y="4418332"/>
            <a:ext cx="2413178" cy="0"/>
          </a:xfrm>
          <a:prstGeom prst="line">
            <a:avLst/>
          </a:prstGeom>
          <a:noFill/>
          <a:ln w="9525">
            <a:solidFill>
              <a:schemeClr val="bg1">
                <a:lumMod val="65000"/>
              </a:schemeClr>
            </a:solidFill>
            <a:prstDash val="dash"/>
            <a:headEnd type="oval"/>
            <a:tailEnd type="ova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1"/>
          <p:cNvGrpSpPr/>
          <p:nvPr/>
        </p:nvGrpSpPr>
        <p:grpSpPr>
          <a:xfrm>
            <a:off x="1057480" y="4638118"/>
            <a:ext cx="3105898" cy="766989"/>
            <a:chOff x="1057480" y="4638118"/>
            <a:chExt cx="3105898" cy="766989"/>
          </a:xfrm>
        </p:grpSpPr>
        <p:sp>
          <p:nvSpPr>
            <p:cNvPr id="48" name="矩形 47"/>
            <p:cNvSpPr/>
            <p:nvPr/>
          </p:nvSpPr>
          <p:spPr>
            <a:xfrm>
              <a:off x="1057480" y="5054242"/>
              <a:ext cx="3105898"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ysClr val="windowText" lastClr="000000"/>
                  </a:solidFill>
                  <a:sym typeface="+mn-ea"/>
                </a:rPr>
                <a:t>点击此处更换文本</a:t>
              </a:r>
              <a:endParaRPr lang="zh-CN" altLang="en-US" sz="1400" dirty="0">
                <a:solidFill>
                  <a:schemeClr val="tx1">
                    <a:lumMod val="50000"/>
                    <a:lumOff val="50000"/>
                  </a:schemeClr>
                </a:solidFill>
              </a:endParaRPr>
            </a:p>
          </p:txBody>
        </p:sp>
        <p:sp>
          <p:nvSpPr>
            <p:cNvPr id="49" name="矩形 48"/>
            <p:cNvSpPr/>
            <p:nvPr/>
          </p:nvSpPr>
          <p:spPr>
            <a:xfrm>
              <a:off x="1489442" y="4638118"/>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grpSp>
        <p:nvGrpSpPr>
          <p:cNvPr id="3" name="组合 2"/>
          <p:cNvGrpSpPr/>
          <p:nvPr/>
        </p:nvGrpSpPr>
        <p:grpSpPr>
          <a:xfrm>
            <a:off x="4543051" y="4638118"/>
            <a:ext cx="3105898" cy="766989"/>
            <a:chOff x="4543051" y="4638118"/>
            <a:chExt cx="3105898" cy="766989"/>
          </a:xfrm>
        </p:grpSpPr>
        <p:sp>
          <p:nvSpPr>
            <p:cNvPr id="52" name="矩形 51"/>
            <p:cNvSpPr/>
            <p:nvPr/>
          </p:nvSpPr>
          <p:spPr>
            <a:xfrm>
              <a:off x="4543051" y="5054242"/>
              <a:ext cx="3105898"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ysClr val="windowText" lastClr="000000"/>
                  </a:solidFill>
                  <a:sym typeface="+mn-ea"/>
                </a:rPr>
                <a:t>点击此处更换文本</a:t>
              </a:r>
              <a:endParaRPr lang="zh-CN" altLang="en-US" sz="1400" dirty="0">
                <a:solidFill>
                  <a:schemeClr val="tx1">
                    <a:lumMod val="50000"/>
                    <a:lumOff val="50000"/>
                  </a:schemeClr>
                </a:solidFill>
              </a:endParaRPr>
            </a:p>
          </p:txBody>
        </p:sp>
        <p:sp>
          <p:nvSpPr>
            <p:cNvPr id="53" name="矩形 52"/>
            <p:cNvSpPr/>
            <p:nvPr/>
          </p:nvSpPr>
          <p:spPr>
            <a:xfrm>
              <a:off x="4975013" y="4638118"/>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grpSp>
        <p:nvGrpSpPr>
          <p:cNvPr id="4" name="组合 3"/>
          <p:cNvGrpSpPr/>
          <p:nvPr/>
        </p:nvGrpSpPr>
        <p:grpSpPr>
          <a:xfrm>
            <a:off x="8030415" y="4638118"/>
            <a:ext cx="3105898" cy="766989"/>
            <a:chOff x="8030415" y="4638118"/>
            <a:chExt cx="3105898" cy="766989"/>
          </a:xfrm>
        </p:grpSpPr>
        <p:sp>
          <p:nvSpPr>
            <p:cNvPr id="55" name="矩形 54"/>
            <p:cNvSpPr/>
            <p:nvPr/>
          </p:nvSpPr>
          <p:spPr>
            <a:xfrm>
              <a:off x="8030415" y="5054242"/>
              <a:ext cx="3105898"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ysClr val="windowText" lastClr="000000"/>
                  </a:solidFill>
                  <a:sym typeface="+mn-ea"/>
                </a:rPr>
                <a:t>点击此处更换文本</a:t>
              </a:r>
              <a:endParaRPr lang="zh-CN" altLang="en-US" sz="1400" dirty="0">
                <a:solidFill>
                  <a:schemeClr val="tx1">
                    <a:lumMod val="50000"/>
                    <a:lumOff val="50000"/>
                  </a:schemeClr>
                </a:solidFill>
              </a:endParaRPr>
            </a:p>
          </p:txBody>
        </p:sp>
        <p:sp>
          <p:nvSpPr>
            <p:cNvPr id="56" name="矩形 55"/>
            <p:cNvSpPr/>
            <p:nvPr/>
          </p:nvSpPr>
          <p:spPr>
            <a:xfrm>
              <a:off x="8462377" y="4638118"/>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grpSp>
        <p:nvGrpSpPr>
          <p:cNvPr id="5" name="组合 4"/>
          <p:cNvGrpSpPr/>
          <p:nvPr/>
        </p:nvGrpSpPr>
        <p:grpSpPr>
          <a:xfrm>
            <a:off x="4442460" y="231140"/>
            <a:ext cx="3276600" cy="738505"/>
            <a:chOff x="6996" y="364"/>
            <a:chExt cx="5160" cy="1163"/>
          </a:xfrm>
        </p:grpSpPr>
        <p:sp>
          <p:nvSpPr>
            <p:cNvPr id="6"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barn(inVertical)">
                                      <p:cBhvr>
                                        <p:cTn id="13" dur="500"/>
                                        <p:tgtEl>
                                          <p:spTgt spid="44"/>
                                        </p:tgtEl>
                                      </p:cBhvr>
                                    </p:animEffect>
                                  </p:childTnLst>
                                </p:cTn>
                              </p:par>
                            </p:childTnLst>
                          </p:cTn>
                        </p:par>
                        <p:par>
                          <p:cTn id="14" fill="hold">
                            <p:stCondLst>
                              <p:cond delay="1500"/>
                            </p:stCondLst>
                            <p:childTnLst>
                              <p:par>
                                <p:cTn id="15" presetID="22" presetClass="entr" presetSubtype="1"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16" presetClass="entr" presetSubtype="21"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arn(inVertical)">
                                      <p:cBhvr>
                                        <p:cTn id="27" dur="500"/>
                                        <p:tgtEl>
                                          <p:spTgt spid="45"/>
                                        </p:tgtEl>
                                      </p:cBhvr>
                                    </p:animEffect>
                                  </p:childTnLst>
                                </p:cTn>
                              </p:par>
                            </p:childTnLst>
                          </p:cTn>
                        </p:par>
                        <p:par>
                          <p:cTn id="28" fill="hold">
                            <p:stCondLst>
                              <p:cond delay="3500"/>
                            </p:stCondLst>
                            <p:childTnLst>
                              <p:par>
                                <p:cTn id="29" presetID="22" presetClass="entr" presetSubtype="1"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500"/>
                                        <p:tgtEl>
                                          <p:spTgt spid="3"/>
                                        </p:tgtEl>
                                      </p:cBhvr>
                                    </p:animEffect>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1000" fill="hold"/>
                                        <p:tgtEl>
                                          <p:spTgt spid="38"/>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barn(inVertical)">
                                      <p:cBhvr>
                                        <p:cTn id="41" dur="500"/>
                                        <p:tgtEl>
                                          <p:spTgt spid="46"/>
                                        </p:tgtEl>
                                      </p:cBhvr>
                                    </p:animEffect>
                                  </p:childTnLst>
                                </p:cTn>
                              </p:par>
                            </p:childTnLst>
                          </p:cTn>
                        </p:par>
                        <p:par>
                          <p:cTn id="42" fill="hold">
                            <p:stCondLst>
                              <p:cond delay="5500"/>
                            </p:stCondLst>
                            <p:childTnLst>
                              <p:par>
                                <p:cTn id="43" presetID="22" presetClass="entr" presetSubtype="1"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up)">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sp>
        <p:nvSpPr>
          <p:cNvPr id="18434" name="Oval 2"/>
          <p:cNvSpPr>
            <a:spLocks noChangeArrowheads="1"/>
          </p:cNvSpPr>
          <p:nvPr/>
        </p:nvSpPr>
        <p:spPr bwMode="auto">
          <a:xfrm>
            <a:off x="5575371" y="1988530"/>
            <a:ext cx="1024328" cy="1022406"/>
          </a:xfrm>
          <a:prstGeom prst="ellipse">
            <a:avLst/>
          </a:prstGeom>
          <a:solidFill>
            <a:srgbClr val="FE6673"/>
          </a:solidFill>
          <a:ln>
            <a:noFill/>
          </a:ln>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35" name="Oval 3"/>
          <p:cNvSpPr>
            <a:spLocks noChangeArrowheads="1"/>
          </p:cNvSpPr>
          <p:nvPr/>
        </p:nvSpPr>
        <p:spPr bwMode="auto">
          <a:xfrm>
            <a:off x="5712938" y="3427943"/>
            <a:ext cx="766130" cy="766275"/>
          </a:xfrm>
          <a:prstGeom prst="ellipse">
            <a:avLst/>
          </a:prstGeom>
          <a:solidFill>
            <a:srgbClr val="4E5476"/>
          </a:solidFill>
          <a:ln w="9525" cmpd="sng">
            <a:noFill/>
            <a:round/>
          </a:ln>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36" name="Oval 4"/>
          <p:cNvSpPr>
            <a:spLocks noChangeArrowheads="1"/>
          </p:cNvSpPr>
          <p:nvPr/>
        </p:nvSpPr>
        <p:spPr bwMode="auto">
          <a:xfrm>
            <a:off x="6883294" y="3296703"/>
            <a:ext cx="1022213" cy="1022406"/>
          </a:xfrm>
          <a:prstGeom prst="ellipse">
            <a:avLst/>
          </a:prstGeom>
          <a:solidFill>
            <a:srgbClr val="4E5476"/>
          </a:solidFill>
          <a:ln>
            <a:noFill/>
          </a:ln>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37" name="Oval 5"/>
          <p:cNvSpPr>
            <a:spLocks noChangeArrowheads="1"/>
          </p:cNvSpPr>
          <p:nvPr/>
        </p:nvSpPr>
        <p:spPr bwMode="auto">
          <a:xfrm>
            <a:off x="4269566" y="3296703"/>
            <a:ext cx="1022211" cy="1022406"/>
          </a:xfrm>
          <a:prstGeom prst="ellipse">
            <a:avLst/>
          </a:prstGeom>
          <a:solidFill>
            <a:srgbClr val="4E5476"/>
          </a:solidFill>
          <a:ln>
            <a:noFill/>
          </a:ln>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38" name="Oval 6"/>
          <p:cNvSpPr>
            <a:spLocks noChangeArrowheads="1"/>
          </p:cNvSpPr>
          <p:nvPr/>
        </p:nvSpPr>
        <p:spPr bwMode="auto">
          <a:xfrm>
            <a:off x="5575371" y="4602757"/>
            <a:ext cx="1024328" cy="1024522"/>
          </a:xfrm>
          <a:prstGeom prst="ellipse">
            <a:avLst/>
          </a:prstGeom>
          <a:solidFill>
            <a:srgbClr val="FE6673"/>
          </a:solidFill>
          <a:ln>
            <a:noFill/>
          </a:ln>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39" name="Freeform 7"/>
          <p:cNvSpPr/>
          <p:nvPr/>
        </p:nvSpPr>
        <p:spPr bwMode="auto">
          <a:xfrm>
            <a:off x="3765866" y="2102838"/>
            <a:ext cx="1638080" cy="444525"/>
          </a:xfrm>
          <a:custGeom>
            <a:avLst/>
            <a:gdLst>
              <a:gd name="T0" fmla="*/ 774 w 774"/>
              <a:gd name="T1" fmla="*/ 210 h 210"/>
              <a:gd name="T2" fmla="*/ 389 w 774"/>
              <a:gd name="T3" fmla="*/ 210 h 210"/>
              <a:gd name="T4" fmla="*/ 389 w 774"/>
              <a:gd name="T5" fmla="*/ 0 h 210"/>
              <a:gd name="T6" fmla="*/ 0 w 774"/>
              <a:gd name="T7" fmla="*/ 0 h 210"/>
            </a:gdLst>
            <a:ahLst/>
            <a:cxnLst>
              <a:cxn ang="0">
                <a:pos x="T0" y="T1"/>
              </a:cxn>
              <a:cxn ang="0">
                <a:pos x="T2" y="T3"/>
              </a:cxn>
              <a:cxn ang="0">
                <a:pos x="T4" y="T5"/>
              </a:cxn>
              <a:cxn ang="0">
                <a:pos x="T6" y="T7"/>
              </a:cxn>
            </a:cxnLst>
            <a:rect l="0" t="0" r="r" b="b"/>
            <a:pathLst>
              <a:path w="774" h="210">
                <a:moveTo>
                  <a:pt x="774" y="210"/>
                </a:moveTo>
                <a:lnTo>
                  <a:pt x="389" y="210"/>
                </a:lnTo>
                <a:lnTo>
                  <a:pt x="389" y="0"/>
                </a:lnTo>
                <a:lnTo>
                  <a:pt x="0" y="0"/>
                </a:lnTo>
              </a:path>
            </a:pathLst>
          </a:custGeom>
          <a:noFill/>
          <a:ln w="9525" cap="flat" cmpd="sng">
            <a:solidFill>
              <a:schemeClr val="bg1">
                <a:lumMod val="65000"/>
              </a:schemeClr>
            </a:solidFill>
            <a:round/>
            <a:tailEnd type="oval" w="sm" len="sm"/>
          </a:ln>
          <a:extLst>
            <a:ext uri="{909E8E84-426E-40DD-AFC4-6F175D3DCCD1}">
              <a14:hiddenFill xmlns:a14="http://schemas.microsoft.com/office/drawing/2010/main">
                <a:solidFill>
                  <a:srgbClr val="FFFFFF"/>
                </a:solidFill>
              </a14:hiddenFill>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40" name="Freeform 8"/>
          <p:cNvSpPr/>
          <p:nvPr/>
        </p:nvSpPr>
        <p:spPr bwMode="auto">
          <a:xfrm>
            <a:off x="7427205" y="2102839"/>
            <a:ext cx="757665" cy="1020289"/>
          </a:xfrm>
          <a:custGeom>
            <a:avLst/>
            <a:gdLst>
              <a:gd name="T0" fmla="*/ 0 w 358"/>
              <a:gd name="T1" fmla="*/ 482 h 482"/>
              <a:gd name="T2" fmla="*/ 0 w 358"/>
              <a:gd name="T3" fmla="*/ 0 h 482"/>
              <a:gd name="T4" fmla="*/ 358 w 358"/>
              <a:gd name="T5" fmla="*/ 0 h 482"/>
            </a:gdLst>
            <a:ahLst/>
            <a:cxnLst>
              <a:cxn ang="0">
                <a:pos x="T0" y="T1"/>
              </a:cxn>
              <a:cxn ang="0">
                <a:pos x="T2" y="T3"/>
              </a:cxn>
              <a:cxn ang="0">
                <a:pos x="T4" y="T5"/>
              </a:cxn>
            </a:cxnLst>
            <a:rect l="0" t="0" r="r" b="b"/>
            <a:pathLst>
              <a:path w="358" h="482">
                <a:moveTo>
                  <a:pt x="0" y="482"/>
                </a:moveTo>
                <a:lnTo>
                  <a:pt x="0" y="0"/>
                </a:lnTo>
                <a:lnTo>
                  <a:pt x="358" y="0"/>
                </a:lnTo>
              </a:path>
            </a:pathLst>
          </a:custGeom>
          <a:noFill/>
          <a:ln w="9525" cap="flat" cmpd="sng">
            <a:solidFill>
              <a:schemeClr val="bg1">
                <a:lumMod val="65000"/>
              </a:schemeClr>
            </a:solidFill>
            <a:round/>
            <a:tailEnd type="oval" w="sm" len="sm"/>
          </a:ln>
          <a:extLst>
            <a:ext uri="{909E8E84-426E-40DD-AFC4-6F175D3DCCD1}">
              <a14:hiddenFill xmlns:a14="http://schemas.microsoft.com/office/drawing/2010/main">
                <a:solidFill>
                  <a:srgbClr val="FFFFFF"/>
                </a:solidFill>
              </a14:hiddenFill>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41" name="Freeform 9"/>
          <p:cNvSpPr/>
          <p:nvPr/>
        </p:nvSpPr>
        <p:spPr bwMode="auto">
          <a:xfrm>
            <a:off x="6771126" y="4698013"/>
            <a:ext cx="1352367" cy="444525"/>
          </a:xfrm>
          <a:custGeom>
            <a:avLst/>
            <a:gdLst>
              <a:gd name="T0" fmla="*/ 0 w 639"/>
              <a:gd name="T1" fmla="*/ 210 h 210"/>
              <a:gd name="T2" fmla="*/ 318 w 639"/>
              <a:gd name="T3" fmla="*/ 210 h 210"/>
              <a:gd name="T4" fmla="*/ 318 w 639"/>
              <a:gd name="T5" fmla="*/ 0 h 210"/>
              <a:gd name="T6" fmla="*/ 639 w 639"/>
              <a:gd name="T7" fmla="*/ 0 h 210"/>
            </a:gdLst>
            <a:ahLst/>
            <a:cxnLst>
              <a:cxn ang="0">
                <a:pos x="T0" y="T1"/>
              </a:cxn>
              <a:cxn ang="0">
                <a:pos x="T2" y="T3"/>
              </a:cxn>
              <a:cxn ang="0">
                <a:pos x="T4" y="T5"/>
              </a:cxn>
              <a:cxn ang="0">
                <a:pos x="T6" y="T7"/>
              </a:cxn>
            </a:cxnLst>
            <a:rect l="0" t="0" r="r" b="b"/>
            <a:pathLst>
              <a:path w="639" h="210">
                <a:moveTo>
                  <a:pt x="0" y="210"/>
                </a:moveTo>
                <a:lnTo>
                  <a:pt x="318" y="210"/>
                </a:lnTo>
                <a:lnTo>
                  <a:pt x="318" y="0"/>
                </a:lnTo>
                <a:lnTo>
                  <a:pt x="639" y="0"/>
                </a:lnTo>
              </a:path>
            </a:pathLst>
          </a:custGeom>
          <a:noFill/>
          <a:ln w="9525" cap="flat" cmpd="sng">
            <a:solidFill>
              <a:schemeClr val="bg1">
                <a:lumMod val="65000"/>
              </a:schemeClr>
            </a:solidFill>
            <a:round/>
            <a:tailEnd type="oval" w="sm" len="sm"/>
          </a:ln>
          <a:extLst>
            <a:ext uri="{909E8E84-426E-40DD-AFC4-6F175D3DCCD1}">
              <a14:hiddenFill xmlns:a14="http://schemas.microsoft.com/office/drawing/2010/main">
                <a:solidFill>
                  <a:srgbClr val="FFFFFF"/>
                </a:solidFill>
              </a14:hiddenFill>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42" name="Freeform 10"/>
          <p:cNvSpPr/>
          <p:nvPr/>
        </p:nvSpPr>
        <p:spPr bwMode="auto">
          <a:xfrm>
            <a:off x="3765866" y="4418597"/>
            <a:ext cx="1013746" cy="294232"/>
          </a:xfrm>
          <a:custGeom>
            <a:avLst/>
            <a:gdLst>
              <a:gd name="T0" fmla="*/ 479 w 479"/>
              <a:gd name="T1" fmla="*/ 0 h 139"/>
              <a:gd name="T2" fmla="*/ 479 w 479"/>
              <a:gd name="T3" fmla="*/ 139 h 139"/>
              <a:gd name="T4" fmla="*/ 0 w 479"/>
              <a:gd name="T5" fmla="*/ 139 h 139"/>
            </a:gdLst>
            <a:ahLst/>
            <a:cxnLst>
              <a:cxn ang="0">
                <a:pos x="T0" y="T1"/>
              </a:cxn>
              <a:cxn ang="0">
                <a:pos x="T2" y="T3"/>
              </a:cxn>
              <a:cxn ang="0">
                <a:pos x="T4" y="T5"/>
              </a:cxn>
            </a:cxnLst>
            <a:rect l="0" t="0" r="r" b="b"/>
            <a:pathLst>
              <a:path w="479" h="139">
                <a:moveTo>
                  <a:pt x="479" y="0"/>
                </a:moveTo>
                <a:lnTo>
                  <a:pt x="479" y="139"/>
                </a:lnTo>
                <a:lnTo>
                  <a:pt x="0" y="139"/>
                </a:lnTo>
              </a:path>
            </a:pathLst>
          </a:custGeom>
          <a:noFill/>
          <a:ln w="9525" cap="flat" cmpd="sng">
            <a:solidFill>
              <a:schemeClr val="bg1">
                <a:lumMod val="65000"/>
              </a:schemeClr>
            </a:solidFill>
            <a:round/>
            <a:tailEnd type="oval" w="sm" len="sm"/>
          </a:ln>
          <a:extLst>
            <a:ext uri="{909E8E84-426E-40DD-AFC4-6F175D3DCCD1}">
              <a14:hiddenFill xmlns:a14="http://schemas.microsoft.com/office/drawing/2010/main">
                <a:solidFill>
                  <a:srgbClr val="FFFFFF"/>
                </a:solidFill>
              </a14:hiddenFill>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43" name="Freeform 11"/>
          <p:cNvSpPr/>
          <p:nvPr/>
        </p:nvSpPr>
        <p:spPr bwMode="auto">
          <a:xfrm>
            <a:off x="6673772" y="3722176"/>
            <a:ext cx="91004" cy="182042"/>
          </a:xfrm>
          <a:custGeom>
            <a:avLst/>
            <a:gdLst>
              <a:gd name="T0" fmla="*/ 0 w 43"/>
              <a:gd name="T1" fmla="*/ 0 h 86"/>
              <a:gd name="T2" fmla="*/ 43 w 43"/>
              <a:gd name="T3" fmla="*/ 43 h 86"/>
              <a:gd name="T4" fmla="*/ 0 w 43"/>
              <a:gd name="T5" fmla="*/ 86 h 86"/>
            </a:gdLst>
            <a:ahLst/>
            <a:cxnLst>
              <a:cxn ang="0">
                <a:pos x="T0" y="T1"/>
              </a:cxn>
              <a:cxn ang="0">
                <a:pos x="T2" y="T3"/>
              </a:cxn>
              <a:cxn ang="0">
                <a:pos x="T4" y="T5"/>
              </a:cxn>
            </a:cxnLst>
            <a:rect l="0" t="0" r="r" b="b"/>
            <a:pathLst>
              <a:path w="43" h="86">
                <a:moveTo>
                  <a:pt x="0" y="0"/>
                </a:moveTo>
                <a:lnTo>
                  <a:pt x="43" y="43"/>
                </a:lnTo>
                <a:lnTo>
                  <a:pt x="0" y="86"/>
                </a:lnTo>
              </a:path>
            </a:pathLst>
          </a:custGeom>
          <a:noFill/>
          <a:ln w="12700" cap="flat" cmpd="sng">
            <a:solidFill>
              <a:schemeClr val="bg1">
                <a:lumMod val="65000"/>
              </a:schemeClr>
            </a:solidFill>
            <a:round/>
          </a:ln>
          <a:extLst>
            <a:ext uri="{909E8E84-426E-40DD-AFC4-6F175D3DCCD1}">
              <a14:hiddenFill xmlns:a14="http://schemas.microsoft.com/office/drawing/2010/main">
                <a:solidFill>
                  <a:srgbClr val="66C6C2"/>
                </a:solidFill>
              </a14:hiddenFill>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44" name="Freeform 12"/>
          <p:cNvSpPr/>
          <p:nvPr/>
        </p:nvSpPr>
        <p:spPr bwMode="auto">
          <a:xfrm>
            <a:off x="5410295" y="3722176"/>
            <a:ext cx="91005" cy="182042"/>
          </a:xfrm>
          <a:custGeom>
            <a:avLst/>
            <a:gdLst>
              <a:gd name="T0" fmla="*/ 43 w 43"/>
              <a:gd name="T1" fmla="*/ 86 h 86"/>
              <a:gd name="T2" fmla="*/ 0 w 43"/>
              <a:gd name="T3" fmla="*/ 43 h 86"/>
              <a:gd name="T4" fmla="*/ 43 w 43"/>
              <a:gd name="T5" fmla="*/ 0 h 86"/>
            </a:gdLst>
            <a:ahLst/>
            <a:cxnLst>
              <a:cxn ang="0">
                <a:pos x="T0" y="T1"/>
              </a:cxn>
              <a:cxn ang="0">
                <a:pos x="T2" y="T3"/>
              </a:cxn>
              <a:cxn ang="0">
                <a:pos x="T4" y="T5"/>
              </a:cxn>
            </a:cxnLst>
            <a:rect l="0" t="0" r="r" b="b"/>
            <a:pathLst>
              <a:path w="43" h="86">
                <a:moveTo>
                  <a:pt x="43" y="86"/>
                </a:moveTo>
                <a:lnTo>
                  <a:pt x="0" y="43"/>
                </a:lnTo>
                <a:lnTo>
                  <a:pt x="43" y="0"/>
                </a:lnTo>
              </a:path>
            </a:pathLst>
          </a:custGeom>
          <a:noFill/>
          <a:ln w="12700" cap="flat" cmpd="sng">
            <a:solidFill>
              <a:schemeClr val="bg1">
                <a:lumMod val="65000"/>
              </a:schemeClr>
            </a:solidFill>
            <a:round/>
          </a:ln>
          <a:extLst>
            <a:ext uri="{909E8E84-426E-40DD-AFC4-6F175D3DCCD1}">
              <a14:hiddenFill xmlns:a14="http://schemas.microsoft.com/office/drawing/2010/main">
                <a:solidFill>
                  <a:srgbClr val="66C6C2"/>
                </a:solidFill>
              </a14:hiddenFill>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45" name="Freeform 13"/>
          <p:cNvSpPr/>
          <p:nvPr/>
        </p:nvSpPr>
        <p:spPr bwMode="auto">
          <a:xfrm>
            <a:off x="5996533" y="4399546"/>
            <a:ext cx="182009" cy="91023"/>
          </a:xfrm>
          <a:custGeom>
            <a:avLst/>
            <a:gdLst>
              <a:gd name="T0" fmla="*/ 86 w 86"/>
              <a:gd name="T1" fmla="*/ 0 h 43"/>
              <a:gd name="T2" fmla="*/ 43 w 86"/>
              <a:gd name="T3" fmla="*/ 43 h 43"/>
              <a:gd name="T4" fmla="*/ 0 w 86"/>
              <a:gd name="T5" fmla="*/ 0 h 43"/>
            </a:gdLst>
            <a:ahLst/>
            <a:cxnLst>
              <a:cxn ang="0">
                <a:pos x="T0" y="T1"/>
              </a:cxn>
              <a:cxn ang="0">
                <a:pos x="T2" y="T3"/>
              </a:cxn>
              <a:cxn ang="0">
                <a:pos x="T4" y="T5"/>
              </a:cxn>
            </a:cxnLst>
            <a:rect l="0" t="0" r="r" b="b"/>
            <a:pathLst>
              <a:path w="86" h="43">
                <a:moveTo>
                  <a:pt x="86" y="0"/>
                </a:moveTo>
                <a:lnTo>
                  <a:pt x="43" y="43"/>
                </a:lnTo>
                <a:lnTo>
                  <a:pt x="0" y="0"/>
                </a:lnTo>
              </a:path>
            </a:pathLst>
          </a:custGeom>
          <a:noFill/>
          <a:ln w="12700" cap="flat" cmpd="sng">
            <a:solidFill>
              <a:schemeClr val="bg1">
                <a:lumMod val="65000"/>
              </a:schemeClr>
            </a:solidFill>
            <a:round/>
          </a:ln>
          <a:extLst>
            <a:ext uri="{909E8E84-426E-40DD-AFC4-6F175D3DCCD1}">
              <a14:hiddenFill xmlns:a14="http://schemas.microsoft.com/office/drawing/2010/main">
                <a:solidFill>
                  <a:srgbClr val="66C6C2"/>
                </a:solidFill>
              </a14:hiddenFill>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46" name="Freeform 14"/>
          <p:cNvSpPr/>
          <p:nvPr/>
        </p:nvSpPr>
        <p:spPr bwMode="auto">
          <a:xfrm>
            <a:off x="5996533" y="3135827"/>
            <a:ext cx="182009" cy="91021"/>
          </a:xfrm>
          <a:custGeom>
            <a:avLst/>
            <a:gdLst>
              <a:gd name="T0" fmla="*/ 0 w 86"/>
              <a:gd name="T1" fmla="*/ 43 h 43"/>
              <a:gd name="T2" fmla="*/ 43 w 86"/>
              <a:gd name="T3" fmla="*/ 0 h 43"/>
              <a:gd name="T4" fmla="*/ 86 w 86"/>
              <a:gd name="T5" fmla="*/ 43 h 43"/>
            </a:gdLst>
            <a:ahLst/>
            <a:cxnLst>
              <a:cxn ang="0">
                <a:pos x="T0" y="T1"/>
              </a:cxn>
              <a:cxn ang="0">
                <a:pos x="T2" y="T3"/>
              </a:cxn>
              <a:cxn ang="0">
                <a:pos x="T4" y="T5"/>
              </a:cxn>
            </a:cxnLst>
            <a:rect l="0" t="0" r="r" b="b"/>
            <a:pathLst>
              <a:path w="86" h="43">
                <a:moveTo>
                  <a:pt x="0" y="43"/>
                </a:moveTo>
                <a:lnTo>
                  <a:pt x="43" y="0"/>
                </a:lnTo>
                <a:lnTo>
                  <a:pt x="86" y="43"/>
                </a:lnTo>
              </a:path>
            </a:pathLst>
          </a:custGeom>
          <a:noFill/>
          <a:ln w="12700" cap="flat" cmpd="sng">
            <a:solidFill>
              <a:schemeClr val="bg1">
                <a:lumMod val="65000"/>
              </a:schemeClr>
            </a:solidFill>
            <a:round/>
          </a:ln>
          <a:extLst>
            <a:ext uri="{909E8E84-426E-40DD-AFC4-6F175D3DCCD1}">
              <a14:hiddenFill xmlns:a14="http://schemas.microsoft.com/office/drawing/2010/main">
                <a:solidFill>
                  <a:srgbClr val="66C6C2"/>
                </a:solidFill>
              </a14:hiddenFill>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47" name="Rectangle 15"/>
          <p:cNvSpPr>
            <a:spLocks noChangeArrowheads="1"/>
          </p:cNvSpPr>
          <p:nvPr/>
        </p:nvSpPr>
        <p:spPr bwMode="auto">
          <a:xfrm>
            <a:off x="8375345" y="2001231"/>
            <a:ext cx="2016909"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16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请替换文字内容</a:t>
            </a:r>
            <a:endParaRPr lang="en-US" altLang="zh-CN" sz="16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endParaRPr>
          </a:p>
          <a:p>
            <a:pPr>
              <a:lnSpc>
                <a:spcPct val="120000"/>
              </a:lnSpc>
            </a:pPr>
            <a:r>
              <a:rPr lang="zh-CN" altLang="en-US" sz="1200" dirty="0">
                <a:solidFill>
                  <a:sysClr val="windowText" lastClr="000000"/>
                </a:solidFill>
                <a:sym typeface="+mn-ea"/>
              </a:rPr>
              <a:t>点击此处更换文本</a:t>
            </a:r>
            <a:endParaRPr lang="en-GB" altLang="zh-CN" sz="1065" dirty="0">
              <a:solidFill>
                <a:schemeClr val="tx1">
                  <a:lumMod val="50000"/>
                  <a:lumOff val="50000"/>
                </a:schemeClr>
              </a:solidFill>
              <a:latin typeface="微软雅黑" panose="020B0503020204020204" charset="-122"/>
              <a:ea typeface="微软雅黑" panose="020B0503020204020204" charset="-122"/>
              <a:cs typeface="+mn-ea"/>
              <a:sym typeface="Arial" panose="020B0604020202020204" pitchFamily="34" charset="0"/>
            </a:endParaRPr>
          </a:p>
        </p:txBody>
      </p:sp>
      <p:sp>
        <p:nvSpPr>
          <p:cNvPr id="18448" name="Rectangle 16"/>
          <p:cNvSpPr>
            <a:spLocks noChangeArrowheads="1"/>
          </p:cNvSpPr>
          <p:nvPr/>
        </p:nvSpPr>
        <p:spPr bwMode="auto">
          <a:xfrm>
            <a:off x="8375345" y="4590056"/>
            <a:ext cx="2016909"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16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请替换文字内容</a:t>
            </a:r>
            <a:endParaRPr lang="en-US" altLang="zh-CN" sz="16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endParaRPr>
          </a:p>
          <a:p>
            <a:pPr>
              <a:lnSpc>
                <a:spcPct val="120000"/>
              </a:lnSpc>
            </a:pPr>
            <a:r>
              <a:rPr lang="zh-CN" altLang="en-US" sz="1200" dirty="0">
                <a:solidFill>
                  <a:sysClr val="windowText" lastClr="000000"/>
                </a:solidFill>
                <a:sym typeface="+mn-ea"/>
              </a:rPr>
              <a:t>点击此处更换文本</a:t>
            </a:r>
            <a:endParaRPr lang="en-GB" altLang="zh-CN" sz="1065" dirty="0">
              <a:solidFill>
                <a:schemeClr val="tx1">
                  <a:lumMod val="50000"/>
                  <a:lumOff val="50000"/>
                </a:schemeClr>
              </a:solidFill>
              <a:latin typeface="微软雅黑" panose="020B0503020204020204" charset="-122"/>
              <a:ea typeface="微软雅黑" panose="020B0503020204020204" charset="-122"/>
              <a:cs typeface="+mn-ea"/>
              <a:sym typeface="Arial" panose="020B0604020202020204" pitchFamily="34" charset="0"/>
            </a:endParaRPr>
          </a:p>
        </p:txBody>
      </p:sp>
      <p:sp>
        <p:nvSpPr>
          <p:cNvPr id="18449" name="Rectangle 17"/>
          <p:cNvSpPr>
            <a:spLocks noChangeArrowheads="1"/>
          </p:cNvSpPr>
          <p:nvPr/>
        </p:nvSpPr>
        <p:spPr bwMode="auto">
          <a:xfrm>
            <a:off x="1547901" y="4590056"/>
            <a:ext cx="2016909"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16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请替换文字内容</a:t>
            </a:r>
            <a:endParaRPr lang="en-US" altLang="zh-CN" sz="16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endParaRPr>
          </a:p>
          <a:p>
            <a:pPr>
              <a:lnSpc>
                <a:spcPct val="120000"/>
              </a:lnSpc>
            </a:pPr>
            <a:r>
              <a:rPr lang="zh-CN" altLang="en-US" sz="1200" dirty="0">
                <a:solidFill>
                  <a:sysClr val="windowText" lastClr="000000"/>
                </a:solidFill>
                <a:sym typeface="+mn-ea"/>
              </a:rPr>
              <a:t>点击此处更换文本</a:t>
            </a:r>
            <a:endParaRPr lang="en-GB" altLang="zh-CN" sz="1065" dirty="0">
              <a:solidFill>
                <a:schemeClr val="tx1">
                  <a:lumMod val="50000"/>
                  <a:lumOff val="50000"/>
                </a:schemeClr>
              </a:solidFill>
              <a:latin typeface="微软雅黑" panose="020B0503020204020204" charset="-122"/>
              <a:ea typeface="微软雅黑" panose="020B0503020204020204" charset="-122"/>
              <a:cs typeface="+mn-ea"/>
              <a:sym typeface="Arial" panose="020B0604020202020204" pitchFamily="34" charset="0"/>
            </a:endParaRPr>
          </a:p>
        </p:txBody>
      </p:sp>
      <p:sp>
        <p:nvSpPr>
          <p:cNvPr id="18450" name="Rectangle 18"/>
          <p:cNvSpPr>
            <a:spLocks noChangeArrowheads="1"/>
          </p:cNvSpPr>
          <p:nvPr/>
        </p:nvSpPr>
        <p:spPr bwMode="auto">
          <a:xfrm>
            <a:off x="1547901" y="1996998"/>
            <a:ext cx="2016909"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pPr>
            <a:r>
              <a:rPr lang="zh-CN" altLang="en-US" sz="16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rPr>
              <a:t>请替换文字内容</a:t>
            </a:r>
            <a:endParaRPr lang="en-US" altLang="zh-CN" sz="1600" dirty="0">
              <a:solidFill>
                <a:schemeClr val="tx1">
                  <a:lumMod val="75000"/>
                  <a:lumOff val="25000"/>
                </a:schemeClr>
              </a:solidFill>
              <a:latin typeface="微软雅黑" panose="020B0503020204020204" charset="-122"/>
              <a:ea typeface="微软雅黑" panose="020B0503020204020204" charset="-122"/>
              <a:sym typeface="Arial" panose="020B0604020202020204" pitchFamily="34" charset="0"/>
            </a:endParaRPr>
          </a:p>
          <a:p>
            <a:pPr>
              <a:lnSpc>
                <a:spcPct val="120000"/>
              </a:lnSpc>
            </a:pPr>
            <a:r>
              <a:rPr lang="zh-CN" altLang="en-US" sz="1200" dirty="0">
                <a:solidFill>
                  <a:sysClr val="windowText" lastClr="000000"/>
                </a:solidFill>
                <a:sym typeface="+mn-ea"/>
              </a:rPr>
              <a:t>点击此处更换文本</a:t>
            </a:r>
            <a:endParaRPr lang="en-GB" altLang="zh-CN" sz="1065" dirty="0">
              <a:solidFill>
                <a:schemeClr val="tx1">
                  <a:lumMod val="50000"/>
                  <a:lumOff val="50000"/>
                </a:schemeClr>
              </a:solidFill>
              <a:latin typeface="微软雅黑" panose="020B0503020204020204" charset="-122"/>
              <a:ea typeface="微软雅黑" panose="020B0503020204020204" charset="-122"/>
              <a:cs typeface="+mn-ea"/>
              <a:sym typeface="Arial" panose="020B0604020202020204" pitchFamily="34" charset="0"/>
            </a:endParaRPr>
          </a:p>
        </p:txBody>
      </p:sp>
      <p:sp>
        <p:nvSpPr>
          <p:cNvPr id="18451" name="Freeform 19"/>
          <p:cNvSpPr>
            <a:spLocks noEditPoints="1"/>
          </p:cNvSpPr>
          <p:nvPr/>
        </p:nvSpPr>
        <p:spPr bwMode="auto">
          <a:xfrm>
            <a:off x="5916109" y="2320863"/>
            <a:ext cx="372482" cy="381021"/>
          </a:xfrm>
          <a:custGeom>
            <a:avLst/>
            <a:gdLst>
              <a:gd name="T0" fmla="*/ 130 w 136"/>
              <a:gd name="T1" fmla="*/ 33 h 140"/>
              <a:gd name="T2" fmla="*/ 100 w 136"/>
              <a:gd name="T3" fmla="*/ 33 h 140"/>
              <a:gd name="T4" fmla="*/ 100 w 136"/>
              <a:gd name="T5" fmla="*/ 6 h 140"/>
              <a:gd name="T6" fmla="*/ 94 w 136"/>
              <a:gd name="T7" fmla="*/ 0 h 140"/>
              <a:gd name="T8" fmla="*/ 6 w 136"/>
              <a:gd name="T9" fmla="*/ 0 h 140"/>
              <a:gd name="T10" fmla="*/ 0 w 136"/>
              <a:gd name="T11" fmla="*/ 6 h 140"/>
              <a:gd name="T12" fmla="*/ 0 w 136"/>
              <a:gd name="T13" fmla="*/ 35 h 140"/>
              <a:gd name="T14" fmla="*/ 0 w 136"/>
              <a:gd name="T15" fmla="*/ 104 h 140"/>
              <a:gd name="T16" fmla="*/ 0 w 136"/>
              <a:gd name="T17" fmla="*/ 134 h 140"/>
              <a:gd name="T18" fmla="*/ 6 w 136"/>
              <a:gd name="T19" fmla="*/ 140 h 140"/>
              <a:gd name="T20" fmla="*/ 94 w 136"/>
              <a:gd name="T21" fmla="*/ 140 h 140"/>
              <a:gd name="T22" fmla="*/ 130 w 136"/>
              <a:gd name="T23" fmla="*/ 140 h 140"/>
              <a:gd name="T24" fmla="*/ 136 w 136"/>
              <a:gd name="T25" fmla="*/ 134 h 140"/>
              <a:gd name="T26" fmla="*/ 136 w 136"/>
              <a:gd name="T27" fmla="*/ 39 h 140"/>
              <a:gd name="T28" fmla="*/ 130 w 136"/>
              <a:gd name="T29" fmla="*/ 33 h 140"/>
              <a:gd name="T30" fmla="*/ 88 w 136"/>
              <a:gd name="T31" fmla="*/ 128 h 140"/>
              <a:gd name="T32" fmla="*/ 72 w 136"/>
              <a:gd name="T33" fmla="*/ 128 h 140"/>
              <a:gd name="T34" fmla="*/ 72 w 136"/>
              <a:gd name="T35" fmla="*/ 110 h 140"/>
              <a:gd name="T36" fmla="*/ 88 w 136"/>
              <a:gd name="T37" fmla="*/ 110 h 140"/>
              <a:gd name="T38" fmla="*/ 88 w 136"/>
              <a:gd name="T39" fmla="*/ 128 h 140"/>
              <a:gd name="T40" fmla="*/ 60 w 136"/>
              <a:gd name="T41" fmla="*/ 110 h 140"/>
              <a:gd name="T42" fmla="*/ 60 w 136"/>
              <a:gd name="T43" fmla="*/ 128 h 140"/>
              <a:gd name="T44" fmla="*/ 39 w 136"/>
              <a:gd name="T45" fmla="*/ 128 h 140"/>
              <a:gd name="T46" fmla="*/ 39 w 136"/>
              <a:gd name="T47" fmla="*/ 110 h 140"/>
              <a:gd name="T48" fmla="*/ 60 w 136"/>
              <a:gd name="T49" fmla="*/ 110 h 140"/>
              <a:gd name="T50" fmla="*/ 12 w 136"/>
              <a:gd name="T51" fmla="*/ 98 h 140"/>
              <a:gd name="T52" fmla="*/ 12 w 136"/>
              <a:gd name="T53" fmla="*/ 41 h 140"/>
              <a:gd name="T54" fmla="*/ 88 w 136"/>
              <a:gd name="T55" fmla="*/ 41 h 140"/>
              <a:gd name="T56" fmla="*/ 88 w 136"/>
              <a:gd name="T57" fmla="*/ 98 h 140"/>
              <a:gd name="T58" fmla="*/ 12 w 136"/>
              <a:gd name="T59" fmla="*/ 98 h 140"/>
              <a:gd name="T60" fmla="*/ 39 w 136"/>
              <a:gd name="T61" fmla="*/ 29 h 140"/>
              <a:gd name="T62" fmla="*/ 39 w 136"/>
              <a:gd name="T63" fmla="*/ 12 h 140"/>
              <a:gd name="T64" fmla="*/ 60 w 136"/>
              <a:gd name="T65" fmla="*/ 12 h 140"/>
              <a:gd name="T66" fmla="*/ 60 w 136"/>
              <a:gd name="T67" fmla="*/ 29 h 140"/>
              <a:gd name="T68" fmla="*/ 39 w 136"/>
              <a:gd name="T69" fmla="*/ 29 h 140"/>
              <a:gd name="T70" fmla="*/ 88 w 136"/>
              <a:gd name="T71" fmla="*/ 29 h 140"/>
              <a:gd name="T72" fmla="*/ 72 w 136"/>
              <a:gd name="T73" fmla="*/ 29 h 140"/>
              <a:gd name="T74" fmla="*/ 72 w 136"/>
              <a:gd name="T75" fmla="*/ 12 h 140"/>
              <a:gd name="T76" fmla="*/ 88 w 136"/>
              <a:gd name="T77" fmla="*/ 12 h 140"/>
              <a:gd name="T78" fmla="*/ 88 w 136"/>
              <a:gd name="T79" fmla="*/ 29 h 140"/>
              <a:gd name="T80" fmla="*/ 12 w 136"/>
              <a:gd name="T81" fmla="*/ 12 h 140"/>
              <a:gd name="T82" fmla="*/ 27 w 136"/>
              <a:gd name="T83" fmla="*/ 12 h 140"/>
              <a:gd name="T84" fmla="*/ 27 w 136"/>
              <a:gd name="T85" fmla="*/ 29 h 140"/>
              <a:gd name="T86" fmla="*/ 12 w 136"/>
              <a:gd name="T87" fmla="*/ 29 h 140"/>
              <a:gd name="T88" fmla="*/ 12 w 136"/>
              <a:gd name="T89" fmla="*/ 12 h 140"/>
              <a:gd name="T90" fmla="*/ 12 w 136"/>
              <a:gd name="T91" fmla="*/ 110 h 140"/>
              <a:gd name="T92" fmla="*/ 27 w 136"/>
              <a:gd name="T93" fmla="*/ 110 h 140"/>
              <a:gd name="T94" fmla="*/ 27 w 136"/>
              <a:gd name="T95" fmla="*/ 128 h 140"/>
              <a:gd name="T96" fmla="*/ 12 w 136"/>
              <a:gd name="T97" fmla="*/ 128 h 140"/>
              <a:gd name="T98" fmla="*/ 12 w 136"/>
              <a:gd name="T99" fmla="*/ 110 h 140"/>
              <a:gd name="T100" fmla="*/ 124 w 136"/>
              <a:gd name="T101" fmla="*/ 128 h 140"/>
              <a:gd name="T102" fmla="*/ 100 w 136"/>
              <a:gd name="T103" fmla="*/ 128 h 140"/>
              <a:gd name="T104" fmla="*/ 100 w 136"/>
              <a:gd name="T105" fmla="*/ 104 h 140"/>
              <a:gd name="T106" fmla="*/ 100 w 136"/>
              <a:gd name="T107" fmla="*/ 45 h 140"/>
              <a:gd name="T108" fmla="*/ 124 w 136"/>
              <a:gd name="T109" fmla="*/ 45 h 140"/>
              <a:gd name="T110" fmla="*/ 124 w 136"/>
              <a:gd name="T11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40">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nvGrpSpPr>
          <p:cNvPr id="2" name="Group 20"/>
          <p:cNvGrpSpPr/>
          <p:nvPr/>
        </p:nvGrpSpPr>
        <p:grpSpPr bwMode="auto">
          <a:xfrm>
            <a:off x="4565858" y="3582469"/>
            <a:ext cx="469836" cy="478392"/>
            <a:chOff x="0" y="0"/>
            <a:chExt cx="276" cy="281"/>
          </a:xfrm>
        </p:grpSpPr>
        <p:sp>
          <p:nvSpPr>
            <p:cNvPr id="18453" name="Freeform 21"/>
            <p:cNvSpPr/>
            <p:nvPr/>
          </p:nvSpPr>
          <p:spPr bwMode="auto">
            <a:xfrm>
              <a:off x="0" y="0"/>
              <a:ext cx="276" cy="203"/>
            </a:xfrm>
            <a:custGeom>
              <a:avLst/>
              <a:gdLst>
                <a:gd name="T0" fmla="*/ 106 w 138"/>
                <a:gd name="T1" fmla="*/ 37 h 101"/>
                <a:gd name="T2" fmla="*/ 100 w 138"/>
                <a:gd name="T3" fmla="*/ 38 h 101"/>
                <a:gd name="T4" fmla="*/ 100 w 138"/>
                <a:gd name="T5" fmla="*/ 35 h 101"/>
                <a:gd name="T6" fmla="*/ 66 w 138"/>
                <a:gd name="T7" fmla="*/ 0 h 101"/>
                <a:gd name="T8" fmla="*/ 32 w 138"/>
                <a:gd name="T9" fmla="*/ 29 h 101"/>
                <a:gd name="T10" fmla="*/ 22 w 138"/>
                <a:gd name="T11" fmla="*/ 30 h 101"/>
                <a:gd name="T12" fmla="*/ 22 w 138"/>
                <a:gd name="T13" fmla="*/ 30 h 101"/>
                <a:gd name="T14" fmla="*/ 8 w 138"/>
                <a:gd name="T15" fmla="*/ 51 h 101"/>
                <a:gd name="T16" fmla="*/ 10 w 138"/>
                <a:gd name="T17" fmla="*/ 60 h 101"/>
                <a:gd name="T18" fmla="*/ 0 w 138"/>
                <a:gd name="T19" fmla="*/ 79 h 101"/>
                <a:gd name="T20" fmla="*/ 22 w 138"/>
                <a:gd name="T21" fmla="*/ 101 h 101"/>
                <a:gd name="T22" fmla="*/ 45 w 138"/>
                <a:gd name="T23" fmla="*/ 101 h 101"/>
                <a:gd name="T24" fmla="*/ 51 w 138"/>
                <a:gd name="T25" fmla="*/ 95 h 101"/>
                <a:gd name="T26" fmla="*/ 45 w 138"/>
                <a:gd name="T27" fmla="*/ 89 h 101"/>
                <a:gd name="T28" fmla="*/ 22 w 138"/>
                <a:gd name="T29" fmla="*/ 89 h 101"/>
                <a:gd name="T30" fmla="*/ 12 w 138"/>
                <a:gd name="T31" fmla="*/ 79 h 101"/>
                <a:gd name="T32" fmla="*/ 20 w 138"/>
                <a:gd name="T33" fmla="*/ 69 h 101"/>
                <a:gd name="T34" fmla="*/ 25 w 138"/>
                <a:gd name="T35" fmla="*/ 65 h 101"/>
                <a:gd name="T36" fmla="*/ 23 w 138"/>
                <a:gd name="T37" fmla="*/ 58 h 101"/>
                <a:gd name="T38" fmla="*/ 20 w 138"/>
                <a:gd name="T39" fmla="*/ 51 h 101"/>
                <a:gd name="T40" fmla="*/ 26 w 138"/>
                <a:gd name="T41" fmla="*/ 41 h 101"/>
                <a:gd name="T42" fmla="*/ 26 w 138"/>
                <a:gd name="T43" fmla="*/ 41 h 101"/>
                <a:gd name="T44" fmla="*/ 35 w 138"/>
                <a:gd name="T45" fmla="*/ 42 h 101"/>
                <a:gd name="T46" fmla="*/ 41 w 138"/>
                <a:gd name="T47" fmla="*/ 42 h 101"/>
                <a:gd name="T48" fmla="*/ 43 w 138"/>
                <a:gd name="T49" fmla="*/ 36 h 101"/>
                <a:gd name="T50" fmla="*/ 43 w 138"/>
                <a:gd name="T51" fmla="*/ 35 h 101"/>
                <a:gd name="T52" fmla="*/ 43 w 138"/>
                <a:gd name="T53" fmla="*/ 35 h 101"/>
                <a:gd name="T54" fmla="*/ 66 w 138"/>
                <a:gd name="T55" fmla="*/ 12 h 101"/>
                <a:gd name="T56" fmla="*/ 88 w 138"/>
                <a:gd name="T57" fmla="*/ 35 h 101"/>
                <a:gd name="T58" fmla="*/ 84 w 138"/>
                <a:gd name="T59" fmla="*/ 46 h 101"/>
                <a:gd name="T60" fmla="*/ 86 w 138"/>
                <a:gd name="T61" fmla="*/ 54 h 101"/>
                <a:gd name="T62" fmla="*/ 93 w 138"/>
                <a:gd name="T63" fmla="*/ 54 h 101"/>
                <a:gd name="T64" fmla="*/ 106 w 138"/>
                <a:gd name="T65" fmla="*/ 49 h 101"/>
                <a:gd name="T66" fmla="*/ 126 w 138"/>
                <a:gd name="T67" fmla="*/ 69 h 101"/>
                <a:gd name="T68" fmla="*/ 106 w 138"/>
                <a:gd name="T69" fmla="*/ 89 h 101"/>
                <a:gd name="T70" fmla="*/ 93 w 138"/>
                <a:gd name="T71" fmla="*/ 89 h 101"/>
                <a:gd name="T72" fmla="*/ 87 w 138"/>
                <a:gd name="T73" fmla="*/ 95 h 101"/>
                <a:gd name="T74" fmla="*/ 93 w 138"/>
                <a:gd name="T75" fmla="*/ 101 h 101"/>
                <a:gd name="T76" fmla="*/ 106 w 138"/>
                <a:gd name="T77" fmla="*/ 101 h 101"/>
                <a:gd name="T78" fmla="*/ 138 w 138"/>
                <a:gd name="T79" fmla="*/ 69 h 101"/>
                <a:gd name="T80" fmla="*/ 106 w 138"/>
                <a:gd name="T81" fmla="*/ 3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101">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54" name="Freeform 22"/>
            <p:cNvSpPr/>
            <p:nvPr/>
          </p:nvSpPr>
          <p:spPr bwMode="auto">
            <a:xfrm>
              <a:off x="84" y="115"/>
              <a:ext cx="108" cy="166"/>
            </a:xfrm>
            <a:custGeom>
              <a:avLst/>
              <a:gdLst>
                <a:gd name="T0" fmla="*/ 43 w 54"/>
                <a:gd name="T1" fmla="*/ 53 h 83"/>
                <a:gd name="T2" fmla="*/ 33 w 54"/>
                <a:gd name="T3" fmla="*/ 63 h 83"/>
                <a:gd name="T4" fmla="*/ 33 w 54"/>
                <a:gd name="T5" fmla="*/ 6 h 83"/>
                <a:gd name="T6" fmla="*/ 27 w 54"/>
                <a:gd name="T7" fmla="*/ 0 h 83"/>
                <a:gd name="T8" fmla="*/ 21 w 54"/>
                <a:gd name="T9" fmla="*/ 6 h 83"/>
                <a:gd name="T10" fmla="*/ 21 w 54"/>
                <a:gd name="T11" fmla="*/ 63 h 83"/>
                <a:gd name="T12" fmla="*/ 11 w 54"/>
                <a:gd name="T13" fmla="*/ 53 h 83"/>
                <a:gd name="T14" fmla="*/ 2 w 54"/>
                <a:gd name="T15" fmla="*/ 53 h 83"/>
                <a:gd name="T16" fmla="*/ 2 w 54"/>
                <a:gd name="T17" fmla="*/ 61 h 83"/>
                <a:gd name="T18" fmla="*/ 23 w 54"/>
                <a:gd name="T19" fmla="*/ 82 h 83"/>
                <a:gd name="T20" fmla="*/ 27 w 54"/>
                <a:gd name="T21" fmla="*/ 83 h 83"/>
                <a:gd name="T22" fmla="*/ 31 w 54"/>
                <a:gd name="T23" fmla="*/ 82 h 83"/>
                <a:gd name="T24" fmla="*/ 52 w 54"/>
                <a:gd name="T25" fmla="*/ 61 h 83"/>
                <a:gd name="T26" fmla="*/ 52 w 54"/>
                <a:gd name="T27" fmla="*/ 53 h 83"/>
                <a:gd name="T28" fmla="*/ 43 w 54"/>
                <a:gd name="T29"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
        <p:nvSpPr>
          <p:cNvPr id="18455" name="Freeform 23"/>
          <p:cNvSpPr>
            <a:spLocks noEditPoints="1"/>
          </p:cNvSpPr>
          <p:nvPr/>
        </p:nvSpPr>
        <p:spPr bwMode="auto">
          <a:xfrm>
            <a:off x="5888596" y="4913924"/>
            <a:ext cx="414811" cy="440291"/>
          </a:xfrm>
          <a:custGeom>
            <a:avLst/>
            <a:gdLst>
              <a:gd name="T0" fmla="*/ 111 w 132"/>
              <a:gd name="T1" fmla="*/ 56 h 140"/>
              <a:gd name="T2" fmla="*/ 103 w 132"/>
              <a:gd name="T3" fmla="*/ 56 h 140"/>
              <a:gd name="T4" fmla="*/ 103 w 132"/>
              <a:gd name="T5" fmla="*/ 37 h 140"/>
              <a:gd name="T6" fmla="*/ 66 w 132"/>
              <a:gd name="T7" fmla="*/ 0 h 140"/>
              <a:gd name="T8" fmla="*/ 29 w 132"/>
              <a:gd name="T9" fmla="*/ 37 h 140"/>
              <a:gd name="T10" fmla="*/ 29 w 132"/>
              <a:gd name="T11" fmla="*/ 55 h 140"/>
              <a:gd name="T12" fmla="*/ 21 w 132"/>
              <a:gd name="T13" fmla="*/ 55 h 140"/>
              <a:gd name="T14" fmla="*/ 0 w 132"/>
              <a:gd name="T15" fmla="*/ 76 h 140"/>
              <a:gd name="T16" fmla="*/ 21 w 132"/>
              <a:gd name="T17" fmla="*/ 97 h 140"/>
              <a:gd name="T18" fmla="*/ 41 w 132"/>
              <a:gd name="T19" fmla="*/ 97 h 140"/>
              <a:gd name="T20" fmla="*/ 41 w 132"/>
              <a:gd name="T21" fmla="*/ 57 h 140"/>
              <a:gd name="T22" fmla="*/ 41 w 132"/>
              <a:gd name="T23" fmla="*/ 55 h 140"/>
              <a:gd name="T24" fmla="*/ 41 w 132"/>
              <a:gd name="T25" fmla="*/ 37 h 140"/>
              <a:gd name="T26" fmla="*/ 66 w 132"/>
              <a:gd name="T27" fmla="*/ 12 h 140"/>
              <a:gd name="T28" fmla="*/ 91 w 132"/>
              <a:gd name="T29" fmla="*/ 37 h 140"/>
              <a:gd name="T30" fmla="*/ 91 w 132"/>
              <a:gd name="T31" fmla="*/ 56 h 140"/>
              <a:gd name="T32" fmla="*/ 91 w 132"/>
              <a:gd name="T33" fmla="*/ 59 h 140"/>
              <a:gd name="T34" fmla="*/ 91 w 132"/>
              <a:gd name="T35" fmla="*/ 92 h 140"/>
              <a:gd name="T36" fmla="*/ 91 w 132"/>
              <a:gd name="T37" fmla="*/ 98 h 140"/>
              <a:gd name="T38" fmla="*/ 91 w 132"/>
              <a:gd name="T39" fmla="*/ 109 h 140"/>
              <a:gd name="T40" fmla="*/ 81 w 132"/>
              <a:gd name="T41" fmla="*/ 119 h 140"/>
              <a:gd name="T42" fmla="*/ 79 w 132"/>
              <a:gd name="T43" fmla="*/ 119 h 140"/>
              <a:gd name="T44" fmla="*/ 66 w 132"/>
              <a:gd name="T45" fmla="*/ 110 h 140"/>
              <a:gd name="T46" fmla="*/ 51 w 132"/>
              <a:gd name="T47" fmla="*/ 125 h 140"/>
              <a:gd name="T48" fmla="*/ 66 w 132"/>
              <a:gd name="T49" fmla="*/ 140 h 140"/>
              <a:gd name="T50" fmla="*/ 79 w 132"/>
              <a:gd name="T51" fmla="*/ 131 h 140"/>
              <a:gd name="T52" fmla="*/ 81 w 132"/>
              <a:gd name="T53" fmla="*/ 131 h 140"/>
              <a:gd name="T54" fmla="*/ 103 w 132"/>
              <a:gd name="T55" fmla="*/ 109 h 140"/>
              <a:gd name="T56" fmla="*/ 103 w 132"/>
              <a:gd name="T57" fmla="*/ 98 h 140"/>
              <a:gd name="T58" fmla="*/ 111 w 132"/>
              <a:gd name="T59" fmla="*/ 98 h 140"/>
              <a:gd name="T60" fmla="*/ 132 w 132"/>
              <a:gd name="T61" fmla="*/ 77 h 140"/>
              <a:gd name="T62" fmla="*/ 111 w 132"/>
              <a:gd name="T63" fmla="*/ 56 h 140"/>
              <a:gd name="T64" fmla="*/ 29 w 132"/>
              <a:gd name="T65" fmla="*/ 85 h 140"/>
              <a:gd name="T66" fmla="*/ 21 w 132"/>
              <a:gd name="T67" fmla="*/ 85 h 140"/>
              <a:gd name="T68" fmla="*/ 12 w 132"/>
              <a:gd name="T69" fmla="*/ 76 h 140"/>
              <a:gd name="T70" fmla="*/ 21 w 132"/>
              <a:gd name="T71" fmla="*/ 67 h 140"/>
              <a:gd name="T72" fmla="*/ 29 w 132"/>
              <a:gd name="T73" fmla="*/ 67 h 140"/>
              <a:gd name="T74" fmla="*/ 29 w 132"/>
              <a:gd name="T75" fmla="*/ 85 h 140"/>
              <a:gd name="T76" fmla="*/ 111 w 132"/>
              <a:gd name="T77" fmla="*/ 86 h 140"/>
              <a:gd name="T78" fmla="*/ 103 w 132"/>
              <a:gd name="T79" fmla="*/ 86 h 140"/>
              <a:gd name="T80" fmla="*/ 103 w 132"/>
              <a:gd name="T81" fmla="*/ 68 h 140"/>
              <a:gd name="T82" fmla="*/ 111 w 132"/>
              <a:gd name="T83" fmla="*/ 68 h 140"/>
              <a:gd name="T84" fmla="*/ 120 w 132"/>
              <a:gd name="T85" fmla="*/ 77 h 140"/>
              <a:gd name="T86" fmla="*/ 111 w 132"/>
              <a:gd name="T87" fmla="*/ 8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 h="140">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nvGrpSpPr>
          <p:cNvPr id="3" name="Group 24"/>
          <p:cNvGrpSpPr/>
          <p:nvPr/>
        </p:nvGrpSpPr>
        <p:grpSpPr bwMode="auto">
          <a:xfrm>
            <a:off x="7198636" y="3616336"/>
            <a:ext cx="410579" cy="351386"/>
            <a:chOff x="0" y="0"/>
            <a:chExt cx="280" cy="240"/>
          </a:xfrm>
        </p:grpSpPr>
        <p:sp>
          <p:nvSpPr>
            <p:cNvPr id="18457" name="Freeform 25"/>
            <p:cNvSpPr>
              <a:spLocks noEditPoints="1"/>
            </p:cNvSpPr>
            <p:nvPr/>
          </p:nvSpPr>
          <p:spPr bwMode="auto">
            <a:xfrm>
              <a:off x="0" y="0"/>
              <a:ext cx="280" cy="240"/>
            </a:xfrm>
            <a:custGeom>
              <a:avLst/>
              <a:gdLst>
                <a:gd name="T0" fmla="*/ 122 w 140"/>
                <a:gd name="T1" fmla="*/ 20 h 120"/>
                <a:gd name="T2" fmla="*/ 100 w 140"/>
                <a:gd name="T3" fmla="*/ 20 h 120"/>
                <a:gd name="T4" fmla="*/ 100 w 140"/>
                <a:gd name="T5" fmla="*/ 18 h 120"/>
                <a:gd name="T6" fmla="*/ 100 w 140"/>
                <a:gd name="T7" fmla="*/ 15 h 120"/>
                <a:gd name="T8" fmla="*/ 85 w 140"/>
                <a:gd name="T9" fmla="*/ 0 h 120"/>
                <a:gd name="T10" fmla="*/ 70 w 140"/>
                <a:gd name="T11" fmla="*/ 0 h 120"/>
                <a:gd name="T12" fmla="*/ 56 w 140"/>
                <a:gd name="T13" fmla="*/ 15 h 120"/>
                <a:gd name="T14" fmla="*/ 56 w 140"/>
                <a:gd name="T15" fmla="*/ 20 h 120"/>
                <a:gd name="T16" fmla="*/ 18 w 140"/>
                <a:gd name="T17" fmla="*/ 20 h 120"/>
                <a:gd name="T18" fmla="*/ 0 w 140"/>
                <a:gd name="T19" fmla="*/ 38 h 120"/>
                <a:gd name="T20" fmla="*/ 0 w 140"/>
                <a:gd name="T21" fmla="*/ 101 h 120"/>
                <a:gd name="T22" fmla="*/ 18 w 140"/>
                <a:gd name="T23" fmla="*/ 120 h 120"/>
                <a:gd name="T24" fmla="*/ 122 w 140"/>
                <a:gd name="T25" fmla="*/ 120 h 120"/>
                <a:gd name="T26" fmla="*/ 140 w 140"/>
                <a:gd name="T27" fmla="*/ 101 h 120"/>
                <a:gd name="T28" fmla="*/ 140 w 140"/>
                <a:gd name="T29" fmla="*/ 38 h 120"/>
                <a:gd name="T30" fmla="*/ 122 w 140"/>
                <a:gd name="T31" fmla="*/ 20 h 120"/>
                <a:gd name="T32" fmla="*/ 12 w 140"/>
                <a:gd name="T33" fmla="*/ 101 h 120"/>
                <a:gd name="T34" fmla="*/ 12 w 140"/>
                <a:gd name="T35" fmla="*/ 38 h 120"/>
                <a:gd name="T36" fmla="*/ 18 w 140"/>
                <a:gd name="T37" fmla="*/ 32 h 120"/>
                <a:gd name="T38" fmla="*/ 33 w 140"/>
                <a:gd name="T39" fmla="*/ 32 h 120"/>
                <a:gd name="T40" fmla="*/ 33 w 140"/>
                <a:gd name="T41" fmla="*/ 108 h 120"/>
                <a:gd name="T42" fmla="*/ 18 w 140"/>
                <a:gd name="T43" fmla="*/ 108 h 120"/>
                <a:gd name="T44" fmla="*/ 12 w 140"/>
                <a:gd name="T45" fmla="*/ 101 h 120"/>
                <a:gd name="T46" fmla="*/ 128 w 140"/>
                <a:gd name="T47" fmla="*/ 101 h 120"/>
                <a:gd name="T48" fmla="*/ 122 w 140"/>
                <a:gd name="T49" fmla="*/ 108 h 120"/>
                <a:gd name="T50" fmla="*/ 45 w 140"/>
                <a:gd name="T51" fmla="*/ 108 h 120"/>
                <a:gd name="T52" fmla="*/ 45 w 140"/>
                <a:gd name="T53" fmla="*/ 32 h 120"/>
                <a:gd name="T54" fmla="*/ 56 w 140"/>
                <a:gd name="T55" fmla="*/ 32 h 120"/>
                <a:gd name="T56" fmla="*/ 99 w 140"/>
                <a:gd name="T57" fmla="*/ 32 h 120"/>
                <a:gd name="T58" fmla="*/ 122 w 140"/>
                <a:gd name="T59" fmla="*/ 32 h 120"/>
                <a:gd name="T60" fmla="*/ 128 w 140"/>
                <a:gd name="T61" fmla="*/ 38 h 120"/>
                <a:gd name="T62" fmla="*/ 128 w 140"/>
                <a:gd name="T63" fmla="*/ 10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2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18458" name="Freeform 26"/>
            <p:cNvSpPr>
              <a:spLocks noEditPoints="1"/>
            </p:cNvSpPr>
            <p:nvPr/>
          </p:nvSpPr>
          <p:spPr bwMode="auto">
            <a:xfrm>
              <a:off x="112" y="100"/>
              <a:ext cx="88" cy="88"/>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2 h 44"/>
                <a:gd name="T12" fmla="*/ 12 w 44"/>
                <a:gd name="T13" fmla="*/ 22 h 44"/>
                <a:gd name="T14" fmla="*/ 22 w 44"/>
                <a:gd name="T15" fmla="*/ 12 h 44"/>
                <a:gd name="T16" fmla="*/ 32 w 44"/>
                <a:gd name="T17" fmla="*/ 22 h 44"/>
                <a:gd name="T18" fmla="*/ 22 w 44"/>
                <a:gd name="T19"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
        <p:nvSpPr>
          <p:cNvPr id="18459" name="Freeform 27"/>
          <p:cNvSpPr>
            <a:spLocks noEditPoints="1"/>
          </p:cNvSpPr>
          <p:nvPr/>
        </p:nvSpPr>
        <p:spPr bwMode="auto">
          <a:xfrm>
            <a:off x="5941505" y="3669256"/>
            <a:ext cx="308993" cy="287882"/>
          </a:xfrm>
          <a:custGeom>
            <a:avLst/>
            <a:gdLst>
              <a:gd name="T0" fmla="*/ 138 w 142"/>
              <a:gd name="T1" fmla="*/ 47 h 133"/>
              <a:gd name="T2" fmla="*/ 114 w 142"/>
              <a:gd name="T3" fmla="*/ 30 h 133"/>
              <a:gd name="T4" fmla="*/ 114 w 142"/>
              <a:gd name="T5" fmla="*/ 12 h 133"/>
              <a:gd name="T6" fmla="*/ 108 w 142"/>
              <a:gd name="T7" fmla="*/ 6 h 133"/>
              <a:gd name="T8" fmla="*/ 104 w 142"/>
              <a:gd name="T9" fmla="*/ 6 h 133"/>
              <a:gd name="T10" fmla="*/ 98 w 142"/>
              <a:gd name="T11" fmla="*/ 12 h 133"/>
              <a:gd name="T12" fmla="*/ 98 w 142"/>
              <a:gd name="T13" fmla="*/ 18 h 133"/>
              <a:gd name="T14" fmla="*/ 74 w 142"/>
              <a:gd name="T15" fmla="*/ 2 h 133"/>
              <a:gd name="T16" fmla="*/ 68 w 142"/>
              <a:gd name="T17" fmla="*/ 2 h 133"/>
              <a:gd name="T18" fmla="*/ 4 w 142"/>
              <a:gd name="T19" fmla="*/ 47 h 133"/>
              <a:gd name="T20" fmla="*/ 2 w 142"/>
              <a:gd name="T21" fmla="*/ 56 h 133"/>
              <a:gd name="T22" fmla="*/ 10 w 142"/>
              <a:gd name="T23" fmla="*/ 57 h 133"/>
              <a:gd name="T24" fmla="*/ 17 w 142"/>
              <a:gd name="T25" fmla="*/ 52 h 133"/>
              <a:gd name="T26" fmla="*/ 17 w 142"/>
              <a:gd name="T27" fmla="*/ 123 h 133"/>
              <a:gd name="T28" fmla="*/ 27 w 142"/>
              <a:gd name="T29" fmla="*/ 133 h 133"/>
              <a:gd name="T30" fmla="*/ 115 w 142"/>
              <a:gd name="T31" fmla="*/ 133 h 133"/>
              <a:gd name="T32" fmla="*/ 125 w 142"/>
              <a:gd name="T33" fmla="*/ 123 h 133"/>
              <a:gd name="T34" fmla="*/ 125 w 142"/>
              <a:gd name="T35" fmla="*/ 52 h 133"/>
              <a:gd name="T36" fmla="*/ 132 w 142"/>
              <a:gd name="T37" fmla="*/ 57 h 133"/>
              <a:gd name="T38" fmla="*/ 135 w 142"/>
              <a:gd name="T39" fmla="*/ 58 h 133"/>
              <a:gd name="T40" fmla="*/ 140 w 142"/>
              <a:gd name="T41" fmla="*/ 56 h 133"/>
              <a:gd name="T42" fmla="*/ 138 w 142"/>
              <a:gd name="T43" fmla="*/ 47 h 133"/>
              <a:gd name="T44" fmla="*/ 83 w 142"/>
              <a:gd name="T45" fmla="*/ 121 h 133"/>
              <a:gd name="T46" fmla="*/ 59 w 142"/>
              <a:gd name="T47" fmla="*/ 121 h 133"/>
              <a:gd name="T48" fmla="*/ 59 w 142"/>
              <a:gd name="T49" fmla="*/ 84 h 133"/>
              <a:gd name="T50" fmla="*/ 83 w 142"/>
              <a:gd name="T51" fmla="*/ 84 h 133"/>
              <a:gd name="T52" fmla="*/ 83 w 142"/>
              <a:gd name="T53" fmla="*/ 121 h 133"/>
              <a:gd name="T54" fmla="*/ 113 w 142"/>
              <a:gd name="T55" fmla="*/ 121 h 133"/>
              <a:gd name="T56" fmla="*/ 95 w 142"/>
              <a:gd name="T57" fmla="*/ 121 h 133"/>
              <a:gd name="T58" fmla="*/ 95 w 142"/>
              <a:gd name="T59" fmla="*/ 82 h 133"/>
              <a:gd name="T60" fmla="*/ 85 w 142"/>
              <a:gd name="T61" fmla="*/ 72 h 133"/>
              <a:gd name="T62" fmla="*/ 57 w 142"/>
              <a:gd name="T63" fmla="*/ 72 h 133"/>
              <a:gd name="T64" fmla="*/ 47 w 142"/>
              <a:gd name="T65" fmla="*/ 82 h 133"/>
              <a:gd name="T66" fmla="*/ 47 w 142"/>
              <a:gd name="T67" fmla="*/ 121 h 133"/>
              <a:gd name="T68" fmla="*/ 29 w 142"/>
              <a:gd name="T69" fmla="*/ 121 h 133"/>
              <a:gd name="T70" fmla="*/ 29 w 142"/>
              <a:gd name="T71" fmla="*/ 44 h 133"/>
              <a:gd name="T72" fmla="*/ 71 w 142"/>
              <a:gd name="T73" fmla="*/ 14 h 133"/>
              <a:gd name="T74" fmla="*/ 113 w 142"/>
              <a:gd name="T75" fmla="*/ 44 h 133"/>
              <a:gd name="T76" fmla="*/ 113 w 142"/>
              <a:gd name="T77" fmla="*/ 12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33">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chemeClr val="bg1"/>
          </a:solidFill>
          <a:ln>
            <a:noFill/>
          </a:ln>
        </p:spPr>
        <p:txBody>
          <a:bodyPr lIns="86683" tIns="43341" rIns="86683" bIns="43341"/>
          <a:lstStyle/>
          <a:p>
            <a:pPr>
              <a:lnSpc>
                <a:spcPct val="120000"/>
              </a:lnSpc>
            </a:pPr>
            <a:endParaRPr lang="zh-CN" altLang="en-US" sz="240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
        <p:nvSpPr>
          <p:cNvPr id="28" name="TextBox 8"/>
          <p:cNvSpPr txBox="1"/>
          <p:nvPr/>
        </p:nvSpPr>
        <p:spPr>
          <a:xfrm>
            <a:off x="4442510" y="230969"/>
            <a:ext cx="3277238" cy="525208"/>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29" name="TextBox 8"/>
          <p:cNvSpPr txBox="1"/>
          <p:nvPr/>
        </p:nvSpPr>
        <p:spPr>
          <a:xfrm>
            <a:off x="5000333" y="809622"/>
            <a:ext cx="2191337" cy="16049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300" fill="hold"/>
                                        <p:tgtEl>
                                          <p:spTgt spid="18435"/>
                                        </p:tgtEl>
                                        <p:attrNameLst>
                                          <p:attrName>ppt_w</p:attrName>
                                        </p:attrNameLst>
                                      </p:cBhvr>
                                      <p:tavLst>
                                        <p:tav tm="0">
                                          <p:val>
                                            <p:fltVal val="0"/>
                                          </p:val>
                                        </p:tav>
                                        <p:tav tm="100000">
                                          <p:val>
                                            <p:strVal val="#ppt_w"/>
                                          </p:val>
                                        </p:tav>
                                      </p:tavLst>
                                    </p:anim>
                                    <p:anim calcmode="lin" valueType="num">
                                      <p:cBhvr>
                                        <p:cTn id="8" dur="300" fill="hold"/>
                                        <p:tgtEl>
                                          <p:spTgt spid="18435"/>
                                        </p:tgtEl>
                                        <p:attrNameLst>
                                          <p:attrName>ppt_h</p:attrName>
                                        </p:attrNameLst>
                                      </p:cBhvr>
                                      <p:tavLst>
                                        <p:tav tm="0">
                                          <p:val>
                                            <p:fltVal val="0"/>
                                          </p:val>
                                        </p:tav>
                                        <p:tav tm="100000">
                                          <p:val>
                                            <p:strVal val="#ppt_h"/>
                                          </p:val>
                                        </p:tav>
                                      </p:tavLst>
                                    </p:anim>
                                    <p:animEffect transition="in" filter="fade">
                                      <p:cBhvr>
                                        <p:cTn id="9" dur="300"/>
                                        <p:tgtEl>
                                          <p:spTgt spid="18435"/>
                                        </p:tgtEl>
                                      </p:cBhvr>
                                    </p:animEffect>
                                  </p:childTnLst>
                                </p:cTn>
                              </p:par>
                              <p:par>
                                <p:cTn id="10" presetID="6" presetClass="emph" presetSubtype="0" autoRev="1" fill="hold" grpId="1" nodeType="withEffect">
                                  <p:stCondLst>
                                    <p:cond delay="300"/>
                                  </p:stCondLst>
                                  <p:childTnLst>
                                    <p:animScale>
                                      <p:cBhvr>
                                        <p:cTn id="11" dur="150" fill="hold"/>
                                        <p:tgtEl>
                                          <p:spTgt spid="18435"/>
                                        </p:tgtEl>
                                      </p:cBhvr>
                                      <p:by x="110000" y="110000"/>
                                    </p:animScale>
                                  </p:childTnLst>
                                </p:cTn>
                              </p:par>
                              <p:par>
                                <p:cTn id="12" presetID="53" presetClass="entr" presetSubtype="16" fill="hold" grpId="0" nodeType="withEffect">
                                  <p:stCondLst>
                                    <p:cond delay="100"/>
                                  </p:stCondLst>
                                  <p:childTnLst>
                                    <p:set>
                                      <p:cBhvr>
                                        <p:cTn id="13" dur="1" fill="hold">
                                          <p:stCondLst>
                                            <p:cond delay="0"/>
                                          </p:stCondLst>
                                        </p:cTn>
                                        <p:tgtEl>
                                          <p:spTgt spid="18459"/>
                                        </p:tgtEl>
                                        <p:attrNameLst>
                                          <p:attrName>style.visibility</p:attrName>
                                        </p:attrNameLst>
                                      </p:cBhvr>
                                      <p:to>
                                        <p:strVal val="visible"/>
                                      </p:to>
                                    </p:set>
                                    <p:anim calcmode="lin" valueType="num">
                                      <p:cBhvr>
                                        <p:cTn id="14" dur="300" fill="hold"/>
                                        <p:tgtEl>
                                          <p:spTgt spid="18459"/>
                                        </p:tgtEl>
                                        <p:attrNameLst>
                                          <p:attrName>ppt_w</p:attrName>
                                        </p:attrNameLst>
                                      </p:cBhvr>
                                      <p:tavLst>
                                        <p:tav tm="0">
                                          <p:val>
                                            <p:fltVal val="0"/>
                                          </p:val>
                                        </p:tav>
                                        <p:tav tm="100000">
                                          <p:val>
                                            <p:strVal val="#ppt_w"/>
                                          </p:val>
                                        </p:tav>
                                      </p:tavLst>
                                    </p:anim>
                                    <p:anim calcmode="lin" valueType="num">
                                      <p:cBhvr>
                                        <p:cTn id="15" dur="300" fill="hold"/>
                                        <p:tgtEl>
                                          <p:spTgt spid="18459"/>
                                        </p:tgtEl>
                                        <p:attrNameLst>
                                          <p:attrName>ppt_h</p:attrName>
                                        </p:attrNameLst>
                                      </p:cBhvr>
                                      <p:tavLst>
                                        <p:tav tm="0">
                                          <p:val>
                                            <p:fltVal val="0"/>
                                          </p:val>
                                        </p:tav>
                                        <p:tav tm="100000">
                                          <p:val>
                                            <p:strVal val="#ppt_h"/>
                                          </p:val>
                                        </p:tav>
                                      </p:tavLst>
                                    </p:anim>
                                    <p:animEffect transition="in" filter="fade">
                                      <p:cBhvr>
                                        <p:cTn id="16" dur="300"/>
                                        <p:tgtEl>
                                          <p:spTgt spid="18459"/>
                                        </p:tgtEl>
                                      </p:cBhvr>
                                    </p:animEffect>
                                  </p:childTnLst>
                                </p:cTn>
                              </p:par>
                              <p:par>
                                <p:cTn id="17" presetID="6" presetClass="emph" presetSubtype="0" autoRev="1" fill="hold" grpId="1" nodeType="withEffect">
                                  <p:stCondLst>
                                    <p:cond delay="400"/>
                                  </p:stCondLst>
                                  <p:childTnLst>
                                    <p:animScale>
                                      <p:cBhvr>
                                        <p:cTn id="18" dur="150" fill="hold"/>
                                        <p:tgtEl>
                                          <p:spTgt spid="18459"/>
                                        </p:tgtEl>
                                      </p:cBhvr>
                                      <p:by x="110000" y="110000"/>
                                    </p:animScale>
                                  </p:childTnLst>
                                </p:cTn>
                              </p:par>
                              <p:par>
                                <p:cTn id="19" presetID="2" presetClass="entr" presetSubtype="4" fill="hold" grpId="0" nodeType="withEffect">
                                  <p:stCondLst>
                                    <p:cond delay="400"/>
                                  </p:stCondLst>
                                  <p:childTnLst>
                                    <p:set>
                                      <p:cBhvr>
                                        <p:cTn id="20" dur="1" fill="hold">
                                          <p:stCondLst>
                                            <p:cond delay="0"/>
                                          </p:stCondLst>
                                        </p:cTn>
                                        <p:tgtEl>
                                          <p:spTgt spid="18446"/>
                                        </p:tgtEl>
                                        <p:attrNameLst>
                                          <p:attrName>style.visibility</p:attrName>
                                        </p:attrNameLst>
                                      </p:cBhvr>
                                      <p:to>
                                        <p:strVal val="visible"/>
                                      </p:to>
                                    </p:set>
                                    <p:anim calcmode="lin" valueType="num">
                                      <p:cBhvr additive="base">
                                        <p:cTn id="21" dur="750" fill="hold"/>
                                        <p:tgtEl>
                                          <p:spTgt spid="18446"/>
                                        </p:tgtEl>
                                        <p:attrNameLst>
                                          <p:attrName>ppt_x</p:attrName>
                                        </p:attrNameLst>
                                      </p:cBhvr>
                                      <p:tavLst>
                                        <p:tav tm="0">
                                          <p:val>
                                            <p:strVal val="#ppt_x"/>
                                          </p:val>
                                        </p:tav>
                                        <p:tav tm="100000">
                                          <p:val>
                                            <p:strVal val="#ppt_x"/>
                                          </p:val>
                                        </p:tav>
                                      </p:tavLst>
                                    </p:anim>
                                    <p:anim calcmode="lin" valueType="num">
                                      <p:cBhvr additive="base">
                                        <p:cTn id="22" dur="750" fill="hold"/>
                                        <p:tgtEl>
                                          <p:spTgt spid="18446"/>
                                        </p:tgtEl>
                                        <p:attrNameLst>
                                          <p:attrName>ppt_y</p:attrName>
                                        </p:attrNameLst>
                                      </p:cBhvr>
                                      <p:tavLst>
                                        <p:tav tm="0">
                                          <p:val>
                                            <p:strVal val="1+#ppt_h/2"/>
                                          </p:val>
                                        </p:tav>
                                        <p:tav tm="100000">
                                          <p:val>
                                            <p:strVal val="#ppt_y"/>
                                          </p:val>
                                        </p:tav>
                                      </p:tavLst>
                                    </p:anim>
                                  </p:childTnLst>
                                </p:cTn>
                              </p:par>
                              <p:par>
                                <p:cTn id="23" presetID="53" presetClass="entr" presetSubtype="16" fill="hold" grpId="0" nodeType="withEffect">
                                  <p:stCondLst>
                                    <p:cond delay="400"/>
                                  </p:stCondLst>
                                  <p:childTnLst>
                                    <p:set>
                                      <p:cBhvr>
                                        <p:cTn id="24" dur="1" fill="hold">
                                          <p:stCondLst>
                                            <p:cond delay="0"/>
                                          </p:stCondLst>
                                        </p:cTn>
                                        <p:tgtEl>
                                          <p:spTgt spid="18434"/>
                                        </p:tgtEl>
                                        <p:attrNameLst>
                                          <p:attrName>style.visibility</p:attrName>
                                        </p:attrNameLst>
                                      </p:cBhvr>
                                      <p:to>
                                        <p:strVal val="visible"/>
                                      </p:to>
                                    </p:set>
                                    <p:anim calcmode="lin" valueType="num">
                                      <p:cBhvr>
                                        <p:cTn id="25" dur="300" fill="hold"/>
                                        <p:tgtEl>
                                          <p:spTgt spid="18434"/>
                                        </p:tgtEl>
                                        <p:attrNameLst>
                                          <p:attrName>ppt_w</p:attrName>
                                        </p:attrNameLst>
                                      </p:cBhvr>
                                      <p:tavLst>
                                        <p:tav tm="0">
                                          <p:val>
                                            <p:fltVal val="0"/>
                                          </p:val>
                                        </p:tav>
                                        <p:tav tm="100000">
                                          <p:val>
                                            <p:strVal val="#ppt_w"/>
                                          </p:val>
                                        </p:tav>
                                      </p:tavLst>
                                    </p:anim>
                                    <p:anim calcmode="lin" valueType="num">
                                      <p:cBhvr>
                                        <p:cTn id="26" dur="300" fill="hold"/>
                                        <p:tgtEl>
                                          <p:spTgt spid="18434"/>
                                        </p:tgtEl>
                                        <p:attrNameLst>
                                          <p:attrName>ppt_h</p:attrName>
                                        </p:attrNameLst>
                                      </p:cBhvr>
                                      <p:tavLst>
                                        <p:tav tm="0">
                                          <p:val>
                                            <p:fltVal val="0"/>
                                          </p:val>
                                        </p:tav>
                                        <p:tav tm="100000">
                                          <p:val>
                                            <p:strVal val="#ppt_h"/>
                                          </p:val>
                                        </p:tav>
                                      </p:tavLst>
                                    </p:anim>
                                    <p:animEffect transition="in" filter="fade">
                                      <p:cBhvr>
                                        <p:cTn id="27" dur="300"/>
                                        <p:tgtEl>
                                          <p:spTgt spid="18434"/>
                                        </p:tgtEl>
                                      </p:cBhvr>
                                    </p:animEffect>
                                  </p:childTnLst>
                                </p:cTn>
                              </p:par>
                              <p:par>
                                <p:cTn id="28" presetID="6" presetClass="emph" presetSubtype="0" autoRev="1" fill="hold" grpId="1" nodeType="withEffect">
                                  <p:stCondLst>
                                    <p:cond delay="700"/>
                                  </p:stCondLst>
                                  <p:childTnLst>
                                    <p:animScale>
                                      <p:cBhvr>
                                        <p:cTn id="29" dur="150" fill="hold"/>
                                        <p:tgtEl>
                                          <p:spTgt spid="18434"/>
                                        </p:tgtEl>
                                      </p:cBhvr>
                                      <p:by x="110000" y="110000"/>
                                    </p:animScale>
                                  </p:childTnLst>
                                </p:cTn>
                              </p:par>
                              <p:par>
                                <p:cTn id="30" presetID="53" presetClass="entr" presetSubtype="16" fill="hold" grpId="0" nodeType="withEffect">
                                  <p:stCondLst>
                                    <p:cond delay="400"/>
                                  </p:stCondLst>
                                  <p:childTnLst>
                                    <p:set>
                                      <p:cBhvr>
                                        <p:cTn id="31" dur="1" fill="hold">
                                          <p:stCondLst>
                                            <p:cond delay="0"/>
                                          </p:stCondLst>
                                        </p:cTn>
                                        <p:tgtEl>
                                          <p:spTgt spid="18451"/>
                                        </p:tgtEl>
                                        <p:attrNameLst>
                                          <p:attrName>style.visibility</p:attrName>
                                        </p:attrNameLst>
                                      </p:cBhvr>
                                      <p:to>
                                        <p:strVal val="visible"/>
                                      </p:to>
                                    </p:set>
                                    <p:anim calcmode="lin" valueType="num">
                                      <p:cBhvr>
                                        <p:cTn id="32" dur="300" fill="hold"/>
                                        <p:tgtEl>
                                          <p:spTgt spid="18451"/>
                                        </p:tgtEl>
                                        <p:attrNameLst>
                                          <p:attrName>ppt_w</p:attrName>
                                        </p:attrNameLst>
                                      </p:cBhvr>
                                      <p:tavLst>
                                        <p:tav tm="0">
                                          <p:val>
                                            <p:fltVal val="0"/>
                                          </p:val>
                                        </p:tav>
                                        <p:tav tm="100000">
                                          <p:val>
                                            <p:strVal val="#ppt_w"/>
                                          </p:val>
                                        </p:tav>
                                      </p:tavLst>
                                    </p:anim>
                                    <p:anim calcmode="lin" valueType="num">
                                      <p:cBhvr>
                                        <p:cTn id="33" dur="300" fill="hold"/>
                                        <p:tgtEl>
                                          <p:spTgt spid="18451"/>
                                        </p:tgtEl>
                                        <p:attrNameLst>
                                          <p:attrName>ppt_h</p:attrName>
                                        </p:attrNameLst>
                                      </p:cBhvr>
                                      <p:tavLst>
                                        <p:tav tm="0">
                                          <p:val>
                                            <p:fltVal val="0"/>
                                          </p:val>
                                        </p:tav>
                                        <p:tav tm="100000">
                                          <p:val>
                                            <p:strVal val="#ppt_h"/>
                                          </p:val>
                                        </p:tav>
                                      </p:tavLst>
                                    </p:anim>
                                    <p:animEffect transition="in" filter="fade">
                                      <p:cBhvr>
                                        <p:cTn id="34" dur="300"/>
                                        <p:tgtEl>
                                          <p:spTgt spid="18451"/>
                                        </p:tgtEl>
                                      </p:cBhvr>
                                    </p:animEffect>
                                  </p:childTnLst>
                                </p:cTn>
                              </p:par>
                              <p:par>
                                <p:cTn id="35" presetID="6" presetClass="emph" presetSubtype="0" autoRev="1" fill="hold" grpId="1" nodeType="withEffect">
                                  <p:stCondLst>
                                    <p:cond delay="700"/>
                                  </p:stCondLst>
                                  <p:childTnLst>
                                    <p:animScale>
                                      <p:cBhvr>
                                        <p:cTn id="36" dur="150" fill="hold"/>
                                        <p:tgtEl>
                                          <p:spTgt spid="18451"/>
                                        </p:tgtEl>
                                      </p:cBhvr>
                                      <p:by x="110000" y="110000"/>
                                    </p:animScale>
                                  </p:childTnLst>
                                </p:cTn>
                              </p:par>
                              <p:par>
                                <p:cTn id="37" presetID="2" presetClass="entr" presetSubtype="1" fill="hold" grpId="0" nodeType="withEffect">
                                  <p:stCondLst>
                                    <p:cond delay="400"/>
                                  </p:stCondLst>
                                  <p:childTnLst>
                                    <p:set>
                                      <p:cBhvr>
                                        <p:cTn id="38" dur="1" fill="hold">
                                          <p:stCondLst>
                                            <p:cond delay="0"/>
                                          </p:stCondLst>
                                        </p:cTn>
                                        <p:tgtEl>
                                          <p:spTgt spid="18445"/>
                                        </p:tgtEl>
                                        <p:attrNameLst>
                                          <p:attrName>style.visibility</p:attrName>
                                        </p:attrNameLst>
                                      </p:cBhvr>
                                      <p:to>
                                        <p:strVal val="visible"/>
                                      </p:to>
                                    </p:set>
                                    <p:anim calcmode="lin" valueType="num">
                                      <p:cBhvr additive="base">
                                        <p:cTn id="39" dur="750" fill="hold"/>
                                        <p:tgtEl>
                                          <p:spTgt spid="18445"/>
                                        </p:tgtEl>
                                        <p:attrNameLst>
                                          <p:attrName>ppt_x</p:attrName>
                                        </p:attrNameLst>
                                      </p:cBhvr>
                                      <p:tavLst>
                                        <p:tav tm="0">
                                          <p:val>
                                            <p:strVal val="#ppt_x"/>
                                          </p:val>
                                        </p:tav>
                                        <p:tav tm="100000">
                                          <p:val>
                                            <p:strVal val="#ppt_x"/>
                                          </p:val>
                                        </p:tav>
                                      </p:tavLst>
                                    </p:anim>
                                    <p:anim calcmode="lin" valueType="num">
                                      <p:cBhvr additive="base">
                                        <p:cTn id="40" dur="750" fill="hold"/>
                                        <p:tgtEl>
                                          <p:spTgt spid="18445"/>
                                        </p:tgtEl>
                                        <p:attrNameLst>
                                          <p:attrName>ppt_y</p:attrName>
                                        </p:attrNameLst>
                                      </p:cBhvr>
                                      <p:tavLst>
                                        <p:tav tm="0">
                                          <p:val>
                                            <p:strVal val="0-#ppt_h/2"/>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18437"/>
                                        </p:tgtEl>
                                        <p:attrNameLst>
                                          <p:attrName>style.visibility</p:attrName>
                                        </p:attrNameLst>
                                      </p:cBhvr>
                                      <p:to>
                                        <p:strVal val="visible"/>
                                      </p:to>
                                    </p:set>
                                    <p:anim calcmode="lin" valueType="num">
                                      <p:cBhvr>
                                        <p:cTn id="43" dur="300" fill="hold"/>
                                        <p:tgtEl>
                                          <p:spTgt spid="18437"/>
                                        </p:tgtEl>
                                        <p:attrNameLst>
                                          <p:attrName>ppt_w</p:attrName>
                                        </p:attrNameLst>
                                      </p:cBhvr>
                                      <p:tavLst>
                                        <p:tav tm="0">
                                          <p:val>
                                            <p:fltVal val="0"/>
                                          </p:val>
                                        </p:tav>
                                        <p:tav tm="100000">
                                          <p:val>
                                            <p:strVal val="#ppt_w"/>
                                          </p:val>
                                        </p:tav>
                                      </p:tavLst>
                                    </p:anim>
                                    <p:anim calcmode="lin" valueType="num">
                                      <p:cBhvr>
                                        <p:cTn id="44" dur="300" fill="hold"/>
                                        <p:tgtEl>
                                          <p:spTgt spid="18437"/>
                                        </p:tgtEl>
                                        <p:attrNameLst>
                                          <p:attrName>ppt_h</p:attrName>
                                        </p:attrNameLst>
                                      </p:cBhvr>
                                      <p:tavLst>
                                        <p:tav tm="0">
                                          <p:val>
                                            <p:fltVal val="0"/>
                                          </p:val>
                                        </p:tav>
                                        <p:tav tm="100000">
                                          <p:val>
                                            <p:strVal val="#ppt_h"/>
                                          </p:val>
                                        </p:tav>
                                      </p:tavLst>
                                    </p:anim>
                                    <p:animEffect transition="in" filter="fade">
                                      <p:cBhvr>
                                        <p:cTn id="45" dur="300"/>
                                        <p:tgtEl>
                                          <p:spTgt spid="18437"/>
                                        </p:tgtEl>
                                      </p:cBhvr>
                                    </p:animEffect>
                                  </p:childTnLst>
                                </p:cTn>
                              </p:par>
                              <p:par>
                                <p:cTn id="46" presetID="6" presetClass="emph" presetSubtype="0" autoRev="1" fill="hold" grpId="1" nodeType="withEffect">
                                  <p:stCondLst>
                                    <p:cond delay="700"/>
                                  </p:stCondLst>
                                  <p:childTnLst>
                                    <p:animScale>
                                      <p:cBhvr>
                                        <p:cTn id="47" dur="150" fill="hold"/>
                                        <p:tgtEl>
                                          <p:spTgt spid="18437"/>
                                        </p:tgtEl>
                                      </p:cBhvr>
                                      <p:by x="110000" y="110000"/>
                                    </p:animScale>
                                  </p:childTnLst>
                                </p:cTn>
                              </p:par>
                              <p:par>
                                <p:cTn id="48" presetID="53" presetClass="entr" presetSubtype="16" fill="hold" nodeType="withEffect">
                                  <p:stCondLst>
                                    <p:cond delay="400"/>
                                  </p:stCondLst>
                                  <p:childTnLst>
                                    <p:set>
                                      <p:cBhvr>
                                        <p:cTn id="49" dur="1" fill="hold">
                                          <p:stCondLst>
                                            <p:cond delay="0"/>
                                          </p:stCondLst>
                                        </p:cTn>
                                        <p:tgtEl>
                                          <p:spTgt spid="2"/>
                                        </p:tgtEl>
                                        <p:attrNameLst>
                                          <p:attrName>style.visibility</p:attrName>
                                        </p:attrNameLst>
                                      </p:cBhvr>
                                      <p:to>
                                        <p:strVal val="visible"/>
                                      </p:to>
                                    </p:set>
                                    <p:anim calcmode="lin" valueType="num">
                                      <p:cBhvr>
                                        <p:cTn id="50" dur="300" fill="hold"/>
                                        <p:tgtEl>
                                          <p:spTgt spid="2"/>
                                        </p:tgtEl>
                                        <p:attrNameLst>
                                          <p:attrName>ppt_w</p:attrName>
                                        </p:attrNameLst>
                                      </p:cBhvr>
                                      <p:tavLst>
                                        <p:tav tm="0">
                                          <p:val>
                                            <p:fltVal val="0"/>
                                          </p:val>
                                        </p:tav>
                                        <p:tav tm="100000">
                                          <p:val>
                                            <p:strVal val="#ppt_w"/>
                                          </p:val>
                                        </p:tav>
                                      </p:tavLst>
                                    </p:anim>
                                    <p:anim calcmode="lin" valueType="num">
                                      <p:cBhvr>
                                        <p:cTn id="51" dur="300" fill="hold"/>
                                        <p:tgtEl>
                                          <p:spTgt spid="2"/>
                                        </p:tgtEl>
                                        <p:attrNameLst>
                                          <p:attrName>ppt_h</p:attrName>
                                        </p:attrNameLst>
                                      </p:cBhvr>
                                      <p:tavLst>
                                        <p:tav tm="0">
                                          <p:val>
                                            <p:fltVal val="0"/>
                                          </p:val>
                                        </p:tav>
                                        <p:tav tm="100000">
                                          <p:val>
                                            <p:strVal val="#ppt_h"/>
                                          </p:val>
                                        </p:tav>
                                      </p:tavLst>
                                    </p:anim>
                                    <p:animEffect transition="in" filter="fade">
                                      <p:cBhvr>
                                        <p:cTn id="52" dur="300"/>
                                        <p:tgtEl>
                                          <p:spTgt spid="2"/>
                                        </p:tgtEl>
                                      </p:cBhvr>
                                    </p:animEffect>
                                  </p:childTnLst>
                                </p:cTn>
                              </p:par>
                              <p:par>
                                <p:cTn id="53" presetID="6" presetClass="emph" presetSubtype="0" autoRev="1" fill="hold" nodeType="withEffect">
                                  <p:stCondLst>
                                    <p:cond delay="700"/>
                                  </p:stCondLst>
                                  <p:childTnLst>
                                    <p:animScale>
                                      <p:cBhvr>
                                        <p:cTn id="54" dur="150" fill="hold"/>
                                        <p:tgtEl>
                                          <p:spTgt spid="2"/>
                                        </p:tgtEl>
                                      </p:cBhvr>
                                      <p:by x="110000" y="110000"/>
                                    </p:animScale>
                                  </p:childTnLst>
                                </p:cTn>
                              </p:par>
                              <p:par>
                                <p:cTn id="55" presetID="2" presetClass="entr" presetSubtype="8" fill="hold" grpId="0" nodeType="withEffect">
                                  <p:stCondLst>
                                    <p:cond delay="400"/>
                                  </p:stCondLst>
                                  <p:childTnLst>
                                    <p:set>
                                      <p:cBhvr>
                                        <p:cTn id="56" dur="1" fill="hold">
                                          <p:stCondLst>
                                            <p:cond delay="0"/>
                                          </p:stCondLst>
                                        </p:cTn>
                                        <p:tgtEl>
                                          <p:spTgt spid="18443"/>
                                        </p:tgtEl>
                                        <p:attrNameLst>
                                          <p:attrName>style.visibility</p:attrName>
                                        </p:attrNameLst>
                                      </p:cBhvr>
                                      <p:to>
                                        <p:strVal val="visible"/>
                                      </p:to>
                                    </p:set>
                                    <p:anim calcmode="lin" valueType="num">
                                      <p:cBhvr additive="base">
                                        <p:cTn id="57" dur="750" fill="hold"/>
                                        <p:tgtEl>
                                          <p:spTgt spid="18443"/>
                                        </p:tgtEl>
                                        <p:attrNameLst>
                                          <p:attrName>ppt_x</p:attrName>
                                        </p:attrNameLst>
                                      </p:cBhvr>
                                      <p:tavLst>
                                        <p:tav tm="0">
                                          <p:val>
                                            <p:strVal val="0-#ppt_w/2"/>
                                          </p:val>
                                        </p:tav>
                                        <p:tav tm="100000">
                                          <p:val>
                                            <p:strVal val="#ppt_x"/>
                                          </p:val>
                                        </p:tav>
                                      </p:tavLst>
                                    </p:anim>
                                    <p:anim calcmode="lin" valueType="num">
                                      <p:cBhvr additive="base">
                                        <p:cTn id="58" dur="750" fill="hold"/>
                                        <p:tgtEl>
                                          <p:spTgt spid="18443"/>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400"/>
                                  </p:stCondLst>
                                  <p:childTnLst>
                                    <p:set>
                                      <p:cBhvr>
                                        <p:cTn id="60" dur="1" fill="hold">
                                          <p:stCondLst>
                                            <p:cond delay="0"/>
                                          </p:stCondLst>
                                        </p:cTn>
                                        <p:tgtEl>
                                          <p:spTgt spid="18436"/>
                                        </p:tgtEl>
                                        <p:attrNameLst>
                                          <p:attrName>style.visibility</p:attrName>
                                        </p:attrNameLst>
                                      </p:cBhvr>
                                      <p:to>
                                        <p:strVal val="visible"/>
                                      </p:to>
                                    </p:set>
                                    <p:anim calcmode="lin" valueType="num">
                                      <p:cBhvr>
                                        <p:cTn id="61" dur="300" fill="hold"/>
                                        <p:tgtEl>
                                          <p:spTgt spid="18436"/>
                                        </p:tgtEl>
                                        <p:attrNameLst>
                                          <p:attrName>ppt_w</p:attrName>
                                        </p:attrNameLst>
                                      </p:cBhvr>
                                      <p:tavLst>
                                        <p:tav tm="0">
                                          <p:val>
                                            <p:fltVal val="0"/>
                                          </p:val>
                                        </p:tav>
                                        <p:tav tm="100000">
                                          <p:val>
                                            <p:strVal val="#ppt_w"/>
                                          </p:val>
                                        </p:tav>
                                      </p:tavLst>
                                    </p:anim>
                                    <p:anim calcmode="lin" valueType="num">
                                      <p:cBhvr>
                                        <p:cTn id="62" dur="300" fill="hold"/>
                                        <p:tgtEl>
                                          <p:spTgt spid="18436"/>
                                        </p:tgtEl>
                                        <p:attrNameLst>
                                          <p:attrName>ppt_h</p:attrName>
                                        </p:attrNameLst>
                                      </p:cBhvr>
                                      <p:tavLst>
                                        <p:tav tm="0">
                                          <p:val>
                                            <p:fltVal val="0"/>
                                          </p:val>
                                        </p:tav>
                                        <p:tav tm="100000">
                                          <p:val>
                                            <p:strVal val="#ppt_h"/>
                                          </p:val>
                                        </p:tav>
                                      </p:tavLst>
                                    </p:anim>
                                    <p:animEffect transition="in" filter="fade">
                                      <p:cBhvr>
                                        <p:cTn id="63" dur="300"/>
                                        <p:tgtEl>
                                          <p:spTgt spid="18436"/>
                                        </p:tgtEl>
                                      </p:cBhvr>
                                    </p:animEffect>
                                  </p:childTnLst>
                                </p:cTn>
                              </p:par>
                              <p:par>
                                <p:cTn id="64" presetID="6" presetClass="emph" presetSubtype="0" autoRev="1" fill="hold" grpId="1" nodeType="withEffect">
                                  <p:stCondLst>
                                    <p:cond delay="700"/>
                                  </p:stCondLst>
                                  <p:childTnLst>
                                    <p:animScale>
                                      <p:cBhvr>
                                        <p:cTn id="65" dur="150" fill="hold"/>
                                        <p:tgtEl>
                                          <p:spTgt spid="18436"/>
                                        </p:tgtEl>
                                      </p:cBhvr>
                                      <p:by x="110000" y="110000"/>
                                    </p:animScale>
                                  </p:childTnLst>
                                </p:cTn>
                              </p:par>
                              <p:par>
                                <p:cTn id="66" presetID="53" presetClass="entr" presetSubtype="16" fill="hold" nodeType="withEffect">
                                  <p:stCondLst>
                                    <p:cond delay="400"/>
                                  </p:stCondLst>
                                  <p:childTnLst>
                                    <p:set>
                                      <p:cBhvr>
                                        <p:cTn id="67" dur="1" fill="hold">
                                          <p:stCondLst>
                                            <p:cond delay="0"/>
                                          </p:stCondLst>
                                        </p:cTn>
                                        <p:tgtEl>
                                          <p:spTgt spid="3"/>
                                        </p:tgtEl>
                                        <p:attrNameLst>
                                          <p:attrName>style.visibility</p:attrName>
                                        </p:attrNameLst>
                                      </p:cBhvr>
                                      <p:to>
                                        <p:strVal val="visible"/>
                                      </p:to>
                                    </p:set>
                                    <p:anim calcmode="lin" valueType="num">
                                      <p:cBhvr>
                                        <p:cTn id="68" dur="300" fill="hold"/>
                                        <p:tgtEl>
                                          <p:spTgt spid="3"/>
                                        </p:tgtEl>
                                        <p:attrNameLst>
                                          <p:attrName>ppt_w</p:attrName>
                                        </p:attrNameLst>
                                      </p:cBhvr>
                                      <p:tavLst>
                                        <p:tav tm="0">
                                          <p:val>
                                            <p:fltVal val="0"/>
                                          </p:val>
                                        </p:tav>
                                        <p:tav tm="100000">
                                          <p:val>
                                            <p:strVal val="#ppt_w"/>
                                          </p:val>
                                        </p:tav>
                                      </p:tavLst>
                                    </p:anim>
                                    <p:anim calcmode="lin" valueType="num">
                                      <p:cBhvr>
                                        <p:cTn id="69" dur="300" fill="hold"/>
                                        <p:tgtEl>
                                          <p:spTgt spid="3"/>
                                        </p:tgtEl>
                                        <p:attrNameLst>
                                          <p:attrName>ppt_h</p:attrName>
                                        </p:attrNameLst>
                                      </p:cBhvr>
                                      <p:tavLst>
                                        <p:tav tm="0">
                                          <p:val>
                                            <p:fltVal val="0"/>
                                          </p:val>
                                        </p:tav>
                                        <p:tav tm="100000">
                                          <p:val>
                                            <p:strVal val="#ppt_h"/>
                                          </p:val>
                                        </p:tav>
                                      </p:tavLst>
                                    </p:anim>
                                    <p:animEffect transition="in" filter="fade">
                                      <p:cBhvr>
                                        <p:cTn id="70" dur="300"/>
                                        <p:tgtEl>
                                          <p:spTgt spid="3"/>
                                        </p:tgtEl>
                                      </p:cBhvr>
                                    </p:animEffect>
                                  </p:childTnLst>
                                </p:cTn>
                              </p:par>
                              <p:par>
                                <p:cTn id="71" presetID="6" presetClass="emph" presetSubtype="0" autoRev="1" fill="hold" nodeType="withEffect">
                                  <p:stCondLst>
                                    <p:cond delay="700"/>
                                  </p:stCondLst>
                                  <p:childTnLst>
                                    <p:animScale>
                                      <p:cBhvr>
                                        <p:cTn id="72" dur="150" fill="hold"/>
                                        <p:tgtEl>
                                          <p:spTgt spid="3"/>
                                        </p:tgtEl>
                                      </p:cBhvr>
                                      <p:by x="110000" y="110000"/>
                                    </p:animScale>
                                  </p:childTnLst>
                                </p:cTn>
                              </p:par>
                              <p:par>
                                <p:cTn id="73" presetID="2" presetClass="entr" presetSubtype="2" fill="hold" grpId="0" nodeType="withEffect">
                                  <p:stCondLst>
                                    <p:cond delay="400"/>
                                  </p:stCondLst>
                                  <p:childTnLst>
                                    <p:set>
                                      <p:cBhvr>
                                        <p:cTn id="74" dur="1" fill="hold">
                                          <p:stCondLst>
                                            <p:cond delay="0"/>
                                          </p:stCondLst>
                                        </p:cTn>
                                        <p:tgtEl>
                                          <p:spTgt spid="18444"/>
                                        </p:tgtEl>
                                        <p:attrNameLst>
                                          <p:attrName>style.visibility</p:attrName>
                                        </p:attrNameLst>
                                      </p:cBhvr>
                                      <p:to>
                                        <p:strVal val="visible"/>
                                      </p:to>
                                    </p:set>
                                    <p:anim calcmode="lin" valueType="num">
                                      <p:cBhvr additive="base">
                                        <p:cTn id="75" dur="750" fill="hold"/>
                                        <p:tgtEl>
                                          <p:spTgt spid="18444"/>
                                        </p:tgtEl>
                                        <p:attrNameLst>
                                          <p:attrName>ppt_x</p:attrName>
                                        </p:attrNameLst>
                                      </p:cBhvr>
                                      <p:tavLst>
                                        <p:tav tm="0">
                                          <p:val>
                                            <p:strVal val="1+#ppt_w/2"/>
                                          </p:val>
                                        </p:tav>
                                        <p:tav tm="100000">
                                          <p:val>
                                            <p:strVal val="#ppt_x"/>
                                          </p:val>
                                        </p:tav>
                                      </p:tavLst>
                                    </p:anim>
                                    <p:anim calcmode="lin" valueType="num">
                                      <p:cBhvr additive="base">
                                        <p:cTn id="76" dur="750" fill="hold"/>
                                        <p:tgtEl>
                                          <p:spTgt spid="18444"/>
                                        </p:tgtEl>
                                        <p:attrNameLst>
                                          <p:attrName>ppt_y</p:attrName>
                                        </p:attrNameLst>
                                      </p:cBhvr>
                                      <p:tavLst>
                                        <p:tav tm="0">
                                          <p:val>
                                            <p:strVal val="#ppt_y"/>
                                          </p:val>
                                        </p:tav>
                                        <p:tav tm="100000">
                                          <p:val>
                                            <p:strVal val="#ppt_y"/>
                                          </p:val>
                                        </p:tav>
                                      </p:tavLst>
                                    </p:anim>
                                  </p:childTnLst>
                                </p:cTn>
                              </p:par>
                              <p:par>
                                <p:cTn id="77" presetID="53" presetClass="entr" presetSubtype="16" fill="hold" grpId="0" nodeType="withEffect">
                                  <p:stCondLst>
                                    <p:cond delay="400"/>
                                  </p:stCondLst>
                                  <p:childTnLst>
                                    <p:set>
                                      <p:cBhvr>
                                        <p:cTn id="78" dur="1" fill="hold">
                                          <p:stCondLst>
                                            <p:cond delay="0"/>
                                          </p:stCondLst>
                                        </p:cTn>
                                        <p:tgtEl>
                                          <p:spTgt spid="18438"/>
                                        </p:tgtEl>
                                        <p:attrNameLst>
                                          <p:attrName>style.visibility</p:attrName>
                                        </p:attrNameLst>
                                      </p:cBhvr>
                                      <p:to>
                                        <p:strVal val="visible"/>
                                      </p:to>
                                    </p:set>
                                    <p:anim calcmode="lin" valueType="num">
                                      <p:cBhvr>
                                        <p:cTn id="79" dur="300" fill="hold"/>
                                        <p:tgtEl>
                                          <p:spTgt spid="18438"/>
                                        </p:tgtEl>
                                        <p:attrNameLst>
                                          <p:attrName>ppt_w</p:attrName>
                                        </p:attrNameLst>
                                      </p:cBhvr>
                                      <p:tavLst>
                                        <p:tav tm="0">
                                          <p:val>
                                            <p:fltVal val="0"/>
                                          </p:val>
                                        </p:tav>
                                        <p:tav tm="100000">
                                          <p:val>
                                            <p:strVal val="#ppt_w"/>
                                          </p:val>
                                        </p:tav>
                                      </p:tavLst>
                                    </p:anim>
                                    <p:anim calcmode="lin" valueType="num">
                                      <p:cBhvr>
                                        <p:cTn id="80" dur="300" fill="hold"/>
                                        <p:tgtEl>
                                          <p:spTgt spid="18438"/>
                                        </p:tgtEl>
                                        <p:attrNameLst>
                                          <p:attrName>ppt_h</p:attrName>
                                        </p:attrNameLst>
                                      </p:cBhvr>
                                      <p:tavLst>
                                        <p:tav tm="0">
                                          <p:val>
                                            <p:fltVal val="0"/>
                                          </p:val>
                                        </p:tav>
                                        <p:tav tm="100000">
                                          <p:val>
                                            <p:strVal val="#ppt_h"/>
                                          </p:val>
                                        </p:tav>
                                      </p:tavLst>
                                    </p:anim>
                                    <p:animEffect transition="in" filter="fade">
                                      <p:cBhvr>
                                        <p:cTn id="81" dur="300"/>
                                        <p:tgtEl>
                                          <p:spTgt spid="18438"/>
                                        </p:tgtEl>
                                      </p:cBhvr>
                                    </p:animEffect>
                                  </p:childTnLst>
                                </p:cTn>
                              </p:par>
                              <p:par>
                                <p:cTn id="82" presetID="6" presetClass="emph" presetSubtype="0" autoRev="1" fill="hold" grpId="1" nodeType="withEffect">
                                  <p:stCondLst>
                                    <p:cond delay="700"/>
                                  </p:stCondLst>
                                  <p:childTnLst>
                                    <p:animScale>
                                      <p:cBhvr>
                                        <p:cTn id="83" dur="150" fill="hold"/>
                                        <p:tgtEl>
                                          <p:spTgt spid="18438"/>
                                        </p:tgtEl>
                                      </p:cBhvr>
                                      <p:by x="110000" y="110000"/>
                                    </p:animScale>
                                  </p:childTnLst>
                                </p:cTn>
                              </p:par>
                              <p:par>
                                <p:cTn id="84" presetID="53" presetClass="entr" presetSubtype="16" fill="hold" grpId="0" nodeType="withEffect">
                                  <p:stCondLst>
                                    <p:cond delay="400"/>
                                  </p:stCondLst>
                                  <p:childTnLst>
                                    <p:set>
                                      <p:cBhvr>
                                        <p:cTn id="85" dur="1" fill="hold">
                                          <p:stCondLst>
                                            <p:cond delay="0"/>
                                          </p:stCondLst>
                                        </p:cTn>
                                        <p:tgtEl>
                                          <p:spTgt spid="18455"/>
                                        </p:tgtEl>
                                        <p:attrNameLst>
                                          <p:attrName>style.visibility</p:attrName>
                                        </p:attrNameLst>
                                      </p:cBhvr>
                                      <p:to>
                                        <p:strVal val="visible"/>
                                      </p:to>
                                    </p:set>
                                    <p:anim calcmode="lin" valueType="num">
                                      <p:cBhvr>
                                        <p:cTn id="86" dur="300" fill="hold"/>
                                        <p:tgtEl>
                                          <p:spTgt spid="18455"/>
                                        </p:tgtEl>
                                        <p:attrNameLst>
                                          <p:attrName>ppt_w</p:attrName>
                                        </p:attrNameLst>
                                      </p:cBhvr>
                                      <p:tavLst>
                                        <p:tav tm="0">
                                          <p:val>
                                            <p:fltVal val="0"/>
                                          </p:val>
                                        </p:tav>
                                        <p:tav tm="100000">
                                          <p:val>
                                            <p:strVal val="#ppt_w"/>
                                          </p:val>
                                        </p:tav>
                                      </p:tavLst>
                                    </p:anim>
                                    <p:anim calcmode="lin" valueType="num">
                                      <p:cBhvr>
                                        <p:cTn id="87" dur="300" fill="hold"/>
                                        <p:tgtEl>
                                          <p:spTgt spid="18455"/>
                                        </p:tgtEl>
                                        <p:attrNameLst>
                                          <p:attrName>ppt_h</p:attrName>
                                        </p:attrNameLst>
                                      </p:cBhvr>
                                      <p:tavLst>
                                        <p:tav tm="0">
                                          <p:val>
                                            <p:fltVal val="0"/>
                                          </p:val>
                                        </p:tav>
                                        <p:tav tm="100000">
                                          <p:val>
                                            <p:strVal val="#ppt_h"/>
                                          </p:val>
                                        </p:tav>
                                      </p:tavLst>
                                    </p:anim>
                                    <p:animEffect transition="in" filter="fade">
                                      <p:cBhvr>
                                        <p:cTn id="88" dur="300"/>
                                        <p:tgtEl>
                                          <p:spTgt spid="18455"/>
                                        </p:tgtEl>
                                      </p:cBhvr>
                                    </p:animEffect>
                                  </p:childTnLst>
                                </p:cTn>
                              </p:par>
                              <p:par>
                                <p:cTn id="89" presetID="6" presetClass="emph" presetSubtype="0" autoRev="1" fill="hold" grpId="1" nodeType="withEffect">
                                  <p:stCondLst>
                                    <p:cond delay="700"/>
                                  </p:stCondLst>
                                  <p:childTnLst>
                                    <p:animScale>
                                      <p:cBhvr>
                                        <p:cTn id="90" dur="150" fill="hold"/>
                                        <p:tgtEl>
                                          <p:spTgt spid="18455"/>
                                        </p:tgtEl>
                                      </p:cBhvr>
                                      <p:by x="110000" y="110000"/>
                                    </p:animScale>
                                  </p:childTnLst>
                                </p:cTn>
                              </p:par>
                              <p:par>
                                <p:cTn id="91" presetID="22" presetClass="entr" presetSubtype="2" fill="hold" grpId="0" nodeType="withEffect">
                                  <p:stCondLst>
                                    <p:cond delay="700"/>
                                  </p:stCondLst>
                                  <p:childTnLst>
                                    <p:set>
                                      <p:cBhvr>
                                        <p:cTn id="92" dur="1" fill="hold">
                                          <p:stCondLst>
                                            <p:cond delay="0"/>
                                          </p:stCondLst>
                                        </p:cTn>
                                        <p:tgtEl>
                                          <p:spTgt spid="18439"/>
                                        </p:tgtEl>
                                        <p:attrNameLst>
                                          <p:attrName>style.visibility</p:attrName>
                                        </p:attrNameLst>
                                      </p:cBhvr>
                                      <p:to>
                                        <p:strVal val="visible"/>
                                      </p:to>
                                    </p:set>
                                    <p:animEffect transition="in" filter="wipe(right)">
                                      <p:cBhvr>
                                        <p:cTn id="93" dur="500"/>
                                        <p:tgtEl>
                                          <p:spTgt spid="18439"/>
                                        </p:tgtEl>
                                      </p:cBhvr>
                                    </p:animEffect>
                                  </p:childTnLst>
                                </p:cTn>
                              </p:par>
                              <p:par>
                                <p:cTn id="94" presetID="2" presetClass="entr" presetSubtype="8" fill="hold" grpId="0" nodeType="withEffect">
                                  <p:stCondLst>
                                    <p:cond delay="1200"/>
                                  </p:stCondLst>
                                  <p:childTnLst>
                                    <p:set>
                                      <p:cBhvr>
                                        <p:cTn id="95" dur="1" fill="hold">
                                          <p:stCondLst>
                                            <p:cond delay="0"/>
                                          </p:stCondLst>
                                        </p:cTn>
                                        <p:tgtEl>
                                          <p:spTgt spid="18450"/>
                                        </p:tgtEl>
                                        <p:attrNameLst>
                                          <p:attrName>style.visibility</p:attrName>
                                        </p:attrNameLst>
                                      </p:cBhvr>
                                      <p:to>
                                        <p:strVal val="visible"/>
                                      </p:to>
                                    </p:set>
                                    <p:anim calcmode="lin" valueType="num">
                                      <p:cBhvr additive="base">
                                        <p:cTn id="96" dur="750" fill="hold"/>
                                        <p:tgtEl>
                                          <p:spTgt spid="18450"/>
                                        </p:tgtEl>
                                        <p:attrNameLst>
                                          <p:attrName>ppt_x</p:attrName>
                                        </p:attrNameLst>
                                      </p:cBhvr>
                                      <p:tavLst>
                                        <p:tav tm="0">
                                          <p:val>
                                            <p:strVal val="0-#ppt_w/2"/>
                                          </p:val>
                                        </p:tav>
                                        <p:tav tm="100000">
                                          <p:val>
                                            <p:strVal val="#ppt_x"/>
                                          </p:val>
                                        </p:tav>
                                      </p:tavLst>
                                    </p:anim>
                                    <p:anim calcmode="lin" valueType="num">
                                      <p:cBhvr additive="base">
                                        <p:cTn id="97" dur="750" fill="hold"/>
                                        <p:tgtEl>
                                          <p:spTgt spid="18450"/>
                                        </p:tgtEl>
                                        <p:attrNameLst>
                                          <p:attrName>ppt_y</p:attrName>
                                        </p:attrNameLst>
                                      </p:cBhvr>
                                      <p:tavLst>
                                        <p:tav tm="0">
                                          <p:val>
                                            <p:strVal val="#ppt_y"/>
                                          </p:val>
                                        </p:tav>
                                        <p:tav tm="100000">
                                          <p:val>
                                            <p:strVal val="#ppt_y"/>
                                          </p:val>
                                        </p:tav>
                                      </p:tavLst>
                                    </p:anim>
                                  </p:childTnLst>
                                </p:cTn>
                              </p:par>
                              <p:par>
                                <p:cTn id="98" presetID="22" presetClass="entr" presetSubtype="2" fill="hold" grpId="0" nodeType="withEffect">
                                  <p:stCondLst>
                                    <p:cond delay="800"/>
                                  </p:stCondLst>
                                  <p:childTnLst>
                                    <p:set>
                                      <p:cBhvr>
                                        <p:cTn id="99" dur="1" fill="hold">
                                          <p:stCondLst>
                                            <p:cond delay="0"/>
                                          </p:stCondLst>
                                        </p:cTn>
                                        <p:tgtEl>
                                          <p:spTgt spid="18442"/>
                                        </p:tgtEl>
                                        <p:attrNameLst>
                                          <p:attrName>style.visibility</p:attrName>
                                        </p:attrNameLst>
                                      </p:cBhvr>
                                      <p:to>
                                        <p:strVal val="visible"/>
                                      </p:to>
                                    </p:set>
                                    <p:animEffect transition="in" filter="wipe(right)">
                                      <p:cBhvr>
                                        <p:cTn id="100" dur="500"/>
                                        <p:tgtEl>
                                          <p:spTgt spid="18442"/>
                                        </p:tgtEl>
                                      </p:cBhvr>
                                    </p:animEffect>
                                  </p:childTnLst>
                                </p:cTn>
                              </p:par>
                              <p:par>
                                <p:cTn id="101" presetID="2" presetClass="entr" presetSubtype="8" fill="hold" grpId="0" nodeType="withEffect">
                                  <p:stCondLst>
                                    <p:cond delay="1300"/>
                                  </p:stCondLst>
                                  <p:childTnLst>
                                    <p:set>
                                      <p:cBhvr>
                                        <p:cTn id="102" dur="1" fill="hold">
                                          <p:stCondLst>
                                            <p:cond delay="0"/>
                                          </p:stCondLst>
                                        </p:cTn>
                                        <p:tgtEl>
                                          <p:spTgt spid="18449"/>
                                        </p:tgtEl>
                                        <p:attrNameLst>
                                          <p:attrName>style.visibility</p:attrName>
                                        </p:attrNameLst>
                                      </p:cBhvr>
                                      <p:to>
                                        <p:strVal val="visible"/>
                                      </p:to>
                                    </p:set>
                                    <p:anim calcmode="lin" valueType="num">
                                      <p:cBhvr additive="base">
                                        <p:cTn id="103" dur="750" fill="hold"/>
                                        <p:tgtEl>
                                          <p:spTgt spid="18449"/>
                                        </p:tgtEl>
                                        <p:attrNameLst>
                                          <p:attrName>ppt_x</p:attrName>
                                        </p:attrNameLst>
                                      </p:cBhvr>
                                      <p:tavLst>
                                        <p:tav tm="0">
                                          <p:val>
                                            <p:strVal val="0-#ppt_w/2"/>
                                          </p:val>
                                        </p:tav>
                                        <p:tav tm="100000">
                                          <p:val>
                                            <p:strVal val="#ppt_x"/>
                                          </p:val>
                                        </p:tav>
                                      </p:tavLst>
                                    </p:anim>
                                    <p:anim calcmode="lin" valueType="num">
                                      <p:cBhvr additive="base">
                                        <p:cTn id="104" dur="750" fill="hold"/>
                                        <p:tgtEl>
                                          <p:spTgt spid="18449"/>
                                        </p:tgtEl>
                                        <p:attrNameLst>
                                          <p:attrName>ppt_y</p:attrName>
                                        </p:attrNameLst>
                                      </p:cBhvr>
                                      <p:tavLst>
                                        <p:tav tm="0">
                                          <p:val>
                                            <p:strVal val="#ppt_y"/>
                                          </p:val>
                                        </p:tav>
                                        <p:tav tm="100000">
                                          <p:val>
                                            <p:strVal val="#ppt_y"/>
                                          </p:val>
                                        </p:tav>
                                      </p:tavLst>
                                    </p:anim>
                                  </p:childTnLst>
                                </p:cTn>
                              </p:par>
                              <p:par>
                                <p:cTn id="105" presetID="22" presetClass="entr" presetSubtype="8" fill="hold" grpId="0" nodeType="withEffect">
                                  <p:stCondLst>
                                    <p:cond delay="900"/>
                                  </p:stCondLst>
                                  <p:childTnLst>
                                    <p:set>
                                      <p:cBhvr>
                                        <p:cTn id="106" dur="1" fill="hold">
                                          <p:stCondLst>
                                            <p:cond delay="0"/>
                                          </p:stCondLst>
                                        </p:cTn>
                                        <p:tgtEl>
                                          <p:spTgt spid="18440"/>
                                        </p:tgtEl>
                                        <p:attrNameLst>
                                          <p:attrName>style.visibility</p:attrName>
                                        </p:attrNameLst>
                                      </p:cBhvr>
                                      <p:to>
                                        <p:strVal val="visible"/>
                                      </p:to>
                                    </p:set>
                                    <p:animEffect transition="in" filter="wipe(left)">
                                      <p:cBhvr>
                                        <p:cTn id="107" dur="500"/>
                                        <p:tgtEl>
                                          <p:spTgt spid="18440"/>
                                        </p:tgtEl>
                                      </p:cBhvr>
                                    </p:animEffect>
                                  </p:childTnLst>
                                </p:cTn>
                              </p:par>
                              <p:par>
                                <p:cTn id="108" presetID="2" presetClass="entr" presetSubtype="2" fill="hold" grpId="0" nodeType="withEffect">
                                  <p:stCondLst>
                                    <p:cond delay="1400"/>
                                  </p:stCondLst>
                                  <p:childTnLst>
                                    <p:set>
                                      <p:cBhvr>
                                        <p:cTn id="109" dur="1" fill="hold">
                                          <p:stCondLst>
                                            <p:cond delay="0"/>
                                          </p:stCondLst>
                                        </p:cTn>
                                        <p:tgtEl>
                                          <p:spTgt spid="18447"/>
                                        </p:tgtEl>
                                        <p:attrNameLst>
                                          <p:attrName>style.visibility</p:attrName>
                                        </p:attrNameLst>
                                      </p:cBhvr>
                                      <p:to>
                                        <p:strVal val="visible"/>
                                      </p:to>
                                    </p:set>
                                    <p:anim calcmode="lin" valueType="num">
                                      <p:cBhvr additive="base">
                                        <p:cTn id="110" dur="750" fill="hold"/>
                                        <p:tgtEl>
                                          <p:spTgt spid="18447"/>
                                        </p:tgtEl>
                                        <p:attrNameLst>
                                          <p:attrName>ppt_x</p:attrName>
                                        </p:attrNameLst>
                                      </p:cBhvr>
                                      <p:tavLst>
                                        <p:tav tm="0">
                                          <p:val>
                                            <p:strVal val="1+#ppt_w/2"/>
                                          </p:val>
                                        </p:tav>
                                        <p:tav tm="100000">
                                          <p:val>
                                            <p:strVal val="#ppt_x"/>
                                          </p:val>
                                        </p:tav>
                                      </p:tavLst>
                                    </p:anim>
                                    <p:anim calcmode="lin" valueType="num">
                                      <p:cBhvr additive="base">
                                        <p:cTn id="111" dur="750" fill="hold"/>
                                        <p:tgtEl>
                                          <p:spTgt spid="18447"/>
                                        </p:tgtEl>
                                        <p:attrNameLst>
                                          <p:attrName>ppt_y</p:attrName>
                                        </p:attrNameLst>
                                      </p:cBhvr>
                                      <p:tavLst>
                                        <p:tav tm="0">
                                          <p:val>
                                            <p:strVal val="#ppt_y"/>
                                          </p:val>
                                        </p:tav>
                                        <p:tav tm="100000">
                                          <p:val>
                                            <p:strVal val="#ppt_y"/>
                                          </p:val>
                                        </p:tav>
                                      </p:tavLst>
                                    </p:anim>
                                  </p:childTnLst>
                                </p:cTn>
                              </p:par>
                              <p:par>
                                <p:cTn id="112" presetID="22" presetClass="entr" presetSubtype="8" fill="hold" grpId="0" nodeType="withEffect">
                                  <p:stCondLst>
                                    <p:cond delay="1000"/>
                                  </p:stCondLst>
                                  <p:childTnLst>
                                    <p:set>
                                      <p:cBhvr>
                                        <p:cTn id="113" dur="1" fill="hold">
                                          <p:stCondLst>
                                            <p:cond delay="0"/>
                                          </p:stCondLst>
                                        </p:cTn>
                                        <p:tgtEl>
                                          <p:spTgt spid="18441"/>
                                        </p:tgtEl>
                                        <p:attrNameLst>
                                          <p:attrName>style.visibility</p:attrName>
                                        </p:attrNameLst>
                                      </p:cBhvr>
                                      <p:to>
                                        <p:strVal val="visible"/>
                                      </p:to>
                                    </p:set>
                                    <p:animEffect transition="in" filter="wipe(left)">
                                      <p:cBhvr>
                                        <p:cTn id="114" dur="500"/>
                                        <p:tgtEl>
                                          <p:spTgt spid="18441"/>
                                        </p:tgtEl>
                                      </p:cBhvr>
                                    </p:animEffect>
                                  </p:childTnLst>
                                </p:cTn>
                              </p:par>
                              <p:par>
                                <p:cTn id="115" presetID="2" presetClass="entr" presetSubtype="2" fill="hold" grpId="0" nodeType="withEffect">
                                  <p:stCondLst>
                                    <p:cond delay="1500"/>
                                  </p:stCondLst>
                                  <p:childTnLst>
                                    <p:set>
                                      <p:cBhvr>
                                        <p:cTn id="116" dur="1" fill="hold">
                                          <p:stCondLst>
                                            <p:cond delay="0"/>
                                          </p:stCondLst>
                                        </p:cTn>
                                        <p:tgtEl>
                                          <p:spTgt spid="18448"/>
                                        </p:tgtEl>
                                        <p:attrNameLst>
                                          <p:attrName>style.visibility</p:attrName>
                                        </p:attrNameLst>
                                      </p:cBhvr>
                                      <p:to>
                                        <p:strVal val="visible"/>
                                      </p:to>
                                    </p:set>
                                    <p:anim calcmode="lin" valueType="num">
                                      <p:cBhvr additive="base">
                                        <p:cTn id="117" dur="750" fill="hold"/>
                                        <p:tgtEl>
                                          <p:spTgt spid="18448"/>
                                        </p:tgtEl>
                                        <p:attrNameLst>
                                          <p:attrName>ppt_x</p:attrName>
                                        </p:attrNameLst>
                                      </p:cBhvr>
                                      <p:tavLst>
                                        <p:tav tm="0">
                                          <p:val>
                                            <p:strVal val="1+#ppt_w/2"/>
                                          </p:val>
                                        </p:tav>
                                        <p:tav tm="100000">
                                          <p:val>
                                            <p:strVal val="#ppt_x"/>
                                          </p:val>
                                        </p:tav>
                                      </p:tavLst>
                                    </p:anim>
                                    <p:anim calcmode="lin" valueType="num">
                                      <p:cBhvr additive="base">
                                        <p:cTn id="118" dur="750" fill="hold"/>
                                        <p:tgtEl>
                                          <p:spTgt spid="184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ldLvl="0" animBg="1"/>
      <p:bldP spid="18434" grpId="1" bldLvl="0" animBg="1"/>
      <p:bldP spid="18435" grpId="0" bldLvl="0" animBg="1"/>
      <p:bldP spid="18435" grpId="1" bldLvl="0" animBg="1"/>
      <p:bldP spid="18436" grpId="0" bldLvl="0" animBg="1"/>
      <p:bldP spid="18436" grpId="1" bldLvl="0" animBg="1"/>
      <p:bldP spid="18437" grpId="0" bldLvl="0" animBg="1"/>
      <p:bldP spid="18437" grpId="1" bldLvl="0" animBg="1"/>
      <p:bldP spid="18438" grpId="0" bldLvl="0" animBg="1"/>
      <p:bldP spid="18438" grpId="1" bldLvl="0" animBg="1"/>
      <p:bldP spid="18439" grpId="0" bldLvl="0" animBg="1"/>
      <p:bldP spid="18440" grpId="0" bldLvl="0" animBg="1"/>
      <p:bldP spid="18441" grpId="0" bldLvl="0" animBg="1"/>
      <p:bldP spid="18442" grpId="0" bldLvl="0" animBg="1"/>
      <p:bldP spid="18443" grpId="0" bldLvl="0" animBg="1"/>
      <p:bldP spid="18444" grpId="0" bldLvl="0" animBg="1"/>
      <p:bldP spid="18445" grpId="0" bldLvl="0" animBg="1"/>
      <p:bldP spid="18446" grpId="0" bldLvl="0" animBg="1"/>
      <p:bldP spid="18447" grpId="0"/>
      <p:bldP spid="18448" grpId="0"/>
      <p:bldP spid="18449" grpId="0"/>
      <p:bldP spid="18450" grpId="0"/>
      <p:bldP spid="18451" grpId="0" bldLvl="0" animBg="1"/>
      <p:bldP spid="18451" grpId="1" bldLvl="0" animBg="1"/>
      <p:bldP spid="18455" grpId="0" bldLvl="0" animBg="1"/>
      <p:bldP spid="18455" grpId="1" bldLvl="0" animBg="1"/>
      <p:bldP spid="18459" grpId="0" bldLvl="0" animBg="1"/>
      <p:bldP spid="18459" grpId="1"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2" name="Group 10"/>
          <p:cNvGrpSpPr/>
          <p:nvPr/>
        </p:nvGrpSpPr>
        <p:grpSpPr bwMode="auto">
          <a:xfrm>
            <a:off x="4419828" y="3789680"/>
            <a:ext cx="3382507" cy="1631950"/>
            <a:chOff x="4407518" y="3832706"/>
            <a:chExt cx="3382692" cy="1631408"/>
          </a:xfrm>
        </p:grpSpPr>
        <p:sp>
          <p:nvSpPr>
            <p:cNvPr id="12" name="Oval 11"/>
            <p:cNvSpPr/>
            <p:nvPr/>
          </p:nvSpPr>
          <p:spPr>
            <a:xfrm>
              <a:off x="5699639" y="4451625"/>
              <a:ext cx="774638" cy="390395"/>
            </a:xfrm>
            <a:prstGeom prst="ellipse">
              <a:avLst/>
            </a:prstGeom>
            <a:solidFill>
              <a:srgbClr val="4E5476"/>
            </a:solid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id-ID" altLang="zh-CN" sz="2400">
                <a:solidFill>
                  <a:srgbClr val="FFFFFF"/>
                </a:solidFill>
              </a:endParaRPr>
            </a:p>
          </p:txBody>
        </p:sp>
        <p:grpSp>
          <p:nvGrpSpPr>
            <p:cNvPr id="3" name="Group 12"/>
            <p:cNvGrpSpPr/>
            <p:nvPr/>
          </p:nvGrpSpPr>
          <p:grpSpPr bwMode="auto">
            <a:xfrm>
              <a:off x="4407518" y="3832706"/>
              <a:ext cx="3382692" cy="1631408"/>
              <a:chOff x="4407518" y="3832706"/>
              <a:chExt cx="3382692" cy="1631408"/>
            </a:xfrm>
          </p:grpSpPr>
          <p:sp>
            <p:nvSpPr>
              <p:cNvPr id="14" name="Oval 13"/>
              <p:cNvSpPr/>
              <p:nvPr/>
            </p:nvSpPr>
            <p:spPr>
              <a:xfrm>
                <a:off x="4469426" y="3832706"/>
                <a:ext cx="3246177" cy="1631408"/>
              </a:xfrm>
              <a:prstGeom prst="ellipse">
                <a:avLst/>
              </a:prstGeom>
              <a:noFill/>
              <a:ln w="12700">
                <a:solidFill>
                  <a:srgbClr val="4E5476"/>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id-ID" altLang="zh-CN" sz="2400">
                  <a:solidFill>
                    <a:srgbClr val="FFFFFF"/>
                  </a:solidFill>
                </a:endParaRPr>
              </a:p>
            </p:txBody>
          </p:sp>
          <p:sp>
            <p:nvSpPr>
              <p:cNvPr id="15" name="Oval 14"/>
              <p:cNvSpPr/>
              <p:nvPr/>
            </p:nvSpPr>
            <p:spPr>
              <a:xfrm>
                <a:off x="4407518" y="4611910"/>
                <a:ext cx="134927" cy="7776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id-ID" altLang="zh-CN" sz="2400">
                  <a:solidFill>
                    <a:srgbClr val="FFFFFF"/>
                  </a:solidFill>
                </a:endParaRPr>
              </a:p>
            </p:txBody>
          </p:sp>
          <p:sp>
            <p:nvSpPr>
              <p:cNvPr id="16" name="Oval 15"/>
              <p:cNvSpPr/>
              <p:nvPr/>
            </p:nvSpPr>
            <p:spPr>
              <a:xfrm>
                <a:off x="7655283" y="4611910"/>
                <a:ext cx="134927" cy="7776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id-ID" altLang="zh-CN" sz="2400">
                  <a:solidFill>
                    <a:srgbClr val="FFFFFF"/>
                  </a:solidFill>
                </a:endParaRPr>
              </a:p>
            </p:txBody>
          </p:sp>
          <p:sp>
            <p:nvSpPr>
              <p:cNvPr id="17" name="Oval 16"/>
              <p:cNvSpPr/>
              <p:nvPr/>
            </p:nvSpPr>
            <p:spPr>
              <a:xfrm>
                <a:off x="6836198" y="3904120"/>
                <a:ext cx="136514" cy="7776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id-ID" altLang="zh-CN" sz="2400">
                  <a:solidFill>
                    <a:srgbClr val="FFFFFF"/>
                  </a:solidFill>
                </a:endParaRPr>
              </a:p>
            </p:txBody>
          </p:sp>
          <p:sp>
            <p:nvSpPr>
              <p:cNvPr id="18" name="Oval 17"/>
              <p:cNvSpPr/>
              <p:nvPr/>
            </p:nvSpPr>
            <p:spPr>
              <a:xfrm>
                <a:off x="5226602" y="3904120"/>
                <a:ext cx="134927" cy="77761"/>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id-ID" altLang="zh-CN" sz="2400">
                  <a:solidFill>
                    <a:srgbClr val="FFFFFF"/>
                  </a:solidFill>
                </a:endParaRPr>
              </a:p>
            </p:txBody>
          </p:sp>
          <p:sp>
            <p:nvSpPr>
              <p:cNvPr id="19" name="Oval 18"/>
              <p:cNvSpPr/>
              <p:nvPr/>
            </p:nvSpPr>
            <p:spPr>
              <a:xfrm>
                <a:off x="6836198" y="5321286"/>
                <a:ext cx="136514" cy="77762"/>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id-ID" altLang="zh-CN" sz="2400">
                  <a:solidFill>
                    <a:srgbClr val="FFFFFF"/>
                  </a:solidFill>
                </a:endParaRPr>
              </a:p>
            </p:txBody>
          </p:sp>
          <p:sp>
            <p:nvSpPr>
              <p:cNvPr id="20" name="Oval 19"/>
              <p:cNvSpPr/>
              <p:nvPr/>
            </p:nvSpPr>
            <p:spPr>
              <a:xfrm>
                <a:off x="5226602" y="5321286"/>
                <a:ext cx="134927" cy="77762"/>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id-ID" altLang="zh-CN" sz="2400">
                  <a:solidFill>
                    <a:srgbClr val="FFFFFF"/>
                  </a:solidFill>
                </a:endParaRPr>
              </a:p>
            </p:txBody>
          </p:sp>
        </p:grpSp>
      </p:grpSp>
      <p:grpSp>
        <p:nvGrpSpPr>
          <p:cNvPr id="4" name="Group 36"/>
          <p:cNvGrpSpPr/>
          <p:nvPr/>
        </p:nvGrpSpPr>
        <p:grpSpPr bwMode="auto">
          <a:xfrm>
            <a:off x="8324550" y="1812925"/>
            <a:ext cx="2299978" cy="515288"/>
            <a:chOff x="8858766" y="1813486"/>
            <a:chExt cx="2300186" cy="515037"/>
          </a:xfrm>
        </p:grpSpPr>
        <p:sp>
          <p:nvSpPr>
            <p:cNvPr id="38" name="TextBox 37"/>
            <p:cNvSpPr txBox="1"/>
            <p:nvPr/>
          </p:nvSpPr>
          <p:spPr>
            <a:xfrm>
              <a:off x="8858766" y="2107032"/>
              <a:ext cx="2300186" cy="221491"/>
            </a:xfrm>
            <a:prstGeom prst="rect">
              <a:avLst/>
            </a:prstGeom>
            <a:noFill/>
          </p:spPr>
          <p:txBody>
            <a:bodyPr lIns="0" tIns="0" rIns="0" bIns="0">
              <a:sp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altLang="zh-CN" sz="1200" dirty="0">
                <a:solidFill>
                  <a:schemeClr val="bg1">
                    <a:lumMod val="50000"/>
                  </a:schemeClr>
                </a:solidFill>
                <a:latin typeface="微软雅黑" panose="020B0503020204020204" charset="-122"/>
                <a:ea typeface="微软雅黑" panose="020B0503020204020204" charset="-122"/>
                <a:cs typeface="Open Sans" panose="020B0606030504020204" pitchFamily="34" charset="0"/>
              </a:endParaRPr>
            </a:p>
          </p:txBody>
        </p:sp>
        <p:sp>
          <p:nvSpPr>
            <p:cNvPr id="39" name="TextBox 38"/>
            <p:cNvSpPr txBox="1"/>
            <p:nvPr/>
          </p:nvSpPr>
          <p:spPr>
            <a:xfrm>
              <a:off x="8858766" y="1813486"/>
              <a:ext cx="2112870" cy="245973"/>
            </a:xfrm>
            <a:prstGeom prst="rect">
              <a:avLst/>
            </a:prstGeom>
            <a:noFill/>
          </p:spPr>
          <p:txBody>
            <a:bodyPr lIns="0" tIns="0" rIns="0" bIns="0">
              <a:spAutoFit/>
            </a:bodyPr>
            <a:lstStyle/>
            <a:p>
              <a:pPr defTabSz="913765">
                <a:defRPr/>
              </a:pPr>
              <a:r>
                <a:rPr lang="zh-CN" altLang="en-US" sz="1600" dirty="0">
                  <a:solidFill>
                    <a:schemeClr val="tx1">
                      <a:lumMod val="75000"/>
                      <a:lumOff val="25000"/>
                    </a:schemeClr>
                  </a:solidFill>
                  <a:latin typeface="微软雅黑" panose="020B0503020204020204" charset="-122"/>
                  <a:ea typeface="微软雅黑" panose="020B0503020204020204" charset="-122"/>
                </a:rPr>
                <a:t>这里输入标题</a:t>
              </a:r>
              <a:endParaRPr lang="en-US" altLang="zh-CN" sz="16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5" name="Group 39"/>
          <p:cNvGrpSpPr/>
          <p:nvPr/>
        </p:nvGrpSpPr>
        <p:grpSpPr bwMode="auto">
          <a:xfrm>
            <a:off x="8675342" y="5124454"/>
            <a:ext cx="2299977" cy="515287"/>
            <a:chOff x="8858766" y="1813486"/>
            <a:chExt cx="2300186" cy="516001"/>
          </a:xfrm>
        </p:grpSpPr>
        <p:sp>
          <p:nvSpPr>
            <p:cNvPr id="41" name="TextBox 40"/>
            <p:cNvSpPr txBox="1"/>
            <p:nvPr/>
          </p:nvSpPr>
          <p:spPr>
            <a:xfrm>
              <a:off x="8858766" y="2107581"/>
              <a:ext cx="2300186" cy="221906"/>
            </a:xfrm>
            <a:prstGeom prst="rect">
              <a:avLst/>
            </a:prstGeom>
            <a:noFill/>
          </p:spPr>
          <p:txBody>
            <a:bodyPr lIns="0" tIns="0" rIns="0" bIns="0">
              <a:sp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altLang="zh-CN" sz="1200" dirty="0">
                <a:solidFill>
                  <a:schemeClr val="bg1">
                    <a:lumMod val="50000"/>
                  </a:schemeClr>
                </a:solidFill>
                <a:latin typeface="微软雅黑" panose="020B0503020204020204" charset="-122"/>
                <a:ea typeface="微软雅黑" panose="020B0503020204020204" charset="-122"/>
                <a:cs typeface="Open Sans" panose="020B0606030504020204" pitchFamily="34" charset="0"/>
              </a:endParaRPr>
            </a:p>
          </p:txBody>
        </p:sp>
        <p:sp>
          <p:nvSpPr>
            <p:cNvPr id="42" name="TextBox 41"/>
            <p:cNvSpPr txBox="1"/>
            <p:nvPr/>
          </p:nvSpPr>
          <p:spPr>
            <a:xfrm>
              <a:off x="8858766" y="1813486"/>
              <a:ext cx="2112869" cy="246434"/>
            </a:xfrm>
            <a:prstGeom prst="rect">
              <a:avLst/>
            </a:prstGeom>
            <a:noFill/>
          </p:spPr>
          <p:txBody>
            <a:bodyPr lIns="0" tIns="0" rIns="0" bIns="0">
              <a:spAutoFit/>
            </a:bodyPr>
            <a:lstStyle/>
            <a:p>
              <a:pPr defTabSz="913765">
                <a:defRPr/>
              </a:pPr>
              <a:r>
                <a:rPr lang="zh-CN" altLang="en-US" sz="1600" dirty="0">
                  <a:solidFill>
                    <a:schemeClr val="tx1">
                      <a:lumMod val="75000"/>
                      <a:lumOff val="25000"/>
                    </a:schemeClr>
                  </a:solidFill>
                  <a:latin typeface="微软雅黑" panose="020B0503020204020204" charset="-122"/>
                  <a:ea typeface="微软雅黑" panose="020B0503020204020204" charset="-122"/>
                </a:rPr>
                <a:t>这里输入标题</a:t>
              </a:r>
              <a:endParaRPr lang="en-US" altLang="zh-CN" sz="16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6" name="Group 42"/>
          <p:cNvGrpSpPr/>
          <p:nvPr/>
        </p:nvGrpSpPr>
        <p:grpSpPr bwMode="auto">
          <a:xfrm>
            <a:off x="9173749" y="3382963"/>
            <a:ext cx="2231725" cy="515288"/>
            <a:chOff x="8858766" y="1813486"/>
            <a:chExt cx="2231795" cy="515037"/>
          </a:xfrm>
        </p:grpSpPr>
        <p:sp>
          <p:nvSpPr>
            <p:cNvPr id="44" name="TextBox 43"/>
            <p:cNvSpPr txBox="1"/>
            <p:nvPr/>
          </p:nvSpPr>
          <p:spPr>
            <a:xfrm>
              <a:off x="8858766" y="2107032"/>
              <a:ext cx="2231795" cy="221491"/>
            </a:xfrm>
            <a:prstGeom prst="rect">
              <a:avLst/>
            </a:prstGeom>
            <a:noFill/>
          </p:spPr>
          <p:txBody>
            <a:bodyPr lIns="0" tIns="0" rIns="0" bIns="0">
              <a:sp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altLang="zh-CN" sz="1200" dirty="0">
                <a:solidFill>
                  <a:schemeClr val="bg1">
                    <a:lumMod val="50000"/>
                  </a:schemeClr>
                </a:solidFill>
                <a:latin typeface="微软雅黑" panose="020B0503020204020204" charset="-122"/>
                <a:ea typeface="微软雅黑" panose="020B0503020204020204" charset="-122"/>
                <a:cs typeface="Open Sans" panose="020B0606030504020204" pitchFamily="34" charset="0"/>
              </a:endParaRPr>
            </a:p>
          </p:txBody>
        </p:sp>
        <p:sp>
          <p:nvSpPr>
            <p:cNvPr id="45" name="TextBox 44"/>
            <p:cNvSpPr txBox="1"/>
            <p:nvPr/>
          </p:nvSpPr>
          <p:spPr>
            <a:xfrm>
              <a:off x="8858766" y="1813486"/>
              <a:ext cx="2112744" cy="245973"/>
            </a:xfrm>
            <a:prstGeom prst="rect">
              <a:avLst/>
            </a:prstGeom>
            <a:noFill/>
          </p:spPr>
          <p:txBody>
            <a:bodyPr lIns="0" tIns="0" rIns="0" bIns="0">
              <a:spAutoFit/>
            </a:bodyPr>
            <a:lstStyle/>
            <a:p>
              <a:pPr defTabSz="913765">
                <a:defRPr/>
              </a:pPr>
              <a:r>
                <a:rPr lang="zh-CN" altLang="en-US" sz="1600" dirty="0">
                  <a:solidFill>
                    <a:schemeClr val="tx1">
                      <a:lumMod val="75000"/>
                      <a:lumOff val="25000"/>
                    </a:schemeClr>
                  </a:solidFill>
                  <a:latin typeface="微软雅黑" panose="020B0503020204020204" charset="-122"/>
                  <a:ea typeface="微软雅黑" panose="020B0503020204020204" charset="-122"/>
                </a:rPr>
                <a:t>这里输入标题</a:t>
              </a:r>
              <a:endParaRPr lang="en-US" altLang="zh-CN" sz="16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7" name="Group 45"/>
          <p:cNvGrpSpPr/>
          <p:nvPr/>
        </p:nvGrpSpPr>
        <p:grpSpPr bwMode="auto">
          <a:xfrm>
            <a:off x="1550014" y="1812925"/>
            <a:ext cx="2322201" cy="515288"/>
            <a:chOff x="1320628" y="1813486"/>
            <a:chExt cx="2322052" cy="515037"/>
          </a:xfrm>
        </p:grpSpPr>
        <p:sp>
          <p:nvSpPr>
            <p:cNvPr id="47" name="TextBox 46"/>
            <p:cNvSpPr txBox="1"/>
            <p:nvPr/>
          </p:nvSpPr>
          <p:spPr>
            <a:xfrm>
              <a:off x="1320628" y="2107032"/>
              <a:ext cx="2322052" cy="221491"/>
            </a:xfrm>
            <a:prstGeom prst="rect">
              <a:avLst/>
            </a:prstGeom>
            <a:noFill/>
          </p:spPr>
          <p:txBody>
            <a:bodyPr lIns="0" tIns="0" rIns="0" bIns="0">
              <a:spAutoFit/>
            </a:bodyPr>
            <a:lstStyle/>
            <a:p>
              <a:pPr algn="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altLang="zh-CN" sz="1200" dirty="0">
                <a:solidFill>
                  <a:schemeClr val="bg1">
                    <a:lumMod val="50000"/>
                  </a:schemeClr>
                </a:solidFill>
                <a:latin typeface="微软雅黑" panose="020B0503020204020204" charset="-122"/>
                <a:ea typeface="微软雅黑" panose="020B0503020204020204" charset="-122"/>
                <a:cs typeface="Open Sans" panose="020B0606030504020204" pitchFamily="34" charset="0"/>
              </a:endParaRPr>
            </a:p>
          </p:txBody>
        </p:sp>
        <p:sp>
          <p:nvSpPr>
            <p:cNvPr id="48" name="TextBox 47"/>
            <p:cNvSpPr txBox="1"/>
            <p:nvPr/>
          </p:nvSpPr>
          <p:spPr>
            <a:xfrm>
              <a:off x="1530137" y="1813486"/>
              <a:ext cx="2112543" cy="245973"/>
            </a:xfrm>
            <a:prstGeom prst="rect">
              <a:avLst/>
            </a:prstGeom>
            <a:noFill/>
          </p:spPr>
          <p:txBody>
            <a:bodyPr lIns="0" tIns="0" rIns="0" bIns="0">
              <a:spAutoFit/>
            </a:bodyPr>
            <a:lstStyle/>
            <a:p>
              <a:pPr algn="r" defTabSz="913765">
                <a:defRPr/>
              </a:pPr>
              <a:r>
                <a:rPr lang="zh-CN" altLang="en-US" sz="1600" dirty="0">
                  <a:solidFill>
                    <a:schemeClr val="tx1">
                      <a:lumMod val="75000"/>
                      <a:lumOff val="25000"/>
                    </a:schemeClr>
                  </a:solidFill>
                  <a:latin typeface="微软雅黑" panose="020B0503020204020204" charset="-122"/>
                  <a:ea typeface="微软雅黑" panose="020B0503020204020204" charset="-122"/>
                </a:rPr>
                <a:t>这里输入标题</a:t>
              </a:r>
              <a:endParaRPr lang="en-US" altLang="zh-CN" sz="16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8" name="Group 48"/>
          <p:cNvGrpSpPr/>
          <p:nvPr/>
        </p:nvGrpSpPr>
        <p:grpSpPr bwMode="auto">
          <a:xfrm>
            <a:off x="757960" y="3378200"/>
            <a:ext cx="2257121" cy="515288"/>
            <a:chOff x="566057" y="3378459"/>
            <a:chExt cx="2257472" cy="515037"/>
          </a:xfrm>
        </p:grpSpPr>
        <p:sp>
          <p:nvSpPr>
            <p:cNvPr id="50" name="TextBox 49"/>
            <p:cNvSpPr txBox="1"/>
            <p:nvPr/>
          </p:nvSpPr>
          <p:spPr>
            <a:xfrm>
              <a:off x="566057" y="3672005"/>
              <a:ext cx="2257472" cy="221491"/>
            </a:xfrm>
            <a:prstGeom prst="rect">
              <a:avLst/>
            </a:prstGeom>
            <a:noFill/>
          </p:spPr>
          <p:txBody>
            <a:bodyPr lIns="0" tIns="0" rIns="0" bIns="0">
              <a:spAutoFit/>
            </a:bodyPr>
            <a:lstStyle/>
            <a:p>
              <a:pPr algn="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altLang="zh-CN" sz="1200" dirty="0">
                <a:solidFill>
                  <a:schemeClr val="bg1">
                    <a:lumMod val="50000"/>
                  </a:schemeClr>
                </a:solidFill>
                <a:latin typeface="微软雅黑" panose="020B0503020204020204" charset="-122"/>
                <a:ea typeface="微软雅黑" panose="020B0503020204020204" charset="-122"/>
                <a:cs typeface="Open Sans" panose="020B0606030504020204" pitchFamily="34" charset="0"/>
              </a:endParaRPr>
            </a:p>
          </p:txBody>
        </p:sp>
        <p:sp>
          <p:nvSpPr>
            <p:cNvPr id="51" name="TextBox 50"/>
            <p:cNvSpPr txBox="1"/>
            <p:nvPr/>
          </p:nvSpPr>
          <p:spPr>
            <a:xfrm>
              <a:off x="710522" y="3378459"/>
              <a:ext cx="2113007" cy="245973"/>
            </a:xfrm>
            <a:prstGeom prst="rect">
              <a:avLst/>
            </a:prstGeom>
            <a:noFill/>
          </p:spPr>
          <p:txBody>
            <a:bodyPr lIns="0" tIns="0" rIns="0" bIns="0">
              <a:spAutoFit/>
            </a:bodyPr>
            <a:lstStyle/>
            <a:p>
              <a:pPr algn="r" defTabSz="913765">
                <a:defRPr/>
              </a:pPr>
              <a:r>
                <a:rPr lang="zh-CN" altLang="en-US" sz="1600" dirty="0">
                  <a:solidFill>
                    <a:schemeClr val="tx1">
                      <a:lumMod val="75000"/>
                      <a:lumOff val="25000"/>
                    </a:schemeClr>
                  </a:solidFill>
                  <a:latin typeface="微软雅黑" panose="020B0503020204020204" charset="-122"/>
                  <a:ea typeface="微软雅黑" panose="020B0503020204020204" charset="-122"/>
                </a:rPr>
                <a:t>这里输入标题</a:t>
              </a:r>
              <a:endParaRPr lang="en-US" altLang="zh-CN" sz="16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9" name="Group 51"/>
          <p:cNvGrpSpPr/>
          <p:nvPr/>
        </p:nvGrpSpPr>
        <p:grpSpPr bwMode="auto">
          <a:xfrm>
            <a:off x="1188113" y="5127626"/>
            <a:ext cx="2322201" cy="515288"/>
            <a:chOff x="1187278" y="5127778"/>
            <a:chExt cx="2322052" cy="515037"/>
          </a:xfrm>
        </p:grpSpPr>
        <p:sp>
          <p:nvSpPr>
            <p:cNvPr id="53" name="TextBox 52"/>
            <p:cNvSpPr txBox="1"/>
            <p:nvPr/>
          </p:nvSpPr>
          <p:spPr>
            <a:xfrm>
              <a:off x="1187278" y="5421324"/>
              <a:ext cx="2322052" cy="221491"/>
            </a:xfrm>
            <a:prstGeom prst="rect">
              <a:avLst/>
            </a:prstGeom>
            <a:noFill/>
          </p:spPr>
          <p:txBody>
            <a:bodyPr lIns="0" tIns="0" rIns="0" bIns="0">
              <a:spAutoFit/>
            </a:bodyPr>
            <a:lstStyle/>
            <a:p>
              <a:pPr algn="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altLang="zh-CN" sz="1200" dirty="0">
                <a:solidFill>
                  <a:schemeClr val="bg1">
                    <a:lumMod val="50000"/>
                  </a:schemeClr>
                </a:solidFill>
                <a:latin typeface="微软雅黑" panose="020B0503020204020204" charset="-122"/>
                <a:ea typeface="微软雅黑" panose="020B0503020204020204" charset="-122"/>
                <a:cs typeface="Open Sans" panose="020B0606030504020204" pitchFamily="34" charset="0"/>
              </a:endParaRPr>
            </a:p>
          </p:txBody>
        </p:sp>
        <p:sp>
          <p:nvSpPr>
            <p:cNvPr id="54" name="TextBox 53"/>
            <p:cNvSpPr txBox="1"/>
            <p:nvPr/>
          </p:nvSpPr>
          <p:spPr>
            <a:xfrm>
              <a:off x="1396787" y="5127778"/>
              <a:ext cx="2112543" cy="245973"/>
            </a:xfrm>
            <a:prstGeom prst="rect">
              <a:avLst/>
            </a:prstGeom>
            <a:noFill/>
          </p:spPr>
          <p:txBody>
            <a:bodyPr lIns="0" tIns="0" rIns="0" bIns="0">
              <a:spAutoFit/>
            </a:bodyPr>
            <a:lstStyle/>
            <a:p>
              <a:pPr algn="r" defTabSz="913765">
                <a:defRPr/>
              </a:pPr>
              <a:r>
                <a:rPr lang="zh-CN" altLang="en-US" sz="1600" dirty="0">
                  <a:solidFill>
                    <a:schemeClr val="tx1">
                      <a:lumMod val="75000"/>
                      <a:lumOff val="25000"/>
                    </a:schemeClr>
                  </a:solidFill>
                  <a:latin typeface="微软雅黑" panose="020B0503020204020204" charset="-122"/>
                  <a:ea typeface="微软雅黑" panose="020B0503020204020204" charset="-122"/>
                </a:rPr>
                <a:t>这里输入标题</a:t>
              </a:r>
              <a:endParaRPr lang="en-US" altLang="zh-CN" sz="1600"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10" name="Group 54"/>
          <p:cNvGrpSpPr/>
          <p:nvPr/>
        </p:nvGrpSpPr>
        <p:grpSpPr bwMode="auto">
          <a:xfrm>
            <a:off x="4046815" y="1927226"/>
            <a:ext cx="549201" cy="547688"/>
            <a:chOff x="3818283" y="1926549"/>
            <a:chExt cx="548204" cy="548202"/>
          </a:xfrm>
        </p:grpSpPr>
        <p:sp>
          <p:nvSpPr>
            <p:cNvPr id="56" name="Oval 55"/>
            <p:cNvSpPr/>
            <p:nvPr/>
          </p:nvSpPr>
          <p:spPr>
            <a:xfrm flipH="1">
              <a:off x="3818283" y="1926549"/>
              <a:ext cx="548204" cy="548202"/>
            </a:xfrm>
            <a:prstGeom prst="ellips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en-AU" altLang="zh-CN" sz="1600">
                <a:solidFill>
                  <a:schemeClr val="bg1"/>
                </a:solidFill>
                <a:latin typeface="FontAwesome"/>
              </a:endParaRPr>
            </a:p>
          </p:txBody>
        </p:sp>
        <p:sp>
          <p:nvSpPr>
            <p:cNvPr id="13355" name="Freeform 61"/>
            <p:cNvSpPr>
              <a:spLocks noEditPoints="1"/>
            </p:cNvSpPr>
            <p:nvPr/>
          </p:nvSpPr>
          <p:spPr bwMode="auto">
            <a:xfrm>
              <a:off x="3908191" y="2052465"/>
              <a:ext cx="377678" cy="296424"/>
            </a:xfrm>
            <a:custGeom>
              <a:avLst/>
              <a:gdLst>
                <a:gd name="T0" fmla="*/ 178150 w 106"/>
                <a:gd name="T1" fmla="*/ 39285 h 83"/>
                <a:gd name="T2" fmla="*/ 181713 w 106"/>
                <a:gd name="T3" fmla="*/ 39285 h 83"/>
                <a:gd name="T4" fmla="*/ 181713 w 106"/>
                <a:gd name="T5" fmla="*/ 153569 h 83"/>
                <a:gd name="T6" fmla="*/ 67697 w 106"/>
                <a:gd name="T7" fmla="*/ 96427 h 83"/>
                <a:gd name="T8" fmla="*/ 67697 w 106"/>
                <a:gd name="T9" fmla="*/ 92856 h 83"/>
                <a:gd name="T10" fmla="*/ 195965 w 106"/>
                <a:gd name="T11" fmla="*/ 149998 h 83"/>
                <a:gd name="T12" fmla="*/ 199528 w 106"/>
                <a:gd name="T13" fmla="*/ 153569 h 83"/>
                <a:gd name="T14" fmla="*/ 309981 w 106"/>
                <a:gd name="T15" fmla="*/ 96427 h 83"/>
                <a:gd name="T16" fmla="*/ 199528 w 106"/>
                <a:gd name="T17" fmla="*/ 39285 h 83"/>
                <a:gd name="T18" fmla="*/ 195965 w 106"/>
                <a:gd name="T19" fmla="*/ 39285 h 83"/>
                <a:gd name="T20" fmla="*/ 53445 w 106"/>
                <a:gd name="T21" fmla="*/ 103570 h 83"/>
                <a:gd name="T22" fmla="*/ 3563 w 106"/>
                <a:gd name="T23" fmla="*/ 124998 h 83"/>
                <a:gd name="T24" fmla="*/ 3563 w 106"/>
                <a:gd name="T25" fmla="*/ 132141 h 83"/>
                <a:gd name="T26" fmla="*/ 121142 w 106"/>
                <a:gd name="T27" fmla="*/ 189283 h 83"/>
                <a:gd name="T28" fmla="*/ 171024 w 106"/>
                <a:gd name="T29" fmla="*/ 164283 h 83"/>
                <a:gd name="T30" fmla="*/ 374115 w 106"/>
                <a:gd name="T31" fmla="*/ 57142 h 83"/>
                <a:gd name="T32" fmla="*/ 374115 w 106"/>
                <a:gd name="T33" fmla="*/ 64285 h 83"/>
                <a:gd name="T34" fmla="*/ 324233 w 106"/>
                <a:gd name="T35" fmla="*/ 89284 h 83"/>
                <a:gd name="T36" fmla="*/ 206654 w 106"/>
                <a:gd name="T37" fmla="*/ 28571 h 83"/>
                <a:gd name="T38" fmla="*/ 256536 w 106"/>
                <a:gd name="T39" fmla="*/ 0 h 83"/>
                <a:gd name="T40" fmla="*/ 374115 w 106"/>
                <a:gd name="T41" fmla="*/ 57142 h 83"/>
                <a:gd name="T42" fmla="*/ 377678 w 106"/>
                <a:gd name="T43" fmla="*/ 128569 h 83"/>
                <a:gd name="T44" fmla="*/ 256536 w 106"/>
                <a:gd name="T45" fmla="*/ 189283 h 83"/>
                <a:gd name="T46" fmla="*/ 206654 w 106"/>
                <a:gd name="T47" fmla="*/ 167855 h 83"/>
                <a:gd name="T48" fmla="*/ 206654 w 106"/>
                <a:gd name="T49" fmla="*/ 160712 h 83"/>
                <a:gd name="T50" fmla="*/ 327796 w 106"/>
                <a:gd name="T51" fmla="*/ 103570 h 83"/>
                <a:gd name="T52" fmla="*/ 171024 w 106"/>
                <a:gd name="T53" fmla="*/ 25000 h 83"/>
                <a:gd name="T54" fmla="*/ 117579 w 106"/>
                <a:gd name="T55" fmla="*/ 0 h 83"/>
                <a:gd name="T56" fmla="*/ 0 w 106"/>
                <a:gd name="T57" fmla="*/ 60713 h 83"/>
                <a:gd name="T58" fmla="*/ 49882 w 106"/>
                <a:gd name="T59" fmla="*/ 89284 h 83"/>
                <a:gd name="T60" fmla="*/ 171024 w 106"/>
                <a:gd name="T61" fmla="*/ 32142 h 83"/>
                <a:gd name="T62" fmla="*/ 171024 w 106"/>
                <a:gd name="T63" fmla="*/ 25000 h 83"/>
                <a:gd name="T64" fmla="*/ 195965 w 106"/>
                <a:gd name="T65" fmla="*/ 292853 h 83"/>
                <a:gd name="T66" fmla="*/ 199528 w 106"/>
                <a:gd name="T67" fmla="*/ 296424 h 83"/>
                <a:gd name="T68" fmla="*/ 320670 w 106"/>
                <a:gd name="T69" fmla="*/ 232139 h 83"/>
                <a:gd name="T70" fmla="*/ 317107 w 106"/>
                <a:gd name="T71" fmla="*/ 174997 h 83"/>
                <a:gd name="T72" fmla="*/ 260099 w 106"/>
                <a:gd name="T73" fmla="*/ 203568 h 83"/>
                <a:gd name="T74" fmla="*/ 256536 w 106"/>
                <a:gd name="T75" fmla="*/ 203568 h 83"/>
                <a:gd name="T76" fmla="*/ 199528 w 106"/>
                <a:gd name="T77" fmla="*/ 174997 h 83"/>
                <a:gd name="T78" fmla="*/ 195965 w 106"/>
                <a:gd name="T79" fmla="*/ 178569 h 83"/>
                <a:gd name="T80" fmla="*/ 60571 w 106"/>
                <a:gd name="T81" fmla="*/ 174997 h 83"/>
                <a:gd name="T82" fmla="*/ 117579 w 106"/>
                <a:gd name="T83" fmla="*/ 203568 h 83"/>
                <a:gd name="T84" fmla="*/ 178150 w 106"/>
                <a:gd name="T85" fmla="*/ 174997 h 83"/>
                <a:gd name="T86" fmla="*/ 181713 w 106"/>
                <a:gd name="T87" fmla="*/ 178569 h 83"/>
                <a:gd name="T88" fmla="*/ 181713 w 106"/>
                <a:gd name="T89" fmla="*/ 296424 h 83"/>
                <a:gd name="T90" fmla="*/ 60571 w 106"/>
                <a:gd name="T91" fmla="*/ 235711 h 83"/>
                <a:gd name="T92" fmla="*/ 57008 w 106"/>
                <a:gd name="T93" fmla="*/ 178569 h 8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83">
                  <a:moveTo>
                    <a:pt x="19" y="26"/>
                  </a:moveTo>
                  <a:cubicBezTo>
                    <a:pt x="50" y="11"/>
                    <a:pt x="50" y="11"/>
                    <a:pt x="50" y="11"/>
                  </a:cubicBezTo>
                  <a:cubicBezTo>
                    <a:pt x="50" y="11"/>
                    <a:pt x="51" y="11"/>
                    <a:pt x="51" y="11"/>
                  </a:cubicBezTo>
                  <a:cubicBezTo>
                    <a:pt x="51" y="11"/>
                    <a:pt x="51" y="11"/>
                    <a:pt x="51" y="11"/>
                  </a:cubicBezTo>
                  <a:cubicBezTo>
                    <a:pt x="51" y="42"/>
                    <a:pt x="51" y="42"/>
                    <a:pt x="51" y="42"/>
                  </a:cubicBezTo>
                  <a:cubicBezTo>
                    <a:pt x="51" y="42"/>
                    <a:pt x="51" y="43"/>
                    <a:pt x="51" y="43"/>
                  </a:cubicBezTo>
                  <a:cubicBezTo>
                    <a:pt x="51" y="43"/>
                    <a:pt x="50" y="43"/>
                    <a:pt x="50" y="43"/>
                  </a:cubicBezTo>
                  <a:cubicBezTo>
                    <a:pt x="19" y="27"/>
                    <a:pt x="19" y="27"/>
                    <a:pt x="19" y="27"/>
                  </a:cubicBezTo>
                  <a:cubicBezTo>
                    <a:pt x="19" y="27"/>
                    <a:pt x="19" y="27"/>
                    <a:pt x="19" y="27"/>
                  </a:cubicBezTo>
                  <a:cubicBezTo>
                    <a:pt x="19" y="26"/>
                    <a:pt x="19" y="26"/>
                    <a:pt x="19" y="26"/>
                  </a:cubicBezTo>
                  <a:close/>
                  <a:moveTo>
                    <a:pt x="55" y="11"/>
                  </a:moveTo>
                  <a:cubicBezTo>
                    <a:pt x="55" y="42"/>
                    <a:pt x="55" y="42"/>
                    <a:pt x="55" y="42"/>
                  </a:cubicBezTo>
                  <a:cubicBezTo>
                    <a:pt x="55" y="42"/>
                    <a:pt x="55" y="43"/>
                    <a:pt x="55" y="43"/>
                  </a:cubicBezTo>
                  <a:cubicBezTo>
                    <a:pt x="55" y="43"/>
                    <a:pt x="56" y="43"/>
                    <a:pt x="56" y="43"/>
                  </a:cubicBezTo>
                  <a:cubicBezTo>
                    <a:pt x="87" y="27"/>
                    <a:pt x="87" y="27"/>
                    <a:pt x="87" y="27"/>
                  </a:cubicBezTo>
                  <a:cubicBezTo>
                    <a:pt x="87" y="27"/>
                    <a:pt x="87" y="27"/>
                    <a:pt x="87" y="27"/>
                  </a:cubicBezTo>
                  <a:cubicBezTo>
                    <a:pt x="87" y="26"/>
                    <a:pt x="87" y="26"/>
                    <a:pt x="87" y="26"/>
                  </a:cubicBezTo>
                  <a:cubicBezTo>
                    <a:pt x="56" y="11"/>
                    <a:pt x="56" y="11"/>
                    <a:pt x="56" y="11"/>
                  </a:cubicBezTo>
                  <a:cubicBezTo>
                    <a:pt x="56" y="11"/>
                    <a:pt x="55" y="11"/>
                    <a:pt x="55" y="11"/>
                  </a:cubicBezTo>
                  <a:cubicBezTo>
                    <a:pt x="55" y="11"/>
                    <a:pt x="55" y="11"/>
                    <a:pt x="55" y="11"/>
                  </a:cubicBezTo>
                  <a:close/>
                  <a:moveTo>
                    <a:pt x="48" y="45"/>
                  </a:moveTo>
                  <a:cubicBezTo>
                    <a:pt x="15" y="29"/>
                    <a:pt x="15" y="29"/>
                    <a:pt x="15" y="29"/>
                  </a:cubicBezTo>
                  <a:cubicBezTo>
                    <a:pt x="15" y="29"/>
                    <a:pt x="15" y="29"/>
                    <a:pt x="14" y="29"/>
                  </a:cubicBezTo>
                  <a:cubicBezTo>
                    <a:pt x="1" y="35"/>
                    <a:pt x="1" y="35"/>
                    <a:pt x="1" y="35"/>
                  </a:cubicBezTo>
                  <a:cubicBezTo>
                    <a:pt x="1" y="36"/>
                    <a:pt x="0" y="36"/>
                    <a:pt x="0" y="36"/>
                  </a:cubicBezTo>
                  <a:cubicBezTo>
                    <a:pt x="0" y="37"/>
                    <a:pt x="1" y="37"/>
                    <a:pt x="1" y="37"/>
                  </a:cubicBezTo>
                  <a:cubicBezTo>
                    <a:pt x="33" y="53"/>
                    <a:pt x="33" y="53"/>
                    <a:pt x="33" y="53"/>
                  </a:cubicBezTo>
                  <a:cubicBezTo>
                    <a:pt x="34" y="54"/>
                    <a:pt x="34" y="54"/>
                    <a:pt x="34" y="53"/>
                  </a:cubicBezTo>
                  <a:cubicBezTo>
                    <a:pt x="48" y="47"/>
                    <a:pt x="48" y="47"/>
                    <a:pt x="48" y="47"/>
                  </a:cubicBezTo>
                  <a:cubicBezTo>
                    <a:pt x="48" y="47"/>
                    <a:pt x="48" y="46"/>
                    <a:pt x="48" y="46"/>
                  </a:cubicBezTo>
                  <a:cubicBezTo>
                    <a:pt x="48" y="45"/>
                    <a:pt x="48" y="45"/>
                    <a:pt x="48" y="45"/>
                  </a:cubicBezTo>
                  <a:close/>
                  <a:moveTo>
                    <a:pt x="105" y="16"/>
                  </a:moveTo>
                  <a:cubicBezTo>
                    <a:pt x="105" y="17"/>
                    <a:pt x="106" y="17"/>
                    <a:pt x="106" y="17"/>
                  </a:cubicBezTo>
                  <a:cubicBezTo>
                    <a:pt x="106" y="18"/>
                    <a:pt x="105" y="18"/>
                    <a:pt x="105" y="18"/>
                  </a:cubicBezTo>
                  <a:cubicBezTo>
                    <a:pt x="92" y="25"/>
                    <a:pt x="92" y="25"/>
                    <a:pt x="92" y="25"/>
                  </a:cubicBezTo>
                  <a:cubicBezTo>
                    <a:pt x="91" y="25"/>
                    <a:pt x="91" y="25"/>
                    <a:pt x="91" y="25"/>
                  </a:cubicBezTo>
                  <a:cubicBezTo>
                    <a:pt x="58" y="9"/>
                    <a:pt x="58" y="9"/>
                    <a:pt x="58" y="9"/>
                  </a:cubicBezTo>
                  <a:cubicBezTo>
                    <a:pt x="58" y="8"/>
                    <a:pt x="58" y="8"/>
                    <a:pt x="58" y="8"/>
                  </a:cubicBezTo>
                  <a:cubicBezTo>
                    <a:pt x="58" y="7"/>
                    <a:pt x="58" y="7"/>
                    <a:pt x="58" y="7"/>
                  </a:cubicBezTo>
                  <a:cubicBezTo>
                    <a:pt x="72" y="0"/>
                    <a:pt x="72" y="0"/>
                    <a:pt x="72" y="0"/>
                  </a:cubicBezTo>
                  <a:cubicBezTo>
                    <a:pt x="72" y="0"/>
                    <a:pt x="72" y="0"/>
                    <a:pt x="72" y="0"/>
                  </a:cubicBezTo>
                  <a:cubicBezTo>
                    <a:pt x="105" y="16"/>
                    <a:pt x="105" y="16"/>
                    <a:pt x="105" y="16"/>
                  </a:cubicBezTo>
                  <a:close/>
                  <a:moveTo>
                    <a:pt x="105" y="35"/>
                  </a:moveTo>
                  <a:cubicBezTo>
                    <a:pt x="105" y="36"/>
                    <a:pt x="106" y="36"/>
                    <a:pt x="106" y="36"/>
                  </a:cubicBezTo>
                  <a:cubicBezTo>
                    <a:pt x="106" y="37"/>
                    <a:pt x="105" y="37"/>
                    <a:pt x="105" y="37"/>
                  </a:cubicBezTo>
                  <a:cubicBezTo>
                    <a:pt x="72" y="53"/>
                    <a:pt x="72" y="53"/>
                    <a:pt x="72" y="53"/>
                  </a:cubicBezTo>
                  <a:cubicBezTo>
                    <a:pt x="72" y="54"/>
                    <a:pt x="72" y="54"/>
                    <a:pt x="72" y="53"/>
                  </a:cubicBezTo>
                  <a:cubicBezTo>
                    <a:pt x="58" y="47"/>
                    <a:pt x="58" y="47"/>
                    <a:pt x="58" y="47"/>
                  </a:cubicBezTo>
                  <a:cubicBezTo>
                    <a:pt x="58" y="47"/>
                    <a:pt x="58" y="46"/>
                    <a:pt x="58" y="46"/>
                  </a:cubicBezTo>
                  <a:cubicBezTo>
                    <a:pt x="58" y="45"/>
                    <a:pt x="58" y="45"/>
                    <a:pt x="58" y="45"/>
                  </a:cubicBezTo>
                  <a:cubicBezTo>
                    <a:pt x="91" y="29"/>
                    <a:pt x="91" y="29"/>
                    <a:pt x="91" y="29"/>
                  </a:cubicBezTo>
                  <a:cubicBezTo>
                    <a:pt x="91" y="29"/>
                    <a:pt x="91" y="29"/>
                    <a:pt x="92" y="29"/>
                  </a:cubicBezTo>
                  <a:cubicBezTo>
                    <a:pt x="105" y="35"/>
                    <a:pt x="105" y="35"/>
                    <a:pt x="105" y="35"/>
                  </a:cubicBezTo>
                  <a:close/>
                  <a:moveTo>
                    <a:pt x="48" y="7"/>
                  </a:moveTo>
                  <a:cubicBezTo>
                    <a:pt x="34" y="0"/>
                    <a:pt x="34" y="0"/>
                    <a:pt x="34" y="0"/>
                  </a:cubicBezTo>
                  <a:cubicBezTo>
                    <a:pt x="34" y="0"/>
                    <a:pt x="34" y="0"/>
                    <a:pt x="33" y="0"/>
                  </a:cubicBezTo>
                  <a:cubicBezTo>
                    <a:pt x="1" y="16"/>
                    <a:pt x="1" y="16"/>
                    <a:pt x="1" y="16"/>
                  </a:cubicBezTo>
                  <a:cubicBezTo>
                    <a:pt x="1" y="17"/>
                    <a:pt x="0" y="17"/>
                    <a:pt x="0" y="17"/>
                  </a:cubicBezTo>
                  <a:cubicBezTo>
                    <a:pt x="0" y="18"/>
                    <a:pt x="1" y="18"/>
                    <a:pt x="1" y="18"/>
                  </a:cubicBezTo>
                  <a:cubicBezTo>
                    <a:pt x="14" y="25"/>
                    <a:pt x="14" y="25"/>
                    <a:pt x="14" y="25"/>
                  </a:cubicBezTo>
                  <a:cubicBezTo>
                    <a:pt x="15" y="25"/>
                    <a:pt x="15" y="25"/>
                    <a:pt x="15" y="25"/>
                  </a:cubicBezTo>
                  <a:cubicBezTo>
                    <a:pt x="48" y="9"/>
                    <a:pt x="48" y="9"/>
                    <a:pt x="48" y="9"/>
                  </a:cubicBezTo>
                  <a:cubicBezTo>
                    <a:pt x="48" y="8"/>
                    <a:pt x="48" y="8"/>
                    <a:pt x="48" y="8"/>
                  </a:cubicBezTo>
                  <a:cubicBezTo>
                    <a:pt x="48" y="7"/>
                    <a:pt x="48" y="7"/>
                    <a:pt x="48" y="7"/>
                  </a:cubicBezTo>
                  <a:close/>
                  <a:moveTo>
                    <a:pt x="55" y="50"/>
                  </a:moveTo>
                  <a:cubicBezTo>
                    <a:pt x="55" y="82"/>
                    <a:pt x="55" y="82"/>
                    <a:pt x="55" y="82"/>
                  </a:cubicBezTo>
                  <a:cubicBezTo>
                    <a:pt x="55" y="82"/>
                    <a:pt x="55" y="83"/>
                    <a:pt x="55" y="83"/>
                  </a:cubicBezTo>
                  <a:cubicBezTo>
                    <a:pt x="55" y="83"/>
                    <a:pt x="56" y="83"/>
                    <a:pt x="56" y="83"/>
                  </a:cubicBezTo>
                  <a:cubicBezTo>
                    <a:pt x="89" y="66"/>
                    <a:pt x="89" y="66"/>
                    <a:pt x="89" y="66"/>
                  </a:cubicBezTo>
                  <a:cubicBezTo>
                    <a:pt x="89" y="66"/>
                    <a:pt x="90" y="66"/>
                    <a:pt x="90" y="65"/>
                  </a:cubicBezTo>
                  <a:cubicBezTo>
                    <a:pt x="90" y="50"/>
                    <a:pt x="90" y="50"/>
                    <a:pt x="90" y="50"/>
                  </a:cubicBezTo>
                  <a:cubicBezTo>
                    <a:pt x="90" y="50"/>
                    <a:pt x="89" y="49"/>
                    <a:pt x="89" y="49"/>
                  </a:cubicBezTo>
                  <a:cubicBezTo>
                    <a:pt x="89" y="49"/>
                    <a:pt x="89" y="49"/>
                    <a:pt x="88" y="49"/>
                  </a:cubicBezTo>
                  <a:cubicBezTo>
                    <a:pt x="73" y="57"/>
                    <a:pt x="73" y="57"/>
                    <a:pt x="73" y="57"/>
                  </a:cubicBezTo>
                  <a:cubicBezTo>
                    <a:pt x="72" y="57"/>
                    <a:pt x="72" y="57"/>
                    <a:pt x="72" y="57"/>
                  </a:cubicBezTo>
                  <a:cubicBezTo>
                    <a:pt x="72" y="57"/>
                    <a:pt x="72" y="57"/>
                    <a:pt x="72" y="57"/>
                  </a:cubicBezTo>
                  <a:cubicBezTo>
                    <a:pt x="71" y="57"/>
                    <a:pt x="71" y="57"/>
                    <a:pt x="71" y="57"/>
                  </a:cubicBezTo>
                  <a:cubicBezTo>
                    <a:pt x="56" y="49"/>
                    <a:pt x="56" y="49"/>
                    <a:pt x="56" y="49"/>
                  </a:cubicBezTo>
                  <a:cubicBezTo>
                    <a:pt x="56" y="49"/>
                    <a:pt x="55" y="49"/>
                    <a:pt x="55" y="49"/>
                  </a:cubicBezTo>
                  <a:cubicBezTo>
                    <a:pt x="55" y="49"/>
                    <a:pt x="55" y="50"/>
                    <a:pt x="55" y="50"/>
                  </a:cubicBezTo>
                  <a:close/>
                  <a:moveTo>
                    <a:pt x="16" y="50"/>
                  </a:moveTo>
                  <a:cubicBezTo>
                    <a:pt x="16" y="50"/>
                    <a:pt x="17" y="49"/>
                    <a:pt x="17" y="49"/>
                  </a:cubicBezTo>
                  <a:cubicBezTo>
                    <a:pt x="17" y="49"/>
                    <a:pt x="17" y="49"/>
                    <a:pt x="18" y="49"/>
                  </a:cubicBezTo>
                  <a:cubicBezTo>
                    <a:pt x="33" y="57"/>
                    <a:pt x="33" y="57"/>
                    <a:pt x="33" y="57"/>
                  </a:cubicBezTo>
                  <a:cubicBezTo>
                    <a:pt x="34" y="57"/>
                    <a:pt x="34" y="57"/>
                    <a:pt x="34" y="57"/>
                  </a:cubicBezTo>
                  <a:cubicBezTo>
                    <a:pt x="50" y="49"/>
                    <a:pt x="50" y="49"/>
                    <a:pt x="50" y="49"/>
                  </a:cubicBezTo>
                  <a:cubicBezTo>
                    <a:pt x="50" y="49"/>
                    <a:pt x="51" y="49"/>
                    <a:pt x="51" y="49"/>
                  </a:cubicBezTo>
                  <a:cubicBezTo>
                    <a:pt x="51" y="49"/>
                    <a:pt x="51" y="50"/>
                    <a:pt x="51" y="50"/>
                  </a:cubicBezTo>
                  <a:cubicBezTo>
                    <a:pt x="51" y="82"/>
                    <a:pt x="51" y="82"/>
                    <a:pt x="51" y="82"/>
                  </a:cubicBezTo>
                  <a:cubicBezTo>
                    <a:pt x="51" y="82"/>
                    <a:pt x="51" y="83"/>
                    <a:pt x="51" y="83"/>
                  </a:cubicBezTo>
                  <a:cubicBezTo>
                    <a:pt x="51" y="83"/>
                    <a:pt x="50" y="83"/>
                    <a:pt x="50" y="83"/>
                  </a:cubicBezTo>
                  <a:cubicBezTo>
                    <a:pt x="17" y="66"/>
                    <a:pt x="17" y="66"/>
                    <a:pt x="17" y="66"/>
                  </a:cubicBezTo>
                  <a:cubicBezTo>
                    <a:pt x="17" y="66"/>
                    <a:pt x="16" y="66"/>
                    <a:pt x="16" y="65"/>
                  </a:cubicBezTo>
                  <a:lnTo>
                    <a:pt x="16" y="5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nvGrpSpPr>
          <p:cNvPr id="11" name="Group 60"/>
          <p:cNvGrpSpPr/>
          <p:nvPr/>
        </p:nvGrpSpPr>
        <p:grpSpPr bwMode="auto">
          <a:xfrm>
            <a:off x="3200792" y="3471864"/>
            <a:ext cx="549201" cy="547687"/>
            <a:chOff x="3010378" y="3471260"/>
            <a:chExt cx="548204" cy="548202"/>
          </a:xfrm>
        </p:grpSpPr>
        <p:sp>
          <p:nvSpPr>
            <p:cNvPr id="62" name="Oval 61"/>
            <p:cNvSpPr/>
            <p:nvPr/>
          </p:nvSpPr>
          <p:spPr>
            <a:xfrm flipH="1">
              <a:off x="3010378" y="3471260"/>
              <a:ext cx="548204" cy="548202"/>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r" eaLnBrk="1" hangingPunct="1"/>
              <a:endParaRPr lang="zh-CN" altLang="zh-CN" sz="1600">
                <a:solidFill>
                  <a:schemeClr val="bg1"/>
                </a:solidFill>
              </a:endParaRPr>
            </a:p>
          </p:txBody>
        </p:sp>
        <p:sp>
          <p:nvSpPr>
            <p:cNvPr id="13353" name="Freeform 51"/>
            <p:cNvSpPr>
              <a:spLocks noEditPoints="1"/>
            </p:cNvSpPr>
            <p:nvPr/>
          </p:nvSpPr>
          <p:spPr bwMode="auto">
            <a:xfrm>
              <a:off x="3070827" y="3585168"/>
              <a:ext cx="411635" cy="340047"/>
            </a:xfrm>
            <a:custGeom>
              <a:avLst/>
              <a:gdLst>
                <a:gd name="T0" fmla="*/ 319306 w 107"/>
                <a:gd name="T1" fmla="*/ 243443 h 88"/>
                <a:gd name="T2" fmla="*/ 319306 w 107"/>
                <a:gd name="T3" fmla="*/ 27049 h 88"/>
                <a:gd name="T4" fmla="*/ 319306 w 107"/>
                <a:gd name="T5" fmla="*/ 11593 h 88"/>
                <a:gd name="T6" fmla="*/ 327000 w 107"/>
                <a:gd name="T7" fmla="*/ 0 h 88"/>
                <a:gd name="T8" fmla="*/ 334694 w 107"/>
                <a:gd name="T9" fmla="*/ 0 h 88"/>
                <a:gd name="T10" fmla="*/ 342388 w 107"/>
                <a:gd name="T11" fmla="*/ 0 h 88"/>
                <a:gd name="T12" fmla="*/ 342388 w 107"/>
                <a:gd name="T13" fmla="*/ 266628 h 88"/>
                <a:gd name="T14" fmla="*/ 334694 w 107"/>
                <a:gd name="T15" fmla="*/ 270492 h 88"/>
                <a:gd name="T16" fmla="*/ 327000 w 107"/>
                <a:gd name="T17" fmla="*/ 266628 h 88"/>
                <a:gd name="T18" fmla="*/ 319306 w 107"/>
                <a:gd name="T19" fmla="*/ 258899 h 88"/>
                <a:gd name="T20" fmla="*/ 319306 w 107"/>
                <a:gd name="T21" fmla="*/ 243443 h 88"/>
                <a:gd name="T22" fmla="*/ 92329 w 107"/>
                <a:gd name="T23" fmla="*/ 243443 h 88"/>
                <a:gd name="T24" fmla="*/ 92329 w 107"/>
                <a:gd name="T25" fmla="*/ 27049 h 88"/>
                <a:gd name="T26" fmla="*/ 92329 w 107"/>
                <a:gd name="T27" fmla="*/ 11593 h 88"/>
                <a:gd name="T28" fmla="*/ 84635 w 107"/>
                <a:gd name="T29" fmla="*/ 0 h 88"/>
                <a:gd name="T30" fmla="*/ 76941 w 107"/>
                <a:gd name="T31" fmla="*/ 0 h 88"/>
                <a:gd name="T32" fmla="*/ 69247 w 107"/>
                <a:gd name="T33" fmla="*/ 0 h 88"/>
                <a:gd name="T34" fmla="*/ 69247 w 107"/>
                <a:gd name="T35" fmla="*/ 266628 h 88"/>
                <a:gd name="T36" fmla="*/ 76941 w 107"/>
                <a:gd name="T37" fmla="*/ 270492 h 88"/>
                <a:gd name="T38" fmla="*/ 84635 w 107"/>
                <a:gd name="T39" fmla="*/ 266628 h 88"/>
                <a:gd name="T40" fmla="*/ 92329 w 107"/>
                <a:gd name="T41" fmla="*/ 258899 h 88"/>
                <a:gd name="T42" fmla="*/ 92329 w 107"/>
                <a:gd name="T43" fmla="*/ 243443 h 88"/>
                <a:gd name="T44" fmla="*/ 138494 w 107"/>
                <a:gd name="T45" fmla="*/ 197073 h 88"/>
                <a:gd name="T46" fmla="*/ 138494 w 107"/>
                <a:gd name="T47" fmla="*/ 212529 h 88"/>
                <a:gd name="T48" fmla="*/ 126953 w 107"/>
                <a:gd name="T49" fmla="*/ 224122 h 88"/>
                <a:gd name="T50" fmla="*/ 119259 w 107"/>
                <a:gd name="T51" fmla="*/ 227986 h 88"/>
                <a:gd name="T52" fmla="*/ 111565 w 107"/>
                <a:gd name="T53" fmla="*/ 224122 h 88"/>
                <a:gd name="T54" fmla="*/ 111565 w 107"/>
                <a:gd name="T55" fmla="*/ 46370 h 88"/>
                <a:gd name="T56" fmla="*/ 119259 w 107"/>
                <a:gd name="T57" fmla="*/ 42506 h 88"/>
                <a:gd name="T58" fmla="*/ 126953 w 107"/>
                <a:gd name="T59" fmla="*/ 46370 h 88"/>
                <a:gd name="T60" fmla="*/ 138494 w 107"/>
                <a:gd name="T61" fmla="*/ 54098 h 88"/>
                <a:gd name="T62" fmla="*/ 138494 w 107"/>
                <a:gd name="T63" fmla="*/ 69555 h 88"/>
                <a:gd name="T64" fmla="*/ 138494 w 107"/>
                <a:gd name="T65" fmla="*/ 197073 h 88"/>
                <a:gd name="T66" fmla="*/ 234670 w 107"/>
                <a:gd name="T67" fmla="*/ 309134 h 88"/>
                <a:gd name="T68" fmla="*/ 207741 w 107"/>
                <a:gd name="T69" fmla="*/ 340047 h 88"/>
                <a:gd name="T70" fmla="*/ 176965 w 107"/>
                <a:gd name="T71" fmla="*/ 309134 h 88"/>
                <a:gd name="T72" fmla="*/ 176965 w 107"/>
                <a:gd name="T73" fmla="*/ 92740 h 88"/>
                <a:gd name="T74" fmla="*/ 207741 w 107"/>
                <a:gd name="T75" fmla="*/ 61827 h 88"/>
                <a:gd name="T76" fmla="*/ 234670 w 107"/>
                <a:gd name="T77" fmla="*/ 92740 h 88"/>
                <a:gd name="T78" fmla="*/ 234670 w 107"/>
                <a:gd name="T79" fmla="*/ 309134 h 88"/>
                <a:gd name="T80" fmla="*/ 273141 w 107"/>
                <a:gd name="T81" fmla="*/ 197073 h 88"/>
                <a:gd name="T82" fmla="*/ 273141 w 107"/>
                <a:gd name="T83" fmla="*/ 212529 h 88"/>
                <a:gd name="T84" fmla="*/ 284682 w 107"/>
                <a:gd name="T85" fmla="*/ 224122 h 88"/>
                <a:gd name="T86" fmla="*/ 292376 w 107"/>
                <a:gd name="T87" fmla="*/ 227986 h 88"/>
                <a:gd name="T88" fmla="*/ 300070 w 107"/>
                <a:gd name="T89" fmla="*/ 224122 h 88"/>
                <a:gd name="T90" fmla="*/ 300070 w 107"/>
                <a:gd name="T91" fmla="*/ 46370 h 88"/>
                <a:gd name="T92" fmla="*/ 292376 w 107"/>
                <a:gd name="T93" fmla="*/ 42506 h 88"/>
                <a:gd name="T94" fmla="*/ 284682 w 107"/>
                <a:gd name="T95" fmla="*/ 46370 h 88"/>
                <a:gd name="T96" fmla="*/ 273141 w 107"/>
                <a:gd name="T97" fmla="*/ 54098 h 88"/>
                <a:gd name="T98" fmla="*/ 273141 w 107"/>
                <a:gd name="T99" fmla="*/ 69555 h 88"/>
                <a:gd name="T100" fmla="*/ 273141 w 107"/>
                <a:gd name="T101" fmla="*/ 197073 h 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7" h="88">
                  <a:moveTo>
                    <a:pt x="83" y="63"/>
                  </a:moveTo>
                  <a:cubicBezTo>
                    <a:pt x="97" y="47"/>
                    <a:pt x="97" y="23"/>
                    <a:pt x="83" y="7"/>
                  </a:cubicBezTo>
                  <a:cubicBezTo>
                    <a:pt x="82" y="6"/>
                    <a:pt x="82" y="4"/>
                    <a:pt x="83" y="3"/>
                  </a:cubicBezTo>
                  <a:cubicBezTo>
                    <a:pt x="85" y="0"/>
                    <a:pt x="85" y="0"/>
                    <a:pt x="85" y="0"/>
                  </a:cubicBezTo>
                  <a:cubicBezTo>
                    <a:pt x="86" y="0"/>
                    <a:pt x="86" y="0"/>
                    <a:pt x="87" y="0"/>
                  </a:cubicBezTo>
                  <a:cubicBezTo>
                    <a:pt x="88" y="0"/>
                    <a:pt x="89" y="0"/>
                    <a:pt x="89" y="0"/>
                  </a:cubicBezTo>
                  <a:cubicBezTo>
                    <a:pt x="107" y="20"/>
                    <a:pt x="107" y="50"/>
                    <a:pt x="89" y="69"/>
                  </a:cubicBezTo>
                  <a:cubicBezTo>
                    <a:pt x="89" y="70"/>
                    <a:pt x="88" y="70"/>
                    <a:pt x="87" y="70"/>
                  </a:cubicBezTo>
                  <a:cubicBezTo>
                    <a:pt x="86" y="70"/>
                    <a:pt x="86" y="70"/>
                    <a:pt x="85" y="69"/>
                  </a:cubicBezTo>
                  <a:cubicBezTo>
                    <a:pt x="83" y="67"/>
                    <a:pt x="83" y="67"/>
                    <a:pt x="83" y="67"/>
                  </a:cubicBezTo>
                  <a:cubicBezTo>
                    <a:pt x="82" y="65"/>
                    <a:pt x="82" y="64"/>
                    <a:pt x="83" y="63"/>
                  </a:cubicBezTo>
                  <a:close/>
                  <a:moveTo>
                    <a:pt x="24" y="63"/>
                  </a:moveTo>
                  <a:cubicBezTo>
                    <a:pt x="10" y="47"/>
                    <a:pt x="10" y="23"/>
                    <a:pt x="24" y="7"/>
                  </a:cubicBezTo>
                  <a:cubicBezTo>
                    <a:pt x="25" y="6"/>
                    <a:pt x="25" y="4"/>
                    <a:pt x="24" y="3"/>
                  </a:cubicBezTo>
                  <a:cubicBezTo>
                    <a:pt x="22" y="0"/>
                    <a:pt x="22" y="0"/>
                    <a:pt x="22" y="0"/>
                  </a:cubicBezTo>
                  <a:cubicBezTo>
                    <a:pt x="21" y="0"/>
                    <a:pt x="21" y="0"/>
                    <a:pt x="20" y="0"/>
                  </a:cubicBezTo>
                  <a:cubicBezTo>
                    <a:pt x="19" y="0"/>
                    <a:pt x="18" y="0"/>
                    <a:pt x="18" y="0"/>
                  </a:cubicBezTo>
                  <a:cubicBezTo>
                    <a:pt x="0" y="20"/>
                    <a:pt x="0" y="50"/>
                    <a:pt x="18" y="69"/>
                  </a:cubicBezTo>
                  <a:cubicBezTo>
                    <a:pt x="18" y="70"/>
                    <a:pt x="19" y="70"/>
                    <a:pt x="20" y="70"/>
                  </a:cubicBezTo>
                  <a:cubicBezTo>
                    <a:pt x="21" y="70"/>
                    <a:pt x="21" y="70"/>
                    <a:pt x="22" y="69"/>
                  </a:cubicBezTo>
                  <a:cubicBezTo>
                    <a:pt x="24" y="67"/>
                    <a:pt x="24" y="67"/>
                    <a:pt x="24" y="67"/>
                  </a:cubicBezTo>
                  <a:cubicBezTo>
                    <a:pt x="25" y="65"/>
                    <a:pt x="25" y="64"/>
                    <a:pt x="24" y="63"/>
                  </a:cubicBezTo>
                  <a:close/>
                  <a:moveTo>
                    <a:pt x="36" y="51"/>
                  </a:moveTo>
                  <a:cubicBezTo>
                    <a:pt x="37" y="53"/>
                    <a:pt x="37" y="54"/>
                    <a:pt x="36" y="55"/>
                  </a:cubicBezTo>
                  <a:cubicBezTo>
                    <a:pt x="33" y="58"/>
                    <a:pt x="33" y="58"/>
                    <a:pt x="33" y="58"/>
                  </a:cubicBezTo>
                  <a:cubicBezTo>
                    <a:pt x="33" y="58"/>
                    <a:pt x="32" y="59"/>
                    <a:pt x="31" y="59"/>
                  </a:cubicBezTo>
                  <a:cubicBezTo>
                    <a:pt x="30" y="58"/>
                    <a:pt x="30" y="58"/>
                    <a:pt x="29" y="58"/>
                  </a:cubicBezTo>
                  <a:cubicBezTo>
                    <a:pt x="18" y="44"/>
                    <a:pt x="18" y="25"/>
                    <a:pt x="29" y="12"/>
                  </a:cubicBezTo>
                  <a:cubicBezTo>
                    <a:pt x="30" y="11"/>
                    <a:pt x="30" y="11"/>
                    <a:pt x="31" y="11"/>
                  </a:cubicBezTo>
                  <a:cubicBezTo>
                    <a:pt x="32" y="11"/>
                    <a:pt x="33" y="11"/>
                    <a:pt x="33" y="12"/>
                  </a:cubicBezTo>
                  <a:cubicBezTo>
                    <a:pt x="36" y="14"/>
                    <a:pt x="36" y="14"/>
                    <a:pt x="36" y="14"/>
                  </a:cubicBezTo>
                  <a:cubicBezTo>
                    <a:pt x="37" y="15"/>
                    <a:pt x="37" y="17"/>
                    <a:pt x="36" y="18"/>
                  </a:cubicBezTo>
                  <a:cubicBezTo>
                    <a:pt x="28" y="28"/>
                    <a:pt x="28" y="42"/>
                    <a:pt x="36" y="51"/>
                  </a:cubicBezTo>
                  <a:close/>
                  <a:moveTo>
                    <a:pt x="61" y="80"/>
                  </a:moveTo>
                  <a:cubicBezTo>
                    <a:pt x="61" y="84"/>
                    <a:pt x="58" y="88"/>
                    <a:pt x="54" y="88"/>
                  </a:cubicBezTo>
                  <a:cubicBezTo>
                    <a:pt x="49" y="88"/>
                    <a:pt x="46" y="84"/>
                    <a:pt x="46" y="80"/>
                  </a:cubicBezTo>
                  <a:cubicBezTo>
                    <a:pt x="46" y="60"/>
                    <a:pt x="46" y="44"/>
                    <a:pt x="46" y="24"/>
                  </a:cubicBezTo>
                  <a:cubicBezTo>
                    <a:pt x="46" y="19"/>
                    <a:pt x="49" y="16"/>
                    <a:pt x="54" y="16"/>
                  </a:cubicBezTo>
                  <a:cubicBezTo>
                    <a:pt x="58" y="16"/>
                    <a:pt x="61" y="19"/>
                    <a:pt x="61" y="24"/>
                  </a:cubicBezTo>
                  <a:cubicBezTo>
                    <a:pt x="61" y="44"/>
                    <a:pt x="61" y="60"/>
                    <a:pt x="61" y="80"/>
                  </a:cubicBezTo>
                  <a:close/>
                  <a:moveTo>
                    <a:pt x="71" y="51"/>
                  </a:moveTo>
                  <a:cubicBezTo>
                    <a:pt x="70" y="53"/>
                    <a:pt x="70" y="54"/>
                    <a:pt x="71" y="55"/>
                  </a:cubicBezTo>
                  <a:cubicBezTo>
                    <a:pt x="74" y="58"/>
                    <a:pt x="74" y="58"/>
                    <a:pt x="74" y="58"/>
                  </a:cubicBezTo>
                  <a:cubicBezTo>
                    <a:pt x="74" y="58"/>
                    <a:pt x="75" y="59"/>
                    <a:pt x="76" y="59"/>
                  </a:cubicBezTo>
                  <a:cubicBezTo>
                    <a:pt x="77" y="58"/>
                    <a:pt x="77" y="58"/>
                    <a:pt x="78" y="58"/>
                  </a:cubicBezTo>
                  <a:cubicBezTo>
                    <a:pt x="89" y="44"/>
                    <a:pt x="89" y="25"/>
                    <a:pt x="78" y="12"/>
                  </a:cubicBezTo>
                  <a:cubicBezTo>
                    <a:pt x="77" y="11"/>
                    <a:pt x="77" y="11"/>
                    <a:pt x="76" y="11"/>
                  </a:cubicBezTo>
                  <a:cubicBezTo>
                    <a:pt x="75" y="11"/>
                    <a:pt x="74" y="11"/>
                    <a:pt x="74" y="12"/>
                  </a:cubicBezTo>
                  <a:cubicBezTo>
                    <a:pt x="71" y="14"/>
                    <a:pt x="71" y="14"/>
                    <a:pt x="71" y="14"/>
                  </a:cubicBezTo>
                  <a:cubicBezTo>
                    <a:pt x="70" y="15"/>
                    <a:pt x="70" y="17"/>
                    <a:pt x="71" y="18"/>
                  </a:cubicBezTo>
                  <a:cubicBezTo>
                    <a:pt x="79" y="28"/>
                    <a:pt x="79" y="42"/>
                    <a:pt x="71" y="5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nvGrpSpPr>
          <p:cNvPr id="13" name="Group 63"/>
          <p:cNvGrpSpPr/>
          <p:nvPr/>
        </p:nvGrpSpPr>
        <p:grpSpPr bwMode="auto">
          <a:xfrm>
            <a:off x="8480103" y="3471864"/>
            <a:ext cx="549201" cy="547687"/>
            <a:chOff x="8671519" y="3471260"/>
            <a:chExt cx="548204" cy="548202"/>
          </a:xfrm>
        </p:grpSpPr>
        <p:sp>
          <p:nvSpPr>
            <p:cNvPr id="65" name="Oval 64"/>
            <p:cNvSpPr/>
            <p:nvPr/>
          </p:nvSpPr>
          <p:spPr>
            <a:xfrm>
              <a:off x="8671519" y="3471260"/>
              <a:ext cx="548204" cy="548202"/>
            </a:xfrm>
            <a:prstGeom prst="ellips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zh-CN" altLang="zh-CN" sz="1600">
                <a:solidFill>
                  <a:schemeClr val="bg1"/>
                </a:solidFill>
              </a:endParaRPr>
            </a:p>
          </p:txBody>
        </p:sp>
        <p:grpSp>
          <p:nvGrpSpPr>
            <p:cNvPr id="21" name="Group 65"/>
            <p:cNvGrpSpPr/>
            <p:nvPr/>
          </p:nvGrpSpPr>
          <p:grpSpPr>
            <a:xfrm>
              <a:off x="8747720" y="3559794"/>
              <a:ext cx="387465" cy="324462"/>
              <a:chOff x="5099051" y="3930651"/>
              <a:chExt cx="390525" cy="327025"/>
            </a:xfrm>
            <a:solidFill>
              <a:schemeClr val="bg1"/>
            </a:solidFill>
          </p:grpSpPr>
          <p:sp>
            <p:nvSpPr>
              <p:cNvPr id="67" name="Freeform 103"/>
              <p:cNvSpPr/>
              <p:nvPr/>
            </p:nvSpPr>
            <p:spPr bwMode="auto">
              <a:xfrm>
                <a:off x="5165726" y="4027488"/>
                <a:ext cx="255588" cy="230188"/>
              </a:xfrm>
              <a:custGeom>
                <a:avLst/>
                <a:gdLst>
                  <a:gd name="T0" fmla="*/ 0 w 161"/>
                  <a:gd name="T1" fmla="*/ 62 h 145"/>
                  <a:gd name="T2" fmla="*/ 0 w 161"/>
                  <a:gd name="T3" fmla="*/ 145 h 145"/>
                  <a:gd name="T4" fmla="*/ 31 w 161"/>
                  <a:gd name="T5" fmla="*/ 145 h 145"/>
                  <a:gd name="T6" fmla="*/ 130 w 161"/>
                  <a:gd name="T7" fmla="*/ 145 h 145"/>
                  <a:gd name="T8" fmla="*/ 161 w 161"/>
                  <a:gd name="T9" fmla="*/ 145 h 145"/>
                  <a:gd name="T10" fmla="*/ 161 w 161"/>
                  <a:gd name="T11" fmla="*/ 62 h 145"/>
                  <a:gd name="T12" fmla="*/ 81 w 161"/>
                  <a:gd name="T13" fmla="*/ 0 h 145"/>
                  <a:gd name="T14" fmla="*/ 0 w 161"/>
                  <a:gd name="T15" fmla="*/ 62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45">
                    <a:moveTo>
                      <a:pt x="0" y="62"/>
                    </a:moveTo>
                    <a:lnTo>
                      <a:pt x="0" y="145"/>
                    </a:lnTo>
                    <a:lnTo>
                      <a:pt x="31" y="145"/>
                    </a:lnTo>
                    <a:lnTo>
                      <a:pt x="130" y="145"/>
                    </a:lnTo>
                    <a:lnTo>
                      <a:pt x="161" y="145"/>
                    </a:lnTo>
                    <a:lnTo>
                      <a:pt x="161" y="62"/>
                    </a:lnTo>
                    <a:lnTo>
                      <a:pt x="81" y="0"/>
                    </a:lnTo>
                    <a:lnTo>
                      <a:pt x="0"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913765">
                  <a:defRPr/>
                </a:pPr>
                <a:endParaRPr lang="en-US" sz="2400"/>
              </a:p>
            </p:txBody>
          </p:sp>
          <p:sp>
            <p:nvSpPr>
              <p:cNvPr id="68" name="Freeform 104"/>
              <p:cNvSpPr/>
              <p:nvPr/>
            </p:nvSpPr>
            <p:spPr bwMode="auto">
              <a:xfrm>
                <a:off x="5099051" y="3930651"/>
                <a:ext cx="390525" cy="195263"/>
              </a:xfrm>
              <a:custGeom>
                <a:avLst/>
                <a:gdLst>
                  <a:gd name="T0" fmla="*/ 225 w 246"/>
                  <a:gd name="T1" fmla="*/ 80 h 123"/>
                  <a:gd name="T2" fmla="*/ 225 w 246"/>
                  <a:gd name="T3" fmla="*/ 21 h 123"/>
                  <a:gd name="T4" fmla="*/ 182 w 246"/>
                  <a:gd name="T5" fmla="*/ 21 h 123"/>
                  <a:gd name="T6" fmla="*/ 182 w 246"/>
                  <a:gd name="T7" fmla="*/ 47 h 123"/>
                  <a:gd name="T8" fmla="*/ 123 w 246"/>
                  <a:gd name="T9" fmla="*/ 0 h 123"/>
                  <a:gd name="T10" fmla="*/ 123 w 246"/>
                  <a:gd name="T11" fmla="*/ 0 h 123"/>
                  <a:gd name="T12" fmla="*/ 123 w 246"/>
                  <a:gd name="T13" fmla="*/ 0 h 123"/>
                  <a:gd name="T14" fmla="*/ 123 w 246"/>
                  <a:gd name="T15" fmla="*/ 0 h 123"/>
                  <a:gd name="T16" fmla="*/ 123 w 246"/>
                  <a:gd name="T17" fmla="*/ 0 h 123"/>
                  <a:gd name="T18" fmla="*/ 0 w 246"/>
                  <a:gd name="T19" fmla="*/ 97 h 123"/>
                  <a:gd name="T20" fmla="*/ 21 w 246"/>
                  <a:gd name="T21" fmla="*/ 123 h 123"/>
                  <a:gd name="T22" fmla="*/ 123 w 246"/>
                  <a:gd name="T23" fmla="*/ 42 h 123"/>
                  <a:gd name="T24" fmla="*/ 225 w 246"/>
                  <a:gd name="T25" fmla="*/ 123 h 123"/>
                  <a:gd name="T26" fmla="*/ 246 w 246"/>
                  <a:gd name="T27" fmla="*/ 97 h 123"/>
                  <a:gd name="T28" fmla="*/ 225 w 246"/>
                  <a:gd name="T29" fmla="*/ 8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123">
                    <a:moveTo>
                      <a:pt x="225" y="80"/>
                    </a:moveTo>
                    <a:lnTo>
                      <a:pt x="225" y="21"/>
                    </a:lnTo>
                    <a:lnTo>
                      <a:pt x="182" y="21"/>
                    </a:lnTo>
                    <a:lnTo>
                      <a:pt x="182" y="47"/>
                    </a:lnTo>
                    <a:lnTo>
                      <a:pt x="123" y="0"/>
                    </a:lnTo>
                    <a:lnTo>
                      <a:pt x="123" y="0"/>
                    </a:lnTo>
                    <a:lnTo>
                      <a:pt x="123" y="0"/>
                    </a:lnTo>
                    <a:lnTo>
                      <a:pt x="123" y="0"/>
                    </a:lnTo>
                    <a:lnTo>
                      <a:pt x="123" y="0"/>
                    </a:lnTo>
                    <a:lnTo>
                      <a:pt x="0" y="97"/>
                    </a:lnTo>
                    <a:lnTo>
                      <a:pt x="21" y="123"/>
                    </a:lnTo>
                    <a:lnTo>
                      <a:pt x="123" y="42"/>
                    </a:lnTo>
                    <a:lnTo>
                      <a:pt x="225" y="123"/>
                    </a:lnTo>
                    <a:lnTo>
                      <a:pt x="246" y="97"/>
                    </a:lnTo>
                    <a:lnTo>
                      <a:pt x="225"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913765">
                  <a:defRPr/>
                </a:pPr>
                <a:endParaRPr lang="en-US" sz="2400"/>
              </a:p>
            </p:txBody>
          </p:sp>
        </p:grpSp>
      </p:grpSp>
      <p:grpSp>
        <p:nvGrpSpPr>
          <p:cNvPr id="22" name="Group 68"/>
          <p:cNvGrpSpPr/>
          <p:nvPr/>
        </p:nvGrpSpPr>
        <p:grpSpPr bwMode="auto">
          <a:xfrm>
            <a:off x="7986458" y="5237163"/>
            <a:ext cx="549201" cy="547687"/>
            <a:chOff x="7987058" y="5237051"/>
            <a:chExt cx="548204" cy="548202"/>
          </a:xfrm>
        </p:grpSpPr>
        <p:sp>
          <p:nvSpPr>
            <p:cNvPr id="70" name="Oval 69"/>
            <p:cNvSpPr/>
            <p:nvPr/>
          </p:nvSpPr>
          <p:spPr>
            <a:xfrm>
              <a:off x="7987058" y="5237051"/>
              <a:ext cx="548204" cy="548202"/>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en-AU" altLang="zh-CN" sz="1600">
                <a:solidFill>
                  <a:schemeClr val="bg1"/>
                </a:solidFill>
                <a:latin typeface="FontAwesome"/>
              </a:endParaRPr>
            </a:p>
          </p:txBody>
        </p:sp>
        <p:sp>
          <p:nvSpPr>
            <p:cNvPr id="13349" name="Freeform 101"/>
            <p:cNvSpPr>
              <a:spLocks noEditPoints="1"/>
            </p:cNvSpPr>
            <p:nvPr/>
          </p:nvSpPr>
          <p:spPr bwMode="auto">
            <a:xfrm>
              <a:off x="8052502" y="5346489"/>
              <a:ext cx="378366" cy="350051"/>
            </a:xfrm>
            <a:custGeom>
              <a:avLst/>
              <a:gdLst>
                <a:gd name="T0" fmla="*/ 39 w 68"/>
                <a:gd name="T1" fmla="*/ 36 h 63"/>
                <a:gd name="T2" fmla="*/ 41 w 68"/>
                <a:gd name="T3" fmla="*/ 44 h 63"/>
                <a:gd name="T4" fmla="*/ 35 w 68"/>
                <a:gd name="T5" fmla="*/ 50 h 63"/>
                <a:gd name="T6" fmla="*/ 27 w 68"/>
                <a:gd name="T7" fmla="*/ 53 h 63"/>
                <a:gd name="T8" fmla="*/ 18 w 68"/>
                <a:gd name="T9" fmla="*/ 53 h 63"/>
                <a:gd name="T10" fmla="*/ 11 w 68"/>
                <a:gd name="T11" fmla="*/ 50 h 63"/>
                <a:gd name="T12" fmla="*/ 4 w 68"/>
                <a:gd name="T13" fmla="*/ 44 h 63"/>
                <a:gd name="T14" fmla="*/ 6 w 68"/>
                <a:gd name="T15" fmla="*/ 36 h 63"/>
                <a:gd name="T16" fmla="*/ 0 w 68"/>
                <a:gd name="T17" fmla="*/ 28 h 63"/>
                <a:gd name="T18" fmla="*/ 7 w 68"/>
                <a:gd name="T19" fmla="*/ 23 h 63"/>
                <a:gd name="T20" fmla="*/ 4 w 68"/>
                <a:gd name="T21" fmla="*/ 18 h 63"/>
                <a:gd name="T22" fmla="*/ 15 w 68"/>
                <a:gd name="T23" fmla="*/ 16 h 63"/>
                <a:gd name="T24" fmla="*/ 19 w 68"/>
                <a:gd name="T25" fmla="*/ 8 h 63"/>
                <a:gd name="T26" fmla="*/ 28 w 68"/>
                <a:gd name="T27" fmla="*/ 15 h 63"/>
                <a:gd name="T28" fmla="*/ 35 w 68"/>
                <a:gd name="T29" fmla="*/ 12 h 63"/>
                <a:gd name="T30" fmla="*/ 41 w 68"/>
                <a:gd name="T31" fmla="*/ 19 h 63"/>
                <a:gd name="T32" fmla="*/ 45 w 68"/>
                <a:gd name="T33" fmla="*/ 27 h 63"/>
                <a:gd name="T34" fmla="*/ 23 w 68"/>
                <a:gd name="T35" fmla="*/ 22 h 63"/>
                <a:gd name="T36" fmla="*/ 32 w 68"/>
                <a:gd name="T37" fmla="*/ 31 h 63"/>
                <a:gd name="T38" fmla="*/ 63 w 68"/>
                <a:gd name="T39" fmla="*/ 16 h 63"/>
                <a:gd name="T40" fmla="*/ 64 w 68"/>
                <a:gd name="T41" fmla="*/ 24 h 63"/>
                <a:gd name="T42" fmla="*/ 55 w 68"/>
                <a:gd name="T43" fmla="*/ 22 h 63"/>
                <a:gd name="T44" fmla="*/ 46 w 68"/>
                <a:gd name="T45" fmla="*/ 24 h 63"/>
                <a:gd name="T46" fmla="*/ 46 w 68"/>
                <a:gd name="T47" fmla="*/ 16 h 63"/>
                <a:gd name="T48" fmla="*/ 46 w 68"/>
                <a:gd name="T49" fmla="*/ 9 h 63"/>
                <a:gd name="T50" fmla="*/ 46 w 68"/>
                <a:gd name="T51" fmla="*/ 2 h 63"/>
                <a:gd name="T52" fmla="*/ 55 w 68"/>
                <a:gd name="T53" fmla="*/ 4 h 63"/>
                <a:gd name="T54" fmla="*/ 59 w 68"/>
                <a:gd name="T55" fmla="*/ 0 h 63"/>
                <a:gd name="T56" fmla="*/ 62 w 68"/>
                <a:gd name="T57" fmla="*/ 7 h 63"/>
                <a:gd name="T58" fmla="*/ 68 w 68"/>
                <a:gd name="T59" fmla="*/ 15 h 63"/>
                <a:gd name="T60" fmla="*/ 62 w 68"/>
                <a:gd name="T61" fmla="*/ 55 h 63"/>
                <a:gd name="T62" fmla="*/ 59 w 68"/>
                <a:gd name="T63" fmla="*/ 63 h 63"/>
                <a:gd name="T64" fmla="*/ 54 w 68"/>
                <a:gd name="T65" fmla="*/ 59 h 63"/>
                <a:gd name="T66" fmla="*/ 45 w 68"/>
                <a:gd name="T67" fmla="*/ 60 h 63"/>
                <a:gd name="T68" fmla="*/ 41 w 68"/>
                <a:gd name="T69" fmla="*/ 52 h 63"/>
                <a:gd name="T70" fmla="*/ 47 w 68"/>
                <a:gd name="T71" fmla="*/ 44 h 63"/>
                <a:gd name="T72" fmla="*/ 50 w 68"/>
                <a:gd name="T73" fmla="*/ 36 h 63"/>
                <a:gd name="T74" fmla="*/ 56 w 68"/>
                <a:gd name="T75" fmla="*/ 40 h 63"/>
                <a:gd name="T76" fmla="*/ 64 w 68"/>
                <a:gd name="T77" fmla="*/ 39 h 63"/>
                <a:gd name="T78" fmla="*/ 63 w 68"/>
                <a:gd name="T79" fmla="*/ 46 h 63"/>
                <a:gd name="T80" fmla="*/ 55 w 68"/>
                <a:gd name="T81" fmla="*/ 8 h 63"/>
                <a:gd name="T82" fmla="*/ 59 w 68"/>
                <a:gd name="T83" fmla="*/ 13 h 63"/>
                <a:gd name="T84" fmla="*/ 50 w 68"/>
                <a:gd name="T85" fmla="*/ 49 h 63"/>
                <a:gd name="T86" fmla="*/ 55 w 68"/>
                <a:gd name="T87" fmla="*/ 45 h 6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nvGrpSpPr>
          <p:cNvPr id="23" name="Group 77"/>
          <p:cNvGrpSpPr/>
          <p:nvPr/>
        </p:nvGrpSpPr>
        <p:grpSpPr bwMode="auto">
          <a:xfrm>
            <a:off x="5468386" y="2106614"/>
            <a:ext cx="1282527" cy="2738437"/>
            <a:chOff x="4953131" y="2049903"/>
            <a:chExt cx="1777869" cy="3797206"/>
          </a:xfrm>
          <a:solidFill>
            <a:srgbClr val="4E5476"/>
          </a:solidFill>
        </p:grpSpPr>
        <p:grpSp>
          <p:nvGrpSpPr>
            <p:cNvPr id="24" name="Group 78"/>
            <p:cNvGrpSpPr/>
            <p:nvPr/>
          </p:nvGrpSpPr>
          <p:grpSpPr bwMode="auto">
            <a:xfrm>
              <a:off x="5657220" y="2049903"/>
              <a:ext cx="1073780" cy="3797206"/>
              <a:chOff x="5885820" y="2998041"/>
              <a:chExt cx="592553" cy="2095444"/>
            </a:xfrm>
            <a:grpFill/>
          </p:grpSpPr>
          <p:sp>
            <p:nvSpPr>
              <p:cNvPr id="85" name="Shape 1033"/>
              <p:cNvSpPr/>
              <p:nvPr/>
            </p:nvSpPr>
            <p:spPr>
              <a:xfrm>
                <a:off x="5885830" y="2998041"/>
                <a:ext cx="592543" cy="2095444"/>
              </a:xfrm>
              <a:custGeom>
                <a:avLst/>
                <a:gdLst/>
                <a:ahLst/>
                <a:cxnLst>
                  <a:cxn ang="0">
                    <a:pos x="wd2" y="hd2"/>
                  </a:cxn>
                  <a:cxn ang="5400000">
                    <a:pos x="wd2" y="hd2"/>
                  </a:cxn>
                  <a:cxn ang="10800000">
                    <a:pos x="wd2" y="hd2"/>
                  </a:cxn>
                  <a:cxn ang="16200000">
                    <a:pos x="wd2" y="hd2"/>
                  </a:cxn>
                </a:cxnLst>
                <a:rect l="0" t="0" r="r" b="b"/>
                <a:pathLst>
                  <a:path w="20942" h="21597" extrusionOk="0">
                    <a:moveTo>
                      <a:pt x="8563" y="0"/>
                    </a:moveTo>
                    <a:cubicBezTo>
                      <a:pt x="10027" y="-3"/>
                      <a:pt x="12311" y="423"/>
                      <a:pt x="12311" y="1065"/>
                    </a:cubicBezTo>
                    <a:cubicBezTo>
                      <a:pt x="12311" y="1707"/>
                      <a:pt x="12132" y="1985"/>
                      <a:pt x="11954" y="2193"/>
                    </a:cubicBezTo>
                    <a:cubicBezTo>
                      <a:pt x="11775" y="2401"/>
                      <a:pt x="11537" y="2367"/>
                      <a:pt x="11537" y="2367"/>
                    </a:cubicBezTo>
                    <a:cubicBezTo>
                      <a:pt x="11537" y="2367"/>
                      <a:pt x="11597" y="2801"/>
                      <a:pt x="11121" y="2905"/>
                    </a:cubicBezTo>
                    <a:cubicBezTo>
                      <a:pt x="10645" y="3009"/>
                      <a:pt x="10526" y="3043"/>
                      <a:pt x="10526" y="3182"/>
                    </a:cubicBezTo>
                    <a:cubicBezTo>
                      <a:pt x="10526" y="3321"/>
                      <a:pt x="10823" y="3425"/>
                      <a:pt x="11240" y="3564"/>
                    </a:cubicBezTo>
                    <a:cubicBezTo>
                      <a:pt x="11656" y="3703"/>
                      <a:pt x="13442" y="3859"/>
                      <a:pt x="14393" y="3963"/>
                    </a:cubicBezTo>
                    <a:cubicBezTo>
                      <a:pt x="15346" y="4067"/>
                      <a:pt x="16119" y="4241"/>
                      <a:pt x="16654" y="4588"/>
                    </a:cubicBezTo>
                    <a:cubicBezTo>
                      <a:pt x="17190" y="4935"/>
                      <a:pt x="17963" y="5369"/>
                      <a:pt x="18975" y="5664"/>
                    </a:cubicBezTo>
                    <a:cubicBezTo>
                      <a:pt x="19986" y="5959"/>
                      <a:pt x="21236" y="6427"/>
                      <a:pt x="20879" y="6878"/>
                    </a:cubicBezTo>
                    <a:cubicBezTo>
                      <a:pt x="20522" y="7329"/>
                      <a:pt x="18380" y="7676"/>
                      <a:pt x="17190" y="7486"/>
                    </a:cubicBezTo>
                    <a:cubicBezTo>
                      <a:pt x="16000" y="7295"/>
                      <a:pt x="15524" y="7277"/>
                      <a:pt x="15524" y="7277"/>
                    </a:cubicBezTo>
                    <a:cubicBezTo>
                      <a:pt x="15524" y="7277"/>
                      <a:pt x="16297" y="8266"/>
                      <a:pt x="16654" y="9255"/>
                    </a:cubicBezTo>
                    <a:cubicBezTo>
                      <a:pt x="17011" y="10245"/>
                      <a:pt x="17963" y="11199"/>
                      <a:pt x="17428" y="11286"/>
                    </a:cubicBezTo>
                    <a:cubicBezTo>
                      <a:pt x="16893" y="11372"/>
                      <a:pt x="16119" y="11477"/>
                      <a:pt x="16119" y="11477"/>
                    </a:cubicBezTo>
                    <a:cubicBezTo>
                      <a:pt x="16119" y="11477"/>
                      <a:pt x="15958" y="12874"/>
                      <a:pt x="15107" y="14083"/>
                    </a:cubicBezTo>
                    <a:cubicBezTo>
                      <a:pt x="14257" y="15292"/>
                      <a:pt x="13947" y="15840"/>
                      <a:pt x="13838" y="16560"/>
                    </a:cubicBezTo>
                    <a:cubicBezTo>
                      <a:pt x="13728" y="17279"/>
                      <a:pt x="13454" y="17807"/>
                      <a:pt x="13673" y="18111"/>
                    </a:cubicBezTo>
                    <a:cubicBezTo>
                      <a:pt x="13893" y="18415"/>
                      <a:pt x="15318" y="19006"/>
                      <a:pt x="16141" y="19118"/>
                    </a:cubicBezTo>
                    <a:cubicBezTo>
                      <a:pt x="16963" y="19230"/>
                      <a:pt x="18444" y="19230"/>
                      <a:pt x="19047" y="19310"/>
                    </a:cubicBezTo>
                    <a:cubicBezTo>
                      <a:pt x="19650" y="19390"/>
                      <a:pt x="20089" y="19614"/>
                      <a:pt x="18718" y="19678"/>
                    </a:cubicBezTo>
                    <a:cubicBezTo>
                      <a:pt x="17347" y="19742"/>
                      <a:pt x="14770" y="19630"/>
                      <a:pt x="14112" y="19566"/>
                    </a:cubicBezTo>
                    <a:cubicBezTo>
                      <a:pt x="13454" y="19502"/>
                      <a:pt x="12412" y="19358"/>
                      <a:pt x="12412" y="19358"/>
                    </a:cubicBezTo>
                    <a:cubicBezTo>
                      <a:pt x="12412" y="19358"/>
                      <a:pt x="12741" y="19598"/>
                      <a:pt x="11261" y="19598"/>
                    </a:cubicBezTo>
                    <a:cubicBezTo>
                      <a:pt x="9780" y="19598"/>
                      <a:pt x="9506" y="19566"/>
                      <a:pt x="9451" y="19294"/>
                    </a:cubicBezTo>
                    <a:cubicBezTo>
                      <a:pt x="9397" y="19022"/>
                      <a:pt x="9451" y="18655"/>
                      <a:pt x="9232" y="18463"/>
                    </a:cubicBezTo>
                    <a:cubicBezTo>
                      <a:pt x="9012" y="18271"/>
                      <a:pt x="10109" y="17775"/>
                      <a:pt x="9561" y="17503"/>
                    </a:cubicBezTo>
                    <a:cubicBezTo>
                      <a:pt x="9012" y="17231"/>
                      <a:pt x="8464" y="16528"/>
                      <a:pt x="8958" y="16112"/>
                    </a:cubicBezTo>
                    <a:cubicBezTo>
                      <a:pt x="9451" y="15696"/>
                      <a:pt x="8793" y="15281"/>
                      <a:pt x="8958" y="15009"/>
                    </a:cubicBezTo>
                    <a:cubicBezTo>
                      <a:pt x="9122" y="14737"/>
                      <a:pt x="9341" y="14369"/>
                      <a:pt x="9341" y="13953"/>
                    </a:cubicBezTo>
                    <a:cubicBezTo>
                      <a:pt x="9341" y="13538"/>
                      <a:pt x="9287" y="13234"/>
                      <a:pt x="9287" y="13234"/>
                    </a:cubicBezTo>
                    <a:cubicBezTo>
                      <a:pt x="9287" y="13234"/>
                      <a:pt x="8245" y="14801"/>
                      <a:pt x="7971" y="15217"/>
                    </a:cubicBezTo>
                    <a:cubicBezTo>
                      <a:pt x="7696" y="15632"/>
                      <a:pt x="7258" y="17119"/>
                      <a:pt x="7258" y="17567"/>
                    </a:cubicBezTo>
                    <a:cubicBezTo>
                      <a:pt x="7258" y="18015"/>
                      <a:pt x="6107" y="18623"/>
                      <a:pt x="6052" y="19022"/>
                    </a:cubicBezTo>
                    <a:cubicBezTo>
                      <a:pt x="5997" y="19422"/>
                      <a:pt x="5942" y="19662"/>
                      <a:pt x="5558" y="19662"/>
                    </a:cubicBezTo>
                    <a:cubicBezTo>
                      <a:pt x="5174" y="19662"/>
                      <a:pt x="5942" y="20110"/>
                      <a:pt x="6216" y="20462"/>
                    </a:cubicBezTo>
                    <a:cubicBezTo>
                      <a:pt x="6490" y="20813"/>
                      <a:pt x="7313" y="21597"/>
                      <a:pt x="5723" y="21597"/>
                    </a:cubicBezTo>
                    <a:cubicBezTo>
                      <a:pt x="4132" y="21597"/>
                      <a:pt x="2323" y="21405"/>
                      <a:pt x="2268" y="20909"/>
                    </a:cubicBezTo>
                    <a:cubicBezTo>
                      <a:pt x="2213" y="20414"/>
                      <a:pt x="2432" y="19982"/>
                      <a:pt x="1994" y="19790"/>
                    </a:cubicBezTo>
                    <a:cubicBezTo>
                      <a:pt x="1555" y="19598"/>
                      <a:pt x="1500" y="19182"/>
                      <a:pt x="1555" y="18927"/>
                    </a:cubicBezTo>
                    <a:cubicBezTo>
                      <a:pt x="1610" y="18671"/>
                      <a:pt x="1336" y="18239"/>
                      <a:pt x="1555" y="17695"/>
                    </a:cubicBezTo>
                    <a:cubicBezTo>
                      <a:pt x="1775" y="17152"/>
                      <a:pt x="1775" y="16240"/>
                      <a:pt x="2213" y="15552"/>
                    </a:cubicBezTo>
                    <a:cubicBezTo>
                      <a:pt x="2652" y="14865"/>
                      <a:pt x="2761" y="13809"/>
                      <a:pt x="2981" y="12978"/>
                    </a:cubicBezTo>
                    <a:cubicBezTo>
                      <a:pt x="3200" y="12146"/>
                      <a:pt x="3365" y="11730"/>
                      <a:pt x="3090" y="11603"/>
                    </a:cubicBezTo>
                    <a:cubicBezTo>
                      <a:pt x="2816" y="11475"/>
                      <a:pt x="1172" y="11363"/>
                      <a:pt x="733" y="11331"/>
                    </a:cubicBezTo>
                    <a:cubicBezTo>
                      <a:pt x="294" y="11299"/>
                      <a:pt x="1281" y="10435"/>
                      <a:pt x="1610" y="9716"/>
                    </a:cubicBezTo>
                    <a:cubicBezTo>
                      <a:pt x="1939" y="8996"/>
                      <a:pt x="2542" y="8564"/>
                      <a:pt x="2871" y="8053"/>
                    </a:cubicBezTo>
                    <a:cubicBezTo>
                      <a:pt x="3200" y="7541"/>
                      <a:pt x="3200" y="7301"/>
                      <a:pt x="2487" y="6933"/>
                    </a:cubicBezTo>
                    <a:cubicBezTo>
                      <a:pt x="1775" y="6565"/>
                      <a:pt x="897" y="6326"/>
                      <a:pt x="513" y="5494"/>
                    </a:cubicBezTo>
                    <a:cubicBezTo>
                      <a:pt x="130" y="4663"/>
                      <a:pt x="-364" y="4119"/>
                      <a:pt x="404" y="3911"/>
                    </a:cubicBezTo>
                    <a:cubicBezTo>
                      <a:pt x="1172" y="3703"/>
                      <a:pt x="2652" y="3815"/>
                      <a:pt x="3748" y="3559"/>
                    </a:cubicBezTo>
                    <a:cubicBezTo>
                      <a:pt x="4845" y="3303"/>
                      <a:pt x="5010" y="3015"/>
                      <a:pt x="5503" y="2983"/>
                    </a:cubicBezTo>
                    <a:cubicBezTo>
                      <a:pt x="5997" y="2951"/>
                      <a:pt x="6106" y="2920"/>
                      <a:pt x="6106" y="2744"/>
                    </a:cubicBezTo>
                    <a:cubicBezTo>
                      <a:pt x="6106" y="2568"/>
                      <a:pt x="5942" y="2392"/>
                      <a:pt x="5942" y="2392"/>
                    </a:cubicBezTo>
                    <a:cubicBezTo>
                      <a:pt x="5942" y="2392"/>
                      <a:pt x="5174" y="2248"/>
                      <a:pt x="5010" y="2024"/>
                    </a:cubicBezTo>
                    <a:cubicBezTo>
                      <a:pt x="4845" y="1800"/>
                      <a:pt x="4681" y="1240"/>
                      <a:pt x="4900" y="857"/>
                    </a:cubicBezTo>
                    <a:cubicBezTo>
                      <a:pt x="5119" y="473"/>
                      <a:pt x="6318" y="5"/>
                      <a:pt x="8563" y="0"/>
                    </a:cubicBezTo>
                    <a:close/>
                  </a:path>
                </a:pathLst>
              </a:custGeom>
              <a:grpFill/>
              <a:ln w="12700" cap="flat">
                <a:noFill/>
                <a:miter lim="400000"/>
              </a:ln>
              <a:effectLst/>
            </p:spPr>
            <p:txBody>
              <a:bodyPr lIns="50784" tIns="50784" rIns="50784" bIns="50784" anchor="ctr"/>
              <a:lstStyle/>
              <a:p>
                <a:pPr defTabSz="913765">
                  <a:defRPr sz="3200">
                    <a:solidFill>
                      <a:srgbClr val="FFFFFF"/>
                    </a:solidFill>
                    <a:latin typeface="Helvetica Light"/>
                    <a:ea typeface="Helvetica Light"/>
                    <a:cs typeface="Helvetica Light"/>
                    <a:sym typeface="Helvetica Light"/>
                  </a:defRPr>
                </a:pPr>
                <a:endParaRPr sz="3200">
                  <a:solidFill>
                    <a:srgbClr val="FFFFFF"/>
                  </a:solidFill>
                  <a:latin typeface="Helvetica Light"/>
                  <a:ea typeface="Helvetica Light"/>
                  <a:cs typeface="Helvetica Light"/>
                  <a:sym typeface="Helvetica Light"/>
                </a:endParaRPr>
              </a:p>
            </p:txBody>
          </p:sp>
          <p:sp>
            <p:nvSpPr>
              <p:cNvPr id="13345" name="Shape 1034"/>
              <p:cNvSpPr/>
              <p:nvPr/>
            </p:nvSpPr>
            <p:spPr bwMode="auto">
              <a:xfrm>
                <a:off x="6044928" y="3266536"/>
                <a:ext cx="152772" cy="118030"/>
              </a:xfrm>
              <a:custGeom>
                <a:avLst/>
                <a:gdLst>
                  <a:gd name="T0" fmla="*/ 76386 w 21600"/>
                  <a:gd name="T1" fmla="*/ 59015 h 21600"/>
                  <a:gd name="T2" fmla="*/ 76386 w 21600"/>
                  <a:gd name="T3" fmla="*/ 59015 h 21600"/>
                  <a:gd name="T4" fmla="*/ 76386 w 21600"/>
                  <a:gd name="T5" fmla="*/ 59015 h 21600"/>
                  <a:gd name="T6" fmla="*/ 76386 w 21600"/>
                  <a:gd name="T7" fmla="*/ 5901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0143" y="9828"/>
                    </a:moveTo>
                    <a:cubicBezTo>
                      <a:pt x="20503" y="10692"/>
                      <a:pt x="21004" y="11543"/>
                      <a:pt x="21600" y="12462"/>
                    </a:cubicBezTo>
                    <a:cubicBezTo>
                      <a:pt x="20797" y="15394"/>
                      <a:pt x="20629" y="18810"/>
                      <a:pt x="20550" y="21600"/>
                    </a:cubicBezTo>
                    <a:cubicBezTo>
                      <a:pt x="17285" y="18886"/>
                      <a:pt x="18957" y="12766"/>
                      <a:pt x="16102" y="12414"/>
                    </a:cubicBezTo>
                    <a:cubicBezTo>
                      <a:pt x="13346" y="12074"/>
                      <a:pt x="12988" y="13608"/>
                      <a:pt x="12526" y="15998"/>
                    </a:cubicBezTo>
                    <a:cubicBezTo>
                      <a:pt x="12064" y="18387"/>
                      <a:pt x="11785" y="20178"/>
                      <a:pt x="11785" y="20178"/>
                    </a:cubicBezTo>
                    <a:cubicBezTo>
                      <a:pt x="11785" y="20178"/>
                      <a:pt x="2700" y="7597"/>
                      <a:pt x="0" y="3147"/>
                    </a:cubicBezTo>
                    <a:cubicBezTo>
                      <a:pt x="1311" y="2680"/>
                      <a:pt x="1742" y="2046"/>
                      <a:pt x="1827" y="0"/>
                    </a:cubicBezTo>
                    <a:cubicBezTo>
                      <a:pt x="4847" y="4160"/>
                      <a:pt x="12262" y="11667"/>
                      <a:pt x="15756" y="11667"/>
                    </a:cubicBezTo>
                    <a:cubicBezTo>
                      <a:pt x="17415" y="11667"/>
                      <a:pt x="18853" y="10951"/>
                      <a:pt x="20143" y="9828"/>
                    </a:cubicBez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50784" tIns="50784" rIns="50784" bIns="50784" anchor="ctr"/>
              <a:lstStyle/>
              <a:p>
                <a:endParaRPr lang="zh-CN" altLang="en-US" sz="2400"/>
              </a:p>
            </p:txBody>
          </p:sp>
          <p:sp>
            <p:nvSpPr>
              <p:cNvPr id="13346" name="Shape 1035"/>
              <p:cNvSpPr/>
              <p:nvPr/>
            </p:nvSpPr>
            <p:spPr bwMode="auto">
              <a:xfrm>
                <a:off x="6204036" y="3584752"/>
                <a:ext cx="63807" cy="88944"/>
              </a:xfrm>
              <a:custGeom>
                <a:avLst/>
                <a:gdLst>
                  <a:gd name="T0" fmla="*/ 31904 w 20108"/>
                  <a:gd name="T1" fmla="*/ 44472 h 21600"/>
                  <a:gd name="T2" fmla="*/ 31904 w 20108"/>
                  <a:gd name="T3" fmla="*/ 44472 h 21600"/>
                  <a:gd name="T4" fmla="*/ 31904 w 20108"/>
                  <a:gd name="T5" fmla="*/ 44472 h 21600"/>
                  <a:gd name="T6" fmla="*/ 31904 w 20108"/>
                  <a:gd name="T7" fmla="*/ 4447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0108" h="21600" extrusionOk="0">
                    <a:moveTo>
                      <a:pt x="11314" y="594"/>
                    </a:moveTo>
                    <a:lnTo>
                      <a:pt x="0" y="0"/>
                    </a:lnTo>
                    <a:cubicBezTo>
                      <a:pt x="0" y="0"/>
                      <a:pt x="10284" y="5549"/>
                      <a:pt x="10284" y="11495"/>
                    </a:cubicBezTo>
                    <a:cubicBezTo>
                      <a:pt x="10284" y="17438"/>
                      <a:pt x="9772" y="20013"/>
                      <a:pt x="9772" y="20013"/>
                    </a:cubicBezTo>
                    <a:lnTo>
                      <a:pt x="18772" y="21600"/>
                    </a:lnTo>
                    <a:cubicBezTo>
                      <a:pt x="18772" y="21600"/>
                      <a:pt x="21600" y="15655"/>
                      <a:pt x="19026" y="9907"/>
                    </a:cubicBezTo>
                    <a:cubicBezTo>
                      <a:pt x="16457" y="4162"/>
                      <a:pt x="13629" y="2575"/>
                      <a:pt x="11314" y="594"/>
                    </a:cubicBez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50784" tIns="50784" rIns="50784" bIns="50784" anchor="ctr"/>
              <a:lstStyle/>
              <a:p>
                <a:endParaRPr lang="zh-CN" altLang="en-US" sz="2400"/>
              </a:p>
            </p:txBody>
          </p:sp>
          <p:sp>
            <p:nvSpPr>
              <p:cNvPr id="13347" name="Shape 1036"/>
              <p:cNvSpPr/>
              <p:nvPr/>
            </p:nvSpPr>
            <p:spPr bwMode="auto">
              <a:xfrm>
                <a:off x="6243813" y="3793582"/>
                <a:ext cx="27989" cy="76476"/>
              </a:xfrm>
              <a:custGeom>
                <a:avLst/>
                <a:gdLst>
                  <a:gd name="T0" fmla="*/ 13995 w 21600"/>
                  <a:gd name="T1" fmla="*/ 38238 h 21600"/>
                  <a:gd name="T2" fmla="*/ 13995 w 21600"/>
                  <a:gd name="T3" fmla="*/ 38238 h 21600"/>
                  <a:gd name="T4" fmla="*/ 13995 w 21600"/>
                  <a:gd name="T5" fmla="*/ 38238 h 21600"/>
                  <a:gd name="T6" fmla="*/ 13995 w 21600"/>
                  <a:gd name="T7" fmla="*/ 38238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6479" y="0"/>
                    </a:moveTo>
                    <a:cubicBezTo>
                      <a:pt x="6479" y="0"/>
                      <a:pt x="2878" y="12381"/>
                      <a:pt x="1439" y="16334"/>
                    </a:cubicBezTo>
                    <a:cubicBezTo>
                      <a:pt x="0" y="20286"/>
                      <a:pt x="0" y="21600"/>
                      <a:pt x="0" y="21600"/>
                    </a:cubicBezTo>
                    <a:lnTo>
                      <a:pt x="21600" y="20286"/>
                    </a:lnTo>
                    <a:cubicBezTo>
                      <a:pt x="21600" y="20286"/>
                      <a:pt x="16556" y="10275"/>
                      <a:pt x="6479" y="0"/>
                    </a:cubicBez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50784" tIns="50784" rIns="50784" bIns="50784" anchor="ctr"/>
              <a:lstStyle/>
              <a:p>
                <a:endParaRPr lang="zh-CN" altLang="en-US" sz="2400"/>
              </a:p>
            </p:txBody>
          </p:sp>
        </p:grpSp>
        <p:grpSp>
          <p:nvGrpSpPr>
            <p:cNvPr id="25" name="Group 79"/>
            <p:cNvGrpSpPr/>
            <p:nvPr/>
          </p:nvGrpSpPr>
          <p:grpSpPr bwMode="auto">
            <a:xfrm>
              <a:off x="4953131" y="2211585"/>
              <a:ext cx="1032889" cy="3522184"/>
              <a:chOff x="4327117" y="2248733"/>
              <a:chExt cx="467420" cy="1593917"/>
            </a:xfrm>
            <a:grpFill/>
          </p:grpSpPr>
          <p:sp>
            <p:nvSpPr>
              <p:cNvPr id="13340" name="Shape 1037"/>
              <p:cNvSpPr/>
              <p:nvPr/>
            </p:nvSpPr>
            <p:spPr bwMode="auto">
              <a:xfrm>
                <a:off x="4514737" y="2443569"/>
                <a:ext cx="104119" cy="147004"/>
              </a:xfrm>
              <a:custGeom>
                <a:avLst/>
                <a:gdLst>
                  <a:gd name="T0" fmla="*/ 52060 w 17393"/>
                  <a:gd name="T1" fmla="*/ 73502 h 16430"/>
                  <a:gd name="T2" fmla="*/ 52060 w 17393"/>
                  <a:gd name="T3" fmla="*/ 73502 h 16430"/>
                  <a:gd name="T4" fmla="*/ 52060 w 17393"/>
                  <a:gd name="T5" fmla="*/ 73502 h 16430"/>
                  <a:gd name="T6" fmla="*/ 52060 w 17393"/>
                  <a:gd name="T7" fmla="*/ 73502 h 1643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17393" h="16430" extrusionOk="0">
                    <a:moveTo>
                      <a:pt x="186" y="1062"/>
                    </a:moveTo>
                    <a:cubicBezTo>
                      <a:pt x="6551" y="2887"/>
                      <a:pt x="-497" y="5169"/>
                      <a:pt x="1549" y="7298"/>
                    </a:cubicBezTo>
                    <a:cubicBezTo>
                      <a:pt x="3596" y="9428"/>
                      <a:pt x="-951" y="10950"/>
                      <a:pt x="186" y="13839"/>
                    </a:cubicBezTo>
                    <a:cubicBezTo>
                      <a:pt x="1322" y="16729"/>
                      <a:pt x="11099" y="16577"/>
                      <a:pt x="15874" y="16273"/>
                    </a:cubicBezTo>
                    <a:cubicBezTo>
                      <a:pt x="20649" y="15969"/>
                      <a:pt x="13827" y="-4871"/>
                      <a:pt x="186" y="1062"/>
                    </a:cubicBez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50784" tIns="50784" rIns="50784" bIns="50784" anchor="ctr"/>
              <a:lstStyle/>
              <a:p>
                <a:endParaRPr lang="zh-CN" altLang="en-US" sz="2400"/>
              </a:p>
            </p:txBody>
          </p:sp>
          <p:sp>
            <p:nvSpPr>
              <p:cNvPr id="82" name="Shape 1038"/>
              <p:cNvSpPr/>
              <p:nvPr/>
            </p:nvSpPr>
            <p:spPr>
              <a:xfrm>
                <a:off x="4464528" y="2248286"/>
                <a:ext cx="230013" cy="336702"/>
              </a:xfrm>
              <a:custGeom>
                <a:avLst/>
                <a:gdLst/>
                <a:ahLst/>
                <a:cxnLst>
                  <a:cxn ang="0">
                    <a:pos x="wd2" y="hd2"/>
                  </a:cxn>
                  <a:cxn ang="5400000">
                    <a:pos x="wd2" y="hd2"/>
                  </a:cxn>
                  <a:cxn ang="10800000">
                    <a:pos x="wd2" y="hd2"/>
                  </a:cxn>
                  <a:cxn ang="16200000">
                    <a:pos x="wd2" y="hd2"/>
                  </a:cxn>
                </a:cxnLst>
                <a:rect l="0" t="0" r="r" b="b"/>
                <a:pathLst>
                  <a:path w="18339" h="19358" extrusionOk="0">
                    <a:moveTo>
                      <a:pt x="710" y="2062"/>
                    </a:moveTo>
                    <a:cubicBezTo>
                      <a:pt x="4444" y="-1631"/>
                      <a:pt x="14162" y="-123"/>
                      <a:pt x="14072" y="4672"/>
                    </a:cubicBezTo>
                    <a:cubicBezTo>
                      <a:pt x="13981" y="9467"/>
                      <a:pt x="18111" y="6414"/>
                      <a:pt x="16740" y="8825"/>
                    </a:cubicBezTo>
                    <a:cubicBezTo>
                      <a:pt x="15368" y="11235"/>
                      <a:pt x="19697" y="10962"/>
                      <a:pt x="17891" y="12944"/>
                    </a:cubicBezTo>
                    <a:cubicBezTo>
                      <a:pt x="16085" y="14926"/>
                      <a:pt x="20502" y="15370"/>
                      <a:pt x="16264" y="17670"/>
                    </a:cubicBezTo>
                    <a:cubicBezTo>
                      <a:pt x="12026" y="19969"/>
                      <a:pt x="9576" y="19252"/>
                      <a:pt x="9576" y="19252"/>
                    </a:cubicBezTo>
                    <a:cubicBezTo>
                      <a:pt x="9576" y="19252"/>
                      <a:pt x="10880" y="5804"/>
                      <a:pt x="3218" y="7372"/>
                    </a:cubicBezTo>
                    <a:cubicBezTo>
                      <a:pt x="842" y="7859"/>
                      <a:pt x="-1098" y="3848"/>
                      <a:pt x="710" y="2062"/>
                    </a:cubicBezTo>
                    <a:close/>
                  </a:path>
                </a:pathLst>
              </a:custGeom>
              <a:grpFill/>
              <a:ln w="12700" cap="flat">
                <a:noFill/>
                <a:miter lim="400000"/>
              </a:ln>
              <a:effectLst/>
            </p:spPr>
            <p:txBody>
              <a:bodyPr lIns="50784" tIns="50784" rIns="50784" bIns="50784" anchor="ctr"/>
              <a:lstStyle/>
              <a:p>
                <a:pPr defTabSz="913765">
                  <a:defRPr sz="3200">
                    <a:solidFill>
                      <a:srgbClr val="FFFFFF"/>
                    </a:solidFill>
                    <a:latin typeface="Helvetica Light"/>
                    <a:ea typeface="Helvetica Light"/>
                    <a:cs typeface="Helvetica Light"/>
                    <a:sym typeface="Helvetica Light"/>
                  </a:defRPr>
                </a:pPr>
                <a:endParaRPr sz="3200">
                  <a:solidFill>
                    <a:srgbClr val="FFFFFF"/>
                  </a:solidFill>
                  <a:latin typeface="Helvetica Light"/>
                  <a:ea typeface="Helvetica Light"/>
                  <a:cs typeface="Helvetica Light"/>
                  <a:sym typeface="Helvetica Light"/>
                </a:endParaRPr>
              </a:p>
            </p:txBody>
          </p:sp>
          <p:sp>
            <p:nvSpPr>
              <p:cNvPr id="83" name="Shape 1039"/>
              <p:cNvSpPr/>
              <p:nvPr/>
            </p:nvSpPr>
            <p:spPr>
              <a:xfrm>
                <a:off x="4327117" y="2248286"/>
                <a:ext cx="466997" cy="1594851"/>
              </a:xfrm>
              <a:custGeom>
                <a:avLst/>
                <a:gdLst/>
                <a:ahLst/>
                <a:cxnLst>
                  <a:cxn ang="0">
                    <a:pos x="wd2" y="hd2"/>
                  </a:cxn>
                  <a:cxn ang="5400000">
                    <a:pos x="wd2" y="hd2"/>
                  </a:cxn>
                  <a:cxn ang="10800000">
                    <a:pos x="wd2" y="hd2"/>
                  </a:cxn>
                  <a:cxn ang="16200000">
                    <a:pos x="wd2" y="hd2"/>
                  </a:cxn>
                </a:cxnLst>
                <a:rect l="0" t="0" r="r" b="b"/>
                <a:pathLst>
                  <a:path w="21600" h="21490" extrusionOk="0">
                    <a:moveTo>
                      <a:pt x="9729" y="0"/>
                    </a:moveTo>
                    <a:cubicBezTo>
                      <a:pt x="11263" y="-1"/>
                      <a:pt x="12626" y="216"/>
                      <a:pt x="13309" y="696"/>
                    </a:cubicBezTo>
                    <a:cubicBezTo>
                      <a:pt x="13991" y="1177"/>
                      <a:pt x="14104" y="1724"/>
                      <a:pt x="13877" y="2006"/>
                    </a:cubicBezTo>
                    <a:cubicBezTo>
                      <a:pt x="13685" y="2245"/>
                      <a:pt x="14425" y="2938"/>
                      <a:pt x="14755" y="3173"/>
                    </a:cubicBezTo>
                    <a:cubicBezTo>
                      <a:pt x="15167" y="3467"/>
                      <a:pt x="15809" y="3880"/>
                      <a:pt x="15809" y="3880"/>
                    </a:cubicBezTo>
                    <a:cubicBezTo>
                      <a:pt x="15809" y="3880"/>
                      <a:pt x="16491" y="4178"/>
                      <a:pt x="16491" y="4592"/>
                    </a:cubicBezTo>
                    <a:cubicBezTo>
                      <a:pt x="16491" y="5007"/>
                      <a:pt x="16434" y="5604"/>
                      <a:pt x="16945" y="6366"/>
                    </a:cubicBezTo>
                    <a:cubicBezTo>
                      <a:pt x="17457" y="7129"/>
                      <a:pt x="17400" y="7295"/>
                      <a:pt x="16945" y="7676"/>
                    </a:cubicBezTo>
                    <a:cubicBezTo>
                      <a:pt x="16491" y="8058"/>
                      <a:pt x="15013" y="8787"/>
                      <a:pt x="15013" y="8787"/>
                    </a:cubicBezTo>
                    <a:cubicBezTo>
                      <a:pt x="15013" y="8787"/>
                      <a:pt x="16434" y="8986"/>
                      <a:pt x="15923" y="9168"/>
                    </a:cubicBezTo>
                    <a:cubicBezTo>
                      <a:pt x="15411" y="9351"/>
                      <a:pt x="14957" y="9417"/>
                      <a:pt x="14957" y="9417"/>
                    </a:cubicBezTo>
                    <a:cubicBezTo>
                      <a:pt x="14957" y="9417"/>
                      <a:pt x="16491" y="10064"/>
                      <a:pt x="15695" y="10760"/>
                    </a:cubicBezTo>
                    <a:cubicBezTo>
                      <a:pt x="14900" y="11456"/>
                      <a:pt x="14750" y="11966"/>
                      <a:pt x="14841" y="12604"/>
                    </a:cubicBezTo>
                    <a:cubicBezTo>
                      <a:pt x="14932" y="13241"/>
                      <a:pt x="14932" y="13799"/>
                      <a:pt x="14932" y="13799"/>
                    </a:cubicBezTo>
                    <a:lnTo>
                      <a:pt x="14021" y="13852"/>
                    </a:lnTo>
                    <a:cubicBezTo>
                      <a:pt x="14021" y="13852"/>
                      <a:pt x="14021" y="14437"/>
                      <a:pt x="14932" y="14809"/>
                    </a:cubicBezTo>
                    <a:cubicBezTo>
                      <a:pt x="15843" y="15181"/>
                      <a:pt x="17300" y="15792"/>
                      <a:pt x="17573" y="16775"/>
                    </a:cubicBezTo>
                    <a:cubicBezTo>
                      <a:pt x="17846" y="17758"/>
                      <a:pt x="18574" y="18608"/>
                      <a:pt x="19576" y="18847"/>
                    </a:cubicBezTo>
                    <a:cubicBezTo>
                      <a:pt x="20578" y="19086"/>
                      <a:pt x="21600" y="19060"/>
                      <a:pt x="21600" y="19462"/>
                    </a:cubicBezTo>
                    <a:cubicBezTo>
                      <a:pt x="21600" y="19865"/>
                      <a:pt x="21334" y="20329"/>
                      <a:pt x="21334" y="20531"/>
                    </a:cubicBezTo>
                    <a:cubicBezTo>
                      <a:pt x="21334" y="20732"/>
                      <a:pt x="21334" y="21011"/>
                      <a:pt x="21334" y="21011"/>
                    </a:cubicBezTo>
                    <a:lnTo>
                      <a:pt x="20910" y="21042"/>
                    </a:lnTo>
                    <a:cubicBezTo>
                      <a:pt x="20910" y="21042"/>
                      <a:pt x="21016" y="20809"/>
                      <a:pt x="20910" y="20546"/>
                    </a:cubicBezTo>
                    <a:cubicBezTo>
                      <a:pt x="20804" y="20283"/>
                      <a:pt x="20538" y="19927"/>
                      <a:pt x="19955" y="20035"/>
                    </a:cubicBezTo>
                    <a:cubicBezTo>
                      <a:pt x="19371" y="20144"/>
                      <a:pt x="18469" y="20639"/>
                      <a:pt x="18044" y="20871"/>
                    </a:cubicBezTo>
                    <a:cubicBezTo>
                      <a:pt x="17620" y="21104"/>
                      <a:pt x="16770" y="21320"/>
                      <a:pt x="15072" y="21181"/>
                    </a:cubicBezTo>
                    <a:cubicBezTo>
                      <a:pt x="13374" y="21042"/>
                      <a:pt x="12790" y="20716"/>
                      <a:pt x="13692" y="20639"/>
                    </a:cubicBezTo>
                    <a:cubicBezTo>
                      <a:pt x="14595" y="20562"/>
                      <a:pt x="15709" y="20685"/>
                      <a:pt x="15921" y="20407"/>
                    </a:cubicBezTo>
                    <a:cubicBezTo>
                      <a:pt x="16134" y="20128"/>
                      <a:pt x="16505" y="19416"/>
                      <a:pt x="16134" y="19044"/>
                    </a:cubicBezTo>
                    <a:cubicBezTo>
                      <a:pt x="15762" y="18673"/>
                      <a:pt x="14435" y="17511"/>
                      <a:pt x="13905" y="17078"/>
                    </a:cubicBezTo>
                    <a:cubicBezTo>
                      <a:pt x="13374" y="16644"/>
                      <a:pt x="12631" y="16133"/>
                      <a:pt x="12631" y="16133"/>
                    </a:cubicBezTo>
                    <a:cubicBezTo>
                      <a:pt x="12631" y="16133"/>
                      <a:pt x="12684" y="16815"/>
                      <a:pt x="12206" y="17140"/>
                    </a:cubicBezTo>
                    <a:cubicBezTo>
                      <a:pt x="11729" y="17465"/>
                      <a:pt x="10083" y="18719"/>
                      <a:pt x="9765" y="18982"/>
                    </a:cubicBezTo>
                    <a:cubicBezTo>
                      <a:pt x="9447" y="19245"/>
                      <a:pt x="10030" y="19416"/>
                      <a:pt x="10508" y="19555"/>
                    </a:cubicBezTo>
                    <a:cubicBezTo>
                      <a:pt x="10986" y="19695"/>
                      <a:pt x="10720" y="20035"/>
                      <a:pt x="10349" y="20298"/>
                    </a:cubicBezTo>
                    <a:cubicBezTo>
                      <a:pt x="9977" y="20562"/>
                      <a:pt x="9818" y="20887"/>
                      <a:pt x="9818" y="21026"/>
                    </a:cubicBezTo>
                    <a:cubicBezTo>
                      <a:pt x="9818" y="21165"/>
                      <a:pt x="9818" y="21460"/>
                      <a:pt x="9818" y="21460"/>
                    </a:cubicBezTo>
                    <a:lnTo>
                      <a:pt x="9128" y="21460"/>
                    </a:lnTo>
                    <a:cubicBezTo>
                      <a:pt x="9128" y="21460"/>
                      <a:pt x="9341" y="21134"/>
                      <a:pt x="9341" y="20871"/>
                    </a:cubicBezTo>
                    <a:cubicBezTo>
                      <a:pt x="9341" y="20608"/>
                      <a:pt x="9500" y="20422"/>
                      <a:pt x="9181" y="20376"/>
                    </a:cubicBezTo>
                    <a:cubicBezTo>
                      <a:pt x="8863" y="20329"/>
                      <a:pt x="7430" y="20701"/>
                      <a:pt x="6846" y="20964"/>
                    </a:cubicBezTo>
                    <a:cubicBezTo>
                      <a:pt x="6262" y="21227"/>
                      <a:pt x="6156" y="21599"/>
                      <a:pt x="4246" y="21460"/>
                    </a:cubicBezTo>
                    <a:cubicBezTo>
                      <a:pt x="2335" y="21320"/>
                      <a:pt x="1062" y="21026"/>
                      <a:pt x="1539" y="20856"/>
                    </a:cubicBezTo>
                    <a:cubicBezTo>
                      <a:pt x="2017" y="20685"/>
                      <a:pt x="2972" y="20825"/>
                      <a:pt x="3556" y="20732"/>
                    </a:cubicBezTo>
                    <a:cubicBezTo>
                      <a:pt x="4140" y="20639"/>
                      <a:pt x="5254" y="19818"/>
                      <a:pt x="5944" y="19323"/>
                    </a:cubicBezTo>
                    <a:cubicBezTo>
                      <a:pt x="6634" y="18827"/>
                      <a:pt x="7430" y="17805"/>
                      <a:pt x="7642" y="17202"/>
                    </a:cubicBezTo>
                    <a:cubicBezTo>
                      <a:pt x="7855" y="16598"/>
                      <a:pt x="8173" y="16133"/>
                      <a:pt x="8226" y="15932"/>
                    </a:cubicBezTo>
                    <a:cubicBezTo>
                      <a:pt x="8279" y="15731"/>
                      <a:pt x="8279" y="15359"/>
                      <a:pt x="8279" y="15359"/>
                    </a:cubicBezTo>
                    <a:cubicBezTo>
                      <a:pt x="8279" y="15359"/>
                      <a:pt x="7642" y="14662"/>
                      <a:pt x="7430" y="14368"/>
                    </a:cubicBezTo>
                    <a:cubicBezTo>
                      <a:pt x="7218" y="14074"/>
                      <a:pt x="7218" y="13857"/>
                      <a:pt x="7218" y="13857"/>
                    </a:cubicBezTo>
                    <a:cubicBezTo>
                      <a:pt x="7218" y="13857"/>
                      <a:pt x="6103" y="13919"/>
                      <a:pt x="6103" y="13718"/>
                    </a:cubicBezTo>
                    <a:cubicBezTo>
                      <a:pt x="6103" y="13516"/>
                      <a:pt x="6475" y="12665"/>
                      <a:pt x="6368" y="12262"/>
                    </a:cubicBezTo>
                    <a:cubicBezTo>
                      <a:pt x="6262" y="11860"/>
                      <a:pt x="5785" y="11891"/>
                      <a:pt x="5785" y="11891"/>
                    </a:cubicBezTo>
                    <a:cubicBezTo>
                      <a:pt x="5785" y="11891"/>
                      <a:pt x="5679" y="12107"/>
                      <a:pt x="5679" y="12278"/>
                    </a:cubicBezTo>
                    <a:cubicBezTo>
                      <a:pt x="5679" y="12448"/>
                      <a:pt x="5254" y="12402"/>
                      <a:pt x="5095" y="12278"/>
                    </a:cubicBezTo>
                    <a:cubicBezTo>
                      <a:pt x="4936" y="12154"/>
                      <a:pt x="4352" y="12278"/>
                      <a:pt x="4352" y="12154"/>
                    </a:cubicBezTo>
                    <a:cubicBezTo>
                      <a:pt x="4352" y="12030"/>
                      <a:pt x="4086" y="11767"/>
                      <a:pt x="4193" y="11566"/>
                    </a:cubicBezTo>
                    <a:cubicBezTo>
                      <a:pt x="4299" y="11364"/>
                      <a:pt x="4776" y="10993"/>
                      <a:pt x="4776" y="10993"/>
                    </a:cubicBezTo>
                    <a:lnTo>
                      <a:pt x="0" y="10946"/>
                    </a:lnTo>
                    <a:lnTo>
                      <a:pt x="631" y="8118"/>
                    </a:lnTo>
                    <a:lnTo>
                      <a:pt x="5088" y="8135"/>
                    </a:lnTo>
                    <a:cubicBezTo>
                      <a:pt x="5088" y="8135"/>
                      <a:pt x="5323" y="7246"/>
                      <a:pt x="5323" y="6818"/>
                    </a:cubicBezTo>
                    <a:cubicBezTo>
                      <a:pt x="5323" y="6390"/>
                      <a:pt x="5147" y="5826"/>
                      <a:pt x="6143" y="5347"/>
                    </a:cubicBezTo>
                    <a:cubicBezTo>
                      <a:pt x="7140" y="4868"/>
                      <a:pt x="8430" y="4474"/>
                      <a:pt x="9251" y="4166"/>
                    </a:cubicBezTo>
                    <a:cubicBezTo>
                      <a:pt x="10072" y="3858"/>
                      <a:pt x="10190" y="3841"/>
                      <a:pt x="9955" y="3567"/>
                    </a:cubicBezTo>
                    <a:cubicBezTo>
                      <a:pt x="9721" y="3294"/>
                      <a:pt x="9721" y="2951"/>
                      <a:pt x="9134" y="2969"/>
                    </a:cubicBezTo>
                    <a:cubicBezTo>
                      <a:pt x="8548" y="2986"/>
                      <a:pt x="8020" y="2969"/>
                      <a:pt x="7727" y="2746"/>
                    </a:cubicBezTo>
                    <a:cubicBezTo>
                      <a:pt x="7433" y="2524"/>
                      <a:pt x="6730" y="2113"/>
                      <a:pt x="6671" y="1822"/>
                    </a:cubicBezTo>
                    <a:cubicBezTo>
                      <a:pt x="6613" y="1531"/>
                      <a:pt x="6840" y="1489"/>
                      <a:pt x="6697" y="1397"/>
                    </a:cubicBezTo>
                    <a:cubicBezTo>
                      <a:pt x="6554" y="1305"/>
                      <a:pt x="6755" y="1021"/>
                      <a:pt x="6783" y="788"/>
                    </a:cubicBezTo>
                    <a:cubicBezTo>
                      <a:pt x="6812" y="554"/>
                      <a:pt x="7842" y="2"/>
                      <a:pt x="9729" y="0"/>
                    </a:cubicBezTo>
                    <a:close/>
                  </a:path>
                </a:pathLst>
              </a:custGeom>
              <a:grpFill/>
              <a:ln w="12700" cap="flat">
                <a:noFill/>
                <a:miter lim="400000"/>
              </a:ln>
              <a:effectLst/>
            </p:spPr>
            <p:txBody>
              <a:bodyPr lIns="50784" tIns="50784" rIns="50784" bIns="50784" anchor="ctr"/>
              <a:lstStyle/>
              <a:p>
                <a:pPr defTabSz="913765">
                  <a:defRPr sz="3200">
                    <a:solidFill>
                      <a:srgbClr val="FFFFFF"/>
                    </a:solidFill>
                    <a:latin typeface="Helvetica Light"/>
                    <a:ea typeface="Helvetica Light"/>
                    <a:cs typeface="Helvetica Light"/>
                    <a:sym typeface="Helvetica Light"/>
                  </a:defRPr>
                </a:pPr>
                <a:endParaRPr sz="3200">
                  <a:solidFill>
                    <a:srgbClr val="FFFFFF"/>
                  </a:solidFill>
                  <a:latin typeface="Helvetica Light"/>
                  <a:ea typeface="Helvetica Light"/>
                  <a:cs typeface="Helvetica Light"/>
                  <a:sym typeface="Helvetica Light"/>
                </a:endParaRPr>
              </a:p>
            </p:txBody>
          </p:sp>
          <p:sp>
            <p:nvSpPr>
              <p:cNvPr id="13343" name="Shape 1040"/>
              <p:cNvSpPr/>
              <p:nvPr/>
            </p:nvSpPr>
            <p:spPr bwMode="auto">
              <a:xfrm>
                <a:off x="4543602" y="2450786"/>
                <a:ext cx="97327" cy="79928"/>
              </a:xfrm>
              <a:custGeom>
                <a:avLst/>
                <a:gdLst>
                  <a:gd name="T0" fmla="*/ 48664 w 21600"/>
                  <a:gd name="T1" fmla="*/ 39964 h 21600"/>
                  <a:gd name="T2" fmla="*/ 48664 w 21600"/>
                  <a:gd name="T3" fmla="*/ 39964 h 21600"/>
                  <a:gd name="T4" fmla="*/ 48664 w 21600"/>
                  <a:gd name="T5" fmla="*/ 39964 h 21600"/>
                  <a:gd name="T6" fmla="*/ 48664 w 21600"/>
                  <a:gd name="T7" fmla="*/ 3996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0460" y="0"/>
                    </a:moveTo>
                    <a:cubicBezTo>
                      <a:pt x="20837" y="1583"/>
                      <a:pt x="21229" y="3095"/>
                      <a:pt x="21600" y="4439"/>
                    </a:cubicBezTo>
                    <a:cubicBezTo>
                      <a:pt x="10590" y="3782"/>
                      <a:pt x="4549" y="13958"/>
                      <a:pt x="0" y="21600"/>
                    </a:cubicBezTo>
                    <a:cubicBezTo>
                      <a:pt x="1704" y="18222"/>
                      <a:pt x="1487" y="13002"/>
                      <a:pt x="1393" y="10461"/>
                    </a:cubicBezTo>
                    <a:cubicBezTo>
                      <a:pt x="4070" y="7225"/>
                      <a:pt x="8060" y="3929"/>
                      <a:pt x="11634" y="2160"/>
                    </a:cubicBezTo>
                    <a:cubicBezTo>
                      <a:pt x="14683" y="649"/>
                      <a:pt x="18140" y="78"/>
                      <a:pt x="20460" y="0"/>
                    </a:cubicBezTo>
                    <a:close/>
                  </a:path>
                </a:pathLst>
              </a:custGeom>
              <a:grpFill/>
              <a:ln>
                <a:noFill/>
              </a:ln>
              <a:extLst>
                <a:ext uri="{91240B29-F687-4F45-9708-019B960494DF}">
                  <a14:hiddenLine xmlns:a14="http://schemas.microsoft.com/office/drawing/2010/main" w="12700">
                    <a:solidFill>
                      <a:srgbClr val="000000"/>
                    </a:solidFill>
                    <a:miter lim="400000"/>
                    <a:headEnd/>
                    <a:tailEnd/>
                  </a14:hiddenLine>
                </a:ext>
              </a:extLst>
            </p:spPr>
            <p:txBody>
              <a:bodyPr lIns="50784" tIns="50784" rIns="50784" bIns="50784" anchor="ctr"/>
              <a:lstStyle/>
              <a:p>
                <a:endParaRPr lang="zh-CN" altLang="en-US" sz="2400"/>
              </a:p>
            </p:txBody>
          </p:sp>
        </p:grpSp>
      </p:grpSp>
      <p:grpSp>
        <p:nvGrpSpPr>
          <p:cNvPr id="26" name="Group 1"/>
          <p:cNvGrpSpPr/>
          <p:nvPr/>
        </p:nvGrpSpPr>
        <p:grpSpPr bwMode="auto">
          <a:xfrm>
            <a:off x="7634081" y="1927226"/>
            <a:ext cx="549201" cy="547688"/>
            <a:chOff x="7635014" y="1926549"/>
            <a:chExt cx="548204" cy="548202"/>
          </a:xfrm>
        </p:grpSpPr>
        <p:sp>
          <p:nvSpPr>
            <p:cNvPr id="59" name="Oval 58"/>
            <p:cNvSpPr/>
            <p:nvPr/>
          </p:nvSpPr>
          <p:spPr>
            <a:xfrm>
              <a:off x="7635014" y="1926549"/>
              <a:ext cx="548204" cy="548202"/>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en-AU" altLang="zh-CN" sz="1600">
                <a:solidFill>
                  <a:schemeClr val="bg1"/>
                </a:solidFill>
                <a:latin typeface="FontAwesome"/>
              </a:endParaRPr>
            </a:p>
          </p:txBody>
        </p:sp>
        <p:sp>
          <p:nvSpPr>
            <p:cNvPr id="13337" name="Freeform 11"/>
            <p:cNvSpPr>
              <a:spLocks noEditPoints="1"/>
            </p:cNvSpPr>
            <p:nvPr/>
          </p:nvSpPr>
          <p:spPr bwMode="auto">
            <a:xfrm>
              <a:off x="7728937" y="2036088"/>
              <a:ext cx="380013" cy="314552"/>
            </a:xfrm>
            <a:custGeom>
              <a:avLst/>
              <a:gdLst>
                <a:gd name="T0" fmla="*/ 344263 w 287"/>
                <a:gd name="T1" fmla="*/ 103523 h 237"/>
                <a:gd name="T2" fmla="*/ 323077 w 287"/>
                <a:gd name="T3" fmla="*/ 124759 h 237"/>
                <a:gd name="T4" fmla="*/ 344263 w 287"/>
                <a:gd name="T5" fmla="*/ 147322 h 237"/>
                <a:gd name="T6" fmla="*/ 366772 w 287"/>
                <a:gd name="T7" fmla="*/ 124759 h 237"/>
                <a:gd name="T8" fmla="*/ 344263 w 287"/>
                <a:gd name="T9" fmla="*/ 103523 h 237"/>
                <a:gd name="T10" fmla="*/ 35750 w 287"/>
                <a:gd name="T11" fmla="*/ 103523 h 237"/>
                <a:gd name="T12" fmla="*/ 14565 w 287"/>
                <a:gd name="T13" fmla="*/ 124759 h 237"/>
                <a:gd name="T14" fmla="*/ 35750 w 287"/>
                <a:gd name="T15" fmla="*/ 147322 h 237"/>
                <a:gd name="T16" fmla="*/ 56936 w 287"/>
                <a:gd name="T17" fmla="*/ 124759 h 237"/>
                <a:gd name="T18" fmla="*/ 35750 w 287"/>
                <a:gd name="T19" fmla="*/ 103523 h 237"/>
                <a:gd name="T20" fmla="*/ 280706 w 287"/>
                <a:gd name="T21" fmla="*/ 65034 h 237"/>
                <a:gd name="T22" fmla="*/ 248928 w 287"/>
                <a:gd name="T23" fmla="*/ 96887 h 237"/>
                <a:gd name="T24" fmla="*/ 280706 w 287"/>
                <a:gd name="T25" fmla="*/ 128741 h 237"/>
                <a:gd name="T26" fmla="*/ 312485 w 287"/>
                <a:gd name="T27" fmla="*/ 96887 h 237"/>
                <a:gd name="T28" fmla="*/ 280706 w 287"/>
                <a:gd name="T29" fmla="*/ 65034 h 237"/>
                <a:gd name="T30" fmla="*/ 380013 w 287"/>
                <a:gd name="T31" fmla="*/ 260136 h 237"/>
                <a:gd name="T32" fmla="*/ 342939 w 287"/>
                <a:gd name="T33" fmla="*/ 260136 h 237"/>
                <a:gd name="T34" fmla="*/ 342939 w 287"/>
                <a:gd name="T35" fmla="*/ 192447 h 237"/>
                <a:gd name="T36" fmla="*/ 334994 w 287"/>
                <a:gd name="T37" fmla="*/ 160594 h 237"/>
                <a:gd name="T38" fmla="*/ 344263 w 287"/>
                <a:gd name="T39" fmla="*/ 159267 h 237"/>
                <a:gd name="T40" fmla="*/ 380013 w 287"/>
                <a:gd name="T41" fmla="*/ 195102 h 237"/>
                <a:gd name="T42" fmla="*/ 380013 w 287"/>
                <a:gd name="T43" fmla="*/ 260136 h 237"/>
                <a:gd name="T44" fmla="*/ 99307 w 287"/>
                <a:gd name="T45" fmla="*/ 65034 h 237"/>
                <a:gd name="T46" fmla="*/ 67528 w 287"/>
                <a:gd name="T47" fmla="*/ 96887 h 237"/>
                <a:gd name="T48" fmla="*/ 99307 w 287"/>
                <a:gd name="T49" fmla="*/ 128741 h 237"/>
                <a:gd name="T50" fmla="*/ 131085 w 287"/>
                <a:gd name="T51" fmla="*/ 96887 h 237"/>
                <a:gd name="T52" fmla="*/ 99307 w 287"/>
                <a:gd name="T53" fmla="*/ 65034 h 237"/>
                <a:gd name="T54" fmla="*/ 35750 w 287"/>
                <a:gd name="T55" fmla="*/ 159267 h 237"/>
                <a:gd name="T56" fmla="*/ 45019 w 287"/>
                <a:gd name="T57" fmla="*/ 160594 h 237"/>
                <a:gd name="T58" fmla="*/ 37074 w 287"/>
                <a:gd name="T59" fmla="*/ 192447 h 237"/>
                <a:gd name="T60" fmla="*/ 37074 w 287"/>
                <a:gd name="T61" fmla="*/ 260136 h 237"/>
                <a:gd name="T62" fmla="*/ 0 w 287"/>
                <a:gd name="T63" fmla="*/ 260136 h 237"/>
                <a:gd name="T64" fmla="*/ 0 w 287"/>
                <a:gd name="T65" fmla="*/ 195102 h 237"/>
                <a:gd name="T66" fmla="*/ 35750 w 287"/>
                <a:gd name="T67" fmla="*/ 159267 h 237"/>
                <a:gd name="T68" fmla="*/ 190669 w 287"/>
                <a:gd name="T69" fmla="*/ 0 h 237"/>
                <a:gd name="T70" fmla="*/ 143001 w 287"/>
                <a:gd name="T71" fmla="*/ 47780 h 237"/>
                <a:gd name="T72" fmla="*/ 190669 w 287"/>
                <a:gd name="T73" fmla="*/ 95560 h 237"/>
                <a:gd name="T74" fmla="*/ 237012 w 287"/>
                <a:gd name="T75" fmla="*/ 47780 h 237"/>
                <a:gd name="T76" fmla="*/ 190669 w 287"/>
                <a:gd name="T77" fmla="*/ 0 h 237"/>
                <a:gd name="T78" fmla="*/ 332346 w 287"/>
                <a:gd name="T79" fmla="*/ 284026 h 237"/>
                <a:gd name="T80" fmla="*/ 275410 w 287"/>
                <a:gd name="T81" fmla="*/ 284026 h 237"/>
                <a:gd name="T82" fmla="*/ 275410 w 287"/>
                <a:gd name="T83" fmla="*/ 181830 h 237"/>
                <a:gd name="T84" fmla="*/ 266142 w 287"/>
                <a:gd name="T85" fmla="*/ 143340 h 237"/>
                <a:gd name="T86" fmla="*/ 280706 w 287"/>
                <a:gd name="T87" fmla="*/ 140686 h 237"/>
                <a:gd name="T88" fmla="*/ 332346 w 287"/>
                <a:gd name="T89" fmla="*/ 192447 h 237"/>
                <a:gd name="T90" fmla="*/ 332346 w 287"/>
                <a:gd name="T91" fmla="*/ 284026 h 237"/>
                <a:gd name="T92" fmla="*/ 104603 w 287"/>
                <a:gd name="T93" fmla="*/ 181830 h 237"/>
                <a:gd name="T94" fmla="*/ 104603 w 287"/>
                <a:gd name="T95" fmla="*/ 284026 h 237"/>
                <a:gd name="T96" fmla="*/ 48991 w 287"/>
                <a:gd name="T97" fmla="*/ 284026 h 237"/>
                <a:gd name="T98" fmla="*/ 48991 w 287"/>
                <a:gd name="T99" fmla="*/ 192447 h 237"/>
                <a:gd name="T100" fmla="*/ 99307 w 287"/>
                <a:gd name="T101" fmla="*/ 140686 h 237"/>
                <a:gd name="T102" fmla="*/ 113871 w 287"/>
                <a:gd name="T103" fmla="*/ 143340 h 237"/>
                <a:gd name="T104" fmla="*/ 104603 w 287"/>
                <a:gd name="T105" fmla="*/ 181830 h 237"/>
                <a:gd name="T106" fmla="*/ 116520 w 287"/>
                <a:gd name="T107" fmla="*/ 314552 h 237"/>
                <a:gd name="T108" fmla="*/ 264817 w 287"/>
                <a:gd name="T109" fmla="*/ 314552 h 237"/>
                <a:gd name="T110" fmla="*/ 264817 w 287"/>
                <a:gd name="T111" fmla="*/ 181830 h 237"/>
                <a:gd name="T112" fmla="*/ 190669 w 287"/>
                <a:gd name="T113" fmla="*/ 107505 h 237"/>
                <a:gd name="T114" fmla="*/ 116520 w 287"/>
                <a:gd name="T115" fmla="*/ 181830 h 237"/>
                <a:gd name="T116" fmla="*/ 116520 w 287"/>
                <a:gd name="T117" fmla="*/ 314552 h 23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grpSp>
        <p:nvGrpSpPr>
          <p:cNvPr id="27" name="Group 2"/>
          <p:cNvGrpSpPr/>
          <p:nvPr/>
        </p:nvGrpSpPr>
        <p:grpSpPr bwMode="auto">
          <a:xfrm>
            <a:off x="3675390" y="5237163"/>
            <a:ext cx="549201" cy="547687"/>
            <a:chOff x="3675789" y="5237051"/>
            <a:chExt cx="548204" cy="548202"/>
          </a:xfrm>
        </p:grpSpPr>
        <p:sp>
          <p:nvSpPr>
            <p:cNvPr id="73" name="Oval 72"/>
            <p:cNvSpPr/>
            <p:nvPr/>
          </p:nvSpPr>
          <p:spPr>
            <a:xfrm flipH="1">
              <a:off x="3675789" y="5237051"/>
              <a:ext cx="548204" cy="548202"/>
            </a:xfrm>
            <a:prstGeom prst="ellips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2495" fontAlgn="base">
                <a:spcBef>
                  <a:spcPct val="0"/>
                </a:spcBef>
                <a:spcAft>
                  <a:spcPct val="0"/>
                </a:spcAft>
                <a:defRPr>
                  <a:solidFill>
                    <a:schemeClr val="tx1"/>
                  </a:solidFill>
                  <a:latin typeface="Calibri" panose="020F0502020204030204" charset="0"/>
                </a:defRPr>
              </a:lvl6pPr>
              <a:lvl7pPr marL="2971800" indent="-228600" defTabSz="912495" fontAlgn="base">
                <a:spcBef>
                  <a:spcPct val="0"/>
                </a:spcBef>
                <a:spcAft>
                  <a:spcPct val="0"/>
                </a:spcAft>
                <a:defRPr>
                  <a:solidFill>
                    <a:schemeClr val="tx1"/>
                  </a:solidFill>
                  <a:latin typeface="Calibri" panose="020F0502020204030204" charset="0"/>
                </a:defRPr>
              </a:lvl7pPr>
              <a:lvl8pPr marL="3429000" indent="-228600" defTabSz="912495" fontAlgn="base">
                <a:spcBef>
                  <a:spcPct val="0"/>
                </a:spcBef>
                <a:spcAft>
                  <a:spcPct val="0"/>
                </a:spcAft>
                <a:defRPr>
                  <a:solidFill>
                    <a:schemeClr val="tx1"/>
                  </a:solidFill>
                  <a:latin typeface="Calibri" panose="020F0502020204030204" charset="0"/>
                </a:defRPr>
              </a:lvl8pPr>
              <a:lvl9pPr marL="3886200" indent="-228600" defTabSz="912495" fontAlgn="base">
                <a:spcBef>
                  <a:spcPct val="0"/>
                </a:spcBef>
                <a:spcAft>
                  <a:spcPct val="0"/>
                </a:spcAft>
                <a:defRPr>
                  <a:solidFill>
                    <a:schemeClr val="tx1"/>
                  </a:solidFill>
                  <a:latin typeface="Calibri" panose="020F0502020204030204" charset="0"/>
                </a:defRPr>
              </a:lvl9pPr>
            </a:lstStyle>
            <a:p>
              <a:pPr algn="ctr" eaLnBrk="1" hangingPunct="1"/>
              <a:endParaRPr lang="en-AU" altLang="zh-CN" sz="1600">
                <a:solidFill>
                  <a:schemeClr val="bg1"/>
                </a:solidFill>
                <a:latin typeface="FontAwesome"/>
              </a:endParaRPr>
            </a:p>
          </p:txBody>
        </p:sp>
        <p:sp>
          <p:nvSpPr>
            <p:cNvPr id="13335" name="Freeform 18"/>
            <p:cNvSpPr/>
            <p:nvPr/>
          </p:nvSpPr>
          <p:spPr bwMode="auto">
            <a:xfrm>
              <a:off x="3772202" y="5337233"/>
              <a:ext cx="358239" cy="358238"/>
            </a:xfrm>
            <a:custGeom>
              <a:avLst/>
              <a:gdLst>
                <a:gd name="T0" fmla="*/ 264699 w 360"/>
                <a:gd name="T1" fmla="*/ 358238 h 360"/>
                <a:gd name="T2" fmla="*/ 292562 w 360"/>
                <a:gd name="T3" fmla="*/ 329380 h 360"/>
                <a:gd name="T4" fmla="*/ 243802 w 360"/>
                <a:gd name="T5" fmla="*/ 154241 h 360"/>
                <a:gd name="T6" fmla="*/ 316444 w 360"/>
                <a:gd name="T7" fmla="*/ 81599 h 360"/>
                <a:gd name="T8" fmla="*/ 338337 w 360"/>
                <a:gd name="T9" fmla="*/ 18907 h 360"/>
                <a:gd name="T10" fmla="*/ 276640 w 360"/>
                <a:gd name="T11" fmla="*/ 41794 h 360"/>
                <a:gd name="T12" fmla="*/ 203997 w 360"/>
                <a:gd name="T13" fmla="*/ 114437 h 360"/>
                <a:gd name="T14" fmla="*/ 27863 w 360"/>
                <a:gd name="T15" fmla="*/ 64682 h 360"/>
                <a:gd name="T16" fmla="*/ 0 w 360"/>
                <a:gd name="T17" fmla="*/ 93540 h 360"/>
                <a:gd name="T18" fmla="*/ 147276 w 360"/>
                <a:gd name="T19" fmla="*/ 171158 h 360"/>
                <a:gd name="T20" fmla="*/ 97521 w 360"/>
                <a:gd name="T21" fmla="*/ 220913 h 360"/>
                <a:gd name="T22" fmla="*/ 37814 w 360"/>
                <a:gd name="T23" fmla="*/ 224894 h 360"/>
                <a:gd name="T24" fmla="*/ 8956 w 360"/>
                <a:gd name="T25" fmla="*/ 252757 h 360"/>
                <a:gd name="T26" fmla="*/ 79609 w 360"/>
                <a:gd name="T27" fmla="*/ 278630 h 360"/>
                <a:gd name="T28" fmla="*/ 104486 w 360"/>
                <a:gd name="T29" fmla="*/ 348287 h 360"/>
                <a:gd name="T30" fmla="*/ 133345 w 360"/>
                <a:gd name="T31" fmla="*/ 320424 h 360"/>
                <a:gd name="T32" fmla="*/ 136330 w 360"/>
                <a:gd name="T33" fmla="*/ 260718 h 360"/>
                <a:gd name="T34" fmla="*/ 187080 w 360"/>
                <a:gd name="T35" fmla="*/ 209967 h 360"/>
                <a:gd name="T36" fmla="*/ 264699 w 360"/>
                <a:gd name="T37" fmla="*/ 358238 h 36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60" h="360">
                  <a:moveTo>
                    <a:pt x="266" y="360"/>
                  </a:moveTo>
                  <a:cubicBezTo>
                    <a:pt x="294" y="331"/>
                    <a:pt x="294" y="331"/>
                    <a:pt x="294" y="331"/>
                  </a:cubicBezTo>
                  <a:cubicBezTo>
                    <a:pt x="245" y="155"/>
                    <a:pt x="245" y="155"/>
                    <a:pt x="245" y="155"/>
                  </a:cubicBezTo>
                  <a:cubicBezTo>
                    <a:pt x="318" y="82"/>
                    <a:pt x="318" y="82"/>
                    <a:pt x="318" y="82"/>
                  </a:cubicBezTo>
                  <a:cubicBezTo>
                    <a:pt x="318" y="82"/>
                    <a:pt x="360" y="39"/>
                    <a:pt x="340" y="19"/>
                  </a:cubicBezTo>
                  <a:cubicBezTo>
                    <a:pt x="320" y="0"/>
                    <a:pt x="278" y="42"/>
                    <a:pt x="278" y="42"/>
                  </a:cubicBezTo>
                  <a:cubicBezTo>
                    <a:pt x="205" y="115"/>
                    <a:pt x="205" y="115"/>
                    <a:pt x="205" y="115"/>
                  </a:cubicBezTo>
                  <a:cubicBezTo>
                    <a:pt x="28" y="65"/>
                    <a:pt x="28" y="65"/>
                    <a:pt x="28" y="65"/>
                  </a:cubicBezTo>
                  <a:cubicBezTo>
                    <a:pt x="0" y="94"/>
                    <a:pt x="0" y="94"/>
                    <a:pt x="0" y="94"/>
                  </a:cubicBezTo>
                  <a:cubicBezTo>
                    <a:pt x="148" y="172"/>
                    <a:pt x="148" y="172"/>
                    <a:pt x="148" y="172"/>
                  </a:cubicBezTo>
                  <a:cubicBezTo>
                    <a:pt x="98" y="222"/>
                    <a:pt x="98" y="222"/>
                    <a:pt x="98" y="222"/>
                  </a:cubicBezTo>
                  <a:cubicBezTo>
                    <a:pt x="38" y="226"/>
                    <a:pt x="38" y="226"/>
                    <a:pt x="38" y="226"/>
                  </a:cubicBezTo>
                  <a:cubicBezTo>
                    <a:pt x="9" y="254"/>
                    <a:pt x="9" y="254"/>
                    <a:pt x="9" y="254"/>
                  </a:cubicBezTo>
                  <a:cubicBezTo>
                    <a:pt x="80" y="280"/>
                    <a:pt x="80" y="280"/>
                    <a:pt x="80" y="280"/>
                  </a:cubicBezTo>
                  <a:cubicBezTo>
                    <a:pt x="105" y="350"/>
                    <a:pt x="105" y="350"/>
                    <a:pt x="105" y="350"/>
                  </a:cubicBezTo>
                  <a:cubicBezTo>
                    <a:pt x="134" y="322"/>
                    <a:pt x="134" y="322"/>
                    <a:pt x="134" y="322"/>
                  </a:cubicBezTo>
                  <a:cubicBezTo>
                    <a:pt x="137" y="262"/>
                    <a:pt x="137" y="262"/>
                    <a:pt x="137" y="262"/>
                  </a:cubicBezTo>
                  <a:cubicBezTo>
                    <a:pt x="188" y="211"/>
                    <a:pt x="188" y="211"/>
                    <a:pt x="188" y="211"/>
                  </a:cubicBezTo>
                  <a:lnTo>
                    <a:pt x="266" y="36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p>
          </p:txBody>
        </p:sp>
      </p:grpSp>
      <p:sp>
        <p:nvSpPr>
          <p:cNvPr id="61" name="TextBox 8"/>
          <p:cNvSpPr txBox="1"/>
          <p:nvPr/>
        </p:nvSpPr>
        <p:spPr>
          <a:xfrm>
            <a:off x="4442510" y="230969"/>
            <a:ext cx="3277238" cy="525208"/>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63" name="TextBox 8"/>
          <p:cNvSpPr txBox="1"/>
          <p:nvPr/>
        </p:nvSpPr>
        <p:spPr>
          <a:xfrm>
            <a:off x="5000333" y="809622"/>
            <a:ext cx="2191337" cy="16049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pull/>
      </p:transition>
    </mc:Choice>
    <mc:Fallback xmlns="">
      <p:transition spd="slow" advTm="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par>
                          <p:cTn id="14" fill="hold">
                            <p:stCondLst>
                              <p:cond delay="1000"/>
                            </p:stCondLst>
                            <p:childTnLst>
                              <p:par>
                                <p:cTn id="15" presetID="17" presetClass="entr" presetSubtype="1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par>
                          <p:cTn id="23" fill="hold">
                            <p:stCondLst>
                              <p:cond delay="2000"/>
                            </p:stCondLst>
                            <p:childTnLst>
                              <p:par>
                                <p:cTn id="24" presetID="17" presetClass="entr" presetSubtype="10"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fltVal val="0"/>
                                          </p:val>
                                        </p:tav>
                                        <p:tav tm="100000">
                                          <p:val>
                                            <p:strVal val="#ppt_w"/>
                                          </p:val>
                                        </p:tav>
                                      </p:tavLst>
                                    </p:anim>
                                    <p:anim calcmode="lin" valueType="num">
                                      <p:cBhvr>
                                        <p:cTn id="27" dur="500" fill="hold"/>
                                        <p:tgtEl>
                                          <p:spTgt spid="26"/>
                                        </p:tgtEl>
                                        <p:attrNameLst>
                                          <p:attrName>ppt_h</p:attrName>
                                        </p:attrNameLst>
                                      </p:cBhvr>
                                      <p:tavLst>
                                        <p:tav tm="0">
                                          <p:val>
                                            <p:strVal val="#ppt_h"/>
                                          </p:val>
                                        </p:tav>
                                        <p:tav tm="100000">
                                          <p:val>
                                            <p:strVal val="#ppt_h"/>
                                          </p:val>
                                        </p:tav>
                                      </p:tavLst>
                                    </p:anim>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3000"/>
                            </p:stCondLst>
                            <p:childTnLst>
                              <p:par>
                                <p:cTn id="33" presetID="17" presetClass="entr" presetSubtype="1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strVal val="#ppt_h"/>
                                          </p:val>
                                        </p:tav>
                                        <p:tav tm="100000">
                                          <p:val>
                                            <p:strVal val="#ppt_h"/>
                                          </p:val>
                                        </p:tav>
                                      </p:tavLst>
                                    </p:anim>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par>
                          <p:cTn id="41" fill="hold">
                            <p:stCondLst>
                              <p:cond delay="4000"/>
                            </p:stCondLst>
                            <p:childTnLst>
                              <p:par>
                                <p:cTn id="42" presetID="17" presetClass="entr" presetSubtype="10" fill="hold"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500" fill="hold"/>
                                        <p:tgtEl>
                                          <p:spTgt spid="13"/>
                                        </p:tgtEl>
                                        <p:attrNameLst>
                                          <p:attrName>ppt_w</p:attrName>
                                        </p:attrNameLst>
                                      </p:cBhvr>
                                      <p:tavLst>
                                        <p:tav tm="0">
                                          <p:val>
                                            <p:fltVal val="0"/>
                                          </p:val>
                                        </p:tav>
                                        <p:tav tm="100000">
                                          <p:val>
                                            <p:strVal val="#ppt_w"/>
                                          </p:val>
                                        </p:tav>
                                      </p:tavLst>
                                    </p:anim>
                                    <p:anim calcmode="lin" valueType="num">
                                      <p:cBhvr>
                                        <p:cTn id="45" dur="500" fill="hold"/>
                                        <p:tgtEl>
                                          <p:spTgt spid="13"/>
                                        </p:tgtEl>
                                        <p:attrNameLst>
                                          <p:attrName>ppt_h</p:attrName>
                                        </p:attrNameLst>
                                      </p:cBhvr>
                                      <p:tavLst>
                                        <p:tav tm="0">
                                          <p:val>
                                            <p:strVal val="#ppt_h"/>
                                          </p:val>
                                        </p:tav>
                                        <p:tav tm="100000">
                                          <p:val>
                                            <p:strVal val="#ppt_h"/>
                                          </p:val>
                                        </p:tav>
                                      </p:tavLst>
                                    </p:anim>
                                  </p:childTnLst>
                                </p:cTn>
                              </p:par>
                            </p:childTnLst>
                          </p:cTn>
                        </p:par>
                        <p:par>
                          <p:cTn id="46" fill="hold">
                            <p:stCondLst>
                              <p:cond delay="4500"/>
                            </p:stCondLst>
                            <p:childTnLst>
                              <p:par>
                                <p:cTn id="47" presetID="10" presetClass="entr" presetSubtype="0"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childTnLst>
                          </p:cTn>
                        </p:par>
                        <p:par>
                          <p:cTn id="50" fill="hold">
                            <p:stCondLst>
                              <p:cond delay="5000"/>
                            </p:stCondLst>
                            <p:childTnLst>
                              <p:par>
                                <p:cTn id="51" presetID="17" presetClass="entr" presetSubtype="10" fill="hold"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strVal val="#ppt_h"/>
                                          </p:val>
                                        </p:tav>
                                        <p:tav tm="100000">
                                          <p:val>
                                            <p:strVal val="#ppt_h"/>
                                          </p:val>
                                        </p:tav>
                                      </p:tavLst>
                                    </p:anim>
                                  </p:childTnLst>
                                </p:cTn>
                              </p:par>
                            </p:childTnLst>
                          </p:cTn>
                        </p:par>
                        <p:par>
                          <p:cTn id="55" fill="hold">
                            <p:stCondLst>
                              <p:cond delay="5500"/>
                            </p:stCondLst>
                            <p:childTnLst>
                              <p:par>
                                <p:cTn id="56" presetID="10" presetClass="entr" presetSubtype="0"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childTnLst>
                          </p:cTn>
                        </p:par>
                        <p:par>
                          <p:cTn id="59" fill="hold">
                            <p:stCondLst>
                              <p:cond delay="6000"/>
                            </p:stCondLst>
                            <p:childTnLst>
                              <p:par>
                                <p:cTn id="60" presetID="17" presetClass="entr" presetSubtype="10" fill="hold"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strVal val="#ppt_h"/>
                                          </p:val>
                                        </p:tav>
                                        <p:tav tm="100000">
                                          <p:val>
                                            <p:strVal val="#ppt_h"/>
                                          </p:val>
                                        </p:tav>
                                      </p:tavLst>
                                    </p:anim>
                                  </p:childTnLst>
                                </p:cTn>
                              </p:par>
                            </p:childTnLst>
                          </p:cTn>
                        </p:par>
                        <p:par>
                          <p:cTn id="64" fill="hold">
                            <p:stCondLst>
                              <p:cond delay="6500"/>
                            </p:stCondLst>
                            <p:childTnLst>
                              <p:par>
                                <p:cTn id="65" presetID="10"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sp>
        <p:nvSpPr>
          <p:cNvPr id="56" name="Shape 1663"/>
          <p:cNvSpPr/>
          <p:nvPr/>
        </p:nvSpPr>
        <p:spPr>
          <a:xfrm>
            <a:off x="10109222" y="3668818"/>
            <a:ext cx="2081956" cy="0"/>
          </a:xfrm>
          <a:prstGeom prst="line">
            <a:avLst/>
          </a:prstGeom>
          <a:ln w="12700">
            <a:solidFill>
              <a:srgbClr val="A6AAA9"/>
            </a:solidFill>
            <a:miter lim="400000"/>
          </a:ln>
        </p:spPr>
        <p:txBody>
          <a:bodyPr lIns="22053" tIns="22053" rIns="22053" bIns="22053" anchor="ctr"/>
          <a:lstStyle/>
          <a:p>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45" name="Shape 1664"/>
          <p:cNvSpPr/>
          <p:nvPr/>
        </p:nvSpPr>
        <p:spPr>
          <a:xfrm>
            <a:off x="1945634" y="3668817"/>
            <a:ext cx="1156534" cy="1"/>
          </a:xfrm>
          <a:prstGeom prst="line">
            <a:avLst/>
          </a:prstGeom>
          <a:ln w="12700">
            <a:solidFill>
              <a:srgbClr val="A6AAA9"/>
            </a:solidFill>
            <a:miter lim="400000"/>
          </a:ln>
        </p:spPr>
        <p:txBody>
          <a:bodyPr lIns="22053" tIns="22053" rIns="22053" bIns="22053" anchor="ctr"/>
          <a:lstStyle/>
          <a:p>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6" name="Shape 1660"/>
          <p:cNvSpPr/>
          <p:nvPr/>
        </p:nvSpPr>
        <p:spPr>
          <a:xfrm>
            <a:off x="3126546" y="3668817"/>
            <a:ext cx="1975529" cy="1"/>
          </a:xfrm>
          <a:prstGeom prst="line">
            <a:avLst/>
          </a:prstGeom>
          <a:ln w="12700">
            <a:solidFill>
              <a:srgbClr val="A6AAA9"/>
            </a:solidFill>
            <a:miter lim="400000"/>
          </a:ln>
        </p:spPr>
        <p:txBody>
          <a:bodyPr lIns="22053" tIns="22053" rIns="22053" bIns="22053" anchor="ctr"/>
          <a:lstStyle/>
          <a:p>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7" name="Shape 1661"/>
          <p:cNvSpPr/>
          <p:nvPr/>
        </p:nvSpPr>
        <p:spPr>
          <a:xfrm>
            <a:off x="5148027" y="3668817"/>
            <a:ext cx="1975529" cy="1"/>
          </a:xfrm>
          <a:prstGeom prst="line">
            <a:avLst/>
          </a:prstGeom>
          <a:ln w="12700">
            <a:solidFill>
              <a:srgbClr val="A6AAA9"/>
            </a:solidFill>
            <a:miter lim="400000"/>
          </a:ln>
        </p:spPr>
        <p:txBody>
          <a:bodyPr lIns="22053" tIns="22053" rIns="22053" bIns="22053" anchor="ctr"/>
          <a:lstStyle/>
          <a:p>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8" name="Shape 1662"/>
          <p:cNvSpPr/>
          <p:nvPr/>
        </p:nvSpPr>
        <p:spPr>
          <a:xfrm>
            <a:off x="7169507" y="3668817"/>
            <a:ext cx="1975529" cy="1"/>
          </a:xfrm>
          <a:prstGeom prst="line">
            <a:avLst/>
          </a:prstGeom>
          <a:ln w="12700">
            <a:solidFill>
              <a:srgbClr val="A6AAA9"/>
            </a:solidFill>
            <a:miter lim="400000"/>
          </a:ln>
        </p:spPr>
        <p:txBody>
          <a:bodyPr lIns="22053" tIns="22053" rIns="22053" bIns="22053" anchor="ctr"/>
          <a:lstStyle/>
          <a:p>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9" name="Shape 1663"/>
          <p:cNvSpPr/>
          <p:nvPr/>
        </p:nvSpPr>
        <p:spPr>
          <a:xfrm>
            <a:off x="9190989" y="3668817"/>
            <a:ext cx="1062760" cy="1"/>
          </a:xfrm>
          <a:prstGeom prst="line">
            <a:avLst/>
          </a:prstGeom>
          <a:ln w="12700">
            <a:solidFill>
              <a:srgbClr val="A6AAA9"/>
            </a:solidFill>
            <a:miter lim="400000"/>
          </a:ln>
        </p:spPr>
        <p:txBody>
          <a:bodyPr lIns="22053" tIns="22053" rIns="22053" bIns="22053" anchor="ctr"/>
          <a:lstStyle/>
          <a:p>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10" name="Shape 1664"/>
          <p:cNvSpPr/>
          <p:nvPr/>
        </p:nvSpPr>
        <p:spPr>
          <a:xfrm>
            <a:off x="-40493" y="3673704"/>
            <a:ext cx="1941883" cy="0"/>
          </a:xfrm>
          <a:prstGeom prst="line">
            <a:avLst/>
          </a:prstGeom>
          <a:ln w="12700">
            <a:solidFill>
              <a:srgbClr val="A6AAA9"/>
            </a:solidFill>
            <a:miter lim="400000"/>
          </a:ln>
        </p:spPr>
        <p:txBody>
          <a:bodyPr lIns="22053" tIns="22053" rIns="22053" bIns="22053" anchor="ctr"/>
          <a:lstStyle/>
          <a:p>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52" name="Shape 1672"/>
          <p:cNvSpPr/>
          <p:nvPr/>
        </p:nvSpPr>
        <p:spPr>
          <a:xfrm>
            <a:off x="4293717" y="2880912"/>
            <a:ext cx="1609309" cy="158558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4E5476"/>
          </a:solidFill>
          <a:ln w="12700">
            <a:miter lim="400000"/>
          </a:ln>
        </p:spPr>
        <p:txBody>
          <a:bodyPr lIns="0" tIns="0" rIns="0" bIns="0"/>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53" name="Shape 1674"/>
          <p:cNvSpPr/>
          <p:nvPr/>
        </p:nvSpPr>
        <p:spPr>
          <a:xfrm>
            <a:off x="6288976" y="2880912"/>
            <a:ext cx="1609309" cy="158558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54" name="Shape 1677"/>
          <p:cNvSpPr/>
          <p:nvPr/>
        </p:nvSpPr>
        <p:spPr>
          <a:xfrm>
            <a:off x="8284232" y="2880912"/>
            <a:ext cx="1609309" cy="158558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4E5476"/>
          </a:solidFill>
          <a:ln w="12700">
            <a:miter lim="400000"/>
          </a:ln>
        </p:spPr>
        <p:txBody>
          <a:bodyPr lIns="0" tIns="0" rIns="0" bIns="0"/>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51" name="Shape 1669"/>
          <p:cNvSpPr/>
          <p:nvPr/>
        </p:nvSpPr>
        <p:spPr>
          <a:xfrm>
            <a:off x="2298460" y="2880912"/>
            <a:ext cx="1609309" cy="158558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E6673"/>
          </a:solidFill>
          <a:ln w="12700">
            <a:miter lim="400000"/>
          </a:ln>
        </p:spPr>
        <p:txBody>
          <a:bodyPr lIns="0" tIns="0" rIns="0" bIns="0"/>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26" name="Shape 1681"/>
          <p:cNvSpPr/>
          <p:nvPr/>
        </p:nvSpPr>
        <p:spPr>
          <a:xfrm>
            <a:off x="6333086" y="2933162"/>
            <a:ext cx="483336" cy="4834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6539" tIns="16539" rIns="16539" bIns="16539"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grpSp>
        <p:nvGrpSpPr>
          <p:cNvPr id="2" name="Group 38"/>
          <p:cNvGrpSpPr/>
          <p:nvPr/>
        </p:nvGrpSpPr>
        <p:grpSpPr>
          <a:xfrm>
            <a:off x="4340038" y="3924752"/>
            <a:ext cx="483336" cy="483428"/>
            <a:chOff x="4073627" y="3999857"/>
            <a:chExt cx="556668" cy="556668"/>
          </a:xfrm>
        </p:grpSpPr>
        <p:sp>
          <p:nvSpPr>
            <p:cNvPr id="28" name="Shape 1683"/>
            <p:cNvSpPr/>
            <p:nvPr/>
          </p:nvSpPr>
          <p:spPr>
            <a:xfrm>
              <a:off x="4073627" y="3999857"/>
              <a:ext cx="556668" cy="5566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E6673"/>
            </a:solidFill>
            <a:ln w="12700">
              <a:miter lim="400000"/>
            </a:ln>
          </p:spPr>
          <p:txBody>
            <a:bodyPr lIns="23255" tIns="23255" rIns="23255" bIns="23255"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30" name="Shape 1685"/>
            <p:cNvSpPr/>
            <p:nvPr/>
          </p:nvSpPr>
          <p:spPr>
            <a:xfrm>
              <a:off x="4248567" y="4138023"/>
              <a:ext cx="206789" cy="285751"/>
            </a:xfrm>
            <a:custGeom>
              <a:avLst/>
              <a:gdLst/>
              <a:ahLst/>
              <a:cxnLst>
                <a:cxn ang="0">
                  <a:pos x="wd2" y="hd2"/>
                </a:cxn>
                <a:cxn ang="5400000">
                  <a:pos x="wd2" y="hd2"/>
                </a:cxn>
                <a:cxn ang="10800000">
                  <a:pos x="wd2" y="hd2"/>
                </a:cxn>
                <a:cxn ang="16200000">
                  <a:pos x="wd2" y="hd2"/>
                </a:cxn>
              </a:cxnLst>
              <a:rect l="0" t="0" r="r" b="b"/>
              <a:pathLst>
                <a:path w="21565" h="21086" extrusionOk="0">
                  <a:moveTo>
                    <a:pt x="21023" y="5250"/>
                  </a:moveTo>
                  <a:lnTo>
                    <a:pt x="7163" y="195"/>
                  </a:lnTo>
                  <a:cubicBezTo>
                    <a:pt x="5264" y="-514"/>
                    <a:pt x="1521" y="853"/>
                    <a:pt x="445" y="2057"/>
                  </a:cubicBezTo>
                  <a:cubicBezTo>
                    <a:pt x="-35" y="2595"/>
                    <a:pt x="0" y="2983"/>
                    <a:pt x="0" y="3203"/>
                  </a:cubicBezTo>
                  <a:lnTo>
                    <a:pt x="173" y="14619"/>
                  </a:lnTo>
                  <a:cubicBezTo>
                    <a:pt x="184" y="14862"/>
                    <a:pt x="614" y="15188"/>
                    <a:pt x="983" y="15348"/>
                  </a:cubicBezTo>
                  <a:cubicBezTo>
                    <a:pt x="1753" y="15682"/>
                    <a:pt x="13399" y="20826"/>
                    <a:pt x="13729" y="20972"/>
                  </a:cubicBezTo>
                  <a:cubicBezTo>
                    <a:pt x="13905" y="21051"/>
                    <a:pt x="14115" y="21086"/>
                    <a:pt x="14322" y="21086"/>
                  </a:cubicBezTo>
                  <a:cubicBezTo>
                    <a:pt x="14499" y="21086"/>
                    <a:pt x="14675" y="21058"/>
                    <a:pt x="14834" y="21002"/>
                  </a:cubicBezTo>
                  <a:cubicBezTo>
                    <a:pt x="15185" y="20881"/>
                    <a:pt x="15404" y="20645"/>
                    <a:pt x="15404" y="20388"/>
                  </a:cubicBezTo>
                  <a:lnTo>
                    <a:pt x="15404" y="8397"/>
                  </a:lnTo>
                  <a:cubicBezTo>
                    <a:pt x="15404" y="8148"/>
                    <a:pt x="15198" y="7917"/>
                    <a:pt x="14862" y="7792"/>
                  </a:cubicBezTo>
                  <a:lnTo>
                    <a:pt x="2263" y="2817"/>
                  </a:lnTo>
                  <a:cubicBezTo>
                    <a:pt x="2408" y="2620"/>
                    <a:pt x="2968" y="2205"/>
                    <a:pt x="3997" y="1825"/>
                  </a:cubicBezTo>
                  <a:cubicBezTo>
                    <a:pt x="5082" y="1422"/>
                    <a:pt x="5896" y="1574"/>
                    <a:pt x="6082" y="1625"/>
                  </a:cubicBezTo>
                  <a:cubicBezTo>
                    <a:pt x="6082" y="1625"/>
                    <a:pt x="18173" y="6203"/>
                    <a:pt x="18544" y="6339"/>
                  </a:cubicBezTo>
                  <a:cubicBezTo>
                    <a:pt x="18911" y="6476"/>
                    <a:pt x="18918" y="6495"/>
                    <a:pt x="18918" y="6729"/>
                  </a:cubicBezTo>
                  <a:cubicBezTo>
                    <a:pt x="18918" y="6961"/>
                    <a:pt x="18918" y="18107"/>
                    <a:pt x="18918" y="18107"/>
                  </a:cubicBezTo>
                  <a:cubicBezTo>
                    <a:pt x="18918" y="18674"/>
                    <a:pt x="19733" y="18906"/>
                    <a:pt x="20330" y="18906"/>
                  </a:cubicBezTo>
                  <a:cubicBezTo>
                    <a:pt x="20927" y="18906"/>
                    <a:pt x="21565" y="18493"/>
                    <a:pt x="21565" y="18107"/>
                  </a:cubicBezTo>
                  <a:lnTo>
                    <a:pt x="21565" y="5855"/>
                  </a:lnTo>
                  <a:cubicBezTo>
                    <a:pt x="21565" y="5605"/>
                    <a:pt x="21357" y="5375"/>
                    <a:pt x="21023" y="5250"/>
                  </a:cubicBezTo>
                  <a:close/>
                </a:path>
              </a:pathLst>
            </a:custGeom>
            <a:solidFill>
              <a:srgbClr val="FFFFFF"/>
            </a:solidFill>
            <a:ln w="12700">
              <a:miter lim="400000"/>
            </a:ln>
          </p:spPr>
          <p:txBody>
            <a:bodyPr lIns="0" tIns="0" rIns="0" bIns="0"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grpSp>
      <p:grpSp>
        <p:nvGrpSpPr>
          <p:cNvPr id="3" name="Group 37"/>
          <p:cNvGrpSpPr/>
          <p:nvPr/>
        </p:nvGrpSpPr>
        <p:grpSpPr>
          <a:xfrm>
            <a:off x="2353194" y="2939512"/>
            <a:ext cx="483336" cy="483428"/>
            <a:chOff x="1785343" y="2858041"/>
            <a:chExt cx="556668" cy="556668"/>
          </a:xfrm>
        </p:grpSpPr>
        <p:sp>
          <p:nvSpPr>
            <p:cNvPr id="23" name="Shape 1678"/>
            <p:cNvSpPr/>
            <p:nvPr/>
          </p:nvSpPr>
          <p:spPr>
            <a:xfrm>
              <a:off x="1785343" y="2858041"/>
              <a:ext cx="556668" cy="5566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E5476"/>
            </a:solidFill>
            <a:ln w="12700">
              <a:miter lim="400000"/>
            </a:ln>
          </p:spPr>
          <p:txBody>
            <a:bodyPr lIns="23255" tIns="23255" rIns="23255" bIns="23255"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31" name="Shape 1686"/>
            <p:cNvSpPr/>
            <p:nvPr/>
          </p:nvSpPr>
          <p:spPr>
            <a:xfrm>
              <a:off x="1976501" y="3008761"/>
              <a:ext cx="174352" cy="255228"/>
            </a:xfrm>
            <a:custGeom>
              <a:avLst/>
              <a:gdLst/>
              <a:ahLst/>
              <a:cxnLst>
                <a:cxn ang="0">
                  <a:pos x="wd2" y="hd2"/>
                </a:cxn>
                <a:cxn ang="5400000">
                  <a:pos x="wd2" y="hd2"/>
                </a:cxn>
                <a:cxn ang="10800000">
                  <a:pos x="wd2" y="hd2"/>
                </a:cxn>
                <a:cxn ang="16200000">
                  <a:pos x="wd2" y="hd2"/>
                </a:cxn>
              </a:cxnLst>
              <a:rect l="0" t="0" r="r" b="b"/>
              <a:pathLst>
                <a:path w="21600" h="21600" extrusionOk="0">
                  <a:moveTo>
                    <a:pt x="8283" y="0"/>
                  </a:moveTo>
                  <a:lnTo>
                    <a:pt x="7175" y="2115"/>
                  </a:lnTo>
                  <a:lnTo>
                    <a:pt x="3801" y="2115"/>
                  </a:lnTo>
                  <a:lnTo>
                    <a:pt x="5186" y="4231"/>
                  </a:lnTo>
                  <a:cubicBezTo>
                    <a:pt x="5186" y="4231"/>
                    <a:pt x="16313" y="4231"/>
                    <a:pt x="16313" y="4231"/>
                  </a:cubicBezTo>
                  <a:lnTo>
                    <a:pt x="17698" y="2115"/>
                  </a:lnTo>
                  <a:lnTo>
                    <a:pt x="14324" y="2115"/>
                  </a:lnTo>
                  <a:lnTo>
                    <a:pt x="13217" y="0"/>
                  </a:lnTo>
                  <a:lnTo>
                    <a:pt x="8283" y="0"/>
                  </a:lnTo>
                  <a:close/>
                  <a:moveTo>
                    <a:pt x="2165" y="2614"/>
                  </a:moveTo>
                  <a:cubicBezTo>
                    <a:pt x="977" y="2614"/>
                    <a:pt x="0" y="3264"/>
                    <a:pt x="0" y="4076"/>
                  </a:cubicBezTo>
                  <a:lnTo>
                    <a:pt x="0" y="20121"/>
                  </a:lnTo>
                  <a:cubicBezTo>
                    <a:pt x="0" y="20933"/>
                    <a:pt x="977" y="21600"/>
                    <a:pt x="2165" y="21600"/>
                  </a:cubicBezTo>
                  <a:lnTo>
                    <a:pt x="19460" y="21600"/>
                  </a:lnTo>
                  <a:cubicBezTo>
                    <a:pt x="20648" y="21600"/>
                    <a:pt x="21600" y="20933"/>
                    <a:pt x="21600" y="20121"/>
                  </a:cubicBezTo>
                  <a:lnTo>
                    <a:pt x="21600" y="4076"/>
                  </a:lnTo>
                  <a:cubicBezTo>
                    <a:pt x="21600" y="3264"/>
                    <a:pt x="20648" y="2614"/>
                    <a:pt x="19460" y="2614"/>
                  </a:cubicBezTo>
                  <a:lnTo>
                    <a:pt x="17597" y="5778"/>
                  </a:lnTo>
                  <a:lnTo>
                    <a:pt x="4003" y="5778"/>
                  </a:lnTo>
                  <a:lnTo>
                    <a:pt x="2165" y="2614"/>
                  </a:lnTo>
                  <a:close/>
                </a:path>
              </a:pathLst>
            </a:custGeom>
            <a:solidFill>
              <a:srgbClr val="FFFFFF"/>
            </a:solidFill>
            <a:ln w="12700">
              <a:miter lim="400000"/>
            </a:ln>
          </p:spPr>
          <p:txBody>
            <a:bodyPr lIns="0" tIns="0" rIns="0" bIns="0"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grpSp>
      <p:grpSp>
        <p:nvGrpSpPr>
          <p:cNvPr id="11" name="Group 40"/>
          <p:cNvGrpSpPr/>
          <p:nvPr/>
        </p:nvGrpSpPr>
        <p:grpSpPr>
          <a:xfrm>
            <a:off x="8319931" y="3924752"/>
            <a:ext cx="483337" cy="483428"/>
            <a:chOff x="8657337" y="3999857"/>
            <a:chExt cx="556669" cy="556668"/>
          </a:xfrm>
        </p:grpSpPr>
        <p:sp>
          <p:nvSpPr>
            <p:cNvPr id="29" name="Shape 1684"/>
            <p:cNvSpPr/>
            <p:nvPr/>
          </p:nvSpPr>
          <p:spPr>
            <a:xfrm>
              <a:off x="8657337" y="3999857"/>
              <a:ext cx="556669" cy="55666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E6673"/>
            </a:solidFill>
            <a:ln w="12700">
              <a:miter lim="400000"/>
            </a:ln>
          </p:spPr>
          <p:txBody>
            <a:bodyPr lIns="23255" tIns="23255" rIns="23255" bIns="23255"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32" name="Shape 1687"/>
            <p:cNvSpPr/>
            <p:nvPr/>
          </p:nvSpPr>
          <p:spPr>
            <a:xfrm>
              <a:off x="8848496" y="4156361"/>
              <a:ext cx="174352" cy="249074"/>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a:miter lim="400000"/>
            </a:ln>
          </p:spPr>
          <p:txBody>
            <a:bodyPr lIns="0" tIns="0" rIns="0" bIns="0"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grpSp>
      <p:grpSp>
        <p:nvGrpSpPr>
          <p:cNvPr id="12" name="Group 41"/>
          <p:cNvGrpSpPr/>
          <p:nvPr/>
        </p:nvGrpSpPr>
        <p:grpSpPr>
          <a:xfrm>
            <a:off x="1728377" y="3486384"/>
            <a:ext cx="364793" cy="364862"/>
            <a:chOff x="1065729" y="3500706"/>
            <a:chExt cx="420138" cy="420138"/>
          </a:xfrm>
        </p:grpSpPr>
        <p:sp>
          <p:nvSpPr>
            <p:cNvPr id="33" name="Shape 1688"/>
            <p:cNvSpPr/>
            <p:nvPr/>
          </p:nvSpPr>
          <p:spPr>
            <a:xfrm>
              <a:off x="1065729" y="3500706"/>
              <a:ext cx="420138" cy="42013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7F7FA"/>
            </a:solidFill>
            <a:ln w="12700">
              <a:solidFill>
                <a:srgbClr val="A6AAA9"/>
              </a:solidFill>
              <a:miter lim="400000"/>
            </a:ln>
          </p:spPr>
          <p:txBody>
            <a:bodyPr lIns="23255" tIns="23255" rIns="23255" bIns="23255"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34" name="Shape 1689"/>
            <p:cNvSpPr/>
            <p:nvPr/>
          </p:nvSpPr>
          <p:spPr>
            <a:xfrm>
              <a:off x="1162442" y="3611819"/>
              <a:ext cx="205812" cy="210612"/>
            </a:xfrm>
            <a:custGeom>
              <a:avLst/>
              <a:gdLst/>
              <a:ahLst/>
              <a:cxnLst>
                <a:cxn ang="0">
                  <a:pos x="wd2" y="hd2"/>
                </a:cxn>
                <a:cxn ang="5400000">
                  <a:pos x="wd2" y="hd2"/>
                </a:cxn>
                <a:cxn ang="10800000">
                  <a:pos x="wd2" y="hd2"/>
                </a:cxn>
                <a:cxn ang="16200000">
                  <a:pos x="wd2" y="hd2"/>
                </a:cxn>
              </a:cxnLst>
              <a:rect l="0" t="0" r="r" b="b"/>
              <a:pathLst>
                <a:path w="20431" h="20433" extrusionOk="0">
                  <a:moveTo>
                    <a:pt x="14102" y="6331"/>
                  </a:moveTo>
                  <a:cubicBezTo>
                    <a:pt x="13391" y="5619"/>
                    <a:pt x="13391" y="4469"/>
                    <a:pt x="14102" y="3759"/>
                  </a:cubicBezTo>
                  <a:cubicBezTo>
                    <a:pt x="14812" y="3049"/>
                    <a:pt x="15965" y="3049"/>
                    <a:pt x="16674" y="3759"/>
                  </a:cubicBezTo>
                  <a:cubicBezTo>
                    <a:pt x="17385" y="4469"/>
                    <a:pt x="17385" y="5619"/>
                    <a:pt x="16674" y="6331"/>
                  </a:cubicBezTo>
                  <a:cubicBezTo>
                    <a:pt x="15965" y="7041"/>
                    <a:pt x="14812" y="7041"/>
                    <a:pt x="14102" y="6331"/>
                  </a:cubicBezTo>
                  <a:close/>
                  <a:moveTo>
                    <a:pt x="12904" y="13199"/>
                  </a:moveTo>
                  <a:cubicBezTo>
                    <a:pt x="12904" y="13199"/>
                    <a:pt x="21289" y="7286"/>
                    <a:pt x="20359" y="518"/>
                  </a:cubicBezTo>
                  <a:cubicBezTo>
                    <a:pt x="20339" y="369"/>
                    <a:pt x="20289" y="271"/>
                    <a:pt x="20226" y="206"/>
                  </a:cubicBezTo>
                  <a:cubicBezTo>
                    <a:pt x="20162" y="145"/>
                    <a:pt x="20065" y="93"/>
                    <a:pt x="19914" y="72"/>
                  </a:cubicBezTo>
                  <a:cubicBezTo>
                    <a:pt x="13147" y="-856"/>
                    <a:pt x="7233" y="7529"/>
                    <a:pt x="7233" y="7529"/>
                  </a:cubicBezTo>
                  <a:cubicBezTo>
                    <a:pt x="2104" y="6928"/>
                    <a:pt x="2478" y="7929"/>
                    <a:pt x="137" y="13421"/>
                  </a:cubicBezTo>
                  <a:cubicBezTo>
                    <a:pt x="-311" y="14470"/>
                    <a:pt x="416" y="14829"/>
                    <a:pt x="1211" y="14536"/>
                  </a:cubicBezTo>
                  <a:cubicBezTo>
                    <a:pt x="2006" y="14242"/>
                    <a:pt x="3764" y="13593"/>
                    <a:pt x="3764" y="13593"/>
                  </a:cubicBezTo>
                  <a:lnTo>
                    <a:pt x="6840" y="16669"/>
                  </a:lnTo>
                  <a:cubicBezTo>
                    <a:pt x="6840" y="16669"/>
                    <a:pt x="6192" y="18426"/>
                    <a:pt x="5897" y="19222"/>
                  </a:cubicBezTo>
                  <a:cubicBezTo>
                    <a:pt x="5604" y="20018"/>
                    <a:pt x="5963" y="20744"/>
                    <a:pt x="7012" y="20297"/>
                  </a:cubicBezTo>
                  <a:cubicBezTo>
                    <a:pt x="12505" y="17955"/>
                    <a:pt x="13504" y="18328"/>
                    <a:pt x="12904" y="13199"/>
                  </a:cubicBezTo>
                  <a:close/>
                </a:path>
              </a:pathLst>
            </a:custGeom>
            <a:solidFill>
              <a:srgbClr val="4E5476"/>
            </a:solidFill>
            <a:ln w="12700">
              <a:miter lim="400000"/>
            </a:ln>
          </p:spPr>
          <p:txBody>
            <a:bodyPr lIns="0" tIns="0" rIns="0" bIns="0"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grpSp>
      <p:grpSp>
        <p:nvGrpSpPr>
          <p:cNvPr id="13" name="Group 1692"/>
          <p:cNvGrpSpPr/>
          <p:nvPr/>
        </p:nvGrpSpPr>
        <p:grpSpPr>
          <a:xfrm>
            <a:off x="10030471" y="3485749"/>
            <a:ext cx="364793" cy="364862"/>
            <a:chOff x="0" y="0"/>
            <a:chExt cx="840273" cy="840273"/>
          </a:xfrm>
        </p:grpSpPr>
        <p:sp>
          <p:nvSpPr>
            <p:cNvPr id="36" name="Shape 1690"/>
            <p:cNvSpPr/>
            <p:nvPr/>
          </p:nvSpPr>
          <p:spPr>
            <a:xfrm>
              <a:off x="0" y="0"/>
              <a:ext cx="840274" cy="84027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7F7FA"/>
            </a:solidFill>
            <a:ln w="12700" cap="flat">
              <a:solidFill>
                <a:srgbClr val="A6AAA9"/>
              </a:solidFill>
              <a:prstDash val="solid"/>
              <a:miter lim="400000"/>
            </a:ln>
            <a:effectLst/>
          </p:spPr>
          <p:txBody>
            <a:bodyPr wrap="square" lIns="23255" tIns="23255" rIns="23255" bIns="23255" numCol="1" anchor="ctr">
              <a:noAutofit/>
            </a:bodyP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37" name="Shape 1691"/>
            <p:cNvSpPr/>
            <p:nvPr/>
          </p:nvSpPr>
          <p:spPr>
            <a:xfrm>
              <a:off x="180945" y="221045"/>
              <a:ext cx="478384" cy="398185"/>
            </a:xfrm>
            <a:custGeom>
              <a:avLst/>
              <a:gdLst/>
              <a:ahLst/>
              <a:cxnLst>
                <a:cxn ang="0">
                  <a:pos x="wd2" y="hd2"/>
                </a:cxn>
                <a:cxn ang="5400000">
                  <a:pos x="wd2" y="hd2"/>
                </a:cxn>
                <a:cxn ang="10800000">
                  <a:pos x="wd2" y="hd2"/>
                </a:cxn>
                <a:cxn ang="16200000">
                  <a:pos x="wd2" y="hd2"/>
                </a:cxn>
              </a:cxnLst>
              <a:rect l="0" t="0" r="r" b="b"/>
              <a:pathLst>
                <a:path w="21600" h="21436" extrusionOk="0">
                  <a:moveTo>
                    <a:pt x="21327" y="11618"/>
                  </a:moveTo>
                  <a:lnTo>
                    <a:pt x="21327" y="11618"/>
                  </a:lnTo>
                  <a:lnTo>
                    <a:pt x="21327" y="11291"/>
                  </a:lnTo>
                  <a:lnTo>
                    <a:pt x="21327" y="11291"/>
                  </a:lnTo>
                  <a:lnTo>
                    <a:pt x="21327" y="11291"/>
                  </a:lnTo>
                  <a:cubicBezTo>
                    <a:pt x="21600" y="11291"/>
                    <a:pt x="21600" y="11291"/>
                    <a:pt x="21600" y="11291"/>
                  </a:cubicBezTo>
                  <a:cubicBezTo>
                    <a:pt x="21600" y="10963"/>
                    <a:pt x="21600" y="10963"/>
                    <a:pt x="21600" y="10963"/>
                  </a:cubicBezTo>
                  <a:lnTo>
                    <a:pt x="21600" y="10963"/>
                  </a:lnTo>
                  <a:lnTo>
                    <a:pt x="21600" y="10636"/>
                  </a:lnTo>
                  <a:lnTo>
                    <a:pt x="21600" y="10636"/>
                  </a:lnTo>
                  <a:lnTo>
                    <a:pt x="21600" y="10636"/>
                  </a:lnTo>
                  <a:cubicBezTo>
                    <a:pt x="21600" y="10309"/>
                    <a:pt x="21600" y="10309"/>
                    <a:pt x="21600" y="10309"/>
                  </a:cubicBezTo>
                  <a:lnTo>
                    <a:pt x="21600" y="10309"/>
                  </a:lnTo>
                  <a:lnTo>
                    <a:pt x="21600" y="9981"/>
                  </a:lnTo>
                  <a:cubicBezTo>
                    <a:pt x="21600" y="9981"/>
                    <a:pt x="21600" y="9981"/>
                    <a:pt x="21327" y="9981"/>
                  </a:cubicBezTo>
                  <a:lnTo>
                    <a:pt x="21327" y="9981"/>
                  </a:lnTo>
                  <a:cubicBezTo>
                    <a:pt x="21327" y="9981"/>
                    <a:pt x="21327" y="9981"/>
                    <a:pt x="21327" y="9654"/>
                  </a:cubicBezTo>
                  <a:lnTo>
                    <a:pt x="21327" y="9654"/>
                  </a:lnTo>
                  <a:lnTo>
                    <a:pt x="21327" y="9654"/>
                  </a:lnTo>
                  <a:lnTo>
                    <a:pt x="21327" y="9327"/>
                  </a:lnTo>
                  <a:lnTo>
                    <a:pt x="21053" y="9327"/>
                  </a:lnTo>
                  <a:lnTo>
                    <a:pt x="21053" y="9327"/>
                  </a:lnTo>
                  <a:cubicBezTo>
                    <a:pt x="13671" y="491"/>
                    <a:pt x="13671" y="491"/>
                    <a:pt x="13671" y="491"/>
                  </a:cubicBezTo>
                  <a:cubicBezTo>
                    <a:pt x="13124" y="-164"/>
                    <a:pt x="12030" y="-164"/>
                    <a:pt x="11484" y="491"/>
                  </a:cubicBezTo>
                  <a:cubicBezTo>
                    <a:pt x="10937" y="1145"/>
                    <a:pt x="10937" y="2454"/>
                    <a:pt x="11484" y="3109"/>
                  </a:cubicBezTo>
                  <a:cubicBezTo>
                    <a:pt x="16132" y="8672"/>
                    <a:pt x="16132" y="8672"/>
                    <a:pt x="16132" y="8672"/>
                  </a:cubicBezTo>
                  <a:cubicBezTo>
                    <a:pt x="1641" y="8672"/>
                    <a:pt x="1641" y="8672"/>
                    <a:pt x="1641" y="8672"/>
                  </a:cubicBezTo>
                  <a:cubicBezTo>
                    <a:pt x="1094" y="8672"/>
                    <a:pt x="547" y="9000"/>
                    <a:pt x="273" y="9654"/>
                  </a:cubicBezTo>
                  <a:cubicBezTo>
                    <a:pt x="0" y="9981"/>
                    <a:pt x="0" y="10309"/>
                    <a:pt x="0" y="10636"/>
                  </a:cubicBezTo>
                  <a:cubicBezTo>
                    <a:pt x="0" y="11291"/>
                    <a:pt x="273" y="11618"/>
                    <a:pt x="547" y="11945"/>
                  </a:cubicBezTo>
                  <a:cubicBezTo>
                    <a:pt x="820" y="12272"/>
                    <a:pt x="1094" y="12600"/>
                    <a:pt x="1641" y="12600"/>
                  </a:cubicBezTo>
                  <a:lnTo>
                    <a:pt x="1641" y="12600"/>
                  </a:lnTo>
                  <a:cubicBezTo>
                    <a:pt x="16132" y="12600"/>
                    <a:pt x="16132" y="12600"/>
                    <a:pt x="16132" y="12600"/>
                  </a:cubicBezTo>
                  <a:cubicBezTo>
                    <a:pt x="11484" y="18163"/>
                    <a:pt x="11484" y="18163"/>
                    <a:pt x="11484" y="18163"/>
                  </a:cubicBezTo>
                  <a:cubicBezTo>
                    <a:pt x="10937" y="18818"/>
                    <a:pt x="10937" y="20127"/>
                    <a:pt x="11484" y="20781"/>
                  </a:cubicBezTo>
                  <a:cubicBezTo>
                    <a:pt x="11757" y="21109"/>
                    <a:pt x="12304" y="21436"/>
                    <a:pt x="12577" y="21436"/>
                  </a:cubicBezTo>
                  <a:cubicBezTo>
                    <a:pt x="13124" y="21436"/>
                    <a:pt x="13397" y="21109"/>
                    <a:pt x="13671" y="20781"/>
                  </a:cubicBezTo>
                  <a:cubicBezTo>
                    <a:pt x="21053" y="11945"/>
                    <a:pt x="21053" y="11945"/>
                    <a:pt x="21053" y="11945"/>
                  </a:cubicBezTo>
                  <a:lnTo>
                    <a:pt x="21053" y="11945"/>
                  </a:lnTo>
                  <a:cubicBezTo>
                    <a:pt x="21053" y="11945"/>
                    <a:pt x="21327" y="11945"/>
                    <a:pt x="21327" y="11618"/>
                  </a:cubicBezTo>
                  <a:lnTo>
                    <a:pt x="21327" y="11618"/>
                  </a:lnTo>
                  <a:close/>
                </a:path>
              </a:pathLst>
            </a:custGeom>
            <a:solidFill>
              <a:srgbClr val="FE6673"/>
            </a:solidFill>
            <a:ln w="12700" cap="flat">
              <a:noFill/>
              <a:miter lim="400000"/>
            </a:ln>
            <a:effectLst/>
          </p:spPr>
          <p:txBody>
            <a:bodyPr wrap="square" lIns="0" tIns="0" rIns="0" bIns="0" numCol="1" anchor="t">
              <a:noAutofit/>
            </a:bodyP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grpSp>
      <p:sp>
        <p:nvSpPr>
          <p:cNvPr id="5" name="Text Placeholder 4"/>
          <p:cNvSpPr>
            <a:spLocks noGrp="1"/>
          </p:cNvSpPr>
          <p:nvPr>
            <p:ph type="body" sz="quarter" idx="4294967295"/>
          </p:nvPr>
        </p:nvSpPr>
        <p:spPr>
          <a:xfrm>
            <a:off x="160020" y="2148840"/>
            <a:ext cx="2676525" cy="221599"/>
          </a:xfrm>
          <a:prstGeom prst="rect">
            <a:avLst/>
          </a:prstGeom>
        </p:spPr>
        <p:txBody>
          <a:bodyPr vert="horz" wrap="square" lIns="0" tIns="0" rIns="0" bIns="0" rtlCol="0">
            <a:sp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id-ID" altLang="zh-CN" sz="1065" dirty="0">
              <a:solidFill>
                <a:schemeClr val="tx1">
                  <a:lumMod val="50000"/>
                  <a:lumOff val="50000"/>
                </a:schemeClr>
              </a:solidFill>
              <a:latin typeface="Arial" panose="020B0604020202020204" pitchFamily="34" charset="0"/>
              <a:ea typeface="微软雅黑" panose="020B0503020204020204" charset="-122"/>
              <a:cs typeface="Open Sans" panose="020B0606030504020204" pitchFamily="34" charset="0"/>
              <a:sym typeface="Arial" panose="020B0604020202020204" pitchFamily="34" charset="0"/>
            </a:endParaRPr>
          </a:p>
        </p:txBody>
      </p:sp>
      <p:sp>
        <p:nvSpPr>
          <p:cNvPr id="43" name="Text Placeholder 3"/>
          <p:cNvSpPr txBox="1"/>
          <p:nvPr/>
        </p:nvSpPr>
        <p:spPr>
          <a:xfrm>
            <a:off x="4742620" y="3422661"/>
            <a:ext cx="754487" cy="492314"/>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5" dirty="0">
                <a:solidFill>
                  <a:srgbClr val="FCFCFC"/>
                </a:solidFill>
                <a:latin typeface="Arial" panose="020B0604020202020204" pitchFamily="34" charset="0"/>
                <a:ea typeface="微软雅黑" panose="020B0503020204020204" charset="-122"/>
                <a:sym typeface="Arial" panose="020B0604020202020204" pitchFamily="34" charset="0"/>
              </a:rPr>
              <a:t>请替换文字内容</a:t>
            </a:r>
            <a:endParaRPr lang="id-ID" sz="1335" dirty="0">
              <a:solidFill>
                <a:srgbClr val="FCFCFC"/>
              </a:solidFill>
              <a:latin typeface="Arial" panose="020B0604020202020204" pitchFamily="34" charset="0"/>
              <a:ea typeface="微软雅黑" panose="020B0503020204020204" charset="-122"/>
              <a:sym typeface="Arial" panose="020B0604020202020204" pitchFamily="34" charset="0"/>
            </a:endParaRPr>
          </a:p>
        </p:txBody>
      </p:sp>
      <p:sp>
        <p:nvSpPr>
          <p:cNvPr id="46" name="Text Placeholder 3"/>
          <p:cNvSpPr txBox="1"/>
          <p:nvPr/>
        </p:nvSpPr>
        <p:spPr>
          <a:xfrm>
            <a:off x="8711643" y="3422660"/>
            <a:ext cx="754487" cy="492314"/>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5" dirty="0">
                <a:solidFill>
                  <a:srgbClr val="FCFCFC"/>
                </a:solidFill>
                <a:latin typeface="Arial" panose="020B0604020202020204" pitchFamily="34" charset="0"/>
                <a:ea typeface="微软雅黑" panose="020B0503020204020204" charset="-122"/>
                <a:sym typeface="Arial" panose="020B0604020202020204" pitchFamily="34" charset="0"/>
              </a:rPr>
              <a:t>请替换文字内容</a:t>
            </a:r>
            <a:endParaRPr lang="id-ID" sz="1335" dirty="0">
              <a:solidFill>
                <a:srgbClr val="FCFCFC"/>
              </a:solidFill>
              <a:latin typeface="Arial" panose="020B0604020202020204" pitchFamily="34" charset="0"/>
              <a:ea typeface="微软雅黑" panose="020B0503020204020204" charset="-122"/>
              <a:sym typeface="Arial" panose="020B0604020202020204" pitchFamily="34" charset="0"/>
            </a:endParaRPr>
          </a:p>
        </p:txBody>
      </p:sp>
      <p:sp>
        <p:nvSpPr>
          <p:cNvPr id="48" name="Text Placeholder 4"/>
          <p:cNvSpPr txBox="1"/>
          <p:nvPr/>
        </p:nvSpPr>
        <p:spPr>
          <a:xfrm>
            <a:off x="8305165" y="4751705"/>
            <a:ext cx="2212340" cy="221599"/>
          </a:xfrm>
          <a:prstGeom prst="rect">
            <a:avLst/>
          </a:prstGeom>
        </p:spPr>
        <p:txBody>
          <a:bodyPr vert="horz" wrap="square"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id-ID" altLang="zh-CN" sz="1065" dirty="0">
              <a:solidFill>
                <a:schemeClr val="tx1">
                  <a:lumMod val="50000"/>
                  <a:lumOff val="50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49" name="Text Placeholder 4"/>
          <p:cNvSpPr txBox="1"/>
          <p:nvPr/>
        </p:nvSpPr>
        <p:spPr>
          <a:xfrm>
            <a:off x="3978910" y="4751705"/>
            <a:ext cx="2117090" cy="221599"/>
          </a:xfrm>
          <a:prstGeom prst="rect">
            <a:avLst/>
          </a:prstGeom>
        </p:spPr>
        <p:txBody>
          <a:bodyPr vert="horz" wrap="square"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id-ID" altLang="zh-CN" sz="1065" dirty="0">
              <a:solidFill>
                <a:schemeClr val="tx1">
                  <a:lumMod val="50000"/>
                  <a:lumOff val="50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50" name="Text Placeholder 4"/>
          <p:cNvSpPr txBox="1"/>
          <p:nvPr/>
        </p:nvSpPr>
        <p:spPr>
          <a:xfrm>
            <a:off x="6096000" y="1943735"/>
            <a:ext cx="2153285" cy="221599"/>
          </a:xfrm>
          <a:prstGeom prst="rect">
            <a:avLst/>
          </a:prstGeom>
        </p:spPr>
        <p:txBody>
          <a:bodyPr vert="horz" wrap="square"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id-ID" altLang="zh-CN" sz="1065" dirty="0">
              <a:solidFill>
                <a:schemeClr val="tx1">
                  <a:lumMod val="50000"/>
                  <a:lumOff val="50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47" name="Shape 1674"/>
          <p:cNvSpPr/>
          <p:nvPr/>
        </p:nvSpPr>
        <p:spPr>
          <a:xfrm>
            <a:off x="6288975" y="2882003"/>
            <a:ext cx="1609309" cy="158558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E6673"/>
          </a:solidFill>
          <a:ln w="12700">
            <a:miter lim="400000"/>
          </a:ln>
        </p:spPr>
        <p:txBody>
          <a:bodyPr lIns="0" tIns="0" rIns="0" bIns="0"/>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44" name="Text Placeholder 3"/>
          <p:cNvSpPr txBox="1"/>
          <p:nvPr/>
        </p:nvSpPr>
        <p:spPr>
          <a:xfrm>
            <a:off x="6713708" y="3422660"/>
            <a:ext cx="754487" cy="492314"/>
          </a:xfrm>
          <a:prstGeom prst="rect">
            <a:avLst/>
          </a:prstGeom>
        </p:spPr>
        <p:txBody>
          <a:bodyPr vert="horz" wrap="square"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335" dirty="0">
                <a:solidFill>
                  <a:srgbClr val="FCFCFC"/>
                </a:solidFill>
                <a:latin typeface="Arial" panose="020B0604020202020204" pitchFamily="34" charset="0"/>
                <a:ea typeface="微软雅黑" panose="020B0503020204020204" charset="-122"/>
                <a:sym typeface="Arial" panose="020B0604020202020204" pitchFamily="34" charset="0"/>
              </a:rPr>
              <a:t>请替换文字内容</a:t>
            </a:r>
            <a:endParaRPr lang="id-ID" sz="1335" dirty="0">
              <a:solidFill>
                <a:srgbClr val="FCFCFC"/>
              </a:solidFill>
              <a:latin typeface="Arial" panose="020B0604020202020204" pitchFamily="34" charset="0"/>
              <a:ea typeface="微软雅黑" panose="020B0503020204020204" charset="-122"/>
              <a:sym typeface="Arial" panose="020B0604020202020204" pitchFamily="34" charset="0"/>
            </a:endParaRPr>
          </a:p>
        </p:txBody>
      </p:sp>
      <p:sp>
        <p:nvSpPr>
          <p:cNvPr id="55" name="Shape 1681"/>
          <p:cNvSpPr/>
          <p:nvPr/>
        </p:nvSpPr>
        <p:spPr>
          <a:xfrm>
            <a:off x="6333086" y="2933162"/>
            <a:ext cx="483336" cy="4834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E5476"/>
          </a:solidFill>
          <a:ln w="12700">
            <a:miter lim="400000"/>
          </a:ln>
        </p:spPr>
        <p:txBody>
          <a:bodyPr lIns="16539" tIns="16539" rIns="16539" bIns="16539"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27" name="Shape 1682"/>
          <p:cNvSpPr/>
          <p:nvPr/>
        </p:nvSpPr>
        <p:spPr>
          <a:xfrm>
            <a:off x="6466300" y="3066394"/>
            <a:ext cx="216908" cy="216964"/>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a:miter lim="400000"/>
          </a:ln>
        </p:spPr>
        <p:txBody>
          <a:bodyPr lIns="0" tIns="0" rIns="0" bIns="0" anchor="ctr"/>
          <a:lstStyle/>
          <a:p>
            <a:pPr>
              <a:lnSpc>
                <a:spcPct val="120000"/>
              </a:lnSpc>
            </a:pPr>
            <a:endParaRPr sz="2400">
              <a:solidFill>
                <a:srgbClr val="53585F"/>
              </a:solidFill>
              <a:latin typeface="Arial" panose="020B0604020202020204" pitchFamily="34" charset="0"/>
              <a:ea typeface="微软雅黑" panose="020B0503020204020204" charset="-122"/>
              <a:sym typeface="Arial" panose="020B0604020202020204" pitchFamily="34" charset="0"/>
            </a:endParaRPr>
          </a:p>
        </p:txBody>
      </p:sp>
      <p:sp>
        <p:nvSpPr>
          <p:cNvPr id="40" name="TextBox 8"/>
          <p:cNvSpPr txBox="1"/>
          <p:nvPr/>
        </p:nvSpPr>
        <p:spPr>
          <a:xfrm>
            <a:off x="4442510" y="230969"/>
            <a:ext cx="3277238" cy="525208"/>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41" name="TextBox 8"/>
          <p:cNvSpPr txBox="1"/>
          <p:nvPr/>
        </p:nvSpPr>
        <p:spPr>
          <a:xfrm>
            <a:off x="5000333" y="809622"/>
            <a:ext cx="2191337" cy="16049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wipe(left)">
                                      <p:cBhvr>
                                        <p:cTn id="17" dur="500"/>
                                        <p:tgtEl>
                                          <p:spTgt spid="45"/>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p:cTn id="21" dur="500" fill="hold"/>
                                        <p:tgtEl>
                                          <p:spTgt spid="51"/>
                                        </p:tgtEl>
                                        <p:attrNameLst>
                                          <p:attrName>ppt_w</p:attrName>
                                        </p:attrNameLst>
                                      </p:cBhvr>
                                      <p:tavLst>
                                        <p:tav tm="0">
                                          <p:val>
                                            <p:fltVal val="0"/>
                                          </p:val>
                                        </p:tav>
                                        <p:tav tm="100000">
                                          <p:val>
                                            <p:strVal val="#ppt_w"/>
                                          </p:val>
                                        </p:tav>
                                      </p:tavLst>
                                    </p:anim>
                                    <p:anim calcmode="lin" valueType="num">
                                      <p:cBhvr>
                                        <p:cTn id="22" dur="500" fill="hold"/>
                                        <p:tgtEl>
                                          <p:spTgt spid="51"/>
                                        </p:tgtEl>
                                        <p:attrNameLst>
                                          <p:attrName>ppt_h</p:attrName>
                                        </p:attrNameLst>
                                      </p:cBhvr>
                                      <p:tavLst>
                                        <p:tav tm="0">
                                          <p:val>
                                            <p:fltVal val="0"/>
                                          </p:val>
                                        </p:tav>
                                        <p:tav tm="100000">
                                          <p:val>
                                            <p:strVal val="#ppt_h"/>
                                          </p:val>
                                        </p:tav>
                                      </p:tavLst>
                                    </p:anim>
                                    <p:animEffect transition="in" filter="fade">
                                      <p:cBhvr>
                                        <p:cTn id="23" dur="500"/>
                                        <p:tgtEl>
                                          <p:spTgt spid="51"/>
                                        </p:tgtEl>
                                      </p:cBhvr>
                                    </p:animEffect>
                                  </p:childTnLst>
                                </p:cTn>
                              </p:par>
                              <p:par>
                                <p:cTn id="24" presetID="10"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par>
                          <p:cTn id="27" fill="hold">
                            <p:stCondLst>
                              <p:cond delay="2000"/>
                            </p:stCondLst>
                            <p:childTnLst>
                              <p:par>
                                <p:cTn id="28" presetID="18" presetClass="entr" presetSubtype="6"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strips(downRight)">
                                      <p:cBhvr>
                                        <p:cTn id="30" dur="500"/>
                                        <p:tgtEl>
                                          <p:spTgt spid="49"/>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par>
                          <p:cTn id="35" fill="hold">
                            <p:stCondLst>
                              <p:cond delay="3000"/>
                            </p:stCondLst>
                            <p:childTnLst>
                              <p:par>
                                <p:cTn id="36" presetID="53" presetClass="entr" presetSubtype="16"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 calcmode="lin" valueType="num">
                                      <p:cBhvr>
                                        <p:cTn id="38" dur="500" fill="hold"/>
                                        <p:tgtEl>
                                          <p:spTgt spid="52"/>
                                        </p:tgtEl>
                                        <p:attrNameLst>
                                          <p:attrName>ppt_w</p:attrName>
                                        </p:attrNameLst>
                                      </p:cBhvr>
                                      <p:tavLst>
                                        <p:tav tm="0">
                                          <p:val>
                                            <p:fltVal val="0"/>
                                          </p:val>
                                        </p:tav>
                                        <p:tav tm="100000">
                                          <p:val>
                                            <p:strVal val="#ppt_w"/>
                                          </p:val>
                                        </p:tav>
                                      </p:tavLst>
                                    </p:anim>
                                    <p:anim calcmode="lin" valueType="num">
                                      <p:cBhvr>
                                        <p:cTn id="39" dur="500" fill="hold"/>
                                        <p:tgtEl>
                                          <p:spTgt spid="52"/>
                                        </p:tgtEl>
                                        <p:attrNameLst>
                                          <p:attrName>ppt_h</p:attrName>
                                        </p:attrNameLst>
                                      </p:cBhvr>
                                      <p:tavLst>
                                        <p:tav tm="0">
                                          <p:val>
                                            <p:fltVal val="0"/>
                                          </p:val>
                                        </p:tav>
                                        <p:tav tm="100000">
                                          <p:val>
                                            <p:strVal val="#ppt_h"/>
                                          </p:val>
                                        </p:tav>
                                      </p:tavLst>
                                    </p:anim>
                                    <p:animEffect transition="in" filter="fade">
                                      <p:cBhvr>
                                        <p:cTn id="40" dur="500"/>
                                        <p:tgtEl>
                                          <p:spTgt spid="52"/>
                                        </p:tgtEl>
                                      </p:cBhvr>
                                    </p:animEffect>
                                  </p:childTnLst>
                                </p:cTn>
                              </p:par>
                            </p:childTnLst>
                          </p:cTn>
                        </p:par>
                        <p:par>
                          <p:cTn id="41" fill="hold">
                            <p:stCondLst>
                              <p:cond delay="3500"/>
                            </p:stCondLst>
                            <p:childTnLst>
                              <p:par>
                                <p:cTn id="42" presetID="10" presetClass="entr" presetSubtype="0" fill="hold" grpId="0" nodeType="after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fade">
                                      <p:cBhvr>
                                        <p:cTn id="44" dur="500"/>
                                        <p:tgtEl>
                                          <p:spTgt spid="43"/>
                                        </p:tgtEl>
                                      </p:cBhvr>
                                    </p:animEffect>
                                  </p:childTnLst>
                                </p:cTn>
                              </p:par>
                              <p:par>
                                <p:cTn id="45" presetID="10" presetClass="entr" presetSubtype="0"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par>
                          <p:cTn id="48" fill="hold">
                            <p:stCondLst>
                              <p:cond delay="4000"/>
                            </p:stCondLst>
                            <p:childTnLst>
                              <p:par>
                                <p:cTn id="49" presetID="18" presetClass="entr" presetSubtype="6" fill="hold" grpId="0" nodeType="after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animEffect transition="in" filter="strips(downRight)">
                                      <p:cBhvr>
                                        <p:cTn id="51" dur="500"/>
                                        <p:tgtEl>
                                          <p:spTgt spid="5">
                                            <p:txEl>
                                              <p:pRg st="0" end="0"/>
                                            </p:txEl>
                                          </p:spTgt>
                                        </p:tgtEl>
                                      </p:cBhvr>
                                    </p:animEffect>
                                  </p:childTnLst>
                                </p:cTn>
                              </p:par>
                            </p:childTnLst>
                          </p:cTn>
                        </p:par>
                        <p:par>
                          <p:cTn id="52" fill="hold">
                            <p:stCondLst>
                              <p:cond delay="4500"/>
                            </p:stCondLst>
                            <p:childTnLst>
                              <p:par>
                                <p:cTn id="53" presetID="22" presetClass="entr" presetSubtype="8"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500"/>
                                        <p:tgtEl>
                                          <p:spTgt spid="7"/>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childTnLst>
                                </p:cTn>
                              </p:par>
                            </p:childTnLst>
                          </p:cTn>
                        </p:par>
                        <p:par>
                          <p:cTn id="62" fill="hold">
                            <p:stCondLst>
                              <p:cond delay="5500"/>
                            </p:stCondLst>
                            <p:childTnLst>
                              <p:par>
                                <p:cTn id="63" presetID="10" presetClass="entr" presetSubtype="0" fill="hold" grpId="0" nodeType="after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500"/>
                                        <p:tgtEl>
                                          <p:spTgt spid="4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500"/>
                                        <p:tgtEl>
                                          <p:spTgt spid="26"/>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cTn>
                              </p:par>
                            </p:childTnLst>
                          </p:cTn>
                        </p:par>
                        <p:par>
                          <p:cTn id="72" fill="hold">
                            <p:stCondLst>
                              <p:cond delay="6000"/>
                            </p:stCondLst>
                            <p:childTnLst>
                              <p:par>
                                <p:cTn id="73" presetID="18" presetClass="entr" presetSubtype="6" fill="hold" grpId="0"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strips(downRight)">
                                      <p:cBhvr>
                                        <p:cTn id="75" dur="500"/>
                                        <p:tgtEl>
                                          <p:spTgt spid="50"/>
                                        </p:tgtEl>
                                      </p:cBhvr>
                                    </p:animEffect>
                                  </p:childTnLst>
                                </p:cTn>
                              </p:par>
                            </p:childTnLst>
                          </p:cTn>
                        </p:par>
                        <p:par>
                          <p:cTn id="76" fill="hold">
                            <p:stCondLst>
                              <p:cond delay="6500"/>
                            </p:stCondLst>
                            <p:childTnLst>
                              <p:par>
                                <p:cTn id="77" presetID="22" presetClass="entr" presetSubtype="8" fill="hold" grpId="0" nodeType="after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left)">
                                      <p:cBhvr>
                                        <p:cTn id="79" dur="500"/>
                                        <p:tgtEl>
                                          <p:spTgt spid="8"/>
                                        </p:tgtEl>
                                      </p:cBhvr>
                                    </p:animEffect>
                                  </p:childTnLst>
                                </p:cTn>
                              </p:par>
                            </p:childTnLst>
                          </p:cTn>
                        </p:par>
                        <p:par>
                          <p:cTn id="80" fill="hold">
                            <p:stCondLst>
                              <p:cond delay="7000"/>
                            </p:stCondLst>
                            <p:childTnLst>
                              <p:par>
                                <p:cTn id="81" presetID="53" presetClass="entr" presetSubtype="16"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 calcmode="lin" valueType="num">
                                      <p:cBhvr>
                                        <p:cTn id="83" dur="500" fill="hold"/>
                                        <p:tgtEl>
                                          <p:spTgt spid="54"/>
                                        </p:tgtEl>
                                        <p:attrNameLst>
                                          <p:attrName>ppt_w</p:attrName>
                                        </p:attrNameLst>
                                      </p:cBhvr>
                                      <p:tavLst>
                                        <p:tav tm="0">
                                          <p:val>
                                            <p:fltVal val="0"/>
                                          </p:val>
                                        </p:tav>
                                        <p:tav tm="100000">
                                          <p:val>
                                            <p:strVal val="#ppt_w"/>
                                          </p:val>
                                        </p:tav>
                                      </p:tavLst>
                                    </p:anim>
                                    <p:anim calcmode="lin" valueType="num">
                                      <p:cBhvr>
                                        <p:cTn id="84" dur="500" fill="hold"/>
                                        <p:tgtEl>
                                          <p:spTgt spid="54"/>
                                        </p:tgtEl>
                                        <p:attrNameLst>
                                          <p:attrName>ppt_h</p:attrName>
                                        </p:attrNameLst>
                                      </p:cBhvr>
                                      <p:tavLst>
                                        <p:tav tm="0">
                                          <p:val>
                                            <p:fltVal val="0"/>
                                          </p:val>
                                        </p:tav>
                                        <p:tav tm="100000">
                                          <p:val>
                                            <p:strVal val="#ppt_h"/>
                                          </p:val>
                                        </p:tav>
                                      </p:tavLst>
                                    </p:anim>
                                    <p:animEffect transition="in" filter="fade">
                                      <p:cBhvr>
                                        <p:cTn id="85" dur="500"/>
                                        <p:tgtEl>
                                          <p:spTgt spid="54"/>
                                        </p:tgtEl>
                                      </p:cBhvr>
                                    </p:animEffect>
                                  </p:childTnLst>
                                </p:cTn>
                              </p:par>
                            </p:childTnLst>
                          </p:cTn>
                        </p:par>
                        <p:par>
                          <p:cTn id="86" fill="hold">
                            <p:stCondLst>
                              <p:cond delay="7500"/>
                            </p:stCondLst>
                            <p:childTnLst>
                              <p:par>
                                <p:cTn id="87" presetID="10" presetClass="entr" presetSubtype="0" fill="hold" grpId="0" nodeType="afterEffect">
                                  <p:stCondLst>
                                    <p:cond delay="0"/>
                                  </p:stCondLst>
                                  <p:childTnLst>
                                    <p:set>
                                      <p:cBhvr>
                                        <p:cTn id="88" dur="1" fill="hold">
                                          <p:stCondLst>
                                            <p:cond delay="0"/>
                                          </p:stCondLst>
                                        </p:cTn>
                                        <p:tgtEl>
                                          <p:spTgt spid="46"/>
                                        </p:tgtEl>
                                        <p:attrNameLst>
                                          <p:attrName>style.visibility</p:attrName>
                                        </p:attrNameLst>
                                      </p:cBhvr>
                                      <p:to>
                                        <p:strVal val="visible"/>
                                      </p:to>
                                    </p:set>
                                    <p:animEffect transition="in" filter="fade">
                                      <p:cBhvr>
                                        <p:cTn id="89" dur="500"/>
                                        <p:tgtEl>
                                          <p:spTgt spid="46"/>
                                        </p:tgtEl>
                                      </p:cBhvr>
                                    </p:animEffect>
                                  </p:childTnLst>
                                </p:cTn>
                              </p:par>
                              <p:par>
                                <p:cTn id="90" presetID="10" presetClass="entr" presetSubtype="0" fill="hold" nodeType="with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fade">
                                      <p:cBhvr>
                                        <p:cTn id="92" dur="500"/>
                                        <p:tgtEl>
                                          <p:spTgt spid="11"/>
                                        </p:tgtEl>
                                      </p:cBhvr>
                                    </p:animEffect>
                                  </p:childTnLst>
                                </p:cTn>
                              </p:par>
                            </p:childTnLst>
                          </p:cTn>
                        </p:par>
                        <p:par>
                          <p:cTn id="93" fill="hold">
                            <p:stCondLst>
                              <p:cond delay="8000"/>
                            </p:stCondLst>
                            <p:childTnLst>
                              <p:par>
                                <p:cTn id="94" presetID="18" presetClass="entr" presetSubtype="6" fill="hold" grpId="0" nodeType="afterEffect">
                                  <p:stCondLst>
                                    <p:cond delay="0"/>
                                  </p:stCondLst>
                                  <p:childTnLst>
                                    <p:set>
                                      <p:cBhvr>
                                        <p:cTn id="95" dur="1" fill="hold">
                                          <p:stCondLst>
                                            <p:cond delay="0"/>
                                          </p:stCondLst>
                                        </p:cTn>
                                        <p:tgtEl>
                                          <p:spTgt spid="48"/>
                                        </p:tgtEl>
                                        <p:attrNameLst>
                                          <p:attrName>style.visibility</p:attrName>
                                        </p:attrNameLst>
                                      </p:cBhvr>
                                      <p:to>
                                        <p:strVal val="visible"/>
                                      </p:to>
                                    </p:set>
                                    <p:animEffect transition="in" filter="strips(downRight)">
                                      <p:cBhvr>
                                        <p:cTn id="96" dur="500"/>
                                        <p:tgtEl>
                                          <p:spTgt spid="48"/>
                                        </p:tgtEl>
                                      </p:cBhvr>
                                    </p:animEffect>
                                  </p:childTnLst>
                                </p:cTn>
                              </p:par>
                            </p:childTnLst>
                          </p:cTn>
                        </p:par>
                        <p:par>
                          <p:cTn id="97" fill="hold">
                            <p:stCondLst>
                              <p:cond delay="8500"/>
                            </p:stCondLst>
                            <p:childTnLst>
                              <p:par>
                                <p:cTn id="98" presetID="22" presetClass="entr" presetSubtype="8" fill="hold" grpId="0" nodeType="after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wipe(left)">
                                      <p:cBhvr>
                                        <p:cTn id="100" dur="500"/>
                                        <p:tgtEl>
                                          <p:spTgt spid="9"/>
                                        </p:tgtEl>
                                      </p:cBhvr>
                                    </p:animEffect>
                                  </p:childTnLst>
                                </p:cTn>
                              </p:par>
                            </p:childTnLst>
                          </p:cTn>
                        </p:par>
                        <p:par>
                          <p:cTn id="101" fill="hold">
                            <p:stCondLst>
                              <p:cond delay="9000"/>
                            </p:stCondLst>
                            <p:childTnLst>
                              <p:par>
                                <p:cTn id="102" presetID="53" presetClass="entr" presetSubtype="16" fill="hold" nodeType="afterEffect">
                                  <p:stCondLst>
                                    <p:cond delay="0"/>
                                  </p:stCondLst>
                                  <p:childTnLst>
                                    <p:set>
                                      <p:cBhvr>
                                        <p:cTn id="103" dur="1" fill="hold">
                                          <p:stCondLst>
                                            <p:cond delay="0"/>
                                          </p:stCondLst>
                                        </p:cTn>
                                        <p:tgtEl>
                                          <p:spTgt spid="13"/>
                                        </p:tgtEl>
                                        <p:attrNameLst>
                                          <p:attrName>style.visibility</p:attrName>
                                        </p:attrNameLst>
                                      </p:cBhvr>
                                      <p:to>
                                        <p:strVal val="visible"/>
                                      </p:to>
                                    </p:set>
                                    <p:anim calcmode="lin" valueType="num">
                                      <p:cBhvr>
                                        <p:cTn id="104" dur="500" fill="hold"/>
                                        <p:tgtEl>
                                          <p:spTgt spid="13"/>
                                        </p:tgtEl>
                                        <p:attrNameLst>
                                          <p:attrName>ppt_w</p:attrName>
                                        </p:attrNameLst>
                                      </p:cBhvr>
                                      <p:tavLst>
                                        <p:tav tm="0">
                                          <p:val>
                                            <p:fltVal val="0"/>
                                          </p:val>
                                        </p:tav>
                                        <p:tav tm="100000">
                                          <p:val>
                                            <p:strVal val="#ppt_w"/>
                                          </p:val>
                                        </p:tav>
                                      </p:tavLst>
                                    </p:anim>
                                    <p:anim calcmode="lin" valueType="num">
                                      <p:cBhvr>
                                        <p:cTn id="105" dur="500" fill="hold"/>
                                        <p:tgtEl>
                                          <p:spTgt spid="13"/>
                                        </p:tgtEl>
                                        <p:attrNameLst>
                                          <p:attrName>ppt_h</p:attrName>
                                        </p:attrNameLst>
                                      </p:cBhvr>
                                      <p:tavLst>
                                        <p:tav tm="0">
                                          <p:val>
                                            <p:fltVal val="0"/>
                                          </p:val>
                                        </p:tav>
                                        <p:tav tm="100000">
                                          <p:val>
                                            <p:strVal val="#ppt_h"/>
                                          </p:val>
                                        </p:tav>
                                      </p:tavLst>
                                    </p:anim>
                                    <p:animEffect transition="in" filter="fade">
                                      <p:cBhvr>
                                        <p:cTn id="106" dur="500"/>
                                        <p:tgtEl>
                                          <p:spTgt spid="13"/>
                                        </p:tgtEl>
                                      </p:cBhvr>
                                    </p:animEffect>
                                  </p:childTnLst>
                                </p:cTn>
                              </p:par>
                            </p:childTnLst>
                          </p:cTn>
                        </p:par>
                        <p:par>
                          <p:cTn id="107" fill="hold">
                            <p:stCondLst>
                              <p:cond delay="9500"/>
                            </p:stCondLst>
                            <p:childTnLst>
                              <p:par>
                                <p:cTn id="108" presetID="1" presetClass="entr" presetSubtype="0" fill="hold" grpId="0" nodeType="afterEffect">
                                  <p:stCondLst>
                                    <p:cond delay="0"/>
                                  </p:stCondLst>
                                  <p:childTnLst>
                                    <p:set>
                                      <p:cBhvr>
                                        <p:cTn id="109" dur="1" fill="hold">
                                          <p:stCondLst>
                                            <p:cond delay="0"/>
                                          </p:stCondLst>
                                        </p:cTn>
                                        <p:tgtEl>
                                          <p:spTgt spid="47"/>
                                        </p:tgtEl>
                                        <p:attrNameLst>
                                          <p:attrName>style.visibility</p:attrName>
                                        </p:attrNameLst>
                                      </p:cBhvr>
                                      <p:to>
                                        <p:strVal val="visible"/>
                                      </p:to>
                                    </p:set>
                                  </p:childTnLst>
                                </p:cTn>
                              </p:par>
                            </p:childTnLst>
                          </p:cTn>
                        </p:par>
                        <p:par>
                          <p:cTn id="110" fill="hold">
                            <p:stCondLst>
                              <p:cond delay="9500"/>
                            </p:stCondLst>
                            <p:childTnLst>
                              <p:par>
                                <p:cTn id="111" presetID="1" presetClass="entr" presetSubtype="0" fill="hold" grpId="0" nodeType="afterEffect">
                                  <p:stCondLst>
                                    <p:cond delay="0"/>
                                  </p:stCondLst>
                                  <p:childTnLst>
                                    <p:set>
                                      <p:cBhvr>
                                        <p:cTn id="112" dur="1" fill="hold">
                                          <p:stCondLst>
                                            <p:cond delay="0"/>
                                          </p:stCondLst>
                                        </p:cTn>
                                        <p:tgtEl>
                                          <p:spTgt spid="55"/>
                                        </p:tgtEl>
                                        <p:attrNameLst>
                                          <p:attrName>style.visibility</p:attrName>
                                        </p:attrNameLst>
                                      </p:cBhvr>
                                      <p:to>
                                        <p:strVal val="visible"/>
                                      </p:to>
                                    </p:set>
                                  </p:childTnLst>
                                </p:cTn>
                              </p:par>
                            </p:childTnLst>
                          </p:cTn>
                        </p:par>
                        <p:par>
                          <p:cTn id="113" fill="hold">
                            <p:stCondLst>
                              <p:cond delay="9500"/>
                            </p:stCondLst>
                            <p:childTnLst>
                              <p:par>
                                <p:cTn id="114" presetID="27" presetClass="emph" presetSubtype="0" fill="remove" grpId="1" nodeType="afterEffect">
                                  <p:stCondLst>
                                    <p:cond delay="0"/>
                                  </p:stCondLst>
                                  <p:childTnLst>
                                    <p:animClr clrSpc="rgb" dir="cw">
                                      <p:cBhvr override="childStyle">
                                        <p:cTn id="115" dur="250" autoRev="1" fill="remove"/>
                                        <p:tgtEl>
                                          <p:spTgt spid="47"/>
                                        </p:tgtEl>
                                        <p:attrNameLst>
                                          <p:attrName>style.color</p:attrName>
                                        </p:attrNameLst>
                                      </p:cBhvr>
                                      <p:to>
                                        <a:schemeClr val="bg1"/>
                                      </p:to>
                                    </p:animClr>
                                    <p:animClr clrSpc="rgb" dir="cw">
                                      <p:cBhvr>
                                        <p:cTn id="116" dur="250" autoRev="1" fill="remove"/>
                                        <p:tgtEl>
                                          <p:spTgt spid="47"/>
                                        </p:tgtEl>
                                        <p:attrNameLst>
                                          <p:attrName>fillcolor</p:attrName>
                                        </p:attrNameLst>
                                      </p:cBhvr>
                                      <p:to>
                                        <a:schemeClr val="bg1"/>
                                      </p:to>
                                    </p:animClr>
                                    <p:set>
                                      <p:cBhvr>
                                        <p:cTn id="117" dur="250" autoRev="1" fill="remove"/>
                                        <p:tgtEl>
                                          <p:spTgt spid="47"/>
                                        </p:tgtEl>
                                        <p:attrNameLst>
                                          <p:attrName>fill.type</p:attrName>
                                        </p:attrNameLst>
                                      </p:cBhvr>
                                      <p:to>
                                        <p:strVal val="solid"/>
                                      </p:to>
                                    </p:set>
                                    <p:set>
                                      <p:cBhvr>
                                        <p:cTn id="118" dur="250" autoRev="1" fill="remove"/>
                                        <p:tgtEl>
                                          <p:spTgt spid="47"/>
                                        </p:tgtEl>
                                        <p:attrNameLst>
                                          <p:attrName>fill.on</p:attrName>
                                        </p:attrNameLst>
                                      </p:cBhvr>
                                      <p:to>
                                        <p:strVal val="true"/>
                                      </p:to>
                                    </p:set>
                                  </p:childTnLst>
                                </p:cTn>
                              </p:par>
                              <p:par>
                                <p:cTn id="119" presetID="27" presetClass="emph" presetSubtype="0" fill="remove" grpId="1" nodeType="withEffect">
                                  <p:stCondLst>
                                    <p:cond delay="0"/>
                                  </p:stCondLst>
                                  <p:childTnLst>
                                    <p:animClr clrSpc="rgb" dir="cw">
                                      <p:cBhvr override="childStyle">
                                        <p:cTn id="120" dur="250" autoRev="1" fill="remove"/>
                                        <p:tgtEl>
                                          <p:spTgt spid="55"/>
                                        </p:tgtEl>
                                        <p:attrNameLst>
                                          <p:attrName>style.color</p:attrName>
                                        </p:attrNameLst>
                                      </p:cBhvr>
                                      <p:to>
                                        <a:schemeClr val="bg1"/>
                                      </p:to>
                                    </p:animClr>
                                    <p:animClr clrSpc="rgb" dir="cw">
                                      <p:cBhvr>
                                        <p:cTn id="121" dur="250" autoRev="1" fill="remove"/>
                                        <p:tgtEl>
                                          <p:spTgt spid="55"/>
                                        </p:tgtEl>
                                        <p:attrNameLst>
                                          <p:attrName>fillcolor</p:attrName>
                                        </p:attrNameLst>
                                      </p:cBhvr>
                                      <p:to>
                                        <a:schemeClr val="bg1"/>
                                      </p:to>
                                    </p:animClr>
                                    <p:set>
                                      <p:cBhvr>
                                        <p:cTn id="122" dur="250" autoRev="1" fill="remove"/>
                                        <p:tgtEl>
                                          <p:spTgt spid="55"/>
                                        </p:tgtEl>
                                        <p:attrNameLst>
                                          <p:attrName>fill.type</p:attrName>
                                        </p:attrNameLst>
                                      </p:cBhvr>
                                      <p:to>
                                        <p:strVal val="solid"/>
                                      </p:to>
                                    </p:set>
                                    <p:set>
                                      <p:cBhvr>
                                        <p:cTn id="123" dur="250" autoRev="1" fill="remove"/>
                                        <p:tgtEl>
                                          <p:spTgt spid="55"/>
                                        </p:tgtEl>
                                        <p:attrNameLst>
                                          <p:attrName>fill.on</p:attrName>
                                        </p:attrNameLst>
                                      </p:cBhvr>
                                      <p:to>
                                        <p:strVal val="true"/>
                                      </p:to>
                                    </p:set>
                                  </p:childTnLst>
                                </p:cTn>
                              </p:par>
                            </p:childTnLst>
                          </p:cTn>
                        </p:par>
                        <p:par>
                          <p:cTn id="124" fill="hold">
                            <p:stCondLst>
                              <p:cond delay="10000"/>
                            </p:stCondLst>
                            <p:childTnLst>
                              <p:par>
                                <p:cTn id="125" presetID="22" presetClass="entr" presetSubtype="8" fill="hold" grpId="0" nodeType="after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wipe(left)">
                                      <p:cBhvr>
                                        <p:cTn id="12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bldLvl="0" animBg="1"/>
      <p:bldP spid="45" grpId="0" bldLvl="0" animBg="1"/>
      <p:bldP spid="6" grpId="0" bldLvl="0" animBg="1"/>
      <p:bldP spid="7" grpId="0" bldLvl="0" animBg="1"/>
      <p:bldP spid="8" grpId="0" bldLvl="0" animBg="1"/>
      <p:bldP spid="9" grpId="0" bldLvl="0" animBg="1"/>
      <p:bldP spid="10" grpId="0" bldLvl="0" animBg="1"/>
      <p:bldP spid="52" grpId="0" bldLvl="0" animBg="1"/>
      <p:bldP spid="53" grpId="0" bldLvl="0" animBg="1"/>
      <p:bldP spid="54" grpId="0" bldLvl="0" animBg="1"/>
      <p:bldP spid="51" grpId="0" bldLvl="0" animBg="1"/>
      <p:bldP spid="26" grpId="0" bldLvl="0" animBg="1"/>
      <p:bldP spid="5" grpId="0" build="p"/>
      <p:bldP spid="43" grpId="0"/>
      <p:bldP spid="46" grpId="0"/>
      <p:bldP spid="48" grpId="0"/>
      <p:bldP spid="49" grpId="0"/>
      <p:bldP spid="50" grpId="0"/>
      <p:bldP spid="47" grpId="0" bldLvl="0" animBg="1"/>
      <p:bldP spid="47" grpId="1" bldLvl="0" animBg="1"/>
      <p:bldP spid="44" grpId="0"/>
      <p:bldP spid="55" grpId="0" bldLvl="0" animBg="1"/>
      <p:bldP spid="55" grpId="1" bldLvl="0" animBg="1"/>
      <p:bldP spid="27"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D2D2D"/>
        </a:solidFill>
        <a:effectLst/>
      </p:bgPr>
    </p:bg>
    <p:spTree>
      <p:nvGrpSpPr>
        <p:cNvPr id="1" name=""/>
        <p:cNvGrpSpPr/>
        <p:nvPr/>
      </p:nvGrpSpPr>
      <p:grpSpPr>
        <a:xfrm>
          <a:off x="0" y="0"/>
          <a:ext cx="0" cy="0"/>
          <a:chOff x="0" y="0"/>
          <a:chExt cx="0" cy="0"/>
        </a:xfrm>
      </p:grpSpPr>
      <p:pic>
        <p:nvPicPr>
          <p:cNvPr id="2" name="图片 1" descr="2"/>
          <p:cNvPicPr>
            <a:picLocks noChangeAspect="1"/>
          </p:cNvPicPr>
          <p:nvPr/>
        </p:nvPicPr>
        <p:blipFill>
          <a:blip r:embed="rId3" cstate="email"/>
          <a:stretch>
            <a:fillRect/>
          </a:stretch>
        </p:blipFill>
        <p:spPr>
          <a:xfrm>
            <a:off x="-14605" y="-49530"/>
            <a:ext cx="12211685" cy="6908165"/>
          </a:xfrm>
          <a:prstGeom prst="rect">
            <a:avLst/>
          </a:prstGeom>
        </p:spPr>
      </p:pic>
      <p:grpSp>
        <p:nvGrpSpPr>
          <p:cNvPr id="6" name="组合 5"/>
          <p:cNvGrpSpPr/>
          <p:nvPr/>
        </p:nvGrpSpPr>
        <p:grpSpPr>
          <a:xfrm>
            <a:off x="4353084" y="1384798"/>
            <a:ext cx="3476264" cy="3476264"/>
            <a:chOff x="3410673" y="743673"/>
            <a:chExt cx="5370654" cy="5370654"/>
          </a:xfrm>
        </p:grpSpPr>
        <p:sp>
          <p:nvSpPr>
            <p:cNvPr id="4" name="椭圆 3"/>
            <p:cNvSpPr/>
            <p:nvPr/>
          </p:nvSpPr>
          <p:spPr>
            <a:xfrm>
              <a:off x="3410673" y="743673"/>
              <a:ext cx="5370654" cy="53706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a:solidFill>
                  <a:prstClr val="white"/>
                </a:solidFill>
                <a:latin typeface="等线" panose="02010600030101010101" pitchFamily="2" charset="-122"/>
                <a:ea typeface="等线" panose="02010600030101010101" pitchFamily="2" charset="-122"/>
              </a:endParaRPr>
            </a:p>
          </p:txBody>
        </p:sp>
        <p:sp>
          <p:nvSpPr>
            <p:cNvPr id="8" name="椭圆 7"/>
            <p:cNvSpPr/>
            <p:nvPr/>
          </p:nvSpPr>
          <p:spPr>
            <a:xfrm>
              <a:off x="3563073" y="896073"/>
              <a:ext cx="5088038" cy="5088038"/>
            </a:xfrm>
            <a:prstGeom prst="ellipse">
              <a:avLst/>
            </a:prstGeom>
            <a:noFill/>
            <a:ln>
              <a:solidFill>
                <a:srgbClr val="4E5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a:solidFill>
                  <a:prstClr val="white"/>
                </a:solidFill>
                <a:latin typeface="等线" panose="02010600030101010101" pitchFamily="2" charset="-122"/>
                <a:ea typeface="等线" panose="02010600030101010101" pitchFamily="2" charset="-122"/>
              </a:endParaRPr>
            </a:p>
          </p:txBody>
        </p:sp>
      </p:grpSp>
      <p:sp>
        <p:nvSpPr>
          <p:cNvPr id="9" name="矩形 50"/>
          <p:cNvSpPr>
            <a:spLocks noChangeArrowheads="1"/>
          </p:cNvSpPr>
          <p:nvPr/>
        </p:nvSpPr>
        <p:spPr bwMode="auto">
          <a:xfrm>
            <a:off x="4660746" y="3106320"/>
            <a:ext cx="2876179"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defTabSz="685800">
              <a:defRPr/>
            </a:pPr>
            <a:r>
              <a:rPr lang="zh-CN" altLang="en-US" sz="3600" b="1" kern="0" dirty="0">
                <a:solidFill>
                  <a:srgbClr val="4E5476"/>
                </a:solidFill>
                <a:latin typeface="Oswald"/>
                <a:ea typeface="微软雅黑" panose="020B0503020204020204" charset="-122"/>
                <a:sym typeface="微软雅黑" panose="020B0503020204020204" charset="-122"/>
              </a:rPr>
              <a:t>请输入题目</a:t>
            </a:r>
          </a:p>
        </p:txBody>
      </p:sp>
      <p:sp>
        <p:nvSpPr>
          <p:cNvPr id="3" name="文本框 2"/>
          <p:cNvSpPr txBox="1"/>
          <p:nvPr/>
        </p:nvSpPr>
        <p:spPr>
          <a:xfrm>
            <a:off x="4901565" y="2291080"/>
            <a:ext cx="2747010" cy="706755"/>
          </a:xfrm>
          <a:prstGeom prst="rect">
            <a:avLst/>
          </a:prstGeom>
          <a:noFill/>
        </p:spPr>
        <p:txBody>
          <a:bodyPr wrap="square" rtlCol="0">
            <a:spAutoFit/>
          </a:bodyPr>
          <a:lstStyle/>
          <a:p>
            <a:r>
              <a:rPr lang="en-US" altLang="zh-CN" sz="4000" b="1">
                <a:solidFill>
                  <a:srgbClr val="4E5476"/>
                </a:solidFill>
                <a:latin typeface="微软雅黑" panose="020B0503020204020204" charset="-122"/>
                <a:ea typeface="微软雅黑" panose="020B0503020204020204" charset="-122"/>
              </a:rPr>
              <a:t>PART 04</a:t>
            </a:r>
          </a:p>
        </p:txBody>
      </p:sp>
    </p:spTree>
  </p:cSld>
  <p:clrMapOvr>
    <a:masterClrMapping/>
  </p:clrMapOvr>
  <p:transition spd="slow" advTm="1000">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D2D2D"/>
        </a:solidFill>
        <a:effectLst/>
      </p:bgPr>
    </p:bg>
    <p:spTree>
      <p:nvGrpSpPr>
        <p:cNvPr id="1" name=""/>
        <p:cNvGrpSpPr/>
        <p:nvPr/>
      </p:nvGrpSpPr>
      <p:grpSpPr>
        <a:xfrm>
          <a:off x="0" y="0"/>
          <a:ext cx="0" cy="0"/>
          <a:chOff x="0" y="0"/>
          <a:chExt cx="0" cy="0"/>
        </a:xfrm>
      </p:grpSpPr>
      <p:pic>
        <p:nvPicPr>
          <p:cNvPr id="3" name="图片 2" descr="2"/>
          <p:cNvPicPr>
            <a:picLocks noChangeAspect="1"/>
          </p:cNvPicPr>
          <p:nvPr/>
        </p:nvPicPr>
        <p:blipFill>
          <a:blip r:embed="rId3" cstate="email"/>
          <a:stretch>
            <a:fillRect/>
          </a:stretch>
        </p:blipFill>
        <p:spPr>
          <a:xfrm>
            <a:off x="-14605" y="-49530"/>
            <a:ext cx="12211685" cy="6908165"/>
          </a:xfrm>
          <a:prstGeom prst="rect">
            <a:avLst/>
          </a:prstGeom>
        </p:spPr>
      </p:pic>
      <p:grpSp>
        <p:nvGrpSpPr>
          <p:cNvPr id="4" name="组合 3"/>
          <p:cNvGrpSpPr/>
          <p:nvPr/>
        </p:nvGrpSpPr>
        <p:grpSpPr>
          <a:xfrm>
            <a:off x="1729105" y="734060"/>
            <a:ext cx="8723630" cy="4237990"/>
            <a:chOff x="2734" y="2973"/>
            <a:chExt cx="13738" cy="6674"/>
          </a:xfrm>
        </p:grpSpPr>
        <p:grpSp>
          <p:nvGrpSpPr>
            <p:cNvPr id="32" name="组合 31"/>
            <p:cNvGrpSpPr/>
            <p:nvPr/>
          </p:nvGrpSpPr>
          <p:grpSpPr>
            <a:xfrm>
              <a:off x="2734" y="5189"/>
              <a:ext cx="13738" cy="4458"/>
              <a:chOff x="2734" y="5189"/>
              <a:chExt cx="13738" cy="4458"/>
            </a:xfrm>
          </p:grpSpPr>
          <p:grpSp>
            <p:nvGrpSpPr>
              <p:cNvPr id="33" name="组合 32"/>
              <p:cNvGrpSpPr/>
              <p:nvPr/>
            </p:nvGrpSpPr>
            <p:grpSpPr>
              <a:xfrm>
                <a:off x="2734" y="5189"/>
                <a:ext cx="6466" cy="1997"/>
                <a:chOff x="1736283" y="3294936"/>
                <a:chExt cx="4105987" cy="1268177"/>
              </a:xfrm>
            </p:grpSpPr>
            <p:grpSp>
              <p:nvGrpSpPr>
                <p:cNvPr id="34" name="组合 33"/>
                <p:cNvGrpSpPr/>
                <p:nvPr/>
              </p:nvGrpSpPr>
              <p:grpSpPr>
                <a:xfrm>
                  <a:off x="1736283" y="3429000"/>
                  <a:ext cx="894520" cy="894520"/>
                  <a:chOff x="2542529" y="2951924"/>
                  <a:chExt cx="894520" cy="894520"/>
                </a:xfrm>
              </p:grpSpPr>
              <p:sp>
                <p:nvSpPr>
                  <p:cNvPr id="35" name="椭圆 34"/>
                  <p:cNvSpPr/>
                  <p:nvPr/>
                </p:nvSpPr>
                <p:spPr>
                  <a:xfrm>
                    <a:off x="2542529" y="2951924"/>
                    <a:ext cx="894520" cy="894520"/>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01</a:t>
                    </a:r>
                    <a:endParaRPr lang="zh-CN" altLang="en-US" sz="2800" dirty="0"/>
                  </a:p>
                </p:txBody>
              </p:sp>
              <p:sp>
                <p:nvSpPr>
                  <p:cNvPr id="36" name="椭圆 35"/>
                  <p:cNvSpPr/>
                  <p:nvPr/>
                </p:nvSpPr>
                <p:spPr>
                  <a:xfrm>
                    <a:off x="2616548" y="3025943"/>
                    <a:ext cx="746482" cy="746482"/>
                  </a:xfrm>
                  <a:prstGeom prst="ellipse">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p>
                </p:txBody>
              </p:sp>
            </p:grpSp>
            <p:grpSp>
              <p:nvGrpSpPr>
                <p:cNvPr id="37" name="组合 36"/>
                <p:cNvGrpSpPr/>
                <p:nvPr/>
              </p:nvGrpSpPr>
              <p:grpSpPr>
                <a:xfrm>
                  <a:off x="2704822" y="3294936"/>
                  <a:ext cx="3137448" cy="1268177"/>
                  <a:chOff x="3134249" y="3460006"/>
                  <a:chExt cx="3137448" cy="1268177"/>
                </a:xfrm>
              </p:grpSpPr>
              <p:sp>
                <p:nvSpPr>
                  <p:cNvPr id="38" name="文本框 37"/>
                  <p:cNvSpPr txBox="1"/>
                  <p:nvPr/>
                </p:nvSpPr>
                <p:spPr>
                  <a:xfrm>
                    <a:off x="3134249" y="3460006"/>
                    <a:ext cx="2412215" cy="521970"/>
                  </a:xfrm>
                  <a:prstGeom prst="rect">
                    <a:avLst/>
                  </a:prstGeom>
                  <a:noFill/>
                </p:spPr>
                <p:txBody>
                  <a:bodyPr wrap="square" rtlCol="0">
                    <a:spAutoFit/>
                  </a:bodyPr>
                  <a:lstStyle/>
                  <a:p>
                    <a:r>
                      <a:rPr lang="zh-CN" altLang="en-US" sz="2800" dirty="0">
                        <a:solidFill>
                          <a:srgbClr val="4E5476"/>
                        </a:solidFill>
                        <a:latin typeface="+mj-ea"/>
                        <a:ea typeface="+mj-ea"/>
                      </a:rPr>
                      <a:t>在此输入题目</a:t>
                    </a:r>
                  </a:p>
                </p:txBody>
              </p:sp>
              <p:sp>
                <p:nvSpPr>
                  <p:cNvPr id="39" name="文本框 38"/>
                  <p:cNvSpPr txBox="1"/>
                  <p:nvPr/>
                </p:nvSpPr>
                <p:spPr>
                  <a:xfrm>
                    <a:off x="3134249" y="3943353"/>
                    <a:ext cx="3137448" cy="78483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000" dirty="0">
                        <a:solidFill>
                          <a:schemeClr val="tx1">
                            <a:lumMod val="50000"/>
                            <a:lumOff val="50000"/>
                          </a:schemeClr>
                        </a:solidFill>
                      </a:rPr>
                      <a:t>点击添加文本内容点击添加文本内容</a:t>
                    </a:r>
                  </a:p>
                  <a:p>
                    <a:pPr marL="285750" indent="-285750">
                      <a:lnSpc>
                        <a:spcPct val="150000"/>
                      </a:lnSpc>
                      <a:buFont typeface="Wingdings" panose="05000000000000000000" pitchFamily="2" charset="2"/>
                      <a:buChar char="Ø"/>
                    </a:pPr>
                    <a:r>
                      <a:rPr lang="zh-CN" altLang="en-US" sz="1000" dirty="0">
                        <a:solidFill>
                          <a:schemeClr val="tx1">
                            <a:lumMod val="50000"/>
                            <a:lumOff val="50000"/>
                          </a:schemeClr>
                        </a:solidFill>
                      </a:rPr>
                      <a:t>点击添加文本内容点击添加文本内容点击添加文本内容点击添加文本内容</a:t>
                    </a:r>
                  </a:p>
                </p:txBody>
              </p:sp>
            </p:grpSp>
          </p:grpSp>
          <p:grpSp>
            <p:nvGrpSpPr>
              <p:cNvPr id="40" name="组合 39"/>
              <p:cNvGrpSpPr/>
              <p:nvPr/>
            </p:nvGrpSpPr>
            <p:grpSpPr>
              <a:xfrm>
                <a:off x="10006" y="5189"/>
                <a:ext cx="6466" cy="1997"/>
                <a:chOff x="6353645" y="3294936"/>
                <a:chExt cx="4105987" cy="1268177"/>
              </a:xfrm>
            </p:grpSpPr>
            <p:grpSp>
              <p:nvGrpSpPr>
                <p:cNvPr id="41" name="组合 40"/>
                <p:cNvGrpSpPr/>
                <p:nvPr/>
              </p:nvGrpSpPr>
              <p:grpSpPr>
                <a:xfrm>
                  <a:off x="6353645" y="3429000"/>
                  <a:ext cx="894520" cy="894520"/>
                  <a:chOff x="4613336" y="2951924"/>
                  <a:chExt cx="894520" cy="894520"/>
                </a:xfrm>
              </p:grpSpPr>
              <p:sp>
                <p:nvSpPr>
                  <p:cNvPr id="42" name="椭圆 41"/>
                  <p:cNvSpPr/>
                  <p:nvPr/>
                </p:nvSpPr>
                <p:spPr>
                  <a:xfrm>
                    <a:off x="4613336" y="2951924"/>
                    <a:ext cx="894520" cy="894520"/>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02</a:t>
                    </a:r>
                    <a:endParaRPr lang="zh-CN" altLang="en-US" sz="2800" dirty="0"/>
                  </a:p>
                </p:txBody>
              </p:sp>
              <p:sp>
                <p:nvSpPr>
                  <p:cNvPr id="43" name="椭圆 42"/>
                  <p:cNvSpPr/>
                  <p:nvPr/>
                </p:nvSpPr>
                <p:spPr>
                  <a:xfrm>
                    <a:off x="4687355" y="3025943"/>
                    <a:ext cx="746482" cy="746482"/>
                  </a:xfrm>
                  <a:prstGeom prst="ellipse">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p>
                </p:txBody>
              </p:sp>
            </p:grpSp>
            <p:grpSp>
              <p:nvGrpSpPr>
                <p:cNvPr id="44" name="组合 43"/>
                <p:cNvGrpSpPr/>
                <p:nvPr/>
              </p:nvGrpSpPr>
              <p:grpSpPr>
                <a:xfrm>
                  <a:off x="7322184" y="3294936"/>
                  <a:ext cx="3137448" cy="1268177"/>
                  <a:chOff x="3134249" y="3460006"/>
                  <a:chExt cx="3137448" cy="1268177"/>
                </a:xfrm>
              </p:grpSpPr>
              <p:sp>
                <p:nvSpPr>
                  <p:cNvPr id="45" name="文本框 44"/>
                  <p:cNvSpPr txBox="1"/>
                  <p:nvPr/>
                </p:nvSpPr>
                <p:spPr>
                  <a:xfrm>
                    <a:off x="3134249" y="3460006"/>
                    <a:ext cx="2412215" cy="522004"/>
                  </a:xfrm>
                  <a:prstGeom prst="rect">
                    <a:avLst/>
                  </a:prstGeom>
                  <a:noFill/>
                </p:spPr>
                <p:txBody>
                  <a:bodyPr wrap="square" rtlCol="0">
                    <a:spAutoFit/>
                  </a:bodyPr>
                  <a:lstStyle/>
                  <a:p>
                    <a:r>
                      <a:rPr lang="zh-CN" altLang="en-US" sz="2800" dirty="0">
                        <a:solidFill>
                          <a:srgbClr val="4E5476"/>
                        </a:solidFill>
                        <a:latin typeface="+mj-ea"/>
                        <a:ea typeface="+mj-ea"/>
                        <a:sym typeface="+mn-ea"/>
                      </a:rPr>
                      <a:t>在此输入题目</a:t>
                    </a:r>
                  </a:p>
                </p:txBody>
              </p:sp>
              <p:sp>
                <p:nvSpPr>
                  <p:cNvPr id="46" name="文本框 45"/>
                  <p:cNvSpPr txBox="1"/>
                  <p:nvPr/>
                </p:nvSpPr>
                <p:spPr>
                  <a:xfrm>
                    <a:off x="3134249" y="3943353"/>
                    <a:ext cx="3137448" cy="78483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000" dirty="0">
                        <a:solidFill>
                          <a:schemeClr val="tx1">
                            <a:lumMod val="50000"/>
                            <a:lumOff val="50000"/>
                          </a:schemeClr>
                        </a:solidFill>
                      </a:rPr>
                      <a:t>点击添加文本内容点击添加文本内容</a:t>
                    </a:r>
                  </a:p>
                  <a:p>
                    <a:pPr marL="285750" indent="-285750">
                      <a:lnSpc>
                        <a:spcPct val="150000"/>
                      </a:lnSpc>
                      <a:buFont typeface="Wingdings" panose="05000000000000000000" pitchFamily="2" charset="2"/>
                      <a:buChar char="Ø"/>
                    </a:pPr>
                    <a:r>
                      <a:rPr lang="zh-CN" altLang="en-US" sz="1000" dirty="0">
                        <a:solidFill>
                          <a:schemeClr val="tx1">
                            <a:lumMod val="50000"/>
                            <a:lumOff val="50000"/>
                          </a:schemeClr>
                        </a:solidFill>
                      </a:rPr>
                      <a:t>点击添加文本内容点击添加文本内容点击添加文本内容点击添加文本内容</a:t>
                    </a:r>
                  </a:p>
                </p:txBody>
              </p:sp>
            </p:grpSp>
          </p:grpSp>
          <p:grpSp>
            <p:nvGrpSpPr>
              <p:cNvPr id="47" name="组合 46"/>
              <p:cNvGrpSpPr/>
              <p:nvPr/>
            </p:nvGrpSpPr>
            <p:grpSpPr>
              <a:xfrm>
                <a:off x="2734" y="7651"/>
                <a:ext cx="6466" cy="1997"/>
                <a:chOff x="1736283" y="4858265"/>
                <a:chExt cx="4105987" cy="1268177"/>
              </a:xfrm>
            </p:grpSpPr>
            <p:grpSp>
              <p:nvGrpSpPr>
                <p:cNvPr id="48" name="组合 47"/>
                <p:cNvGrpSpPr/>
                <p:nvPr/>
              </p:nvGrpSpPr>
              <p:grpSpPr>
                <a:xfrm>
                  <a:off x="1736283" y="5006866"/>
                  <a:ext cx="894520" cy="894520"/>
                  <a:chOff x="6684143" y="2951924"/>
                  <a:chExt cx="894520" cy="894520"/>
                </a:xfrm>
              </p:grpSpPr>
              <p:sp>
                <p:nvSpPr>
                  <p:cNvPr id="49" name="椭圆 48"/>
                  <p:cNvSpPr/>
                  <p:nvPr/>
                </p:nvSpPr>
                <p:spPr>
                  <a:xfrm>
                    <a:off x="6684143" y="2951924"/>
                    <a:ext cx="894520" cy="894520"/>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03</a:t>
                    </a:r>
                    <a:endParaRPr lang="zh-CN" altLang="en-US" sz="2800" dirty="0"/>
                  </a:p>
                </p:txBody>
              </p:sp>
              <p:sp>
                <p:nvSpPr>
                  <p:cNvPr id="50" name="椭圆 49"/>
                  <p:cNvSpPr/>
                  <p:nvPr/>
                </p:nvSpPr>
                <p:spPr>
                  <a:xfrm>
                    <a:off x="6758162" y="3025943"/>
                    <a:ext cx="746482" cy="746482"/>
                  </a:xfrm>
                  <a:prstGeom prst="ellipse">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p>
                </p:txBody>
              </p:sp>
            </p:grpSp>
            <p:grpSp>
              <p:nvGrpSpPr>
                <p:cNvPr id="51" name="组合 50"/>
                <p:cNvGrpSpPr/>
                <p:nvPr/>
              </p:nvGrpSpPr>
              <p:grpSpPr>
                <a:xfrm>
                  <a:off x="2704822" y="4858265"/>
                  <a:ext cx="3137448" cy="1268177"/>
                  <a:chOff x="3134249" y="3460006"/>
                  <a:chExt cx="3137448" cy="1268177"/>
                </a:xfrm>
              </p:grpSpPr>
              <p:sp>
                <p:nvSpPr>
                  <p:cNvPr id="52" name="文本框 51"/>
                  <p:cNvSpPr txBox="1"/>
                  <p:nvPr/>
                </p:nvSpPr>
                <p:spPr>
                  <a:xfrm>
                    <a:off x="3134249" y="3460006"/>
                    <a:ext cx="2412215" cy="521970"/>
                  </a:xfrm>
                  <a:prstGeom prst="rect">
                    <a:avLst/>
                  </a:prstGeom>
                  <a:noFill/>
                </p:spPr>
                <p:txBody>
                  <a:bodyPr wrap="square" rtlCol="0">
                    <a:spAutoFit/>
                  </a:bodyPr>
                  <a:lstStyle/>
                  <a:p>
                    <a:r>
                      <a:rPr lang="zh-CN" altLang="en-US" sz="2800" dirty="0">
                        <a:solidFill>
                          <a:srgbClr val="4E5476"/>
                        </a:solidFill>
                        <a:latin typeface="+mj-ea"/>
                        <a:ea typeface="+mj-ea"/>
                        <a:sym typeface="+mn-ea"/>
                      </a:rPr>
                      <a:t>在此输入题目</a:t>
                    </a:r>
                  </a:p>
                </p:txBody>
              </p:sp>
              <p:sp>
                <p:nvSpPr>
                  <p:cNvPr id="53" name="文本框 52"/>
                  <p:cNvSpPr txBox="1"/>
                  <p:nvPr/>
                </p:nvSpPr>
                <p:spPr>
                  <a:xfrm>
                    <a:off x="3134249" y="3943353"/>
                    <a:ext cx="3137448" cy="78483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000" dirty="0">
                        <a:solidFill>
                          <a:schemeClr val="tx1">
                            <a:lumMod val="50000"/>
                            <a:lumOff val="50000"/>
                          </a:schemeClr>
                        </a:solidFill>
                      </a:rPr>
                      <a:t>点击添加文本内容点击添加文本内容</a:t>
                    </a:r>
                  </a:p>
                  <a:p>
                    <a:pPr marL="285750" indent="-285750">
                      <a:lnSpc>
                        <a:spcPct val="150000"/>
                      </a:lnSpc>
                      <a:buFont typeface="Wingdings" panose="05000000000000000000" pitchFamily="2" charset="2"/>
                      <a:buChar char="Ø"/>
                    </a:pPr>
                    <a:r>
                      <a:rPr lang="zh-CN" altLang="en-US" sz="1000" dirty="0">
                        <a:solidFill>
                          <a:schemeClr val="tx1">
                            <a:lumMod val="50000"/>
                            <a:lumOff val="50000"/>
                          </a:schemeClr>
                        </a:solidFill>
                      </a:rPr>
                      <a:t>点击添加文本内容点击添加文本内容点击添加文本内容点击添加文本内容</a:t>
                    </a:r>
                  </a:p>
                </p:txBody>
              </p:sp>
            </p:grpSp>
          </p:grpSp>
          <p:grpSp>
            <p:nvGrpSpPr>
              <p:cNvPr id="54" name="组合 53"/>
              <p:cNvGrpSpPr/>
              <p:nvPr/>
            </p:nvGrpSpPr>
            <p:grpSpPr>
              <a:xfrm>
                <a:off x="10015" y="7651"/>
                <a:ext cx="6457" cy="1997"/>
                <a:chOff x="6359577" y="4858265"/>
                <a:chExt cx="4100055" cy="1268177"/>
              </a:xfrm>
            </p:grpSpPr>
            <p:grpSp>
              <p:nvGrpSpPr>
                <p:cNvPr id="55" name="组合 54"/>
                <p:cNvGrpSpPr/>
                <p:nvPr/>
              </p:nvGrpSpPr>
              <p:grpSpPr>
                <a:xfrm>
                  <a:off x="6359577" y="5053071"/>
                  <a:ext cx="894520" cy="894520"/>
                  <a:chOff x="8754951" y="2951924"/>
                  <a:chExt cx="894520" cy="894520"/>
                </a:xfrm>
              </p:grpSpPr>
              <p:sp>
                <p:nvSpPr>
                  <p:cNvPr id="56" name="椭圆 55"/>
                  <p:cNvSpPr/>
                  <p:nvPr/>
                </p:nvSpPr>
                <p:spPr>
                  <a:xfrm>
                    <a:off x="8754951" y="2951924"/>
                    <a:ext cx="894520" cy="894520"/>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04</a:t>
                    </a:r>
                    <a:endParaRPr lang="zh-CN" altLang="en-US" sz="2800" dirty="0"/>
                  </a:p>
                </p:txBody>
              </p:sp>
              <p:sp>
                <p:nvSpPr>
                  <p:cNvPr id="57" name="椭圆 56"/>
                  <p:cNvSpPr/>
                  <p:nvPr/>
                </p:nvSpPr>
                <p:spPr>
                  <a:xfrm>
                    <a:off x="8828970" y="3025943"/>
                    <a:ext cx="746482" cy="746482"/>
                  </a:xfrm>
                  <a:prstGeom prst="ellipse">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p>
                </p:txBody>
              </p:sp>
            </p:grpSp>
            <p:grpSp>
              <p:nvGrpSpPr>
                <p:cNvPr id="58" name="组合 57"/>
                <p:cNvGrpSpPr/>
                <p:nvPr/>
              </p:nvGrpSpPr>
              <p:grpSpPr>
                <a:xfrm>
                  <a:off x="7322184" y="4858265"/>
                  <a:ext cx="3137448" cy="1268177"/>
                  <a:chOff x="3134249" y="3460006"/>
                  <a:chExt cx="3137448" cy="1268177"/>
                </a:xfrm>
              </p:grpSpPr>
              <p:sp>
                <p:nvSpPr>
                  <p:cNvPr id="59" name="文本框 58"/>
                  <p:cNvSpPr txBox="1"/>
                  <p:nvPr/>
                </p:nvSpPr>
                <p:spPr>
                  <a:xfrm>
                    <a:off x="3134249" y="3460006"/>
                    <a:ext cx="2412215" cy="521970"/>
                  </a:xfrm>
                  <a:prstGeom prst="rect">
                    <a:avLst/>
                  </a:prstGeom>
                  <a:noFill/>
                </p:spPr>
                <p:txBody>
                  <a:bodyPr wrap="square" rtlCol="0">
                    <a:spAutoFit/>
                  </a:bodyPr>
                  <a:lstStyle/>
                  <a:p>
                    <a:r>
                      <a:rPr lang="zh-CN" altLang="en-US" sz="2800" dirty="0">
                        <a:solidFill>
                          <a:srgbClr val="4E5476"/>
                        </a:solidFill>
                        <a:latin typeface="+mj-ea"/>
                        <a:ea typeface="+mj-ea"/>
                        <a:sym typeface="+mn-ea"/>
                      </a:rPr>
                      <a:t>在此输入题目</a:t>
                    </a:r>
                  </a:p>
                </p:txBody>
              </p:sp>
              <p:sp>
                <p:nvSpPr>
                  <p:cNvPr id="60" name="文本框 59"/>
                  <p:cNvSpPr txBox="1"/>
                  <p:nvPr/>
                </p:nvSpPr>
                <p:spPr>
                  <a:xfrm>
                    <a:off x="3134249" y="3943353"/>
                    <a:ext cx="3137448" cy="78483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CN" altLang="en-US" sz="1000" dirty="0">
                        <a:solidFill>
                          <a:schemeClr val="tx1">
                            <a:lumMod val="50000"/>
                            <a:lumOff val="50000"/>
                          </a:schemeClr>
                        </a:solidFill>
                      </a:rPr>
                      <a:t>点击添加文本内容点击添加文本内容</a:t>
                    </a:r>
                  </a:p>
                  <a:p>
                    <a:pPr marL="285750" indent="-285750">
                      <a:lnSpc>
                        <a:spcPct val="150000"/>
                      </a:lnSpc>
                      <a:buFont typeface="Wingdings" panose="05000000000000000000" pitchFamily="2" charset="2"/>
                      <a:buChar char="Ø"/>
                    </a:pPr>
                    <a:r>
                      <a:rPr lang="zh-CN" altLang="en-US" sz="1000" dirty="0">
                        <a:solidFill>
                          <a:schemeClr val="tx1">
                            <a:lumMod val="50000"/>
                            <a:lumOff val="50000"/>
                          </a:schemeClr>
                        </a:solidFill>
                      </a:rPr>
                      <a:t>点击添加文本内容点击添加文本内容点击添加文本内容点击添加文本内容</a:t>
                    </a:r>
                  </a:p>
                </p:txBody>
              </p:sp>
            </p:grpSp>
          </p:grpSp>
        </p:grpSp>
        <p:sp>
          <p:nvSpPr>
            <p:cNvPr id="61" name="矩形 60"/>
            <p:cNvSpPr/>
            <p:nvPr/>
          </p:nvSpPr>
          <p:spPr>
            <a:xfrm>
              <a:off x="5944" y="2973"/>
              <a:ext cx="6057" cy="33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5400" dirty="0">
                  <a:solidFill>
                    <a:srgbClr val="4E5476"/>
                  </a:solidFill>
                  <a:latin typeface="+mj-ea"/>
                  <a:ea typeface="+mj-ea"/>
                </a:rPr>
                <a:t>目录</a:t>
              </a:r>
            </a:p>
            <a:p>
              <a:pPr algn="ctr"/>
              <a:endParaRPr lang="en-US" altLang="zh-CN" sz="3200" u="sng" dirty="0">
                <a:solidFill>
                  <a:srgbClr val="434C58"/>
                </a:solidFill>
                <a:latin typeface="+mj-ea"/>
                <a:ea typeface="+mj-ea"/>
              </a:endParaRPr>
            </a:p>
          </p:txBody>
        </p:sp>
      </p:grpSp>
    </p:spTree>
  </p:cSld>
  <p:clrMapOvr>
    <a:masterClrMapping/>
  </p:clrMapOvr>
  <p:transition spd="slow" advTm="1000">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sp>
        <p:nvSpPr>
          <p:cNvPr id="31" name="Rectangle 30"/>
          <p:cNvSpPr/>
          <p:nvPr/>
        </p:nvSpPr>
        <p:spPr>
          <a:xfrm>
            <a:off x="2775585" y="1180465"/>
            <a:ext cx="9422130" cy="3503930"/>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anchor="ctr"/>
          <a:lstStyle/>
          <a:p>
            <a:pPr algn="ctr" defTabSz="1374775">
              <a:lnSpc>
                <a:spcPct val="150000"/>
              </a:lnSpc>
              <a:defRPr/>
            </a:pPr>
            <a:endParaRPr lang="en-US" sz="2400" dirty="0">
              <a:latin typeface="Arial" panose="020B0604020202020204" pitchFamily="34" charset="0"/>
              <a:ea typeface="微软雅黑" panose="020B0503020204020204" charset="-122"/>
              <a:sym typeface="Arial" panose="020B0604020202020204" pitchFamily="34" charset="0"/>
            </a:endParaRPr>
          </a:p>
        </p:txBody>
      </p:sp>
      <p:grpSp>
        <p:nvGrpSpPr>
          <p:cNvPr id="2" name="Group 9"/>
          <p:cNvGrpSpPr/>
          <p:nvPr/>
        </p:nvGrpSpPr>
        <p:grpSpPr bwMode="auto">
          <a:xfrm>
            <a:off x="-29210" y="1511300"/>
            <a:ext cx="3031490" cy="2842260"/>
            <a:chOff x="-7985" y="901147"/>
            <a:chExt cx="2182716" cy="2131459"/>
          </a:xfrm>
        </p:grpSpPr>
        <p:grpSp>
          <p:nvGrpSpPr>
            <p:cNvPr id="3" name="Group 41"/>
            <p:cNvGrpSpPr/>
            <p:nvPr/>
          </p:nvGrpSpPr>
          <p:grpSpPr>
            <a:xfrm>
              <a:off x="-7985" y="901147"/>
              <a:ext cx="2012646" cy="2131459"/>
              <a:chOff x="3189432" y="1419609"/>
              <a:chExt cx="2765136" cy="2131459"/>
            </a:xfrm>
            <a:solidFill>
              <a:schemeClr val="tx2">
                <a:lumMod val="60000"/>
                <a:lumOff val="40000"/>
              </a:schemeClr>
            </a:solidFill>
          </p:grpSpPr>
          <p:sp>
            <p:nvSpPr>
              <p:cNvPr id="13" name="Rectangle 12"/>
              <p:cNvSpPr/>
              <p:nvPr/>
            </p:nvSpPr>
            <p:spPr>
              <a:xfrm>
                <a:off x="3189432" y="1419609"/>
                <a:ext cx="2765136" cy="2131459"/>
              </a:xfrm>
              <a:prstGeom prst="rect">
                <a:avLst/>
              </a:prstGeom>
              <a:solidFill>
                <a:srgbClr val="FE6673"/>
              </a:solidFill>
              <a:ln>
                <a:noFill/>
              </a:ln>
              <a:effectLst>
                <a:outerShdw blurRad="317500" sx="1000" sy="1000"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4775">
                  <a:lnSpc>
                    <a:spcPct val="150000"/>
                  </a:lnSpc>
                  <a:defRPr/>
                </a:pPr>
                <a:endParaRPr lang="en-US" sz="2400" dirty="0">
                  <a:latin typeface="Arial" panose="020B0604020202020204" pitchFamily="34" charset="0"/>
                  <a:ea typeface="微软雅黑" panose="020B0503020204020204" charset="-122"/>
                  <a:sym typeface="Arial" panose="020B0604020202020204" pitchFamily="34" charset="0"/>
                </a:endParaRPr>
              </a:p>
            </p:txBody>
          </p:sp>
          <p:sp>
            <p:nvSpPr>
              <p:cNvPr id="15" name="TextBox 14"/>
              <p:cNvSpPr txBox="1"/>
              <p:nvPr/>
            </p:nvSpPr>
            <p:spPr>
              <a:xfrm>
                <a:off x="3476627" y="1775621"/>
                <a:ext cx="2190747" cy="476197"/>
              </a:xfrm>
              <a:prstGeom prst="rect">
                <a:avLst/>
              </a:prstGeom>
              <a:noFill/>
            </p:spPr>
            <p:txBody>
              <a:bodyPr wrap="square" lIns="0" tIns="0" rIns="0" bIns="0" anchor="ctr">
                <a:spAutoFit/>
              </a:bodyPr>
              <a:lstStyle/>
              <a:p>
                <a:pPr algn="ctr"/>
                <a:r>
                  <a:rPr lang="en-US" altLang="zh-CN" sz="4130" dirty="0">
                    <a:solidFill>
                      <a:schemeClr val="bg1"/>
                    </a:solidFill>
                    <a:latin typeface="Arial" panose="020B0604020202020204" pitchFamily="34" charset="0"/>
                    <a:ea typeface="微软雅黑" panose="020B0503020204020204" charset="-122"/>
                    <a:sym typeface="Arial" panose="020B0604020202020204" pitchFamily="34" charset="0"/>
                  </a:rPr>
                  <a:t>$350</a:t>
                </a:r>
                <a:r>
                  <a:rPr lang="en-US" altLang="zh-CN" sz="3065" dirty="0">
                    <a:solidFill>
                      <a:schemeClr val="bg1"/>
                    </a:solidFill>
                    <a:latin typeface="Arial" panose="020B0604020202020204" pitchFamily="34" charset="0"/>
                    <a:ea typeface="微软雅黑" panose="020B0503020204020204" charset="-122"/>
                    <a:sym typeface="Arial" panose="020B0604020202020204" pitchFamily="34" charset="0"/>
                  </a:rPr>
                  <a:t>.00</a:t>
                </a:r>
                <a:endParaRPr lang="en-US" altLang="zh-CN" sz="4130" dirty="0">
                  <a:solidFill>
                    <a:schemeClr val="bg1"/>
                  </a:solidFill>
                  <a:latin typeface="Arial" panose="020B0604020202020204" pitchFamily="34" charset="0"/>
                  <a:ea typeface="微软雅黑" panose="020B0503020204020204" charset="-122"/>
                  <a:sym typeface="Arial" panose="020B0604020202020204" pitchFamily="34" charset="0"/>
                </a:endParaRPr>
              </a:p>
            </p:txBody>
          </p:sp>
        </p:grpSp>
        <p:sp>
          <p:nvSpPr>
            <p:cNvPr id="12" name="Isosceles Triangle 11"/>
            <p:cNvSpPr/>
            <p:nvPr/>
          </p:nvSpPr>
          <p:spPr>
            <a:xfrm rot="5400000">
              <a:off x="1846183" y="1869250"/>
              <a:ext cx="461843" cy="195253"/>
            </a:xfrm>
            <a:prstGeom prst="triangl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374775">
                <a:lnSpc>
                  <a:spcPct val="150000"/>
                </a:lnSpc>
                <a:defRPr/>
              </a:pPr>
              <a:endParaRPr lang="en-US" sz="2400" dirty="0">
                <a:latin typeface="Arial" panose="020B0604020202020204" pitchFamily="34" charset="0"/>
                <a:ea typeface="微软雅黑" panose="020B0503020204020204" charset="-122"/>
                <a:sym typeface="Arial" panose="020B0604020202020204" pitchFamily="34" charset="0"/>
              </a:endParaRPr>
            </a:p>
          </p:txBody>
        </p:sp>
      </p:grpSp>
      <p:cxnSp>
        <p:nvCxnSpPr>
          <p:cNvPr id="21" name="Straight Connector 20"/>
          <p:cNvCxnSpPr/>
          <p:nvPr/>
        </p:nvCxnSpPr>
        <p:spPr>
          <a:xfrm>
            <a:off x="1044756" y="5118007"/>
            <a:ext cx="10102494"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4005245" y="3896759"/>
            <a:ext cx="914177" cy="914351"/>
          </a:xfrm>
          <a:prstGeom prst="roundRect">
            <a:avLst/>
          </a:prstGeom>
          <a:solidFill>
            <a:srgbClr val="FE6673"/>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anchor="ctr"/>
          <a:lstStyle/>
          <a:p>
            <a:pPr algn="ctr" defTabSz="1374775">
              <a:lnSpc>
                <a:spcPct val="150000"/>
              </a:lnSpc>
              <a:defRPr/>
            </a:pPr>
            <a:r>
              <a:rPr lang="zh-CN" altLang="en-US" sz="1865" dirty="0">
                <a:solidFill>
                  <a:schemeClr val="bg1"/>
                </a:solidFill>
                <a:latin typeface="Arial" panose="020B0604020202020204" pitchFamily="34" charset="0"/>
                <a:ea typeface="微软雅黑" panose="020B0503020204020204" charset="-122"/>
                <a:sym typeface="Arial" panose="020B0604020202020204" pitchFamily="34" charset="0"/>
              </a:rPr>
              <a:t>文字</a:t>
            </a:r>
            <a:endParaRPr lang="en-US" sz="1865"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33" name="Rounded Rectangle 32"/>
          <p:cNvSpPr/>
          <p:nvPr/>
        </p:nvSpPr>
        <p:spPr>
          <a:xfrm>
            <a:off x="5114107" y="3896759"/>
            <a:ext cx="914177" cy="914351"/>
          </a:xfrm>
          <a:prstGeom prst="roundRect">
            <a:avLst/>
          </a:prstGeom>
          <a:solidFill>
            <a:srgbClr val="4E5476"/>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86683" tIns="43341" rIns="86683" bIns="121884" anchor="ctr"/>
          <a:lstStyle/>
          <a:p>
            <a:pPr algn="ctr" defTabSz="1374775">
              <a:lnSpc>
                <a:spcPct val="150000"/>
              </a:lnSpc>
              <a:defRPr/>
            </a:pPr>
            <a:r>
              <a:rPr lang="zh-CN" altLang="en-US" sz="1865" dirty="0">
                <a:solidFill>
                  <a:schemeClr val="bg1"/>
                </a:solidFill>
                <a:latin typeface="Arial" panose="020B0604020202020204" pitchFamily="34" charset="0"/>
                <a:ea typeface="微软雅黑" panose="020B0503020204020204" charset="-122"/>
                <a:sym typeface="Arial" panose="020B0604020202020204" pitchFamily="34" charset="0"/>
              </a:rPr>
              <a:t>文字</a:t>
            </a:r>
            <a:endParaRPr lang="en-US" altLang="zh-CN" sz="1865"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34" name="Rounded Rectangle 33"/>
          <p:cNvSpPr/>
          <p:nvPr/>
        </p:nvSpPr>
        <p:spPr>
          <a:xfrm>
            <a:off x="6222969" y="3896759"/>
            <a:ext cx="914177" cy="914351"/>
          </a:xfrm>
          <a:prstGeom prst="roundRect">
            <a:avLst/>
          </a:prstGeom>
          <a:solidFill>
            <a:srgbClr val="FE6673"/>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86683" tIns="43341" rIns="86683" bIns="43341" anchor="ctr"/>
          <a:lstStyle/>
          <a:p>
            <a:pPr algn="ctr" defTabSz="1374775">
              <a:lnSpc>
                <a:spcPct val="150000"/>
              </a:lnSpc>
              <a:defRPr/>
            </a:pPr>
            <a:r>
              <a:rPr lang="zh-CN" altLang="en-US" sz="1865" dirty="0">
                <a:solidFill>
                  <a:schemeClr val="bg1"/>
                </a:solidFill>
                <a:latin typeface="Arial" panose="020B0604020202020204" pitchFamily="34" charset="0"/>
                <a:ea typeface="微软雅黑" panose="020B0503020204020204" charset="-122"/>
                <a:sym typeface="Arial" panose="020B0604020202020204" pitchFamily="34" charset="0"/>
              </a:rPr>
              <a:t>文字</a:t>
            </a:r>
            <a:endParaRPr lang="en-US" altLang="zh-CN" sz="1865"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35" name="Rounded Rectangle 34"/>
          <p:cNvSpPr/>
          <p:nvPr/>
        </p:nvSpPr>
        <p:spPr>
          <a:xfrm>
            <a:off x="7329717" y="3896759"/>
            <a:ext cx="916292" cy="914351"/>
          </a:xfrm>
          <a:prstGeom prst="roundRect">
            <a:avLst/>
          </a:prstGeom>
          <a:solidFill>
            <a:srgbClr val="4E5476"/>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60941" tIns="0" rIns="0" bIns="43341" anchor="ctr"/>
          <a:lstStyle/>
          <a:p>
            <a:pPr algn="ctr" defTabSz="1374775">
              <a:lnSpc>
                <a:spcPct val="150000"/>
              </a:lnSpc>
              <a:defRPr/>
            </a:pPr>
            <a:r>
              <a:rPr lang="zh-CN" altLang="en-US" sz="1865" dirty="0">
                <a:solidFill>
                  <a:schemeClr val="bg1"/>
                </a:solidFill>
                <a:latin typeface="Arial" panose="020B0604020202020204" pitchFamily="34" charset="0"/>
                <a:ea typeface="微软雅黑" panose="020B0503020204020204" charset="-122"/>
                <a:sym typeface="Arial" panose="020B0604020202020204" pitchFamily="34" charset="0"/>
              </a:rPr>
              <a:t>文字</a:t>
            </a:r>
            <a:endParaRPr lang="en-US" altLang="zh-CN" sz="1865"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17" name="TextBox 8"/>
          <p:cNvSpPr txBox="1"/>
          <p:nvPr/>
        </p:nvSpPr>
        <p:spPr>
          <a:xfrm>
            <a:off x="4442510" y="230969"/>
            <a:ext cx="3277238" cy="525208"/>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18" name="TextBox 8"/>
          <p:cNvSpPr txBox="1"/>
          <p:nvPr/>
        </p:nvSpPr>
        <p:spPr>
          <a:xfrm>
            <a:off x="5000333" y="809622"/>
            <a:ext cx="2191337" cy="16049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ppt_x"/>
                                          </p:val>
                                        </p:tav>
                                        <p:tav tm="100000">
                                          <p:val>
                                            <p:strVal val="#ppt_x"/>
                                          </p:val>
                                        </p:tav>
                                      </p:tavLst>
                                    </p:anim>
                                    <p:anim calcmode="lin" valueType="num">
                                      <p:cBhvr additive="base">
                                        <p:cTn id="13" dur="500" fill="hold"/>
                                        <p:tgtEl>
                                          <p:spTgt spid="3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ppt_x"/>
                                          </p:val>
                                        </p:tav>
                                        <p:tav tm="100000">
                                          <p:val>
                                            <p:strVal val="#ppt_x"/>
                                          </p:val>
                                        </p:tav>
                                      </p:tavLst>
                                    </p:anim>
                                    <p:anim calcmode="lin" valueType="num">
                                      <p:cBhvr additive="base">
                                        <p:cTn id="18" dur="500" fill="hold"/>
                                        <p:tgtEl>
                                          <p:spTgt spid="3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ppt_x"/>
                                          </p:val>
                                        </p:tav>
                                        <p:tav tm="100000">
                                          <p:val>
                                            <p:strVal val="#ppt_x"/>
                                          </p:val>
                                        </p:tav>
                                      </p:tavLst>
                                    </p:anim>
                                    <p:anim calcmode="lin" valueType="num">
                                      <p:cBhvr additive="base">
                                        <p:cTn id="23" dur="500" fill="hold"/>
                                        <p:tgtEl>
                                          <p:spTgt spid="3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500" fill="hold"/>
                                        <p:tgtEl>
                                          <p:spTgt spid="34"/>
                                        </p:tgtEl>
                                        <p:attrNameLst>
                                          <p:attrName>ppt_x</p:attrName>
                                        </p:attrNameLst>
                                      </p:cBhvr>
                                      <p:tavLst>
                                        <p:tav tm="0">
                                          <p:val>
                                            <p:strVal val="#ppt_x"/>
                                          </p:val>
                                        </p:tav>
                                        <p:tav tm="100000">
                                          <p:val>
                                            <p:strVal val="#ppt_x"/>
                                          </p:val>
                                        </p:tav>
                                      </p:tavLst>
                                    </p:anim>
                                    <p:anim calcmode="lin" valueType="num">
                                      <p:cBhvr additive="base">
                                        <p:cTn id="28" dur="500" fill="hold"/>
                                        <p:tgtEl>
                                          <p:spTgt spid="3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accel="50000" decel="50000" fill="hold" grpId="0" nodeType="after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additive="base">
                                        <p:cTn id="32" dur="500" fill="hold"/>
                                        <p:tgtEl>
                                          <p:spTgt spid="35"/>
                                        </p:tgtEl>
                                        <p:attrNameLst>
                                          <p:attrName>ppt_x</p:attrName>
                                        </p:attrNameLst>
                                      </p:cBhvr>
                                      <p:tavLst>
                                        <p:tav tm="0">
                                          <p:val>
                                            <p:strVal val="#ppt_x"/>
                                          </p:val>
                                        </p:tav>
                                        <p:tav tm="100000">
                                          <p:val>
                                            <p:strVal val="#ppt_x"/>
                                          </p:val>
                                        </p:tav>
                                      </p:tavLst>
                                    </p:anim>
                                    <p:anim calcmode="lin" valueType="num">
                                      <p:cBhvr additive="base">
                                        <p:cTn id="33" dur="500" fill="hold"/>
                                        <p:tgtEl>
                                          <p:spTgt spid="35"/>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18" presetClass="entr" presetSubtype="3"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strips(upRight)">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ldLvl="0" animBg="1"/>
      <p:bldP spid="32" grpId="0" bldLvl="0" animBg="1"/>
      <p:bldP spid="33" grpId="0" bldLvl="0" animBg="1"/>
      <p:bldP spid="34" grpId="0" bldLvl="0" animBg="1"/>
      <p:bldP spid="35"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sp>
        <p:nvSpPr>
          <p:cNvPr id="20" name="文本框 9"/>
          <p:cNvSpPr txBox="1"/>
          <p:nvPr/>
        </p:nvSpPr>
        <p:spPr>
          <a:xfrm>
            <a:off x="5443860" y="3194756"/>
            <a:ext cx="1331350" cy="738505"/>
          </a:xfrm>
          <a:prstGeom prst="rect">
            <a:avLst/>
          </a:prstGeom>
          <a:noFill/>
        </p:spPr>
        <p:txBody>
          <a:bodyPr wrap="square" lIns="0" tIns="0" rIns="0" bIns="0" rtlCol="0">
            <a:spAutoFit/>
          </a:bodyPr>
          <a:lstStyle/>
          <a:p>
            <a:pPr marL="0" lvl="1" algn="ctr" fontAlgn="base">
              <a:spcBef>
                <a:spcPct val="0"/>
              </a:spcBef>
              <a:spcAft>
                <a:spcPct val="0"/>
              </a:spcAft>
            </a:pPr>
            <a:r>
              <a:rPr lang="zh-CN" altLang="en-US" sz="2400" dirty="0">
                <a:solidFill>
                  <a:srgbClr val="2D2D2D"/>
                </a:solidFill>
                <a:latin typeface="微软雅黑" panose="020B0503020204020204" charset="-122"/>
                <a:ea typeface="微软雅黑" panose="020B0503020204020204" charset="-122"/>
              </a:rPr>
              <a:t>在此输入题目</a:t>
            </a:r>
          </a:p>
        </p:txBody>
      </p:sp>
      <p:grpSp>
        <p:nvGrpSpPr>
          <p:cNvPr id="21" name="组合 20"/>
          <p:cNvGrpSpPr/>
          <p:nvPr/>
        </p:nvGrpSpPr>
        <p:grpSpPr>
          <a:xfrm>
            <a:off x="4804215" y="2024998"/>
            <a:ext cx="1194481" cy="994487"/>
            <a:chOff x="4825730" y="1971210"/>
            <a:chExt cx="1194481" cy="994487"/>
          </a:xfrm>
          <a:solidFill>
            <a:srgbClr val="FE6673"/>
          </a:solidFill>
        </p:grpSpPr>
        <p:sp>
          <p:nvSpPr>
            <p:cNvPr id="22" name="Freeform 8"/>
            <p:cNvSpPr/>
            <p:nvPr/>
          </p:nvSpPr>
          <p:spPr bwMode="auto">
            <a:xfrm>
              <a:off x="4825730" y="1971210"/>
              <a:ext cx="1194481" cy="994487"/>
            </a:xfrm>
            <a:custGeom>
              <a:avLst/>
              <a:gdLst>
                <a:gd name="T0" fmla="*/ 2554 w 3148"/>
                <a:gd name="T1" fmla="*/ 63 h 2616"/>
                <a:gd name="T2" fmla="*/ 1061 w 3148"/>
                <a:gd name="T3" fmla="*/ 402 h 2616"/>
                <a:gd name="T4" fmla="*/ 13 w 3148"/>
                <a:gd name="T5" fmla="*/ 1530 h 2616"/>
                <a:gd name="T6" fmla="*/ 58 w 3148"/>
                <a:gd name="T7" fmla="*/ 1723 h 2616"/>
                <a:gd name="T8" fmla="*/ 2151 w 3148"/>
                <a:gd name="T9" fmla="*/ 2299 h 2616"/>
                <a:gd name="T10" fmla="*/ 2696 w 3148"/>
                <a:gd name="T11" fmla="*/ 187 h 2616"/>
                <a:gd name="T12" fmla="*/ 2554 w 3148"/>
                <a:gd name="T13" fmla="*/ 63 h 2616"/>
              </a:gdLst>
              <a:ahLst/>
              <a:cxnLst>
                <a:cxn ang="0">
                  <a:pos x="T0" y="T1"/>
                </a:cxn>
                <a:cxn ang="0">
                  <a:pos x="T2" y="T3"/>
                </a:cxn>
                <a:cxn ang="0">
                  <a:pos x="T4" y="T5"/>
                </a:cxn>
                <a:cxn ang="0">
                  <a:pos x="T6" y="T7"/>
                </a:cxn>
                <a:cxn ang="0">
                  <a:pos x="T8" y="T9"/>
                </a:cxn>
                <a:cxn ang="0">
                  <a:pos x="T10" y="T11"/>
                </a:cxn>
                <a:cxn ang="0">
                  <a:pos x="T12" y="T13"/>
                </a:cxn>
              </a:cxnLst>
              <a:rect l="0" t="0" r="r" b="b"/>
              <a:pathLst>
                <a:path w="3148" h="2616">
                  <a:moveTo>
                    <a:pt x="2554" y="63"/>
                  </a:moveTo>
                  <a:cubicBezTo>
                    <a:pt x="2123" y="0"/>
                    <a:pt x="1677" y="47"/>
                    <a:pt x="1061" y="402"/>
                  </a:cubicBezTo>
                  <a:cubicBezTo>
                    <a:pt x="445" y="758"/>
                    <a:pt x="161" y="1119"/>
                    <a:pt x="13" y="1530"/>
                  </a:cubicBezTo>
                  <a:cubicBezTo>
                    <a:pt x="0" y="1566"/>
                    <a:pt x="30" y="1673"/>
                    <a:pt x="58" y="1723"/>
                  </a:cubicBezTo>
                  <a:cubicBezTo>
                    <a:pt x="464" y="2426"/>
                    <a:pt x="1602" y="2616"/>
                    <a:pt x="2151" y="2299"/>
                  </a:cubicBezTo>
                  <a:cubicBezTo>
                    <a:pt x="2700" y="1982"/>
                    <a:pt x="3148" y="862"/>
                    <a:pt x="2696" y="187"/>
                  </a:cubicBezTo>
                  <a:cubicBezTo>
                    <a:pt x="2661" y="134"/>
                    <a:pt x="2584" y="67"/>
                    <a:pt x="2554" y="63"/>
                  </a:cubicBezTo>
                  <a:close/>
                </a:path>
              </a:pathLst>
            </a:custGeom>
            <a:grpFill/>
            <a:ln w="9525" cap="flat">
              <a:noFill/>
              <a:prstDash val="solid"/>
              <a:miter lim="800000"/>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23" name="TextBox 20"/>
            <p:cNvSpPr txBox="1"/>
            <p:nvPr/>
          </p:nvSpPr>
          <p:spPr>
            <a:xfrm>
              <a:off x="5269082" y="2191454"/>
              <a:ext cx="307777" cy="553998"/>
            </a:xfrm>
            <a:prstGeom prst="rect">
              <a:avLst/>
            </a:prstGeom>
            <a:noFill/>
          </p:spPr>
          <p:txBody>
            <a:bodyPr wrap="non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rPr>
                <a:t>1</a:t>
              </a:r>
              <a:endParaRPr kumimoji="0" lang="zh-CN" altLang="en-US"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grpSp>
      <p:grpSp>
        <p:nvGrpSpPr>
          <p:cNvPr id="24" name="组合 23"/>
          <p:cNvGrpSpPr/>
          <p:nvPr/>
        </p:nvGrpSpPr>
        <p:grpSpPr>
          <a:xfrm>
            <a:off x="6167286" y="2017069"/>
            <a:ext cx="1176676" cy="1001336"/>
            <a:chOff x="6188801" y="1963281"/>
            <a:chExt cx="1176676" cy="1001336"/>
          </a:xfrm>
          <a:solidFill>
            <a:srgbClr val="4E5476"/>
          </a:solidFill>
        </p:grpSpPr>
        <p:sp>
          <p:nvSpPr>
            <p:cNvPr id="25" name="Freeform 10"/>
            <p:cNvSpPr/>
            <p:nvPr/>
          </p:nvSpPr>
          <p:spPr bwMode="auto">
            <a:xfrm>
              <a:off x="6188801" y="1963281"/>
              <a:ext cx="1176676" cy="1001336"/>
            </a:xfrm>
            <a:custGeom>
              <a:avLst/>
              <a:gdLst>
                <a:gd name="T0" fmla="*/ 3091 w 3103"/>
                <a:gd name="T1" fmla="*/ 1544 h 2630"/>
                <a:gd name="T2" fmla="*/ 2051 w 3103"/>
                <a:gd name="T3" fmla="*/ 421 h 2630"/>
                <a:gd name="T4" fmla="*/ 550 w 3103"/>
                <a:gd name="T5" fmla="*/ 77 h 2630"/>
                <a:gd name="T6" fmla="*/ 406 w 3103"/>
                <a:gd name="T7" fmla="*/ 212 h 2630"/>
                <a:gd name="T8" fmla="*/ 953 w 3103"/>
                <a:gd name="T9" fmla="*/ 2312 h 2630"/>
                <a:gd name="T10" fmla="*/ 3055 w 3103"/>
                <a:gd name="T11" fmla="*/ 1729 h 2630"/>
                <a:gd name="T12" fmla="*/ 3091 w 3103"/>
                <a:gd name="T13" fmla="*/ 1544 h 2630"/>
              </a:gdLst>
              <a:ahLst/>
              <a:cxnLst>
                <a:cxn ang="0">
                  <a:pos x="T0" y="T1"/>
                </a:cxn>
                <a:cxn ang="0">
                  <a:pos x="T2" y="T3"/>
                </a:cxn>
                <a:cxn ang="0">
                  <a:pos x="T4" y="T5"/>
                </a:cxn>
                <a:cxn ang="0">
                  <a:pos x="T6" y="T7"/>
                </a:cxn>
                <a:cxn ang="0">
                  <a:pos x="T8" y="T9"/>
                </a:cxn>
                <a:cxn ang="0">
                  <a:pos x="T10" y="T11"/>
                </a:cxn>
                <a:cxn ang="0">
                  <a:pos x="T12" y="T13"/>
                </a:cxn>
              </a:cxnLst>
              <a:rect l="0" t="0" r="r" b="b"/>
              <a:pathLst>
                <a:path w="3103" h="2630">
                  <a:moveTo>
                    <a:pt x="3091" y="1544"/>
                  </a:moveTo>
                  <a:cubicBezTo>
                    <a:pt x="2930" y="1139"/>
                    <a:pt x="2667" y="777"/>
                    <a:pt x="2051" y="421"/>
                  </a:cubicBezTo>
                  <a:cubicBezTo>
                    <a:pt x="1434" y="65"/>
                    <a:pt x="980" y="0"/>
                    <a:pt x="550" y="77"/>
                  </a:cubicBezTo>
                  <a:cubicBezTo>
                    <a:pt x="512" y="83"/>
                    <a:pt x="434" y="163"/>
                    <a:pt x="406" y="212"/>
                  </a:cubicBezTo>
                  <a:cubicBezTo>
                    <a:pt x="0" y="915"/>
                    <a:pt x="404" y="1995"/>
                    <a:pt x="953" y="2312"/>
                  </a:cubicBezTo>
                  <a:cubicBezTo>
                    <a:pt x="1502" y="2630"/>
                    <a:pt x="2696" y="2457"/>
                    <a:pt x="3055" y="1729"/>
                  </a:cubicBezTo>
                  <a:cubicBezTo>
                    <a:pt x="3083" y="1672"/>
                    <a:pt x="3103" y="1572"/>
                    <a:pt x="3091" y="1544"/>
                  </a:cubicBezTo>
                  <a:close/>
                </a:path>
              </a:pathLst>
            </a:custGeom>
            <a:grpFill/>
            <a:ln w="9525" cap="flat">
              <a:noFill/>
              <a:prstDash val="solid"/>
              <a:miter lim="800000"/>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26" name="TextBox 20"/>
            <p:cNvSpPr txBox="1"/>
            <p:nvPr/>
          </p:nvSpPr>
          <p:spPr>
            <a:xfrm>
              <a:off x="6623250" y="2186950"/>
              <a:ext cx="307777" cy="553998"/>
            </a:xfrm>
            <a:prstGeom prst="rect">
              <a:avLst/>
            </a:prstGeom>
            <a:noFill/>
          </p:spPr>
          <p:txBody>
            <a:bodyPr wrap="non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rPr>
                <a:t>2</a:t>
              </a:r>
              <a:endParaRPr kumimoji="0" lang="zh-CN" altLang="en-US"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grpSp>
      <p:grpSp>
        <p:nvGrpSpPr>
          <p:cNvPr id="27" name="组合 26"/>
          <p:cNvGrpSpPr/>
          <p:nvPr/>
        </p:nvGrpSpPr>
        <p:grpSpPr>
          <a:xfrm>
            <a:off x="6973738" y="3081496"/>
            <a:ext cx="828742" cy="1180783"/>
            <a:chOff x="6995253" y="3027708"/>
            <a:chExt cx="828742" cy="1180783"/>
          </a:xfrm>
          <a:solidFill>
            <a:srgbClr val="FE6673"/>
          </a:solidFill>
        </p:grpSpPr>
        <p:sp>
          <p:nvSpPr>
            <p:cNvPr id="28" name="Freeform 5"/>
            <p:cNvSpPr/>
            <p:nvPr/>
          </p:nvSpPr>
          <p:spPr bwMode="auto">
            <a:xfrm>
              <a:off x="6995253" y="3027708"/>
              <a:ext cx="828742" cy="1180783"/>
            </a:xfrm>
            <a:custGeom>
              <a:avLst/>
              <a:gdLst>
                <a:gd name="T0" fmla="*/ 1734 w 2186"/>
                <a:gd name="T1" fmla="*/ 114 h 3106"/>
                <a:gd name="T2" fmla="*/ 2186 w 2186"/>
                <a:gd name="T3" fmla="*/ 1577 h 3106"/>
                <a:gd name="T4" fmla="*/ 1734 w 2186"/>
                <a:gd name="T5" fmla="*/ 3048 h 3106"/>
                <a:gd name="T6" fmla="*/ 1545 w 2186"/>
                <a:gd name="T7" fmla="*/ 3106 h 3106"/>
                <a:gd name="T8" fmla="*/ 0 w 2186"/>
                <a:gd name="T9" fmla="*/ 1581 h 3106"/>
                <a:gd name="T10" fmla="*/ 1556 w 2186"/>
                <a:gd name="T11" fmla="*/ 53 h 3106"/>
                <a:gd name="T12" fmla="*/ 1734 w 2186"/>
                <a:gd name="T13" fmla="*/ 114 h 3106"/>
              </a:gdLst>
              <a:ahLst/>
              <a:cxnLst>
                <a:cxn ang="0">
                  <a:pos x="T0" y="T1"/>
                </a:cxn>
                <a:cxn ang="0">
                  <a:pos x="T2" y="T3"/>
                </a:cxn>
                <a:cxn ang="0">
                  <a:pos x="T4" y="T5"/>
                </a:cxn>
                <a:cxn ang="0">
                  <a:pos x="T6" y="T7"/>
                </a:cxn>
                <a:cxn ang="0">
                  <a:pos x="T8" y="T9"/>
                </a:cxn>
                <a:cxn ang="0">
                  <a:pos x="T10" y="T11"/>
                </a:cxn>
                <a:cxn ang="0">
                  <a:pos x="T12" y="T13"/>
                </a:cxn>
              </a:cxnLst>
              <a:rect l="0" t="0" r="r" b="b"/>
              <a:pathLst>
                <a:path w="2186" h="3106">
                  <a:moveTo>
                    <a:pt x="1734" y="114"/>
                  </a:moveTo>
                  <a:cubicBezTo>
                    <a:pt x="2004" y="456"/>
                    <a:pt x="2186" y="865"/>
                    <a:pt x="2186" y="1577"/>
                  </a:cubicBezTo>
                  <a:cubicBezTo>
                    <a:pt x="2186" y="2288"/>
                    <a:pt x="2016" y="2715"/>
                    <a:pt x="1734" y="3048"/>
                  </a:cubicBezTo>
                  <a:cubicBezTo>
                    <a:pt x="1709" y="3078"/>
                    <a:pt x="1602" y="3106"/>
                    <a:pt x="1545" y="3106"/>
                  </a:cubicBezTo>
                  <a:cubicBezTo>
                    <a:pt x="733" y="3106"/>
                    <a:pt x="0" y="2215"/>
                    <a:pt x="0" y="1581"/>
                  </a:cubicBezTo>
                  <a:cubicBezTo>
                    <a:pt x="0" y="947"/>
                    <a:pt x="746" y="0"/>
                    <a:pt x="1556" y="53"/>
                  </a:cubicBezTo>
                  <a:cubicBezTo>
                    <a:pt x="1619" y="57"/>
                    <a:pt x="1715" y="90"/>
                    <a:pt x="1734" y="114"/>
                  </a:cubicBezTo>
                  <a:close/>
                </a:path>
              </a:pathLst>
            </a:custGeom>
            <a:grpFill/>
            <a:ln w="9525" cap="flat">
              <a:noFill/>
              <a:prstDash val="solid"/>
              <a:miter lim="800000"/>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29" name="TextBox 20"/>
            <p:cNvSpPr txBox="1"/>
            <p:nvPr/>
          </p:nvSpPr>
          <p:spPr>
            <a:xfrm>
              <a:off x="7368143" y="3341100"/>
              <a:ext cx="307777" cy="553998"/>
            </a:xfrm>
            <a:prstGeom prst="rect">
              <a:avLst/>
            </a:prstGeom>
            <a:noFill/>
          </p:spPr>
          <p:txBody>
            <a:bodyPr wrap="non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rPr>
                <a:t>3</a:t>
              </a:r>
              <a:endParaRPr kumimoji="0" lang="zh-CN" altLang="en-US"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grpSp>
      <p:grpSp>
        <p:nvGrpSpPr>
          <p:cNvPr id="34" name="组合 33"/>
          <p:cNvGrpSpPr/>
          <p:nvPr/>
        </p:nvGrpSpPr>
        <p:grpSpPr>
          <a:xfrm>
            <a:off x="6169826" y="4350061"/>
            <a:ext cx="1176676" cy="998599"/>
            <a:chOff x="6188801" y="4298178"/>
            <a:chExt cx="1176676" cy="998599"/>
          </a:xfrm>
          <a:solidFill>
            <a:srgbClr val="4E5476"/>
          </a:solidFill>
        </p:grpSpPr>
        <p:sp>
          <p:nvSpPr>
            <p:cNvPr id="35" name="Freeform 7"/>
            <p:cNvSpPr/>
            <p:nvPr/>
          </p:nvSpPr>
          <p:spPr bwMode="auto">
            <a:xfrm>
              <a:off x="6188801" y="4298178"/>
              <a:ext cx="1176676" cy="998599"/>
            </a:xfrm>
            <a:custGeom>
              <a:avLst/>
              <a:gdLst>
                <a:gd name="T0" fmla="*/ 3091 w 3103"/>
                <a:gd name="T1" fmla="*/ 1086 h 2629"/>
                <a:gd name="T2" fmla="*/ 2051 w 3103"/>
                <a:gd name="T3" fmla="*/ 2208 h 2629"/>
                <a:gd name="T4" fmla="*/ 550 w 3103"/>
                <a:gd name="T5" fmla="*/ 2553 h 2629"/>
                <a:gd name="T6" fmla="*/ 406 w 3103"/>
                <a:gd name="T7" fmla="*/ 2417 h 2629"/>
                <a:gd name="T8" fmla="*/ 953 w 3103"/>
                <a:gd name="T9" fmla="*/ 317 h 2629"/>
                <a:gd name="T10" fmla="*/ 3055 w 3103"/>
                <a:gd name="T11" fmla="*/ 900 h 2629"/>
                <a:gd name="T12" fmla="*/ 3091 w 3103"/>
                <a:gd name="T13" fmla="*/ 1086 h 2629"/>
              </a:gdLst>
              <a:ahLst/>
              <a:cxnLst>
                <a:cxn ang="0">
                  <a:pos x="T0" y="T1"/>
                </a:cxn>
                <a:cxn ang="0">
                  <a:pos x="T2" y="T3"/>
                </a:cxn>
                <a:cxn ang="0">
                  <a:pos x="T4" y="T5"/>
                </a:cxn>
                <a:cxn ang="0">
                  <a:pos x="T6" y="T7"/>
                </a:cxn>
                <a:cxn ang="0">
                  <a:pos x="T8" y="T9"/>
                </a:cxn>
                <a:cxn ang="0">
                  <a:pos x="T10" y="T11"/>
                </a:cxn>
                <a:cxn ang="0">
                  <a:pos x="T12" y="T13"/>
                </a:cxn>
              </a:cxnLst>
              <a:rect l="0" t="0" r="r" b="b"/>
              <a:pathLst>
                <a:path w="3103" h="2629">
                  <a:moveTo>
                    <a:pt x="3091" y="1086"/>
                  </a:moveTo>
                  <a:cubicBezTo>
                    <a:pt x="2930" y="1490"/>
                    <a:pt x="2667" y="1853"/>
                    <a:pt x="2051" y="2208"/>
                  </a:cubicBezTo>
                  <a:cubicBezTo>
                    <a:pt x="1434" y="2564"/>
                    <a:pt x="980" y="2629"/>
                    <a:pt x="550" y="2553"/>
                  </a:cubicBezTo>
                  <a:cubicBezTo>
                    <a:pt x="512" y="2546"/>
                    <a:pt x="434" y="2467"/>
                    <a:pt x="406" y="2417"/>
                  </a:cubicBezTo>
                  <a:cubicBezTo>
                    <a:pt x="0" y="1714"/>
                    <a:pt x="404" y="634"/>
                    <a:pt x="953" y="317"/>
                  </a:cubicBezTo>
                  <a:cubicBezTo>
                    <a:pt x="1502" y="0"/>
                    <a:pt x="2696" y="172"/>
                    <a:pt x="3055" y="900"/>
                  </a:cubicBezTo>
                  <a:cubicBezTo>
                    <a:pt x="3083" y="957"/>
                    <a:pt x="3103" y="1057"/>
                    <a:pt x="3091" y="1086"/>
                  </a:cubicBezTo>
                  <a:close/>
                </a:path>
              </a:pathLst>
            </a:custGeom>
            <a:grpFill/>
            <a:ln w="9525" cap="flat">
              <a:noFill/>
              <a:prstDash val="solid"/>
              <a:miter lim="800000"/>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36" name="TextBox 20"/>
            <p:cNvSpPr txBox="1"/>
            <p:nvPr/>
          </p:nvSpPr>
          <p:spPr>
            <a:xfrm>
              <a:off x="6634822" y="4515973"/>
              <a:ext cx="307777" cy="553998"/>
            </a:xfrm>
            <a:prstGeom prst="rect">
              <a:avLst/>
            </a:prstGeom>
            <a:noFill/>
          </p:spPr>
          <p:txBody>
            <a:bodyPr wrap="non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rPr>
                <a:t>4</a:t>
              </a:r>
              <a:endParaRPr kumimoji="0" lang="zh-CN" altLang="en-US"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grpSp>
      <p:grpSp>
        <p:nvGrpSpPr>
          <p:cNvPr id="37" name="组合 36"/>
          <p:cNvGrpSpPr/>
          <p:nvPr/>
        </p:nvGrpSpPr>
        <p:grpSpPr>
          <a:xfrm>
            <a:off x="4804215" y="4349517"/>
            <a:ext cx="1194481" cy="994487"/>
            <a:chOff x="4825730" y="4295729"/>
            <a:chExt cx="1194481" cy="994487"/>
          </a:xfrm>
          <a:solidFill>
            <a:srgbClr val="FE6673"/>
          </a:solidFill>
        </p:grpSpPr>
        <p:sp>
          <p:nvSpPr>
            <p:cNvPr id="38" name="Freeform 9"/>
            <p:cNvSpPr/>
            <p:nvPr/>
          </p:nvSpPr>
          <p:spPr bwMode="auto">
            <a:xfrm>
              <a:off x="4825730" y="4295729"/>
              <a:ext cx="1194481" cy="994487"/>
            </a:xfrm>
            <a:custGeom>
              <a:avLst/>
              <a:gdLst>
                <a:gd name="T0" fmla="*/ 2554 w 3148"/>
                <a:gd name="T1" fmla="*/ 2553 h 2615"/>
                <a:gd name="T2" fmla="*/ 1061 w 3148"/>
                <a:gd name="T3" fmla="*/ 2213 h 2615"/>
                <a:gd name="T4" fmla="*/ 13 w 3148"/>
                <a:gd name="T5" fmla="*/ 1086 h 2615"/>
                <a:gd name="T6" fmla="*/ 58 w 3148"/>
                <a:gd name="T7" fmla="*/ 893 h 2615"/>
                <a:gd name="T8" fmla="*/ 2151 w 3148"/>
                <a:gd name="T9" fmla="*/ 317 h 2615"/>
                <a:gd name="T10" fmla="*/ 2696 w 3148"/>
                <a:gd name="T11" fmla="*/ 2429 h 2615"/>
                <a:gd name="T12" fmla="*/ 2554 w 3148"/>
                <a:gd name="T13" fmla="*/ 2553 h 2615"/>
              </a:gdLst>
              <a:ahLst/>
              <a:cxnLst>
                <a:cxn ang="0">
                  <a:pos x="T0" y="T1"/>
                </a:cxn>
                <a:cxn ang="0">
                  <a:pos x="T2" y="T3"/>
                </a:cxn>
                <a:cxn ang="0">
                  <a:pos x="T4" y="T5"/>
                </a:cxn>
                <a:cxn ang="0">
                  <a:pos x="T6" y="T7"/>
                </a:cxn>
                <a:cxn ang="0">
                  <a:pos x="T8" y="T9"/>
                </a:cxn>
                <a:cxn ang="0">
                  <a:pos x="T10" y="T11"/>
                </a:cxn>
                <a:cxn ang="0">
                  <a:pos x="T12" y="T13"/>
                </a:cxn>
              </a:cxnLst>
              <a:rect l="0" t="0" r="r" b="b"/>
              <a:pathLst>
                <a:path w="3148" h="2615">
                  <a:moveTo>
                    <a:pt x="2554" y="2553"/>
                  </a:moveTo>
                  <a:cubicBezTo>
                    <a:pt x="2123" y="2615"/>
                    <a:pt x="1678" y="2569"/>
                    <a:pt x="1061" y="2213"/>
                  </a:cubicBezTo>
                  <a:cubicBezTo>
                    <a:pt x="445" y="1857"/>
                    <a:pt x="161" y="1496"/>
                    <a:pt x="13" y="1086"/>
                  </a:cubicBezTo>
                  <a:cubicBezTo>
                    <a:pt x="0" y="1049"/>
                    <a:pt x="30" y="942"/>
                    <a:pt x="58" y="893"/>
                  </a:cubicBezTo>
                  <a:cubicBezTo>
                    <a:pt x="464" y="190"/>
                    <a:pt x="1602" y="0"/>
                    <a:pt x="2151" y="317"/>
                  </a:cubicBezTo>
                  <a:cubicBezTo>
                    <a:pt x="2700" y="634"/>
                    <a:pt x="3148" y="1754"/>
                    <a:pt x="2696" y="2429"/>
                  </a:cubicBezTo>
                  <a:cubicBezTo>
                    <a:pt x="2661" y="2481"/>
                    <a:pt x="2584" y="2548"/>
                    <a:pt x="2554" y="2553"/>
                  </a:cubicBezTo>
                  <a:close/>
                </a:path>
              </a:pathLst>
            </a:custGeom>
            <a:grpFill/>
            <a:ln w="9525" cap="flat">
              <a:noFill/>
              <a:prstDash val="solid"/>
              <a:miter lim="800000"/>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39" name="TextBox 20"/>
            <p:cNvSpPr txBox="1"/>
            <p:nvPr/>
          </p:nvSpPr>
          <p:spPr>
            <a:xfrm>
              <a:off x="5277034" y="4515973"/>
              <a:ext cx="307777" cy="553998"/>
            </a:xfrm>
            <a:prstGeom prst="rect">
              <a:avLst/>
            </a:prstGeom>
            <a:noFill/>
          </p:spPr>
          <p:txBody>
            <a:bodyPr wrap="non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rPr>
                <a:t>5</a:t>
              </a:r>
              <a:endParaRPr kumimoji="0" lang="zh-CN" altLang="en-US"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grpSp>
      <p:grpSp>
        <p:nvGrpSpPr>
          <p:cNvPr id="40" name="组合 39"/>
          <p:cNvGrpSpPr/>
          <p:nvPr/>
        </p:nvGrpSpPr>
        <p:grpSpPr>
          <a:xfrm>
            <a:off x="4346490" y="3081496"/>
            <a:ext cx="828742" cy="1180783"/>
            <a:chOff x="4368005" y="3027708"/>
            <a:chExt cx="828742" cy="1180783"/>
          </a:xfrm>
          <a:solidFill>
            <a:srgbClr val="4E5476"/>
          </a:solidFill>
        </p:grpSpPr>
        <p:sp>
          <p:nvSpPr>
            <p:cNvPr id="41" name="Freeform 6"/>
            <p:cNvSpPr/>
            <p:nvPr/>
          </p:nvSpPr>
          <p:spPr bwMode="auto">
            <a:xfrm>
              <a:off x="4368005" y="3027708"/>
              <a:ext cx="828742" cy="1180783"/>
            </a:xfrm>
            <a:custGeom>
              <a:avLst/>
              <a:gdLst>
                <a:gd name="T0" fmla="*/ 452 w 2187"/>
                <a:gd name="T1" fmla="*/ 114 h 3106"/>
                <a:gd name="T2" fmla="*/ 0 w 2187"/>
                <a:gd name="T3" fmla="*/ 1577 h 3106"/>
                <a:gd name="T4" fmla="*/ 452 w 2187"/>
                <a:gd name="T5" fmla="*/ 3048 h 3106"/>
                <a:gd name="T6" fmla="*/ 642 w 2187"/>
                <a:gd name="T7" fmla="*/ 3106 h 3106"/>
                <a:gd name="T8" fmla="*/ 2187 w 2187"/>
                <a:gd name="T9" fmla="*/ 1581 h 3106"/>
                <a:gd name="T10" fmla="*/ 631 w 2187"/>
                <a:gd name="T11" fmla="*/ 53 h 3106"/>
                <a:gd name="T12" fmla="*/ 452 w 2187"/>
                <a:gd name="T13" fmla="*/ 114 h 3106"/>
              </a:gdLst>
              <a:ahLst/>
              <a:cxnLst>
                <a:cxn ang="0">
                  <a:pos x="T0" y="T1"/>
                </a:cxn>
                <a:cxn ang="0">
                  <a:pos x="T2" y="T3"/>
                </a:cxn>
                <a:cxn ang="0">
                  <a:pos x="T4" y="T5"/>
                </a:cxn>
                <a:cxn ang="0">
                  <a:pos x="T6" y="T7"/>
                </a:cxn>
                <a:cxn ang="0">
                  <a:pos x="T8" y="T9"/>
                </a:cxn>
                <a:cxn ang="0">
                  <a:pos x="T10" y="T11"/>
                </a:cxn>
                <a:cxn ang="0">
                  <a:pos x="T12" y="T13"/>
                </a:cxn>
              </a:cxnLst>
              <a:rect l="0" t="0" r="r" b="b"/>
              <a:pathLst>
                <a:path w="2187" h="3106">
                  <a:moveTo>
                    <a:pt x="452" y="114"/>
                  </a:moveTo>
                  <a:cubicBezTo>
                    <a:pt x="183" y="456"/>
                    <a:pt x="0" y="865"/>
                    <a:pt x="0" y="1577"/>
                  </a:cubicBezTo>
                  <a:cubicBezTo>
                    <a:pt x="0" y="2288"/>
                    <a:pt x="171" y="2715"/>
                    <a:pt x="452" y="3048"/>
                  </a:cubicBezTo>
                  <a:cubicBezTo>
                    <a:pt x="477" y="3078"/>
                    <a:pt x="584" y="3106"/>
                    <a:pt x="642" y="3106"/>
                  </a:cubicBezTo>
                  <a:cubicBezTo>
                    <a:pt x="1454" y="3106"/>
                    <a:pt x="2187" y="2215"/>
                    <a:pt x="2187" y="1581"/>
                  </a:cubicBezTo>
                  <a:cubicBezTo>
                    <a:pt x="2187" y="947"/>
                    <a:pt x="1441" y="0"/>
                    <a:pt x="631" y="53"/>
                  </a:cubicBezTo>
                  <a:cubicBezTo>
                    <a:pt x="568" y="57"/>
                    <a:pt x="471" y="90"/>
                    <a:pt x="452" y="114"/>
                  </a:cubicBezTo>
                  <a:close/>
                </a:path>
              </a:pathLst>
            </a:custGeom>
            <a:grpFill/>
            <a:ln w="9525" cap="flat">
              <a:noFill/>
              <a:prstDash val="solid"/>
              <a:miter lim="800000"/>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42" name="TextBox 20"/>
            <p:cNvSpPr txBox="1"/>
            <p:nvPr/>
          </p:nvSpPr>
          <p:spPr>
            <a:xfrm>
              <a:off x="4628487" y="3341100"/>
              <a:ext cx="307777" cy="553998"/>
            </a:xfrm>
            <a:prstGeom prst="rect">
              <a:avLst/>
            </a:prstGeom>
            <a:noFill/>
          </p:spPr>
          <p:txBody>
            <a:bodyPr wrap="non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en-US" altLang="zh-CN"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rPr>
                <a:t>6</a:t>
              </a:r>
              <a:endParaRPr kumimoji="0" lang="zh-CN" altLang="en-US" sz="3600" b="0" i="0" u="none" strike="noStrike" kern="0" cap="none" spc="400" normalizeH="0" baseline="0" noProof="0" dirty="0">
                <a:ln>
                  <a:noFill/>
                </a:ln>
                <a:solidFill>
                  <a:prstClr val="white">
                    <a:lumMod val="95000"/>
                  </a:prstClr>
                </a:solidFill>
                <a:effectLst/>
                <a:uLnTx/>
                <a:uFillTx/>
                <a:latin typeface="Arial" panose="020B0604020202020204" pitchFamily="34" charset="0"/>
                <a:ea typeface="微软雅黑" panose="020B0503020204020204" charset="-122"/>
                <a:cs typeface="Arial" panose="020B0604020202020204" pitchFamily="34" charset="0"/>
              </a:endParaRPr>
            </a:p>
          </p:txBody>
        </p:sp>
      </p:grpSp>
      <p:sp>
        <p:nvSpPr>
          <p:cNvPr id="43" name="TextBox 19"/>
          <p:cNvSpPr txBox="1"/>
          <p:nvPr/>
        </p:nvSpPr>
        <p:spPr>
          <a:xfrm>
            <a:off x="3474552" y="1489958"/>
            <a:ext cx="1773220" cy="368935"/>
          </a:xfrm>
          <a:prstGeom prst="rect">
            <a:avLst/>
          </a:prstGeom>
          <a:noFill/>
        </p:spPr>
        <p:txBody>
          <a:bodyPr wrap="square" lIns="0" tIns="0" rIns="0" bIns="0" rtlCol="0">
            <a:spAutoFit/>
          </a:bodyPr>
          <a:lstStyle/>
          <a:p>
            <a:pPr fontAlgn="base">
              <a:spcBef>
                <a:spcPct val="0"/>
              </a:spcBef>
              <a:spcAft>
                <a:spcPct val="0"/>
              </a:spcAft>
            </a:pPr>
            <a:r>
              <a:rPr lang="zh-CN" altLang="en-US" sz="2400" dirty="0">
                <a:solidFill>
                  <a:srgbClr val="2D2D2D"/>
                </a:solidFill>
                <a:latin typeface="微软雅黑" panose="020B0503020204020204" charset="-122"/>
                <a:ea typeface="微软雅黑" panose="020B0503020204020204" charset="-122"/>
                <a:sym typeface="+mn-ea"/>
              </a:rPr>
              <a:t>输入题目</a:t>
            </a:r>
          </a:p>
        </p:txBody>
      </p:sp>
      <p:sp>
        <p:nvSpPr>
          <p:cNvPr id="44" name="TextBox 106"/>
          <p:cNvSpPr txBox="1"/>
          <p:nvPr/>
        </p:nvSpPr>
        <p:spPr>
          <a:xfrm>
            <a:off x="1033925" y="1944667"/>
            <a:ext cx="3748393" cy="215444"/>
          </a:xfrm>
          <a:prstGeom prst="rect">
            <a:avLst/>
          </a:prstGeom>
          <a:noFill/>
        </p:spPr>
        <p:txBody>
          <a:bodyPr wrap="square" lIns="0" tIns="0" rIns="0" bIns="0" rtlCol="0">
            <a:spAutoFit/>
          </a:bodyPr>
          <a:lstStyle/>
          <a:p>
            <a:pPr algn="just" fontAlgn="base">
              <a:spcBef>
                <a:spcPct val="0"/>
              </a:spcBef>
              <a:spcAft>
                <a:spcPct val="0"/>
              </a:spcAft>
            </a:pPr>
            <a:r>
              <a:rPr lang="zh-CN" altLang="en-US" sz="1400" dirty="0">
                <a:solidFill>
                  <a:sysClr val="windowText" lastClr="000000"/>
                </a:solidFill>
                <a:sym typeface="+mn-ea"/>
              </a:rPr>
              <a:t>点击此处更换文本</a:t>
            </a:r>
            <a:endParaRPr lang="en-US" altLang="zh-CN" sz="1400" dirty="0">
              <a:solidFill>
                <a:prstClr val="black"/>
              </a:solidFill>
              <a:latin typeface="微软雅黑" panose="020B0503020204020204" charset="-122"/>
              <a:ea typeface="微软雅黑" panose="020B0503020204020204" charset="-122"/>
            </a:endParaRPr>
          </a:p>
        </p:txBody>
      </p:sp>
      <p:sp>
        <p:nvSpPr>
          <p:cNvPr id="47" name="TextBox 19"/>
          <p:cNvSpPr txBox="1"/>
          <p:nvPr/>
        </p:nvSpPr>
        <p:spPr>
          <a:xfrm>
            <a:off x="7481860" y="1489958"/>
            <a:ext cx="1773220" cy="368935"/>
          </a:xfrm>
          <a:prstGeom prst="rect">
            <a:avLst/>
          </a:prstGeom>
          <a:noFill/>
        </p:spPr>
        <p:txBody>
          <a:bodyPr wrap="square" lIns="0" tIns="0" rIns="0" bIns="0" rtlCol="0">
            <a:spAutoFit/>
          </a:bodyPr>
          <a:lstStyle/>
          <a:p>
            <a:pPr fontAlgn="base">
              <a:spcBef>
                <a:spcPct val="0"/>
              </a:spcBef>
              <a:spcAft>
                <a:spcPct val="0"/>
              </a:spcAft>
            </a:pPr>
            <a:r>
              <a:rPr lang="zh-CN" altLang="en-US" sz="2400" dirty="0">
                <a:solidFill>
                  <a:srgbClr val="2D2D2D"/>
                </a:solidFill>
                <a:latin typeface="微软雅黑" panose="020B0503020204020204" charset="-122"/>
                <a:ea typeface="微软雅黑" panose="020B0503020204020204" charset="-122"/>
                <a:sym typeface="+mn-ea"/>
              </a:rPr>
              <a:t>输入题目</a:t>
            </a:r>
          </a:p>
        </p:txBody>
      </p:sp>
      <p:sp>
        <p:nvSpPr>
          <p:cNvPr id="53" name="TextBox 106"/>
          <p:cNvSpPr txBox="1"/>
          <p:nvPr/>
        </p:nvSpPr>
        <p:spPr>
          <a:xfrm>
            <a:off x="7481860" y="1922381"/>
            <a:ext cx="3604484" cy="215444"/>
          </a:xfrm>
          <a:prstGeom prst="rect">
            <a:avLst/>
          </a:prstGeom>
          <a:noFill/>
        </p:spPr>
        <p:txBody>
          <a:bodyPr wrap="square" lIns="0" tIns="0" rIns="0" bIns="0" rtlCol="0">
            <a:spAutoFit/>
          </a:bodyPr>
          <a:lstStyle/>
          <a:p>
            <a:pPr algn="just" fontAlgn="base">
              <a:spcBef>
                <a:spcPct val="0"/>
              </a:spcBef>
              <a:spcAft>
                <a:spcPct val="0"/>
              </a:spcAft>
            </a:pPr>
            <a:r>
              <a:rPr lang="zh-CN" altLang="en-US" sz="1400" dirty="0">
                <a:solidFill>
                  <a:sysClr val="windowText" lastClr="000000"/>
                </a:solidFill>
                <a:sym typeface="+mn-ea"/>
              </a:rPr>
              <a:t>点击此处更换文本</a:t>
            </a:r>
            <a:endParaRPr lang="en-US" altLang="zh-CN" sz="1400" dirty="0">
              <a:solidFill>
                <a:prstClr val="black"/>
              </a:solidFill>
              <a:latin typeface="微软雅黑" panose="020B0503020204020204" charset="-122"/>
              <a:ea typeface="微软雅黑" panose="020B0503020204020204" charset="-122"/>
            </a:endParaRPr>
          </a:p>
        </p:txBody>
      </p:sp>
      <p:sp>
        <p:nvSpPr>
          <p:cNvPr id="54" name="TextBox 19"/>
          <p:cNvSpPr txBox="1"/>
          <p:nvPr/>
        </p:nvSpPr>
        <p:spPr>
          <a:xfrm>
            <a:off x="8205827" y="3154912"/>
            <a:ext cx="1773220" cy="368935"/>
          </a:xfrm>
          <a:prstGeom prst="rect">
            <a:avLst/>
          </a:prstGeom>
          <a:noFill/>
        </p:spPr>
        <p:txBody>
          <a:bodyPr wrap="square" lIns="0" tIns="0" rIns="0" bIns="0" rtlCol="0">
            <a:spAutoFit/>
          </a:bodyPr>
          <a:lstStyle/>
          <a:p>
            <a:pPr fontAlgn="base">
              <a:spcBef>
                <a:spcPct val="0"/>
              </a:spcBef>
              <a:spcAft>
                <a:spcPct val="0"/>
              </a:spcAft>
            </a:pPr>
            <a:r>
              <a:rPr lang="zh-CN" altLang="en-US" sz="2400" dirty="0">
                <a:solidFill>
                  <a:srgbClr val="2D2D2D"/>
                </a:solidFill>
                <a:latin typeface="微软雅黑" panose="020B0503020204020204" charset="-122"/>
                <a:ea typeface="微软雅黑" panose="020B0503020204020204" charset="-122"/>
                <a:sym typeface="+mn-ea"/>
              </a:rPr>
              <a:t>输入题目</a:t>
            </a:r>
          </a:p>
        </p:txBody>
      </p:sp>
      <p:sp>
        <p:nvSpPr>
          <p:cNvPr id="55" name="TextBox 106"/>
          <p:cNvSpPr txBox="1"/>
          <p:nvPr/>
        </p:nvSpPr>
        <p:spPr>
          <a:xfrm>
            <a:off x="8205827" y="3581011"/>
            <a:ext cx="2880517" cy="215444"/>
          </a:xfrm>
          <a:prstGeom prst="rect">
            <a:avLst/>
          </a:prstGeom>
          <a:noFill/>
        </p:spPr>
        <p:txBody>
          <a:bodyPr wrap="square" lIns="0" tIns="0" rIns="0" bIns="0" rtlCol="0">
            <a:spAutoFit/>
          </a:bodyPr>
          <a:lstStyle/>
          <a:p>
            <a:pPr algn="just" fontAlgn="base">
              <a:spcBef>
                <a:spcPct val="0"/>
              </a:spcBef>
              <a:spcAft>
                <a:spcPct val="0"/>
              </a:spcAft>
            </a:pPr>
            <a:r>
              <a:rPr lang="zh-CN" altLang="en-US" sz="1400" dirty="0">
                <a:solidFill>
                  <a:sysClr val="windowText" lastClr="000000"/>
                </a:solidFill>
                <a:sym typeface="+mn-ea"/>
              </a:rPr>
              <a:t>点击此处更换文本</a:t>
            </a:r>
            <a:endParaRPr lang="en-US" altLang="zh-CN" sz="1400" dirty="0">
              <a:solidFill>
                <a:prstClr val="black"/>
              </a:solidFill>
              <a:latin typeface="微软雅黑" panose="020B0503020204020204" charset="-122"/>
              <a:ea typeface="微软雅黑" panose="020B0503020204020204" charset="-122"/>
            </a:endParaRPr>
          </a:p>
        </p:txBody>
      </p:sp>
      <p:sp>
        <p:nvSpPr>
          <p:cNvPr id="56" name="TextBox 19"/>
          <p:cNvSpPr txBox="1"/>
          <p:nvPr/>
        </p:nvSpPr>
        <p:spPr>
          <a:xfrm>
            <a:off x="7481860" y="5123759"/>
            <a:ext cx="1773220" cy="368935"/>
          </a:xfrm>
          <a:prstGeom prst="rect">
            <a:avLst/>
          </a:prstGeom>
          <a:noFill/>
        </p:spPr>
        <p:txBody>
          <a:bodyPr wrap="square" lIns="0" tIns="0" rIns="0" bIns="0" rtlCol="0">
            <a:spAutoFit/>
          </a:bodyPr>
          <a:lstStyle/>
          <a:p>
            <a:pPr fontAlgn="base">
              <a:spcBef>
                <a:spcPct val="0"/>
              </a:spcBef>
              <a:spcAft>
                <a:spcPct val="0"/>
              </a:spcAft>
            </a:pPr>
            <a:r>
              <a:rPr lang="zh-CN" altLang="en-US" sz="2400" dirty="0">
                <a:solidFill>
                  <a:srgbClr val="2D2D2D"/>
                </a:solidFill>
                <a:latin typeface="微软雅黑" panose="020B0503020204020204" charset="-122"/>
                <a:ea typeface="微软雅黑" panose="020B0503020204020204" charset="-122"/>
              </a:rPr>
              <a:t>输入题目</a:t>
            </a:r>
          </a:p>
        </p:txBody>
      </p:sp>
      <p:sp>
        <p:nvSpPr>
          <p:cNvPr id="57" name="TextBox 106"/>
          <p:cNvSpPr txBox="1"/>
          <p:nvPr/>
        </p:nvSpPr>
        <p:spPr>
          <a:xfrm>
            <a:off x="7500516" y="5548401"/>
            <a:ext cx="3604484" cy="215444"/>
          </a:xfrm>
          <a:prstGeom prst="rect">
            <a:avLst/>
          </a:prstGeom>
          <a:noFill/>
        </p:spPr>
        <p:txBody>
          <a:bodyPr wrap="square" lIns="0" tIns="0" rIns="0" bIns="0" rtlCol="0">
            <a:spAutoFit/>
          </a:bodyPr>
          <a:lstStyle/>
          <a:p>
            <a:pPr algn="just" fontAlgn="base">
              <a:spcBef>
                <a:spcPct val="0"/>
              </a:spcBef>
              <a:spcAft>
                <a:spcPct val="0"/>
              </a:spcAft>
            </a:pPr>
            <a:r>
              <a:rPr lang="zh-CN" altLang="en-US" sz="1400" dirty="0">
                <a:solidFill>
                  <a:sysClr val="windowText" lastClr="000000"/>
                </a:solidFill>
                <a:sym typeface="+mn-ea"/>
              </a:rPr>
              <a:t>点击此处更换文本</a:t>
            </a:r>
            <a:endParaRPr lang="en-US" altLang="zh-CN" sz="1400" dirty="0">
              <a:solidFill>
                <a:prstClr val="black"/>
              </a:solidFill>
              <a:latin typeface="微软雅黑" panose="020B0503020204020204" charset="-122"/>
              <a:ea typeface="微软雅黑" panose="020B0503020204020204" charset="-122"/>
            </a:endParaRPr>
          </a:p>
        </p:txBody>
      </p:sp>
      <p:sp>
        <p:nvSpPr>
          <p:cNvPr id="58" name="TextBox 19"/>
          <p:cNvSpPr txBox="1"/>
          <p:nvPr/>
        </p:nvSpPr>
        <p:spPr>
          <a:xfrm>
            <a:off x="2897337" y="5123759"/>
            <a:ext cx="1773220" cy="738505"/>
          </a:xfrm>
          <a:prstGeom prst="rect">
            <a:avLst/>
          </a:prstGeom>
          <a:noFill/>
        </p:spPr>
        <p:txBody>
          <a:bodyPr wrap="square" lIns="0" tIns="0" rIns="0" bIns="0" rtlCol="0">
            <a:spAutoFit/>
          </a:bodyPr>
          <a:lstStyle/>
          <a:p>
            <a:pPr algn="r" fontAlgn="base">
              <a:spcBef>
                <a:spcPct val="0"/>
              </a:spcBef>
              <a:spcAft>
                <a:spcPct val="0"/>
              </a:spcAft>
            </a:pPr>
            <a:r>
              <a:rPr lang="zh-CN" altLang="en-US" sz="2400" dirty="0">
                <a:solidFill>
                  <a:srgbClr val="2D2D2D"/>
                </a:solidFill>
                <a:latin typeface="微软雅黑" panose="020B0503020204020204" charset="-122"/>
                <a:ea typeface="微软雅黑" panose="020B0503020204020204" charset="-122"/>
                <a:sym typeface="+mn-ea"/>
              </a:rPr>
              <a:t>输入题目</a:t>
            </a:r>
          </a:p>
          <a:p>
            <a:pPr algn="r" fontAlgn="base">
              <a:spcBef>
                <a:spcPct val="0"/>
              </a:spcBef>
              <a:spcAft>
                <a:spcPct val="0"/>
              </a:spcAft>
            </a:pPr>
            <a:endParaRPr lang="zh-CN" altLang="en-US" sz="2400" dirty="0">
              <a:solidFill>
                <a:srgbClr val="8BC219"/>
              </a:solidFill>
              <a:latin typeface="微软雅黑" panose="020B0503020204020204" charset="-122"/>
              <a:ea typeface="微软雅黑" panose="020B0503020204020204" charset="-122"/>
            </a:endParaRPr>
          </a:p>
        </p:txBody>
      </p:sp>
      <p:sp>
        <p:nvSpPr>
          <p:cNvPr id="59" name="TextBox 106"/>
          <p:cNvSpPr txBox="1"/>
          <p:nvPr/>
        </p:nvSpPr>
        <p:spPr>
          <a:xfrm>
            <a:off x="928318" y="5550348"/>
            <a:ext cx="3853999" cy="215444"/>
          </a:xfrm>
          <a:prstGeom prst="rect">
            <a:avLst/>
          </a:prstGeom>
          <a:noFill/>
        </p:spPr>
        <p:txBody>
          <a:bodyPr wrap="square" lIns="0" tIns="0" rIns="0" bIns="0" rtlCol="0">
            <a:spAutoFit/>
          </a:bodyPr>
          <a:lstStyle/>
          <a:p>
            <a:pPr algn="just" fontAlgn="base">
              <a:spcBef>
                <a:spcPct val="0"/>
              </a:spcBef>
              <a:spcAft>
                <a:spcPct val="0"/>
              </a:spcAft>
            </a:pPr>
            <a:r>
              <a:rPr lang="zh-CN" altLang="en-US" sz="1400" dirty="0">
                <a:solidFill>
                  <a:sysClr val="windowText" lastClr="000000"/>
                </a:solidFill>
                <a:sym typeface="+mn-ea"/>
              </a:rPr>
              <a:t>点击此处更换文本</a:t>
            </a:r>
            <a:endParaRPr lang="en-US" altLang="zh-CN" sz="1400" dirty="0">
              <a:solidFill>
                <a:prstClr val="black"/>
              </a:solidFill>
              <a:latin typeface="微软雅黑" panose="020B0503020204020204" charset="-122"/>
              <a:ea typeface="微软雅黑" panose="020B0503020204020204" charset="-122"/>
            </a:endParaRPr>
          </a:p>
        </p:txBody>
      </p:sp>
      <p:sp>
        <p:nvSpPr>
          <p:cNvPr id="60" name="TextBox 19"/>
          <p:cNvSpPr txBox="1"/>
          <p:nvPr/>
        </p:nvSpPr>
        <p:spPr>
          <a:xfrm>
            <a:off x="2133624" y="3156784"/>
            <a:ext cx="1773220" cy="738505"/>
          </a:xfrm>
          <a:prstGeom prst="rect">
            <a:avLst/>
          </a:prstGeom>
          <a:noFill/>
        </p:spPr>
        <p:txBody>
          <a:bodyPr wrap="square" lIns="0" tIns="0" rIns="0" bIns="0" rtlCol="0">
            <a:spAutoFit/>
          </a:bodyPr>
          <a:lstStyle/>
          <a:p>
            <a:pPr algn="r" fontAlgn="base">
              <a:spcBef>
                <a:spcPct val="0"/>
              </a:spcBef>
              <a:spcAft>
                <a:spcPct val="0"/>
              </a:spcAft>
            </a:pPr>
            <a:r>
              <a:rPr lang="zh-CN" altLang="en-US" sz="2400" dirty="0">
                <a:solidFill>
                  <a:srgbClr val="2D2D2D"/>
                </a:solidFill>
                <a:latin typeface="微软雅黑" panose="020B0503020204020204" charset="-122"/>
                <a:ea typeface="微软雅黑" panose="020B0503020204020204" charset="-122"/>
                <a:sym typeface="+mn-ea"/>
              </a:rPr>
              <a:t>输入题目</a:t>
            </a:r>
          </a:p>
          <a:p>
            <a:pPr algn="r" fontAlgn="base">
              <a:spcBef>
                <a:spcPct val="0"/>
              </a:spcBef>
              <a:spcAft>
                <a:spcPct val="0"/>
              </a:spcAft>
            </a:pPr>
            <a:endParaRPr lang="zh-CN" altLang="en-US" sz="2400" dirty="0">
              <a:solidFill>
                <a:srgbClr val="8BC219"/>
              </a:solidFill>
              <a:latin typeface="微软雅黑" panose="020B0503020204020204" charset="-122"/>
              <a:ea typeface="微软雅黑" panose="020B0503020204020204" charset="-122"/>
            </a:endParaRPr>
          </a:p>
        </p:txBody>
      </p:sp>
      <p:sp>
        <p:nvSpPr>
          <p:cNvPr id="61" name="TextBox 106"/>
          <p:cNvSpPr txBox="1"/>
          <p:nvPr/>
        </p:nvSpPr>
        <p:spPr>
          <a:xfrm>
            <a:off x="1026305" y="3579963"/>
            <a:ext cx="2880517" cy="215444"/>
          </a:xfrm>
          <a:prstGeom prst="rect">
            <a:avLst/>
          </a:prstGeom>
          <a:noFill/>
        </p:spPr>
        <p:txBody>
          <a:bodyPr wrap="square" lIns="0" tIns="0" rIns="0" bIns="0" rtlCol="0">
            <a:spAutoFit/>
          </a:bodyPr>
          <a:lstStyle/>
          <a:p>
            <a:pPr algn="just" fontAlgn="base">
              <a:spcBef>
                <a:spcPct val="0"/>
              </a:spcBef>
              <a:spcAft>
                <a:spcPct val="0"/>
              </a:spcAft>
            </a:pPr>
            <a:r>
              <a:rPr lang="zh-CN" altLang="en-US" sz="1400" dirty="0">
                <a:solidFill>
                  <a:sysClr val="windowText" lastClr="000000"/>
                </a:solidFill>
                <a:sym typeface="+mn-ea"/>
              </a:rPr>
              <a:t>点击此处更换文本</a:t>
            </a:r>
            <a:endParaRPr lang="en-US" altLang="zh-CN" sz="1400" dirty="0">
              <a:solidFill>
                <a:prstClr val="black"/>
              </a:solidFill>
              <a:latin typeface="微软雅黑" panose="020B0503020204020204" charset="-122"/>
              <a:ea typeface="微软雅黑" panose="020B0503020204020204" charset="-122"/>
            </a:endParaRPr>
          </a:p>
        </p:txBody>
      </p:sp>
      <p:grpSp>
        <p:nvGrpSpPr>
          <p:cNvPr id="5" name="组合 4"/>
          <p:cNvGrpSpPr/>
          <p:nvPr/>
        </p:nvGrpSpPr>
        <p:grpSpPr>
          <a:xfrm>
            <a:off x="4442460" y="231140"/>
            <a:ext cx="3276600" cy="738505"/>
            <a:chOff x="6996" y="364"/>
            <a:chExt cx="5160" cy="1163"/>
          </a:xfrm>
        </p:grpSpPr>
        <p:sp>
          <p:nvSpPr>
            <p:cNvPr id="6"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anim calcmode="lin" valueType="num">
                                      <p:cBhvr>
                                        <p:cTn id="10" dur="500" fill="hold"/>
                                        <p:tgtEl>
                                          <p:spTgt spid="21"/>
                                        </p:tgtEl>
                                        <p:attrNameLst>
                                          <p:attrName>ppt_x</p:attrName>
                                        </p:attrNameLst>
                                      </p:cBhvr>
                                      <p:tavLst>
                                        <p:tav tm="0">
                                          <p:val>
                                            <p:fltVal val="0.5"/>
                                          </p:val>
                                        </p:tav>
                                        <p:tav tm="100000">
                                          <p:val>
                                            <p:strVal val="#ppt_x"/>
                                          </p:val>
                                        </p:tav>
                                      </p:tavLst>
                                    </p:anim>
                                    <p:anim calcmode="lin" valueType="num">
                                      <p:cBhvr>
                                        <p:cTn id="11" dur="500" fill="hold"/>
                                        <p:tgtEl>
                                          <p:spTgt spid="21"/>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0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Effect transition="in" filter="fade">
                                      <p:cBhvr>
                                        <p:cTn id="16" dur="500"/>
                                        <p:tgtEl>
                                          <p:spTgt spid="24"/>
                                        </p:tgtEl>
                                      </p:cBhvr>
                                    </p:animEffect>
                                    <p:anim calcmode="lin" valueType="num">
                                      <p:cBhvr>
                                        <p:cTn id="17" dur="500" fill="hold"/>
                                        <p:tgtEl>
                                          <p:spTgt spid="24"/>
                                        </p:tgtEl>
                                        <p:attrNameLst>
                                          <p:attrName>ppt_x</p:attrName>
                                        </p:attrNameLst>
                                      </p:cBhvr>
                                      <p:tavLst>
                                        <p:tav tm="0">
                                          <p:val>
                                            <p:fltVal val="0.5"/>
                                          </p:val>
                                        </p:tav>
                                        <p:tav tm="100000">
                                          <p:val>
                                            <p:strVal val="#ppt_x"/>
                                          </p:val>
                                        </p:tav>
                                      </p:tavLst>
                                    </p:anim>
                                    <p:anim calcmode="lin" valueType="num">
                                      <p:cBhvr>
                                        <p:cTn id="18" dur="500" fill="hold"/>
                                        <p:tgtEl>
                                          <p:spTgt spid="24"/>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40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anim calcmode="lin" valueType="num">
                                      <p:cBhvr>
                                        <p:cTn id="24" dur="500" fill="hold"/>
                                        <p:tgtEl>
                                          <p:spTgt spid="27"/>
                                        </p:tgtEl>
                                        <p:attrNameLst>
                                          <p:attrName>ppt_x</p:attrName>
                                        </p:attrNameLst>
                                      </p:cBhvr>
                                      <p:tavLst>
                                        <p:tav tm="0">
                                          <p:val>
                                            <p:fltVal val="0.5"/>
                                          </p:val>
                                        </p:tav>
                                        <p:tav tm="100000">
                                          <p:val>
                                            <p:strVal val="#ppt_x"/>
                                          </p:val>
                                        </p:tav>
                                      </p:tavLst>
                                    </p:anim>
                                    <p:anim calcmode="lin" valueType="num">
                                      <p:cBhvr>
                                        <p:cTn id="25" dur="500" fill="hold"/>
                                        <p:tgtEl>
                                          <p:spTgt spid="27"/>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600"/>
                                  </p:stCondLst>
                                  <p:childTnLst>
                                    <p:set>
                                      <p:cBhvr>
                                        <p:cTn id="27" dur="1" fill="hold">
                                          <p:stCondLst>
                                            <p:cond delay="0"/>
                                          </p:stCondLst>
                                        </p:cTn>
                                        <p:tgtEl>
                                          <p:spTgt spid="34"/>
                                        </p:tgtEl>
                                        <p:attrNameLst>
                                          <p:attrName>style.visibility</p:attrName>
                                        </p:attrNameLst>
                                      </p:cBhvr>
                                      <p:to>
                                        <p:strVal val="visible"/>
                                      </p:to>
                                    </p:set>
                                    <p:anim calcmode="lin" valueType="num">
                                      <p:cBhvr>
                                        <p:cTn id="28" dur="500" fill="hold"/>
                                        <p:tgtEl>
                                          <p:spTgt spid="34"/>
                                        </p:tgtEl>
                                        <p:attrNameLst>
                                          <p:attrName>ppt_w</p:attrName>
                                        </p:attrNameLst>
                                      </p:cBhvr>
                                      <p:tavLst>
                                        <p:tav tm="0">
                                          <p:val>
                                            <p:fltVal val="0"/>
                                          </p:val>
                                        </p:tav>
                                        <p:tav tm="100000">
                                          <p:val>
                                            <p:strVal val="#ppt_w"/>
                                          </p:val>
                                        </p:tav>
                                      </p:tavLst>
                                    </p:anim>
                                    <p:anim calcmode="lin" valueType="num">
                                      <p:cBhvr>
                                        <p:cTn id="29" dur="500" fill="hold"/>
                                        <p:tgtEl>
                                          <p:spTgt spid="34"/>
                                        </p:tgtEl>
                                        <p:attrNameLst>
                                          <p:attrName>ppt_h</p:attrName>
                                        </p:attrNameLst>
                                      </p:cBhvr>
                                      <p:tavLst>
                                        <p:tav tm="0">
                                          <p:val>
                                            <p:fltVal val="0"/>
                                          </p:val>
                                        </p:tav>
                                        <p:tav tm="100000">
                                          <p:val>
                                            <p:strVal val="#ppt_h"/>
                                          </p:val>
                                        </p:tav>
                                      </p:tavLst>
                                    </p:anim>
                                    <p:animEffect transition="in" filter="fade">
                                      <p:cBhvr>
                                        <p:cTn id="30" dur="500"/>
                                        <p:tgtEl>
                                          <p:spTgt spid="34"/>
                                        </p:tgtEl>
                                      </p:cBhvr>
                                    </p:animEffect>
                                    <p:anim calcmode="lin" valueType="num">
                                      <p:cBhvr>
                                        <p:cTn id="31" dur="500" fill="hold"/>
                                        <p:tgtEl>
                                          <p:spTgt spid="34"/>
                                        </p:tgtEl>
                                        <p:attrNameLst>
                                          <p:attrName>ppt_x</p:attrName>
                                        </p:attrNameLst>
                                      </p:cBhvr>
                                      <p:tavLst>
                                        <p:tav tm="0">
                                          <p:val>
                                            <p:fltVal val="0.5"/>
                                          </p:val>
                                        </p:tav>
                                        <p:tav tm="100000">
                                          <p:val>
                                            <p:strVal val="#ppt_x"/>
                                          </p:val>
                                        </p:tav>
                                      </p:tavLst>
                                    </p:anim>
                                    <p:anim calcmode="lin" valueType="num">
                                      <p:cBhvr>
                                        <p:cTn id="32" dur="500" fill="hold"/>
                                        <p:tgtEl>
                                          <p:spTgt spid="34"/>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800"/>
                                  </p:stCondLst>
                                  <p:childTnLst>
                                    <p:set>
                                      <p:cBhvr>
                                        <p:cTn id="34" dur="1" fill="hold">
                                          <p:stCondLst>
                                            <p:cond delay="0"/>
                                          </p:stCondLst>
                                        </p:cTn>
                                        <p:tgtEl>
                                          <p:spTgt spid="37"/>
                                        </p:tgtEl>
                                        <p:attrNameLst>
                                          <p:attrName>style.visibility</p:attrName>
                                        </p:attrNameLst>
                                      </p:cBhvr>
                                      <p:to>
                                        <p:strVal val="visible"/>
                                      </p:to>
                                    </p:set>
                                    <p:anim calcmode="lin" valueType="num">
                                      <p:cBhvr>
                                        <p:cTn id="35" dur="500" fill="hold"/>
                                        <p:tgtEl>
                                          <p:spTgt spid="37"/>
                                        </p:tgtEl>
                                        <p:attrNameLst>
                                          <p:attrName>ppt_w</p:attrName>
                                        </p:attrNameLst>
                                      </p:cBhvr>
                                      <p:tavLst>
                                        <p:tav tm="0">
                                          <p:val>
                                            <p:fltVal val="0"/>
                                          </p:val>
                                        </p:tav>
                                        <p:tav tm="100000">
                                          <p:val>
                                            <p:strVal val="#ppt_w"/>
                                          </p:val>
                                        </p:tav>
                                      </p:tavLst>
                                    </p:anim>
                                    <p:anim calcmode="lin" valueType="num">
                                      <p:cBhvr>
                                        <p:cTn id="36" dur="500" fill="hold"/>
                                        <p:tgtEl>
                                          <p:spTgt spid="37"/>
                                        </p:tgtEl>
                                        <p:attrNameLst>
                                          <p:attrName>ppt_h</p:attrName>
                                        </p:attrNameLst>
                                      </p:cBhvr>
                                      <p:tavLst>
                                        <p:tav tm="0">
                                          <p:val>
                                            <p:fltVal val="0"/>
                                          </p:val>
                                        </p:tav>
                                        <p:tav tm="100000">
                                          <p:val>
                                            <p:strVal val="#ppt_h"/>
                                          </p:val>
                                        </p:tav>
                                      </p:tavLst>
                                    </p:anim>
                                    <p:animEffect transition="in" filter="fade">
                                      <p:cBhvr>
                                        <p:cTn id="37" dur="500"/>
                                        <p:tgtEl>
                                          <p:spTgt spid="37"/>
                                        </p:tgtEl>
                                      </p:cBhvr>
                                    </p:animEffect>
                                    <p:anim calcmode="lin" valueType="num">
                                      <p:cBhvr>
                                        <p:cTn id="38" dur="500" fill="hold"/>
                                        <p:tgtEl>
                                          <p:spTgt spid="37"/>
                                        </p:tgtEl>
                                        <p:attrNameLst>
                                          <p:attrName>ppt_x</p:attrName>
                                        </p:attrNameLst>
                                      </p:cBhvr>
                                      <p:tavLst>
                                        <p:tav tm="0">
                                          <p:val>
                                            <p:fltVal val="0.5"/>
                                          </p:val>
                                        </p:tav>
                                        <p:tav tm="100000">
                                          <p:val>
                                            <p:strVal val="#ppt_x"/>
                                          </p:val>
                                        </p:tav>
                                      </p:tavLst>
                                    </p:anim>
                                    <p:anim calcmode="lin" valueType="num">
                                      <p:cBhvr>
                                        <p:cTn id="39" dur="500" fill="hold"/>
                                        <p:tgtEl>
                                          <p:spTgt spid="37"/>
                                        </p:tgtEl>
                                        <p:attrNameLst>
                                          <p:attrName>ppt_y</p:attrName>
                                        </p:attrNameLst>
                                      </p:cBhvr>
                                      <p:tavLst>
                                        <p:tav tm="0">
                                          <p:val>
                                            <p:fltVal val="0.5"/>
                                          </p:val>
                                        </p:tav>
                                        <p:tav tm="100000">
                                          <p:val>
                                            <p:strVal val="#ppt_y"/>
                                          </p:val>
                                        </p:tav>
                                      </p:tavLst>
                                    </p:anim>
                                  </p:childTnLst>
                                </p:cTn>
                              </p:par>
                              <p:par>
                                <p:cTn id="40" presetID="53" presetClass="entr" presetSubtype="528" fill="hold" nodeType="withEffect">
                                  <p:stCondLst>
                                    <p:cond delay="1000"/>
                                  </p:stCondLst>
                                  <p:childTnLst>
                                    <p:set>
                                      <p:cBhvr>
                                        <p:cTn id="41" dur="1" fill="hold">
                                          <p:stCondLst>
                                            <p:cond delay="0"/>
                                          </p:stCondLst>
                                        </p:cTn>
                                        <p:tgtEl>
                                          <p:spTgt spid="40"/>
                                        </p:tgtEl>
                                        <p:attrNameLst>
                                          <p:attrName>style.visibility</p:attrName>
                                        </p:attrNameLst>
                                      </p:cBhvr>
                                      <p:to>
                                        <p:strVal val="visible"/>
                                      </p:to>
                                    </p:set>
                                    <p:anim calcmode="lin" valueType="num">
                                      <p:cBhvr>
                                        <p:cTn id="42" dur="500" fill="hold"/>
                                        <p:tgtEl>
                                          <p:spTgt spid="40"/>
                                        </p:tgtEl>
                                        <p:attrNameLst>
                                          <p:attrName>ppt_w</p:attrName>
                                        </p:attrNameLst>
                                      </p:cBhvr>
                                      <p:tavLst>
                                        <p:tav tm="0">
                                          <p:val>
                                            <p:fltVal val="0"/>
                                          </p:val>
                                        </p:tav>
                                        <p:tav tm="100000">
                                          <p:val>
                                            <p:strVal val="#ppt_w"/>
                                          </p:val>
                                        </p:tav>
                                      </p:tavLst>
                                    </p:anim>
                                    <p:anim calcmode="lin" valueType="num">
                                      <p:cBhvr>
                                        <p:cTn id="43" dur="500" fill="hold"/>
                                        <p:tgtEl>
                                          <p:spTgt spid="40"/>
                                        </p:tgtEl>
                                        <p:attrNameLst>
                                          <p:attrName>ppt_h</p:attrName>
                                        </p:attrNameLst>
                                      </p:cBhvr>
                                      <p:tavLst>
                                        <p:tav tm="0">
                                          <p:val>
                                            <p:fltVal val="0"/>
                                          </p:val>
                                        </p:tav>
                                        <p:tav tm="100000">
                                          <p:val>
                                            <p:strVal val="#ppt_h"/>
                                          </p:val>
                                        </p:tav>
                                      </p:tavLst>
                                    </p:anim>
                                    <p:animEffect transition="in" filter="fade">
                                      <p:cBhvr>
                                        <p:cTn id="44" dur="500"/>
                                        <p:tgtEl>
                                          <p:spTgt spid="40"/>
                                        </p:tgtEl>
                                      </p:cBhvr>
                                    </p:animEffect>
                                    <p:anim calcmode="lin" valueType="num">
                                      <p:cBhvr>
                                        <p:cTn id="45" dur="500" fill="hold"/>
                                        <p:tgtEl>
                                          <p:spTgt spid="40"/>
                                        </p:tgtEl>
                                        <p:attrNameLst>
                                          <p:attrName>ppt_x</p:attrName>
                                        </p:attrNameLst>
                                      </p:cBhvr>
                                      <p:tavLst>
                                        <p:tav tm="0">
                                          <p:val>
                                            <p:fltVal val="0.5"/>
                                          </p:val>
                                        </p:tav>
                                        <p:tav tm="100000">
                                          <p:val>
                                            <p:strVal val="#ppt_x"/>
                                          </p:val>
                                        </p:tav>
                                      </p:tavLst>
                                    </p:anim>
                                    <p:anim calcmode="lin" valueType="num">
                                      <p:cBhvr>
                                        <p:cTn id="46" dur="500" fill="hold"/>
                                        <p:tgtEl>
                                          <p:spTgt spid="40"/>
                                        </p:tgtEl>
                                        <p:attrNameLst>
                                          <p:attrName>ppt_y</p:attrName>
                                        </p:attrNameLst>
                                      </p:cBhvr>
                                      <p:tavLst>
                                        <p:tav tm="0">
                                          <p:val>
                                            <p:fltVal val="0.5"/>
                                          </p:val>
                                        </p:tav>
                                        <p:tav tm="100000">
                                          <p:val>
                                            <p:strVal val="#ppt_y"/>
                                          </p:val>
                                        </p:tav>
                                      </p:tavLst>
                                    </p:anim>
                                  </p:childTnLst>
                                </p:cTn>
                              </p:par>
                            </p:childTnLst>
                          </p:cTn>
                        </p:par>
                        <p:par>
                          <p:cTn id="47" fill="hold">
                            <p:stCondLst>
                              <p:cond delay="500"/>
                            </p:stCondLst>
                            <p:childTnLst>
                              <p:par>
                                <p:cTn id="48" presetID="53" presetClass="entr" presetSubtype="16" fill="hold" grpId="0" nodeType="after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1000"/>
                            </p:stCondLst>
                            <p:childTnLst>
                              <p:par>
                                <p:cTn id="54" presetID="22" presetClass="entr" presetSubtype="2"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right)">
                                      <p:cBhvr>
                                        <p:cTn id="56" dur="500"/>
                                        <p:tgtEl>
                                          <p:spTgt spid="43"/>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right)">
                                      <p:cBhvr>
                                        <p:cTn id="59" dur="500"/>
                                        <p:tgtEl>
                                          <p:spTgt spid="44"/>
                                        </p:tgtEl>
                                      </p:cBhvr>
                                    </p:animEffect>
                                  </p:childTnLst>
                                </p:cTn>
                              </p:par>
                            </p:childTnLst>
                          </p:cTn>
                        </p:par>
                        <p:par>
                          <p:cTn id="60" fill="hold">
                            <p:stCondLst>
                              <p:cond delay="1500"/>
                            </p:stCondLst>
                            <p:childTnLst>
                              <p:par>
                                <p:cTn id="61" presetID="22" presetClass="entr" presetSubtype="8"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wipe(left)">
                                      <p:cBhvr>
                                        <p:cTn id="63" dur="500"/>
                                        <p:tgtEl>
                                          <p:spTgt spid="47"/>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wipe(left)">
                                      <p:cBhvr>
                                        <p:cTn id="66" dur="500"/>
                                        <p:tgtEl>
                                          <p:spTgt spid="53"/>
                                        </p:tgtEl>
                                      </p:cBhvr>
                                    </p:animEffect>
                                  </p:childTnLst>
                                </p:cTn>
                              </p:par>
                            </p:childTnLst>
                          </p:cTn>
                        </p:par>
                        <p:par>
                          <p:cTn id="67" fill="hold">
                            <p:stCondLst>
                              <p:cond delay="2000"/>
                            </p:stCondLst>
                            <p:childTnLst>
                              <p:par>
                                <p:cTn id="68" presetID="22" presetClass="entr" presetSubtype="8" fill="hold" grpId="0" nodeType="afterEffect">
                                  <p:stCondLst>
                                    <p:cond delay="0"/>
                                  </p:stCondLst>
                                  <p:childTnLst>
                                    <p:set>
                                      <p:cBhvr>
                                        <p:cTn id="69" dur="1" fill="hold">
                                          <p:stCondLst>
                                            <p:cond delay="0"/>
                                          </p:stCondLst>
                                        </p:cTn>
                                        <p:tgtEl>
                                          <p:spTgt spid="54"/>
                                        </p:tgtEl>
                                        <p:attrNameLst>
                                          <p:attrName>style.visibility</p:attrName>
                                        </p:attrNameLst>
                                      </p:cBhvr>
                                      <p:to>
                                        <p:strVal val="visible"/>
                                      </p:to>
                                    </p:set>
                                    <p:animEffect transition="in" filter="wipe(left)">
                                      <p:cBhvr>
                                        <p:cTn id="70" dur="500"/>
                                        <p:tgtEl>
                                          <p:spTgt spid="54"/>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500"/>
                                        <p:tgtEl>
                                          <p:spTgt spid="55"/>
                                        </p:tgtEl>
                                      </p:cBhvr>
                                    </p:animEffect>
                                  </p:childTnLst>
                                </p:cTn>
                              </p:par>
                            </p:childTnLst>
                          </p:cTn>
                        </p:par>
                        <p:par>
                          <p:cTn id="74" fill="hold">
                            <p:stCondLst>
                              <p:cond delay="2500"/>
                            </p:stCondLst>
                            <p:childTnLst>
                              <p:par>
                                <p:cTn id="75" presetID="22" presetClass="entr" presetSubtype="8" fill="hold" grpId="0" nodeType="after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wipe(left)">
                                      <p:cBhvr>
                                        <p:cTn id="77" dur="500"/>
                                        <p:tgtEl>
                                          <p:spTgt spid="56"/>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left)">
                                      <p:cBhvr>
                                        <p:cTn id="80" dur="500"/>
                                        <p:tgtEl>
                                          <p:spTgt spid="57"/>
                                        </p:tgtEl>
                                      </p:cBhvr>
                                    </p:animEffect>
                                  </p:childTnLst>
                                </p:cTn>
                              </p:par>
                            </p:childTnLst>
                          </p:cTn>
                        </p:par>
                        <p:par>
                          <p:cTn id="81" fill="hold">
                            <p:stCondLst>
                              <p:cond delay="3000"/>
                            </p:stCondLst>
                            <p:childTnLst>
                              <p:par>
                                <p:cTn id="82" presetID="22" presetClass="entr" presetSubtype="2"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Effect transition="in" filter="wipe(right)">
                                      <p:cBhvr>
                                        <p:cTn id="84" dur="500"/>
                                        <p:tgtEl>
                                          <p:spTgt spid="58"/>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wipe(right)">
                                      <p:cBhvr>
                                        <p:cTn id="87" dur="500"/>
                                        <p:tgtEl>
                                          <p:spTgt spid="59"/>
                                        </p:tgtEl>
                                      </p:cBhvr>
                                    </p:animEffect>
                                  </p:childTnLst>
                                </p:cTn>
                              </p:par>
                            </p:childTnLst>
                          </p:cTn>
                        </p:par>
                        <p:par>
                          <p:cTn id="88" fill="hold">
                            <p:stCondLst>
                              <p:cond delay="3500"/>
                            </p:stCondLst>
                            <p:childTnLst>
                              <p:par>
                                <p:cTn id="89" presetID="22" presetClass="entr" presetSubtype="2" fill="hold" grpId="0" nodeType="afterEffect">
                                  <p:stCondLst>
                                    <p:cond delay="0"/>
                                  </p:stCondLst>
                                  <p:childTnLst>
                                    <p:set>
                                      <p:cBhvr>
                                        <p:cTn id="90" dur="1" fill="hold">
                                          <p:stCondLst>
                                            <p:cond delay="0"/>
                                          </p:stCondLst>
                                        </p:cTn>
                                        <p:tgtEl>
                                          <p:spTgt spid="60"/>
                                        </p:tgtEl>
                                        <p:attrNameLst>
                                          <p:attrName>style.visibility</p:attrName>
                                        </p:attrNameLst>
                                      </p:cBhvr>
                                      <p:to>
                                        <p:strVal val="visible"/>
                                      </p:to>
                                    </p:set>
                                    <p:animEffect transition="in" filter="wipe(right)">
                                      <p:cBhvr>
                                        <p:cTn id="91" dur="500"/>
                                        <p:tgtEl>
                                          <p:spTgt spid="60"/>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wipe(right)">
                                      <p:cBhvr>
                                        <p:cTn id="9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43" grpId="0"/>
      <p:bldP spid="44" grpId="0"/>
      <p:bldP spid="47" grpId="0"/>
      <p:bldP spid="53" grpId="0"/>
      <p:bldP spid="54" grpId="0"/>
      <p:bldP spid="55" grpId="0"/>
      <p:bldP spid="56" grpId="0"/>
      <p:bldP spid="57" grpId="0"/>
      <p:bldP spid="58" grpId="0"/>
      <p:bldP spid="59" grpId="0"/>
      <p:bldP spid="60" grpId="0"/>
      <p:bldP spid="61"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24" name="组合 23"/>
          <p:cNvGrpSpPr/>
          <p:nvPr/>
        </p:nvGrpSpPr>
        <p:grpSpPr>
          <a:xfrm>
            <a:off x="4644747" y="2083151"/>
            <a:ext cx="2882187" cy="2872142"/>
            <a:chOff x="3131708" y="1925084"/>
            <a:chExt cx="2882187" cy="2872142"/>
          </a:xfrm>
          <a:effectLst/>
        </p:grpSpPr>
        <p:sp>
          <p:nvSpPr>
            <p:cNvPr id="25" name="新月形 24"/>
            <p:cNvSpPr/>
            <p:nvPr/>
          </p:nvSpPr>
          <p:spPr>
            <a:xfrm rot="20751297">
              <a:off x="3131708" y="2126690"/>
              <a:ext cx="1331655" cy="2663311"/>
            </a:xfrm>
            <a:prstGeom prst="moon">
              <a:avLst>
                <a:gd name="adj" fmla="val 15190"/>
              </a:avLst>
            </a:prstGeom>
            <a:solidFill>
              <a:srgbClr val="FE6673"/>
            </a:solidFill>
            <a:ln w="3175"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6" name="新月形 25"/>
            <p:cNvSpPr/>
            <p:nvPr/>
          </p:nvSpPr>
          <p:spPr>
            <a:xfrm rot="4551297">
              <a:off x="3813700" y="1259257"/>
              <a:ext cx="1331655" cy="2663310"/>
            </a:xfrm>
            <a:prstGeom prst="moon">
              <a:avLst>
                <a:gd name="adj" fmla="val 15190"/>
              </a:avLst>
            </a:prstGeom>
            <a:solidFill>
              <a:srgbClr val="4E5476"/>
            </a:solidFill>
            <a:ln w="3175"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8" name="新月形 27"/>
            <p:cNvSpPr/>
            <p:nvPr/>
          </p:nvSpPr>
          <p:spPr>
            <a:xfrm rot="9951297">
              <a:off x="4682240" y="1941956"/>
              <a:ext cx="1331655" cy="2663311"/>
            </a:xfrm>
            <a:prstGeom prst="moon">
              <a:avLst>
                <a:gd name="adj" fmla="val 15190"/>
              </a:avLst>
            </a:prstGeom>
            <a:solidFill>
              <a:srgbClr val="FE6673"/>
            </a:solidFill>
            <a:ln w="3175"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9" name="新月形 28"/>
            <p:cNvSpPr/>
            <p:nvPr/>
          </p:nvSpPr>
          <p:spPr>
            <a:xfrm rot="15351297">
              <a:off x="4011669" y="2799744"/>
              <a:ext cx="1331655" cy="2663310"/>
            </a:xfrm>
            <a:prstGeom prst="moon">
              <a:avLst>
                <a:gd name="adj" fmla="val 15190"/>
              </a:avLst>
            </a:prstGeom>
            <a:solidFill>
              <a:srgbClr val="4E5476"/>
            </a:solidFill>
            <a:ln w="3175"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grpSp>
      <p:grpSp>
        <p:nvGrpSpPr>
          <p:cNvPr id="12" name="组合 11"/>
          <p:cNvGrpSpPr/>
          <p:nvPr/>
        </p:nvGrpSpPr>
        <p:grpSpPr>
          <a:xfrm>
            <a:off x="1181100" y="2175528"/>
            <a:ext cx="3724275" cy="781300"/>
            <a:chOff x="1181100" y="2175528"/>
            <a:chExt cx="3724275" cy="781300"/>
          </a:xfrm>
        </p:grpSpPr>
        <p:cxnSp>
          <p:nvCxnSpPr>
            <p:cNvPr id="9" name="直接箭头连接符 8"/>
            <p:cNvCxnSpPr/>
            <p:nvPr/>
          </p:nvCxnSpPr>
          <p:spPr>
            <a:xfrm flipH="1">
              <a:off x="1181100" y="2590800"/>
              <a:ext cx="3724275" cy="0"/>
            </a:xfrm>
            <a:prstGeom prst="straightConnector1">
              <a:avLst/>
            </a:prstGeom>
            <a:ln>
              <a:solidFill>
                <a:srgbClr val="73777D"/>
              </a:solidFill>
              <a:tailEnd type="triangle"/>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1257572" y="2175528"/>
              <a:ext cx="1198880" cy="398780"/>
            </a:xfrm>
            <a:prstGeom prst="rect">
              <a:avLst/>
            </a:prstGeom>
          </p:spPr>
          <p:txBody>
            <a:bodyPr wrap="none">
              <a:spAutoFit/>
            </a:bodyPr>
            <a:lstStyle/>
            <a:p>
              <a:pPr lvl="0" algn="ctr" fontAlgn="base">
                <a:spcBef>
                  <a:spcPct val="0"/>
                </a:spcBef>
                <a:spcAft>
                  <a:spcPct val="0"/>
                </a:spcAft>
              </a:pPr>
              <a:r>
                <a:rPr lang="zh-CN" altLang="en-US" sz="2000" dirty="0">
                  <a:solidFill>
                    <a:srgbClr val="2D2D2D"/>
                  </a:solidFill>
                  <a:latin typeface="微软雅黑" panose="020B0503020204020204" charset="-122"/>
                  <a:ea typeface="微软雅黑" panose="020B0503020204020204" charset="-122"/>
                  <a:sym typeface="+mn-ea"/>
                </a:rPr>
                <a:t>输入题目</a:t>
              </a:r>
            </a:p>
          </p:txBody>
        </p:sp>
        <p:sp>
          <p:nvSpPr>
            <p:cNvPr id="32" name="矩形 31"/>
            <p:cNvSpPr/>
            <p:nvPr/>
          </p:nvSpPr>
          <p:spPr>
            <a:xfrm>
              <a:off x="1251718" y="2605963"/>
              <a:ext cx="3129612" cy="350865"/>
            </a:xfrm>
            <a:prstGeom prst="rect">
              <a:avLst/>
            </a:prstGeom>
          </p:spPr>
          <p:txBody>
            <a:bodyPr wrap="square">
              <a:spAutoFit/>
            </a:bodyPr>
            <a:lstStyle/>
            <a:p>
              <a:pPr marL="0" marR="0" lvl="0" indent="0" algn="just" defTabSz="914400" eaLnBrk="1" fontAlgn="auto" latinLnBrk="0" hangingPunct="1">
                <a:lnSpc>
                  <a:spcPct val="120000"/>
                </a:lnSpc>
                <a:spcBef>
                  <a:spcPts val="0"/>
                </a:spcBef>
                <a:spcAft>
                  <a:spcPts val="0"/>
                </a:spcAft>
                <a:buClrTx/>
                <a:buSzTx/>
                <a:buFontTx/>
                <a:buNone/>
                <a:defRPr/>
              </a:pPr>
              <a:r>
                <a:rPr lang="zh-CN" altLang="en-US" sz="1400" dirty="0">
                  <a:solidFill>
                    <a:sysClr val="windowText" lastClr="000000"/>
                  </a:solidFill>
                  <a:sym typeface="+mn-ea"/>
                </a:rPr>
                <a:t>点击此处更换文本</a:t>
              </a:r>
              <a:endParaRPr kumimoji="0" lang="en-US" altLang="zh-CN" sz="1400" b="0" i="0" u="none" strike="noStrike" kern="0" cap="none" spc="0" normalizeH="0" baseline="0" noProof="0" dirty="0">
                <a:ln>
                  <a:noFill/>
                </a:ln>
                <a:solidFill>
                  <a:sysClr val="windowText" lastClr="000000"/>
                </a:solidFill>
                <a:effectLst/>
                <a:uLnTx/>
                <a:uFillTx/>
                <a:sym typeface="+mn-ea"/>
              </a:endParaRPr>
            </a:p>
          </p:txBody>
        </p:sp>
      </p:grpSp>
      <p:grpSp>
        <p:nvGrpSpPr>
          <p:cNvPr id="34" name="组合 33"/>
          <p:cNvGrpSpPr/>
          <p:nvPr/>
        </p:nvGrpSpPr>
        <p:grpSpPr>
          <a:xfrm>
            <a:off x="1181100" y="3984080"/>
            <a:ext cx="3724275" cy="781300"/>
            <a:chOff x="1181100" y="2175528"/>
            <a:chExt cx="3724275" cy="781300"/>
          </a:xfrm>
        </p:grpSpPr>
        <p:cxnSp>
          <p:nvCxnSpPr>
            <p:cNvPr id="35" name="直接箭头连接符 34"/>
            <p:cNvCxnSpPr/>
            <p:nvPr/>
          </p:nvCxnSpPr>
          <p:spPr>
            <a:xfrm flipH="1">
              <a:off x="1181100" y="2590800"/>
              <a:ext cx="3724275" cy="0"/>
            </a:xfrm>
            <a:prstGeom prst="straightConnector1">
              <a:avLst/>
            </a:prstGeom>
            <a:ln>
              <a:solidFill>
                <a:srgbClr val="73777D"/>
              </a:solidFill>
              <a:tailEnd type="triangle"/>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1257572" y="2175528"/>
              <a:ext cx="1198880" cy="398780"/>
            </a:xfrm>
            <a:prstGeom prst="rect">
              <a:avLst/>
            </a:prstGeom>
          </p:spPr>
          <p:txBody>
            <a:bodyPr wrap="none">
              <a:spAutoFit/>
            </a:bodyPr>
            <a:lstStyle/>
            <a:p>
              <a:pPr lvl="0" algn="ctr" fontAlgn="base">
                <a:spcBef>
                  <a:spcPct val="0"/>
                </a:spcBef>
                <a:spcAft>
                  <a:spcPct val="0"/>
                </a:spcAft>
              </a:pPr>
              <a:r>
                <a:rPr lang="zh-CN" altLang="en-US" sz="2000" dirty="0">
                  <a:solidFill>
                    <a:srgbClr val="2D2D2D"/>
                  </a:solidFill>
                  <a:latin typeface="微软雅黑" panose="020B0503020204020204" charset="-122"/>
                  <a:ea typeface="微软雅黑" panose="020B0503020204020204" charset="-122"/>
                  <a:sym typeface="+mn-ea"/>
                </a:rPr>
                <a:t>输入题目</a:t>
              </a:r>
            </a:p>
          </p:txBody>
        </p:sp>
        <p:sp>
          <p:nvSpPr>
            <p:cNvPr id="37" name="矩形 36"/>
            <p:cNvSpPr/>
            <p:nvPr/>
          </p:nvSpPr>
          <p:spPr>
            <a:xfrm>
              <a:off x="1251718" y="2605963"/>
              <a:ext cx="3129612" cy="350865"/>
            </a:xfrm>
            <a:prstGeom prst="rect">
              <a:avLst/>
            </a:prstGeom>
          </p:spPr>
          <p:txBody>
            <a:bodyPr wrap="square">
              <a:spAutoFit/>
            </a:bodyPr>
            <a:lstStyle/>
            <a:p>
              <a:pPr marL="0" marR="0" lvl="0" indent="0" algn="just" defTabSz="914400" eaLnBrk="1" fontAlgn="auto" latinLnBrk="0" hangingPunct="1">
                <a:lnSpc>
                  <a:spcPct val="120000"/>
                </a:lnSpc>
                <a:spcBef>
                  <a:spcPts val="0"/>
                </a:spcBef>
                <a:spcAft>
                  <a:spcPts val="0"/>
                </a:spcAft>
                <a:buClrTx/>
                <a:buSzTx/>
                <a:buFontTx/>
                <a:buNone/>
                <a:defRPr/>
              </a:pPr>
              <a:r>
                <a:rPr lang="zh-CN" altLang="en-US" sz="1400" dirty="0">
                  <a:solidFill>
                    <a:sysClr val="windowText" lastClr="000000"/>
                  </a:solidFill>
                  <a:sym typeface="+mn-ea"/>
                </a:rPr>
                <a:t>点击此处更换文本</a:t>
              </a:r>
              <a:endParaRPr kumimoji="0" lang="en-US" altLang="zh-CN" sz="1400" b="0" i="0" u="none" strike="noStrike" kern="0" cap="none" spc="0" normalizeH="0" baseline="0" noProof="0" dirty="0">
                <a:ln>
                  <a:noFill/>
                </a:ln>
                <a:solidFill>
                  <a:sysClr val="windowText" lastClr="000000"/>
                </a:solidFill>
                <a:effectLst/>
                <a:uLnTx/>
                <a:uFillTx/>
                <a:sym typeface="+mn-ea"/>
              </a:endParaRPr>
            </a:p>
          </p:txBody>
        </p:sp>
      </p:grpSp>
      <p:grpSp>
        <p:nvGrpSpPr>
          <p:cNvPr id="38" name="组合 37"/>
          <p:cNvGrpSpPr/>
          <p:nvPr/>
        </p:nvGrpSpPr>
        <p:grpSpPr>
          <a:xfrm>
            <a:off x="7331662" y="2120839"/>
            <a:ext cx="3724275" cy="805664"/>
            <a:chOff x="1181100" y="2177835"/>
            <a:chExt cx="3724275" cy="805664"/>
          </a:xfrm>
        </p:grpSpPr>
        <p:cxnSp>
          <p:nvCxnSpPr>
            <p:cNvPr id="50" name="直接箭头连接符 49"/>
            <p:cNvCxnSpPr/>
            <p:nvPr/>
          </p:nvCxnSpPr>
          <p:spPr>
            <a:xfrm flipH="1">
              <a:off x="1181100" y="2590800"/>
              <a:ext cx="3724275" cy="0"/>
            </a:xfrm>
            <a:prstGeom prst="straightConnector1">
              <a:avLst/>
            </a:prstGeom>
            <a:ln>
              <a:solidFill>
                <a:srgbClr val="73777D"/>
              </a:solidFill>
              <a:tailEnd type="triangle"/>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1708226" y="2177835"/>
              <a:ext cx="1198880" cy="398780"/>
            </a:xfrm>
            <a:prstGeom prst="rect">
              <a:avLst/>
            </a:prstGeom>
          </p:spPr>
          <p:txBody>
            <a:bodyPr wrap="none">
              <a:spAutoFit/>
            </a:bodyPr>
            <a:lstStyle/>
            <a:p>
              <a:pPr lvl="0" algn="ctr" fontAlgn="base">
                <a:spcBef>
                  <a:spcPct val="0"/>
                </a:spcBef>
                <a:spcAft>
                  <a:spcPct val="0"/>
                </a:spcAft>
              </a:pPr>
              <a:r>
                <a:rPr lang="zh-CN" altLang="en-US" sz="2000" dirty="0">
                  <a:solidFill>
                    <a:srgbClr val="2D2D2D"/>
                  </a:solidFill>
                  <a:latin typeface="微软雅黑" panose="020B0503020204020204" charset="-122"/>
                  <a:ea typeface="微软雅黑" panose="020B0503020204020204" charset="-122"/>
                </a:rPr>
                <a:t>输入题目</a:t>
              </a:r>
            </a:p>
          </p:txBody>
        </p:sp>
        <p:sp>
          <p:nvSpPr>
            <p:cNvPr id="52" name="矩形 51"/>
            <p:cNvSpPr/>
            <p:nvPr/>
          </p:nvSpPr>
          <p:spPr>
            <a:xfrm>
              <a:off x="1702096" y="2632634"/>
              <a:ext cx="3129612" cy="350865"/>
            </a:xfrm>
            <a:prstGeom prst="rect">
              <a:avLst/>
            </a:prstGeom>
          </p:spPr>
          <p:txBody>
            <a:bodyPr wrap="square">
              <a:spAutoFit/>
            </a:bodyPr>
            <a:lstStyle/>
            <a:p>
              <a:pPr marL="0" marR="0" lvl="0" indent="0" algn="just" defTabSz="914400" eaLnBrk="1" fontAlgn="auto" latinLnBrk="0" hangingPunct="1">
                <a:lnSpc>
                  <a:spcPct val="120000"/>
                </a:lnSpc>
                <a:spcBef>
                  <a:spcPts val="0"/>
                </a:spcBef>
                <a:spcAft>
                  <a:spcPts val="0"/>
                </a:spcAft>
                <a:buClrTx/>
                <a:buSzTx/>
                <a:buFontTx/>
                <a:buNone/>
                <a:defRPr/>
              </a:pPr>
              <a:r>
                <a:rPr lang="zh-CN" altLang="en-US" sz="1400" dirty="0">
                  <a:solidFill>
                    <a:sysClr val="windowText" lastClr="000000"/>
                  </a:solidFill>
                  <a:sym typeface="+mn-ea"/>
                </a:rPr>
                <a:t>点击此处更换文本</a:t>
              </a:r>
              <a:endParaRPr kumimoji="0" lang="en-US" altLang="zh-CN" sz="1400" b="0" i="0" u="none" strike="noStrike" kern="0" cap="none" spc="0" normalizeH="0" baseline="0" noProof="0" dirty="0">
                <a:ln>
                  <a:noFill/>
                </a:ln>
                <a:solidFill>
                  <a:sysClr val="windowText" lastClr="000000"/>
                </a:solidFill>
                <a:effectLst/>
                <a:uLnTx/>
                <a:uFillTx/>
                <a:sym typeface="+mn-ea"/>
              </a:endParaRPr>
            </a:p>
          </p:txBody>
        </p:sp>
      </p:grpSp>
      <p:grpSp>
        <p:nvGrpSpPr>
          <p:cNvPr id="54" name="组合 53"/>
          <p:cNvGrpSpPr/>
          <p:nvPr/>
        </p:nvGrpSpPr>
        <p:grpSpPr>
          <a:xfrm>
            <a:off x="7286626" y="3984080"/>
            <a:ext cx="3724275" cy="805664"/>
            <a:chOff x="1181100" y="2177835"/>
            <a:chExt cx="3724275" cy="805664"/>
          </a:xfrm>
        </p:grpSpPr>
        <p:cxnSp>
          <p:nvCxnSpPr>
            <p:cNvPr id="55" name="直接箭头连接符 54"/>
            <p:cNvCxnSpPr/>
            <p:nvPr/>
          </p:nvCxnSpPr>
          <p:spPr>
            <a:xfrm flipH="1">
              <a:off x="1181100" y="2590800"/>
              <a:ext cx="3724275" cy="0"/>
            </a:xfrm>
            <a:prstGeom prst="straightConnector1">
              <a:avLst/>
            </a:prstGeom>
            <a:ln>
              <a:solidFill>
                <a:srgbClr val="73777D"/>
              </a:solidFill>
              <a:tailEnd type="triangle"/>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1708226" y="2177835"/>
              <a:ext cx="1198880" cy="398780"/>
            </a:xfrm>
            <a:prstGeom prst="rect">
              <a:avLst/>
            </a:prstGeom>
          </p:spPr>
          <p:txBody>
            <a:bodyPr wrap="none">
              <a:spAutoFit/>
            </a:bodyPr>
            <a:lstStyle/>
            <a:p>
              <a:pPr lvl="0" algn="ctr" fontAlgn="base">
                <a:spcBef>
                  <a:spcPct val="0"/>
                </a:spcBef>
                <a:spcAft>
                  <a:spcPct val="0"/>
                </a:spcAft>
              </a:pPr>
              <a:r>
                <a:rPr lang="zh-CN" altLang="en-US" sz="2000" dirty="0">
                  <a:solidFill>
                    <a:srgbClr val="2D2D2D"/>
                  </a:solidFill>
                  <a:latin typeface="微软雅黑" panose="020B0503020204020204" charset="-122"/>
                  <a:ea typeface="微软雅黑" panose="020B0503020204020204" charset="-122"/>
                  <a:sym typeface="+mn-ea"/>
                </a:rPr>
                <a:t>输入题目</a:t>
              </a:r>
            </a:p>
          </p:txBody>
        </p:sp>
        <p:sp>
          <p:nvSpPr>
            <p:cNvPr id="57" name="矩形 56"/>
            <p:cNvSpPr/>
            <p:nvPr/>
          </p:nvSpPr>
          <p:spPr>
            <a:xfrm>
              <a:off x="1702096" y="2632634"/>
              <a:ext cx="3129612" cy="350865"/>
            </a:xfrm>
            <a:prstGeom prst="rect">
              <a:avLst/>
            </a:prstGeom>
          </p:spPr>
          <p:txBody>
            <a:bodyPr wrap="square">
              <a:spAutoFit/>
            </a:bodyPr>
            <a:lstStyle/>
            <a:p>
              <a:pPr marL="0" marR="0" lvl="0" indent="0" algn="just" defTabSz="914400" eaLnBrk="1" fontAlgn="auto" latinLnBrk="0" hangingPunct="1">
                <a:lnSpc>
                  <a:spcPct val="120000"/>
                </a:lnSpc>
                <a:spcBef>
                  <a:spcPts val="0"/>
                </a:spcBef>
                <a:spcAft>
                  <a:spcPts val="0"/>
                </a:spcAft>
                <a:buClrTx/>
                <a:buSzTx/>
                <a:buFontTx/>
                <a:buNone/>
                <a:defRPr/>
              </a:pPr>
              <a:r>
                <a:rPr lang="zh-CN" altLang="en-US" sz="1400" dirty="0">
                  <a:solidFill>
                    <a:sysClr val="windowText" lastClr="000000"/>
                  </a:solidFill>
                  <a:sym typeface="+mn-ea"/>
                </a:rPr>
                <a:t>点击此处更换文本</a:t>
              </a:r>
              <a:endParaRPr kumimoji="0" lang="en-US" altLang="zh-CN" sz="1400" b="0" i="0" u="none" strike="noStrike" kern="0" cap="none" spc="0" normalizeH="0" baseline="0" noProof="0" dirty="0">
                <a:ln>
                  <a:noFill/>
                </a:ln>
                <a:solidFill>
                  <a:sysClr val="windowText" lastClr="000000"/>
                </a:solidFill>
                <a:effectLst/>
                <a:uLnTx/>
                <a:uFillTx/>
                <a:sym typeface="+mn-ea"/>
              </a:endParaRPr>
            </a:p>
          </p:txBody>
        </p:sp>
      </p:grpSp>
      <p:grpSp>
        <p:nvGrpSpPr>
          <p:cNvPr id="13" name="组合 12"/>
          <p:cNvGrpSpPr/>
          <p:nvPr/>
        </p:nvGrpSpPr>
        <p:grpSpPr>
          <a:xfrm>
            <a:off x="5584905" y="3098124"/>
            <a:ext cx="991895" cy="915801"/>
            <a:chOff x="5160431" y="5112428"/>
            <a:chExt cx="291911" cy="269517"/>
          </a:xfrm>
          <a:solidFill>
            <a:srgbClr val="FE6673"/>
          </a:solidFill>
        </p:grpSpPr>
        <p:sp>
          <p:nvSpPr>
            <p:cNvPr id="58" name="Shape 10597"/>
            <p:cNvSpPr/>
            <p:nvPr/>
          </p:nvSpPr>
          <p:spPr>
            <a:xfrm>
              <a:off x="5160431" y="5112428"/>
              <a:ext cx="291911" cy="260774"/>
            </a:xfrm>
            <a:custGeom>
              <a:avLst/>
              <a:gdLst/>
              <a:ahLst/>
              <a:cxnLst>
                <a:cxn ang="0">
                  <a:pos x="wd2" y="hd2"/>
                </a:cxn>
                <a:cxn ang="5400000">
                  <a:pos x="wd2" y="hd2"/>
                </a:cxn>
                <a:cxn ang="10800000">
                  <a:pos x="wd2" y="hd2"/>
                </a:cxn>
                <a:cxn ang="16200000">
                  <a:pos x="wd2" y="hd2"/>
                </a:cxn>
              </a:cxnLst>
              <a:rect l="0" t="0" r="r" b="b"/>
              <a:pathLst>
                <a:path w="21510" h="21477" extrusionOk="0">
                  <a:moveTo>
                    <a:pt x="21365" y="155"/>
                  </a:moveTo>
                  <a:cubicBezTo>
                    <a:pt x="21230" y="8"/>
                    <a:pt x="21032" y="-41"/>
                    <a:pt x="20853" y="37"/>
                  </a:cubicBezTo>
                  <a:lnTo>
                    <a:pt x="867" y="8596"/>
                  </a:lnTo>
                  <a:cubicBezTo>
                    <a:pt x="405" y="8797"/>
                    <a:pt x="74" y="9261"/>
                    <a:pt x="12" y="9811"/>
                  </a:cubicBezTo>
                  <a:cubicBezTo>
                    <a:pt x="-54" y="10361"/>
                    <a:pt x="154" y="10907"/>
                    <a:pt x="557" y="11231"/>
                  </a:cubicBezTo>
                  <a:lnTo>
                    <a:pt x="4945" y="14801"/>
                  </a:lnTo>
                  <a:lnTo>
                    <a:pt x="20542" y="1090"/>
                  </a:lnTo>
                  <a:lnTo>
                    <a:pt x="6752" y="16274"/>
                  </a:lnTo>
                  <a:lnTo>
                    <a:pt x="12756" y="21154"/>
                  </a:lnTo>
                  <a:cubicBezTo>
                    <a:pt x="13136" y="21462"/>
                    <a:pt x="13627" y="21559"/>
                    <a:pt x="14083" y="21405"/>
                  </a:cubicBezTo>
                  <a:cubicBezTo>
                    <a:pt x="14535" y="21250"/>
                    <a:pt x="14895" y="20866"/>
                    <a:pt x="15061" y="20372"/>
                  </a:cubicBezTo>
                  <a:lnTo>
                    <a:pt x="21481" y="727"/>
                  </a:lnTo>
                  <a:cubicBezTo>
                    <a:pt x="21546" y="528"/>
                    <a:pt x="21500" y="302"/>
                    <a:pt x="21365" y="155"/>
                  </a:cubicBezTo>
                  <a:close/>
                </a:path>
              </a:pathLst>
            </a:custGeom>
            <a:grpFill/>
            <a:ln w="12700">
              <a:miter lim="400000"/>
            </a:ln>
          </p:spPr>
          <p:txBody>
            <a:bodyPr lIns="14288" tIns="14288" rIns="14288" bIns="14288" anchor="ctr"/>
            <a:lstStyle>
              <a:lvl1pPr algn="ctr" defTabSz="309245">
                <a:defRPr sz="1900">
                  <a:latin typeface="+mn-lt"/>
                  <a:ea typeface="+mn-ea"/>
                  <a:cs typeface="+mn-cs"/>
                  <a:sym typeface="Helvetica Light"/>
                </a:defRPr>
              </a:lvl1pPr>
              <a:lvl2pPr indent="85725" algn="ctr" defTabSz="309245">
                <a:defRPr sz="1900">
                  <a:latin typeface="+mn-lt"/>
                  <a:ea typeface="+mn-ea"/>
                  <a:cs typeface="+mn-cs"/>
                  <a:sym typeface="Helvetica Light"/>
                </a:defRPr>
              </a:lvl2pPr>
              <a:lvl3pPr indent="171450" algn="ctr" defTabSz="309245">
                <a:defRPr sz="1900">
                  <a:latin typeface="+mn-lt"/>
                  <a:ea typeface="+mn-ea"/>
                  <a:cs typeface="+mn-cs"/>
                  <a:sym typeface="Helvetica Light"/>
                </a:defRPr>
              </a:lvl3pPr>
              <a:lvl4pPr indent="257175" algn="ctr" defTabSz="309245">
                <a:defRPr sz="1900">
                  <a:latin typeface="+mn-lt"/>
                  <a:ea typeface="+mn-ea"/>
                  <a:cs typeface="+mn-cs"/>
                  <a:sym typeface="Helvetica Light"/>
                </a:defRPr>
              </a:lvl4pPr>
              <a:lvl5pPr indent="342900" algn="ctr" defTabSz="309245">
                <a:defRPr sz="1900">
                  <a:latin typeface="+mn-lt"/>
                  <a:ea typeface="+mn-ea"/>
                  <a:cs typeface="+mn-cs"/>
                  <a:sym typeface="Helvetica Light"/>
                </a:defRPr>
              </a:lvl5pPr>
              <a:lvl6pPr indent="428625" algn="ctr" defTabSz="309245">
                <a:defRPr sz="1900">
                  <a:latin typeface="+mn-lt"/>
                  <a:ea typeface="+mn-ea"/>
                  <a:cs typeface="+mn-cs"/>
                  <a:sym typeface="Helvetica Light"/>
                </a:defRPr>
              </a:lvl6pPr>
              <a:lvl7pPr indent="514350" algn="ctr" defTabSz="309245">
                <a:defRPr sz="1900">
                  <a:latin typeface="+mn-lt"/>
                  <a:ea typeface="+mn-ea"/>
                  <a:cs typeface="+mn-cs"/>
                  <a:sym typeface="Helvetica Light"/>
                </a:defRPr>
              </a:lvl7pPr>
              <a:lvl8pPr indent="600075" algn="ctr" defTabSz="309245">
                <a:defRPr sz="1900">
                  <a:latin typeface="+mn-lt"/>
                  <a:ea typeface="+mn-ea"/>
                  <a:cs typeface="+mn-cs"/>
                  <a:sym typeface="Helvetica Light"/>
                </a:defRPr>
              </a:lvl8pPr>
              <a:lvl9pPr indent="685800" algn="ctr" defTabSz="309245">
                <a:defRPr sz="1900">
                  <a:latin typeface="+mn-lt"/>
                  <a:ea typeface="+mn-ea"/>
                  <a:cs typeface="+mn-cs"/>
                  <a:sym typeface="Helvetica Light"/>
                </a:defRPr>
              </a:lvl9pPr>
            </a:lstStyle>
            <a:p>
              <a:pPr marL="0" marR="0" lvl="0" indent="0" algn="ctr" defTabSz="17145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sp>
          <p:nvSpPr>
            <p:cNvPr id="59" name="Shape 10598"/>
            <p:cNvSpPr/>
            <p:nvPr/>
          </p:nvSpPr>
          <p:spPr>
            <a:xfrm>
              <a:off x="5210156" y="5304222"/>
              <a:ext cx="70416" cy="77723"/>
            </a:xfrm>
            <a:custGeom>
              <a:avLst/>
              <a:gdLst/>
              <a:ahLst/>
              <a:cxnLst>
                <a:cxn ang="0">
                  <a:pos x="wd2" y="hd2"/>
                </a:cxn>
                <a:cxn ang="5400000">
                  <a:pos x="wd2" y="hd2"/>
                </a:cxn>
                <a:cxn ang="10800000">
                  <a:pos x="wd2" y="hd2"/>
                </a:cxn>
                <a:cxn ang="16200000">
                  <a:pos x="wd2" y="hd2"/>
                </a:cxn>
              </a:cxnLst>
              <a:rect l="0" t="0" r="r" b="b"/>
              <a:pathLst>
                <a:path w="21426" h="21407" extrusionOk="0">
                  <a:moveTo>
                    <a:pt x="150" y="770"/>
                  </a:moveTo>
                  <a:lnTo>
                    <a:pt x="3666" y="18170"/>
                  </a:lnTo>
                  <a:cubicBezTo>
                    <a:pt x="3926" y="19472"/>
                    <a:pt x="4882" y="20551"/>
                    <a:pt x="6216" y="21088"/>
                  </a:cubicBezTo>
                  <a:cubicBezTo>
                    <a:pt x="7538" y="21600"/>
                    <a:pt x="9083" y="21495"/>
                    <a:pt x="10292" y="20778"/>
                  </a:cubicBezTo>
                  <a:cubicBezTo>
                    <a:pt x="15189" y="17909"/>
                    <a:pt x="21600" y="14126"/>
                    <a:pt x="21423" y="13902"/>
                  </a:cubicBezTo>
                  <a:lnTo>
                    <a:pt x="0" y="0"/>
                  </a:lnTo>
                  <a:cubicBezTo>
                    <a:pt x="0" y="0"/>
                    <a:pt x="150" y="770"/>
                    <a:pt x="150" y="770"/>
                  </a:cubicBezTo>
                  <a:close/>
                </a:path>
              </a:pathLst>
            </a:custGeom>
            <a:grpFill/>
            <a:ln w="12700">
              <a:miter lim="400000"/>
            </a:ln>
          </p:spPr>
          <p:txBody>
            <a:bodyPr lIns="14288" tIns="14288" rIns="14288" bIns="14288" anchor="ctr"/>
            <a:lstStyle>
              <a:lvl1pPr algn="ctr" defTabSz="309245">
                <a:defRPr sz="1900">
                  <a:latin typeface="+mn-lt"/>
                  <a:ea typeface="+mn-ea"/>
                  <a:cs typeface="+mn-cs"/>
                  <a:sym typeface="Helvetica Light"/>
                </a:defRPr>
              </a:lvl1pPr>
              <a:lvl2pPr indent="85725" algn="ctr" defTabSz="309245">
                <a:defRPr sz="1900">
                  <a:latin typeface="+mn-lt"/>
                  <a:ea typeface="+mn-ea"/>
                  <a:cs typeface="+mn-cs"/>
                  <a:sym typeface="Helvetica Light"/>
                </a:defRPr>
              </a:lvl2pPr>
              <a:lvl3pPr indent="171450" algn="ctr" defTabSz="309245">
                <a:defRPr sz="1900">
                  <a:latin typeface="+mn-lt"/>
                  <a:ea typeface="+mn-ea"/>
                  <a:cs typeface="+mn-cs"/>
                  <a:sym typeface="Helvetica Light"/>
                </a:defRPr>
              </a:lvl3pPr>
              <a:lvl4pPr indent="257175" algn="ctr" defTabSz="309245">
                <a:defRPr sz="1900">
                  <a:latin typeface="+mn-lt"/>
                  <a:ea typeface="+mn-ea"/>
                  <a:cs typeface="+mn-cs"/>
                  <a:sym typeface="Helvetica Light"/>
                </a:defRPr>
              </a:lvl4pPr>
              <a:lvl5pPr indent="342900" algn="ctr" defTabSz="309245">
                <a:defRPr sz="1900">
                  <a:latin typeface="+mn-lt"/>
                  <a:ea typeface="+mn-ea"/>
                  <a:cs typeface="+mn-cs"/>
                  <a:sym typeface="Helvetica Light"/>
                </a:defRPr>
              </a:lvl5pPr>
              <a:lvl6pPr indent="428625" algn="ctr" defTabSz="309245">
                <a:defRPr sz="1900">
                  <a:latin typeface="+mn-lt"/>
                  <a:ea typeface="+mn-ea"/>
                  <a:cs typeface="+mn-cs"/>
                  <a:sym typeface="Helvetica Light"/>
                </a:defRPr>
              </a:lvl6pPr>
              <a:lvl7pPr indent="514350" algn="ctr" defTabSz="309245">
                <a:defRPr sz="1900">
                  <a:latin typeface="+mn-lt"/>
                  <a:ea typeface="+mn-ea"/>
                  <a:cs typeface="+mn-cs"/>
                  <a:sym typeface="Helvetica Light"/>
                </a:defRPr>
              </a:lvl7pPr>
              <a:lvl8pPr indent="600075" algn="ctr" defTabSz="309245">
                <a:defRPr sz="1900">
                  <a:latin typeface="+mn-lt"/>
                  <a:ea typeface="+mn-ea"/>
                  <a:cs typeface="+mn-cs"/>
                  <a:sym typeface="Helvetica Light"/>
                </a:defRPr>
              </a:lvl8pPr>
              <a:lvl9pPr indent="685800" algn="ctr" defTabSz="309245">
                <a:defRPr sz="1900">
                  <a:latin typeface="+mn-lt"/>
                  <a:ea typeface="+mn-ea"/>
                  <a:cs typeface="+mn-cs"/>
                  <a:sym typeface="Helvetica Light"/>
                </a:defRPr>
              </a:lvl9pPr>
            </a:lstStyle>
            <a:p>
              <a:pPr marL="0" marR="0" lvl="0" indent="0" algn="ctr" defTabSz="171450" eaLnBrk="1" fontAlgn="auto" latinLnBrk="0" hangingPunct="1">
                <a:lnSpc>
                  <a:spcPct val="100000"/>
                </a:lnSpc>
                <a:spcBef>
                  <a:spcPts val="0"/>
                </a:spcBef>
                <a:spcAft>
                  <a:spcPts val="0"/>
                </a:spcAft>
                <a:buClrTx/>
                <a:buSzTx/>
                <a:buFontTx/>
                <a:buNone/>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sym typeface="Gill Sans"/>
              </a:endParaRPr>
            </a:p>
          </p:txBody>
        </p:sp>
      </p:grpSp>
      <p:grpSp>
        <p:nvGrpSpPr>
          <p:cNvPr id="5" name="组合 4"/>
          <p:cNvGrpSpPr/>
          <p:nvPr/>
        </p:nvGrpSpPr>
        <p:grpSpPr>
          <a:xfrm>
            <a:off x="4442460" y="231140"/>
            <a:ext cx="3276600" cy="738505"/>
            <a:chOff x="6996" y="364"/>
            <a:chExt cx="5160" cy="1163"/>
          </a:xfrm>
        </p:grpSpPr>
        <p:sp>
          <p:nvSpPr>
            <p:cNvPr id="6"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4800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fltVal val="0"/>
                                          </p:val>
                                        </p:tav>
                                        <p:tav tm="100000">
                                          <p:val>
                                            <p:strVal val="#ppt_w"/>
                                          </p:val>
                                        </p:tav>
                                      </p:tavLst>
                                    </p:anim>
                                    <p:anim calcmode="lin" valueType="num">
                                      <p:cBhvr>
                                        <p:cTn id="13" dur="1000" fill="hold"/>
                                        <p:tgtEl>
                                          <p:spTgt spid="24"/>
                                        </p:tgtEl>
                                        <p:attrNameLst>
                                          <p:attrName>ppt_h</p:attrName>
                                        </p:attrNameLst>
                                      </p:cBhvr>
                                      <p:tavLst>
                                        <p:tav tm="0">
                                          <p:val>
                                            <p:fltVal val="0"/>
                                          </p:val>
                                        </p:tav>
                                        <p:tav tm="100000">
                                          <p:val>
                                            <p:strVal val="#ppt_h"/>
                                          </p:val>
                                        </p:tav>
                                      </p:tavLst>
                                    </p:anim>
                                    <p:anim calcmode="lin" valueType="num">
                                      <p:cBhvr>
                                        <p:cTn id="14" dur="1000" fill="hold"/>
                                        <p:tgtEl>
                                          <p:spTgt spid="24"/>
                                        </p:tgtEl>
                                        <p:attrNameLst>
                                          <p:attrName>style.rotation</p:attrName>
                                        </p:attrNameLst>
                                      </p:cBhvr>
                                      <p:tavLst>
                                        <p:tav tm="0">
                                          <p:val>
                                            <p:fltVal val="90"/>
                                          </p:val>
                                        </p:tav>
                                        <p:tav tm="100000">
                                          <p:val>
                                            <p:fltVal val="0"/>
                                          </p:val>
                                        </p:tav>
                                      </p:tavLst>
                                    </p:anim>
                                    <p:animEffect transition="in" filter="fade">
                                      <p:cBhvr>
                                        <p:cTn id="15" dur="1000"/>
                                        <p:tgtEl>
                                          <p:spTgt spid="24"/>
                                        </p:tgtEl>
                                      </p:cBhvr>
                                    </p:animEffect>
                                  </p:childTnLst>
                                </p:cTn>
                              </p:par>
                            </p:childTnLst>
                          </p:cTn>
                        </p:par>
                        <p:par>
                          <p:cTn id="16" fill="hold">
                            <p:stCondLst>
                              <p:cond delay="1500"/>
                            </p:stCondLst>
                            <p:childTnLst>
                              <p:par>
                                <p:cTn id="17" presetID="2" presetClass="entr" presetSubtype="8" decel="7000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750" fill="hold"/>
                                        <p:tgtEl>
                                          <p:spTgt spid="12"/>
                                        </p:tgtEl>
                                        <p:attrNameLst>
                                          <p:attrName>ppt_x</p:attrName>
                                        </p:attrNameLst>
                                      </p:cBhvr>
                                      <p:tavLst>
                                        <p:tav tm="0">
                                          <p:val>
                                            <p:strVal val="0-#ppt_w/2"/>
                                          </p:val>
                                        </p:tav>
                                        <p:tav tm="100000">
                                          <p:val>
                                            <p:strVal val="#ppt_x"/>
                                          </p:val>
                                        </p:tav>
                                      </p:tavLst>
                                    </p:anim>
                                    <p:anim calcmode="lin" valueType="num">
                                      <p:cBhvr additive="base">
                                        <p:cTn id="20" dur="75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7000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750" fill="hold"/>
                                        <p:tgtEl>
                                          <p:spTgt spid="34"/>
                                        </p:tgtEl>
                                        <p:attrNameLst>
                                          <p:attrName>ppt_x</p:attrName>
                                        </p:attrNameLst>
                                      </p:cBhvr>
                                      <p:tavLst>
                                        <p:tav tm="0">
                                          <p:val>
                                            <p:strVal val="0-#ppt_w/2"/>
                                          </p:val>
                                        </p:tav>
                                        <p:tav tm="100000">
                                          <p:val>
                                            <p:strVal val="#ppt_x"/>
                                          </p:val>
                                        </p:tav>
                                      </p:tavLst>
                                    </p:anim>
                                    <p:anim calcmode="lin" valueType="num">
                                      <p:cBhvr additive="base">
                                        <p:cTn id="24" dur="750" fill="hold"/>
                                        <p:tgtEl>
                                          <p:spTgt spid="34"/>
                                        </p:tgtEl>
                                        <p:attrNameLst>
                                          <p:attrName>ppt_y</p:attrName>
                                        </p:attrNameLst>
                                      </p:cBhvr>
                                      <p:tavLst>
                                        <p:tav tm="0">
                                          <p:val>
                                            <p:strVal val="#ppt_y"/>
                                          </p:val>
                                        </p:tav>
                                        <p:tav tm="100000">
                                          <p:val>
                                            <p:strVal val="#ppt_y"/>
                                          </p:val>
                                        </p:tav>
                                      </p:tavLst>
                                    </p:anim>
                                  </p:childTnLst>
                                </p:cTn>
                              </p:par>
                              <p:par>
                                <p:cTn id="25" presetID="2" presetClass="entr" presetSubtype="2" decel="7000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750" fill="hold"/>
                                        <p:tgtEl>
                                          <p:spTgt spid="38"/>
                                        </p:tgtEl>
                                        <p:attrNameLst>
                                          <p:attrName>ppt_x</p:attrName>
                                        </p:attrNameLst>
                                      </p:cBhvr>
                                      <p:tavLst>
                                        <p:tav tm="0">
                                          <p:val>
                                            <p:strVal val="1+#ppt_w/2"/>
                                          </p:val>
                                        </p:tav>
                                        <p:tav tm="100000">
                                          <p:val>
                                            <p:strVal val="#ppt_x"/>
                                          </p:val>
                                        </p:tav>
                                      </p:tavLst>
                                    </p:anim>
                                    <p:anim calcmode="lin" valueType="num">
                                      <p:cBhvr additive="base">
                                        <p:cTn id="28" dur="750" fill="hold"/>
                                        <p:tgtEl>
                                          <p:spTgt spid="38"/>
                                        </p:tgtEl>
                                        <p:attrNameLst>
                                          <p:attrName>ppt_y</p:attrName>
                                        </p:attrNameLst>
                                      </p:cBhvr>
                                      <p:tavLst>
                                        <p:tav tm="0">
                                          <p:val>
                                            <p:strVal val="#ppt_y"/>
                                          </p:val>
                                        </p:tav>
                                        <p:tav tm="100000">
                                          <p:val>
                                            <p:strVal val="#ppt_y"/>
                                          </p:val>
                                        </p:tav>
                                      </p:tavLst>
                                    </p:anim>
                                  </p:childTnLst>
                                </p:cTn>
                              </p:par>
                              <p:par>
                                <p:cTn id="29" presetID="2" presetClass="entr" presetSubtype="2" decel="70000"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750" fill="hold"/>
                                        <p:tgtEl>
                                          <p:spTgt spid="54"/>
                                        </p:tgtEl>
                                        <p:attrNameLst>
                                          <p:attrName>ppt_x</p:attrName>
                                        </p:attrNameLst>
                                      </p:cBhvr>
                                      <p:tavLst>
                                        <p:tav tm="0">
                                          <p:val>
                                            <p:strVal val="1+#ppt_w/2"/>
                                          </p:val>
                                        </p:tav>
                                        <p:tav tm="100000">
                                          <p:val>
                                            <p:strVal val="#ppt_x"/>
                                          </p:val>
                                        </p:tav>
                                      </p:tavLst>
                                    </p:anim>
                                    <p:anim calcmode="lin" valueType="num">
                                      <p:cBhvr additive="base">
                                        <p:cTn id="32" dur="75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4" name="b0794d6f-5235-4e3c-a8cc-d4b7f1f235af"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480" y="1781914"/>
            <a:ext cx="12191521" cy="3885666"/>
            <a:chOff x="480" y="1781913"/>
            <a:chExt cx="12191523" cy="3885667"/>
          </a:xfrm>
        </p:grpSpPr>
        <p:grpSp>
          <p:nvGrpSpPr>
            <p:cNvPr id="5" name="iṧ1îde"/>
            <p:cNvGrpSpPr/>
            <p:nvPr/>
          </p:nvGrpSpPr>
          <p:grpSpPr>
            <a:xfrm>
              <a:off x="480" y="1781913"/>
              <a:ext cx="12191523" cy="3885667"/>
              <a:chOff x="359" y="1659836"/>
              <a:chExt cx="9143641" cy="2914250"/>
            </a:xfrm>
          </p:grpSpPr>
          <p:sp>
            <p:nvSpPr>
              <p:cNvPr id="22" name="íṡḷíḋé"/>
              <p:cNvSpPr/>
              <p:nvPr/>
            </p:nvSpPr>
            <p:spPr bwMode="auto">
              <a:xfrm flipH="1" flipV="1">
                <a:off x="5649774" y="3497190"/>
                <a:ext cx="2155364" cy="1076895"/>
              </a:xfrm>
              <a:custGeom>
                <a:avLst/>
                <a:gdLst>
                  <a:gd name="T0" fmla="*/ 2734 w 2734"/>
                  <a:gd name="T1" fmla="*/ 1366 h 1366"/>
                  <a:gd name="T2" fmla="*/ 2726 w 2734"/>
                  <a:gd name="T3" fmla="*/ 1226 h 1366"/>
                  <a:gd name="T4" fmla="*/ 2706 w 2734"/>
                  <a:gd name="T5" fmla="*/ 1091 h 1366"/>
                  <a:gd name="T6" fmla="*/ 2672 w 2734"/>
                  <a:gd name="T7" fmla="*/ 959 h 1366"/>
                  <a:gd name="T8" fmla="*/ 2626 w 2734"/>
                  <a:gd name="T9" fmla="*/ 835 h 1366"/>
                  <a:gd name="T10" fmla="*/ 2568 w 2734"/>
                  <a:gd name="T11" fmla="*/ 715 h 1366"/>
                  <a:gd name="T12" fmla="*/ 2501 w 2734"/>
                  <a:gd name="T13" fmla="*/ 601 h 1366"/>
                  <a:gd name="T14" fmla="*/ 2423 w 2734"/>
                  <a:gd name="T15" fmla="*/ 497 h 1366"/>
                  <a:gd name="T16" fmla="*/ 2335 w 2734"/>
                  <a:gd name="T17" fmla="*/ 400 h 1366"/>
                  <a:gd name="T18" fmla="*/ 2237 w 2734"/>
                  <a:gd name="T19" fmla="*/ 312 h 1366"/>
                  <a:gd name="T20" fmla="*/ 2131 w 2734"/>
                  <a:gd name="T21" fmla="*/ 232 h 1366"/>
                  <a:gd name="T22" fmla="*/ 2019 w 2734"/>
                  <a:gd name="T23" fmla="*/ 164 h 1366"/>
                  <a:gd name="T24" fmla="*/ 1899 w 2734"/>
                  <a:gd name="T25" fmla="*/ 106 h 1366"/>
                  <a:gd name="T26" fmla="*/ 1774 w 2734"/>
                  <a:gd name="T27" fmla="*/ 60 h 1366"/>
                  <a:gd name="T28" fmla="*/ 1642 w 2734"/>
                  <a:gd name="T29" fmla="*/ 26 h 1366"/>
                  <a:gd name="T30" fmla="*/ 1508 w 2734"/>
                  <a:gd name="T31" fmla="*/ 6 h 1366"/>
                  <a:gd name="T32" fmla="*/ 1368 w 2734"/>
                  <a:gd name="T33" fmla="*/ 0 h 1366"/>
                  <a:gd name="T34" fmla="*/ 1296 w 2734"/>
                  <a:gd name="T35" fmla="*/ 0 h 1366"/>
                  <a:gd name="T36" fmla="*/ 1159 w 2734"/>
                  <a:gd name="T37" fmla="*/ 14 h 1366"/>
                  <a:gd name="T38" fmla="*/ 1025 w 2734"/>
                  <a:gd name="T39" fmla="*/ 42 h 1366"/>
                  <a:gd name="T40" fmla="*/ 897 w 2734"/>
                  <a:gd name="T41" fmla="*/ 82 h 1366"/>
                  <a:gd name="T42" fmla="*/ 775 w 2734"/>
                  <a:gd name="T43" fmla="*/ 134 h 1366"/>
                  <a:gd name="T44" fmla="*/ 659 w 2734"/>
                  <a:gd name="T45" fmla="*/ 198 h 1366"/>
                  <a:gd name="T46" fmla="*/ 550 w 2734"/>
                  <a:gd name="T47" fmla="*/ 272 h 1366"/>
                  <a:gd name="T48" fmla="*/ 448 w 2734"/>
                  <a:gd name="T49" fmla="*/ 354 h 1366"/>
                  <a:gd name="T50" fmla="*/ 356 w 2734"/>
                  <a:gd name="T51" fmla="*/ 447 h 1366"/>
                  <a:gd name="T52" fmla="*/ 272 w 2734"/>
                  <a:gd name="T53" fmla="*/ 547 h 1366"/>
                  <a:gd name="T54" fmla="*/ 198 w 2734"/>
                  <a:gd name="T55" fmla="*/ 657 h 1366"/>
                  <a:gd name="T56" fmla="*/ 136 w 2734"/>
                  <a:gd name="T57" fmla="*/ 773 h 1366"/>
                  <a:gd name="T58" fmla="*/ 84 w 2734"/>
                  <a:gd name="T59" fmla="*/ 897 h 1366"/>
                  <a:gd name="T60" fmla="*/ 44 w 2734"/>
                  <a:gd name="T61" fmla="*/ 1025 h 1366"/>
                  <a:gd name="T62" fmla="*/ 16 w 2734"/>
                  <a:gd name="T63" fmla="*/ 1159 h 1366"/>
                  <a:gd name="T64" fmla="*/ 2 w 2734"/>
                  <a:gd name="T65" fmla="*/ 129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34" h="1366">
                    <a:moveTo>
                      <a:pt x="2734" y="1366"/>
                    </a:moveTo>
                    <a:lnTo>
                      <a:pt x="2734" y="1366"/>
                    </a:lnTo>
                    <a:lnTo>
                      <a:pt x="2732" y="1296"/>
                    </a:lnTo>
                    <a:lnTo>
                      <a:pt x="2726" y="1226"/>
                    </a:lnTo>
                    <a:lnTo>
                      <a:pt x="2718" y="1159"/>
                    </a:lnTo>
                    <a:lnTo>
                      <a:pt x="2706" y="1091"/>
                    </a:lnTo>
                    <a:lnTo>
                      <a:pt x="2690" y="1025"/>
                    </a:lnTo>
                    <a:lnTo>
                      <a:pt x="2672" y="959"/>
                    </a:lnTo>
                    <a:lnTo>
                      <a:pt x="2650" y="897"/>
                    </a:lnTo>
                    <a:lnTo>
                      <a:pt x="2626" y="835"/>
                    </a:lnTo>
                    <a:lnTo>
                      <a:pt x="2600" y="773"/>
                    </a:lnTo>
                    <a:lnTo>
                      <a:pt x="2568" y="715"/>
                    </a:lnTo>
                    <a:lnTo>
                      <a:pt x="2536" y="657"/>
                    </a:lnTo>
                    <a:lnTo>
                      <a:pt x="2501" y="601"/>
                    </a:lnTo>
                    <a:lnTo>
                      <a:pt x="2463" y="547"/>
                    </a:lnTo>
                    <a:lnTo>
                      <a:pt x="2423" y="497"/>
                    </a:lnTo>
                    <a:lnTo>
                      <a:pt x="2379" y="447"/>
                    </a:lnTo>
                    <a:lnTo>
                      <a:pt x="2335" y="400"/>
                    </a:lnTo>
                    <a:lnTo>
                      <a:pt x="2287" y="354"/>
                    </a:lnTo>
                    <a:lnTo>
                      <a:pt x="2237" y="312"/>
                    </a:lnTo>
                    <a:lnTo>
                      <a:pt x="2185" y="272"/>
                    </a:lnTo>
                    <a:lnTo>
                      <a:pt x="2131" y="232"/>
                    </a:lnTo>
                    <a:lnTo>
                      <a:pt x="2075" y="198"/>
                    </a:lnTo>
                    <a:lnTo>
                      <a:pt x="2019" y="164"/>
                    </a:lnTo>
                    <a:lnTo>
                      <a:pt x="1959" y="134"/>
                    </a:lnTo>
                    <a:lnTo>
                      <a:pt x="1899" y="106"/>
                    </a:lnTo>
                    <a:lnTo>
                      <a:pt x="1838" y="82"/>
                    </a:lnTo>
                    <a:lnTo>
                      <a:pt x="1774" y="60"/>
                    </a:lnTo>
                    <a:lnTo>
                      <a:pt x="1710" y="42"/>
                    </a:lnTo>
                    <a:lnTo>
                      <a:pt x="1642" y="26"/>
                    </a:lnTo>
                    <a:lnTo>
                      <a:pt x="1576" y="14"/>
                    </a:lnTo>
                    <a:lnTo>
                      <a:pt x="1508" y="6"/>
                    </a:lnTo>
                    <a:lnTo>
                      <a:pt x="1438" y="0"/>
                    </a:lnTo>
                    <a:lnTo>
                      <a:pt x="1368" y="0"/>
                    </a:lnTo>
                    <a:lnTo>
                      <a:pt x="1368" y="0"/>
                    </a:lnTo>
                    <a:lnTo>
                      <a:pt x="1296" y="0"/>
                    </a:lnTo>
                    <a:lnTo>
                      <a:pt x="1228" y="6"/>
                    </a:lnTo>
                    <a:lnTo>
                      <a:pt x="1159" y="14"/>
                    </a:lnTo>
                    <a:lnTo>
                      <a:pt x="1093" y="26"/>
                    </a:lnTo>
                    <a:lnTo>
                      <a:pt x="1025" y="42"/>
                    </a:lnTo>
                    <a:lnTo>
                      <a:pt x="961" y="60"/>
                    </a:lnTo>
                    <a:lnTo>
                      <a:pt x="897" y="82"/>
                    </a:lnTo>
                    <a:lnTo>
                      <a:pt x="835" y="106"/>
                    </a:lnTo>
                    <a:lnTo>
                      <a:pt x="775" y="134"/>
                    </a:lnTo>
                    <a:lnTo>
                      <a:pt x="715" y="164"/>
                    </a:lnTo>
                    <a:lnTo>
                      <a:pt x="659" y="198"/>
                    </a:lnTo>
                    <a:lnTo>
                      <a:pt x="603" y="232"/>
                    </a:lnTo>
                    <a:lnTo>
                      <a:pt x="550" y="272"/>
                    </a:lnTo>
                    <a:lnTo>
                      <a:pt x="498" y="312"/>
                    </a:lnTo>
                    <a:lnTo>
                      <a:pt x="448" y="354"/>
                    </a:lnTo>
                    <a:lnTo>
                      <a:pt x="402" y="400"/>
                    </a:lnTo>
                    <a:lnTo>
                      <a:pt x="356" y="447"/>
                    </a:lnTo>
                    <a:lnTo>
                      <a:pt x="312" y="497"/>
                    </a:lnTo>
                    <a:lnTo>
                      <a:pt x="272" y="547"/>
                    </a:lnTo>
                    <a:lnTo>
                      <a:pt x="234" y="601"/>
                    </a:lnTo>
                    <a:lnTo>
                      <a:pt x="198" y="657"/>
                    </a:lnTo>
                    <a:lnTo>
                      <a:pt x="166" y="715"/>
                    </a:lnTo>
                    <a:lnTo>
                      <a:pt x="136" y="773"/>
                    </a:lnTo>
                    <a:lnTo>
                      <a:pt x="108" y="835"/>
                    </a:lnTo>
                    <a:lnTo>
                      <a:pt x="84" y="897"/>
                    </a:lnTo>
                    <a:lnTo>
                      <a:pt x="62" y="959"/>
                    </a:lnTo>
                    <a:lnTo>
                      <a:pt x="44" y="1025"/>
                    </a:lnTo>
                    <a:lnTo>
                      <a:pt x="28" y="1091"/>
                    </a:lnTo>
                    <a:lnTo>
                      <a:pt x="16" y="1159"/>
                    </a:lnTo>
                    <a:lnTo>
                      <a:pt x="8" y="1226"/>
                    </a:lnTo>
                    <a:lnTo>
                      <a:pt x="2" y="1296"/>
                    </a:lnTo>
                    <a:lnTo>
                      <a:pt x="0" y="1366"/>
                    </a:lnTo>
                  </a:path>
                </a:pathLst>
              </a:cu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23" name="i$ḻiďe"/>
              <p:cNvSpPr/>
              <p:nvPr/>
            </p:nvSpPr>
            <p:spPr bwMode="auto">
              <a:xfrm flipH="1" flipV="1">
                <a:off x="5649774" y="2736730"/>
                <a:ext cx="0" cy="784815"/>
              </a:xfrm>
              <a:prstGeom prst="line">
                <a:avLst/>
              </a:pr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24" name="islíḍè"/>
              <p:cNvSpPr/>
              <p:nvPr/>
            </p:nvSpPr>
            <p:spPr bwMode="auto">
              <a:xfrm>
                <a:off x="7805138" y="2716769"/>
                <a:ext cx="0" cy="791062"/>
              </a:xfrm>
              <a:prstGeom prst="line">
                <a:avLst/>
              </a:pr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25" name="íṩļïḋè"/>
              <p:cNvSpPr/>
              <p:nvPr/>
            </p:nvSpPr>
            <p:spPr bwMode="auto">
              <a:xfrm>
                <a:off x="3494410" y="1659836"/>
                <a:ext cx="2155364" cy="1076895"/>
              </a:xfrm>
              <a:custGeom>
                <a:avLst/>
                <a:gdLst>
                  <a:gd name="T0" fmla="*/ 2734 w 2734"/>
                  <a:gd name="T1" fmla="*/ 1366 h 1366"/>
                  <a:gd name="T2" fmla="*/ 2726 w 2734"/>
                  <a:gd name="T3" fmla="*/ 1226 h 1366"/>
                  <a:gd name="T4" fmla="*/ 2706 w 2734"/>
                  <a:gd name="T5" fmla="*/ 1091 h 1366"/>
                  <a:gd name="T6" fmla="*/ 2672 w 2734"/>
                  <a:gd name="T7" fmla="*/ 959 h 1366"/>
                  <a:gd name="T8" fmla="*/ 2626 w 2734"/>
                  <a:gd name="T9" fmla="*/ 835 h 1366"/>
                  <a:gd name="T10" fmla="*/ 2568 w 2734"/>
                  <a:gd name="T11" fmla="*/ 715 h 1366"/>
                  <a:gd name="T12" fmla="*/ 2501 w 2734"/>
                  <a:gd name="T13" fmla="*/ 601 h 1366"/>
                  <a:gd name="T14" fmla="*/ 2423 w 2734"/>
                  <a:gd name="T15" fmla="*/ 497 h 1366"/>
                  <a:gd name="T16" fmla="*/ 2335 w 2734"/>
                  <a:gd name="T17" fmla="*/ 400 h 1366"/>
                  <a:gd name="T18" fmla="*/ 2237 w 2734"/>
                  <a:gd name="T19" fmla="*/ 312 h 1366"/>
                  <a:gd name="T20" fmla="*/ 2131 w 2734"/>
                  <a:gd name="T21" fmla="*/ 232 h 1366"/>
                  <a:gd name="T22" fmla="*/ 2019 w 2734"/>
                  <a:gd name="T23" fmla="*/ 164 h 1366"/>
                  <a:gd name="T24" fmla="*/ 1899 w 2734"/>
                  <a:gd name="T25" fmla="*/ 106 h 1366"/>
                  <a:gd name="T26" fmla="*/ 1774 w 2734"/>
                  <a:gd name="T27" fmla="*/ 60 h 1366"/>
                  <a:gd name="T28" fmla="*/ 1642 w 2734"/>
                  <a:gd name="T29" fmla="*/ 26 h 1366"/>
                  <a:gd name="T30" fmla="*/ 1508 w 2734"/>
                  <a:gd name="T31" fmla="*/ 6 h 1366"/>
                  <a:gd name="T32" fmla="*/ 1368 w 2734"/>
                  <a:gd name="T33" fmla="*/ 0 h 1366"/>
                  <a:gd name="T34" fmla="*/ 1296 w 2734"/>
                  <a:gd name="T35" fmla="*/ 0 h 1366"/>
                  <a:gd name="T36" fmla="*/ 1159 w 2734"/>
                  <a:gd name="T37" fmla="*/ 14 h 1366"/>
                  <a:gd name="T38" fmla="*/ 1025 w 2734"/>
                  <a:gd name="T39" fmla="*/ 42 h 1366"/>
                  <a:gd name="T40" fmla="*/ 897 w 2734"/>
                  <a:gd name="T41" fmla="*/ 82 h 1366"/>
                  <a:gd name="T42" fmla="*/ 775 w 2734"/>
                  <a:gd name="T43" fmla="*/ 134 h 1366"/>
                  <a:gd name="T44" fmla="*/ 659 w 2734"/>
                  <a:gd name="T45" fmla="*/ 198 h 1366"/>
                  <a:gd name="T46" fmla="*/ 550 w 2734"/>
                  <a:gd name="T47" fmla="*/ 272 h 1366"/>
                  <a:gd name="T48" fmla="*/ 448 w 2734"/>
                  <a:gd name="T49" fmla="*/ 354 h 1366"/>
                  <a:gd name="T50" fmla="*/ 356 w 2734"/>
                  <a:gd name="T51" fmla="*/ 447 h 1366"/>
                  <a:gd name="T52" fmla="*/ 272 w 2734"/>
                  <a:gd name="T53" fmla="*/ 547 h 1366"/>
                  <a:gd name="T54" fmla="*/ 198 w 2734"/>
                  <a:gd name="T55" fmla="*/ 657 h 1366"/>
                  <a:gd name="T56" fmla="*/ 136 w 2734"/>
                  <a:gd name="T57" fmla="*/ 773 h 1366"/>
                  <a:gd name="T58" fmla="*/ 84 w 2734"/>
                  <a:gd name="T59" fmla="*/ 897 h 1366"/>
                  <a:gd name="T60" fmla="*/ 44 w 2734"/>
                  <a:gd name="T61" fmla="*/ 1025 h 1366"/>
                  <a:gd name="T62" fmla="*/ 16 w 2734"/>
                  <a:gd name="T63" fmla="*/ 1159 h 1366"/>
                  <a:gd name="T64" fmla="*/ 2 w 2734"/>
                  <a:gd name="T65" fmla="*/ 129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34" h="1366">
                    <a:moveTo>
                      <a:pt x="2734" y="1366"/>
                    </a:moveTo>
                    <a:lnTo>
                      <a:pt x="2734" y="1366"/>
                    </a:lnTo>
                    <a:lnTo>
                      <a:pt x="2732" y="1296"/>
                    </a:lnTo>
                    <a:lnTo>
                      <a:pt x="2726" y="1226"/>
                    </a:lnTo>
                    <a:lnTo>
                      <a:pt x="2718" y="1159"/>
                    </a:lnTo>
                    <a:lnTo>
                      <a:pt x="2706" y="1091"/>
                    </a:lnTo>
                    <a:lnTo>
                      <a:pt x="2690" y="1025"/>
                    </a:lnTo>
                    <a:lnTo>
                      <a:pt x="2672" y="959"/>
                    </a:lnTo>
                    <a:lnTo>
                      <a:pt x="2650" y="897"/>
                    </a:lnTo>
                    <a:lnTo>
                      <a:pt x="2626" y="835"/>
                    </a:lnTo>
                    <a:lnTo>
                      <a:pt x="2600" y="773"/>
                    </a:lnTo>
                    <a:lnTo>
                      <a:pt x="2568" y="715"/>
                    </a:lnTo>
                    <a:lnTo>
                      <a:pt x="2536" y="657"/>
                    </a:lnTo>
                    <a:lnTo>
                      <a:pt x="2501" y="601"/>
                    </a:lnTo>
                    <a:lnTo>
                      <a:pt x="2463" y="547"/>
                    </a:lnTo>
                    <a:lnTo>
                      <a:pt x="2423" y="497"/>
                    </a:lnTo>
                    <a:lnTo>
                      <a:pt x="2379" y="447"/>
                    </a:lnTo>
                    <a:lnTo>
                      <a:pt x="2335" y="400"/>
                    </a:lnTo>
                    <a:lnTo>
                      <a:pt x="2287" y="354"/>
                    </a:lnTo>
                    <a:lnTo>
                      <a:pt x="2237" y="312"/>
                    </a:lnTo>
                    <a:lnTo>
                      <a:pt x="2185" y="272"/>
                    </a:lnTo>
                    <a:lnTo>
                      <a:pt x="2131" y="232"/>
                    </a:lnTo>
                    <a:lnTo>
                      <a:pt x="2075" y="198"/>
                    </a:lnTo>
                    <a:lnTo>
                      <a:pt x="2019" y="164"/>
                    </a:lnTo>
                    <a:lnTo>
                      <a:pt x="1959" y="134"/>
                    </a:lnTo>
                    <a:lnTo>
                      <a:pt x="1899" y="106"/>
                    </a:lnTo>
                    <a:lnTo>
                      <a:pt x="1838" y="82"/>
                    </a:lnTo>
                    <a:lnTo>
                      <a:pt x="1774" y="60"/>
                    </a:lnTo>
                    <a:lnTo>
                      <a:pt x="1710" y="42"/>
                    </a:lnTo>
                    <a:lnTo>
                      <a:pt x="1642" y="26"/>
                    </a:lnTo>
                    <a:lnTo>
                      <a:pt x="1576" y="14"/>
                    </a:lnTo>
                    <a:lnTo>
                      <a:pt x="1508" y="6"/>
                    </a:lnTo>
                    <a:lnTo>
                      <a:pt x="1438" y="0"/>
                    </a:lnTo>
                    <a:lnTo>
                      <a:pt x="1368" y="0"/>
                    </a:lnTo>
                    <a:lnTo>
                      <a:pt x="1368" y="0"/>
                    </a:lnTo>
                    <a:lnTo>
                      <a:pt x="1296" y="0"/>
                    </a:lnTo>
                    <a:lnTo>
                      <a:pt x="1228" y="6"/>
                    </a:lnTo>
                    <a:lnTo>
                      <a:pt x="1159" y="14"/>
                    </a:lnTo>
                    <a:lnTo>
                      <a:pt x="1093" y="26"/>
                    </a:lnTo>
                    <a:lnTo>
                      <a:pt x="1025" y="42"/>
                    </a:lnTo>
                    <a:lnTo>
                      <a:pt x="961" y="60"/>
                    </a:lnTo>
                    <a:lnTo>
                      <a:pt x="897" y="82"/>
                    </a:lnTo>
                    <a:lnTo>
                      <a:pt x="835" y="106"/>
                    </a:lnTo>
                    <a:lnTo>
                      <a:pt x="775" y="134"/>
                    </a:lnTo>
                    <a:lnTo>
                      <a:pt x="715" y="164"/>
                    </a:lnTo>
                    <a:lnTo>
                      <a:pt x="659" y="198"/>
                    </a:lnTo>
                    <a:lnTo>
                      <a:pt x="603" y="232"/>
                    </a:lnTo>
                    <a:lnTo>
                      <a:pt x="550" y="272"/>
                    </a:lnTo>
                    <a:lnTo>
                      <a:pt x="498" y="312"/>
                    </a:lnTo>
                    <a:lnTo>
                      <a:pt x="448" y="354"/>
                    </a:lnTo>
                    <a:lnTo>
                      <a:pt x="402" y="400"/>
                    </a:lnTo>
                    <a:lnTo>
                      <a:pt x="356" y="447"/>
                    </a:lnTo>
                    <a:lnTo>
                      <a:pt x="312" y="497"/>
                    </a:lnTo>
                    <a:lnTo>
                      <a:pt x="272" y="547"/>
                    </a:lnTo>
                    <a:lnTo>
                      <a:pt x="234" y="601"/>
                    </a:lnTo>
                    <a:lnTo>
                      <a:pt x="198" y="657"/>
                    </a:lnTo>
                    <a:lnTo>
                      <a:pt x="166" y="715"/>
                    </a:lnTo>
                    <a:lnTo>
                      <a:pt x="136" y="773"/>
                    </a:lnTo>
                    <a:lnTo>
                      <a:pt x="108" y="835"/>
                    </a:lnTo>
                    <a:lnTo>
                      <a:pt x="84" y="897"/>
                    </a:lnTo>
                    <a:lnTo>
                      <a:pt x="62" y="959"/>
                    </a:lnTo>
                    <a:lnTo>
                      <a:pt x="44" y="1025"/>
                    </a:lnTo>
                    <a:lnTo>
                      <a:pt x="28" y="1091"/>
                    </a:lnTo>
                    <a:lnTo>
                      <a:pt x="16" y="1159"/>
                    </a:lnTo>
                    <a:lnTo>
                      <a:pt x="8" y="1226"/>
                    </a:lnTo>
                    <a:lnTo>
                      <a:pt x="2" y="1296"/>
                    </a:lnTo>
                    <a:lnTo>
                      <a:pt x="0" y="1366"/>
                    </a:lnTo>
                  </a:path>
                </a:pathLst>
              </a:cu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26" name="í$ľíḋè"/>
              <p:cNvSpPr/>
              <p:nvPr/>
            </p:nvSpPr>
            <p:spPr bwMode="auto">
              <a:xfrm flipH="1" flipV="1">
                <a:off x="1339046" y="3497191"/>
                <a:ext cx="2155364" cy="1076895"/>
              </a:xfrm>
              <a:custGeom>
                <a:avLst/>
                <a:gdLst>
                  <a:gd name="T0" fmla="*/ 2734 w 2734"/>
                  <a:gd name="T1" fmla="*/ 1366 h 1366"/>
                  <a:gd name="T2" fmla="*/ 2726 w 2734"/>
                  <a:gd name="T3" fmla="*/ 1226 h 1366"/>
                  <a:gd name="T4" fmla="*/ 2706 w 2734"/>
                  <a:gd name="T5" fmla="*/ 1091 h 1366"/>
                  <a:gd name="T6" fmla="*/ 2672 w 2734"/>
                  <a:gd name="T7" fmla="*/ 959 h 1366"/>
                  <a:gd name="T8" fmla="*/ 2626 w 2734"/>
                  <a:gd name="T9" fmla="*/ 835 h 1366"/>
                  <a:gd name="T10" fmla="*/ 2568 w 2734"/>
                  <a:gd name="T11" fmla="*/ 715 h 1366"/>
                  <a:gd name="T12" fmla="*/ 2501 w 2734"/>
                  <a:gd name="T13" fmla="*/ 601 h 1366"/>
                  <a:gd name="T14" fmla="*/ 2423 w 2734"/>
                  <a:gd name="T15" fmla="*/ 497 h 1366"/>
                  <a:gd name="T16" fmla="*/ 2335 w 2734"/>
                  <a:gd name="T17" fmla="*/ 400 h 1366"/>
                  <a:gd name="T18" fmla="*/ 2237 w 2734"/>
                  <a:gd name="T19" fmla="*/ 312 h 1366"/>
                  <a:gd name="T20" fmla="*/ 2131 w 2734"/>
                  <a:gd name="T21" fmla="*/ 232 h 1366"/>
                  <a:gd name="T22" fmla="*/ 2019 w 2734"/>
                  <a:gd name="T23" fmla="*/ 164 h 1366"/>
                  <a:gd name="T24" fmla="*/ 1899 w 2734"/>
                  <a:gd name="T25" fmla="*/ 106 h 1366"/>
                  <a:gd name="T26" fmla="*/ 1774 w 2734"/>
                  <a:gd name="T27" fmla="*/ 60 h 1366"/>
                  <a:gd name="T28" fmla="*/ 1642 w 2734"/>
                  <a:gd name="T29" fmla="*/ 26 h 1366"/>
                  <a:gd name="T30" fmla="*/ 1508 w 2734"/>
                  <a:gd name="T31" fmla="*/ 6 h 1366"/>
                  <a:gd name="T32" fmla="*/ 1368 w 2734"/>
                  <a:gd name="T33" fmla="*/ 0 h 1366"/>
                  <a:gd name="T34" fmla="*/ 1296 w 2734"/>
                  <a:gd name="T35" fmla="*/ 0 h 1366"/>
                  <a:gd name="T36" fmla="*/ 1159 w 2734"/>
                  <a:gd name="T37" fmla="*/ 14 h 1366"/>
                  <a:gd name="T38" fmla="*/ 1025 w 2734"/>
                  <a:gd name="T39" fmla="*/ 42 h 1366"/>
                  <a:gd name="T40" fmla="*/ 897 w 2734"/>
                  <a:gd name="T41" fmla="*/ 82 h 1366"/>
                  <a:gd name="T42" fmla="*/ 775 w 2734"/>
                  <a:gd name="T43" fmla="*/ 134 h 1366"/>
                  <a:gd name="T44" fmla="*/ 659 w 2734"/>
                  <a:gd name="T45" fmla="*/ 198 h 1366"/>
                  <a:gd name="T46" fmla="*/ 550 w 2734"/>
                  <a:gd name="T47" fmla="*/ 272 h 1366"/>
                  <a:gd name="T48" fmla="*/ 448 w 2734"/>
                  <a:gd name="T49" fmla="*/ 354 h 1366"/>
                  <a:gd name="T50" fmla="*/ 356 w 2734"/>
                  <a:gd name="T51" fmla="*/ 447 h 1366"/>
                  <a:gd name="T52" fmla="*/ 272 w 2734"/>
                  <a:gd name="T53" fmla="*/ 547 h 1366"/>
                  <a:gd name="T54" fmla="*/ 198 w 2734"/>
                  <a:gd name="T55" fmla="*/ 657 h 1366"/>
                  <a:gd name="T56" fmla="*/ 136 w 2734"/>
                  <a:gd name="T57" fmla="*/ 773 h 1366"/>
                  <a:gd name="T58" fmla="*/ 84 w 2734"/>
                  <a:gd name="T59" fmla="*/ 897 h 1366"/>
                  <a:gd name="T60" fmla="*/ 44 w 2734"/>
                  <a:gd name="T61" fmla="*/ 1025 h 1366"/>
                  <a:gd name="T62" fmla="*/ 16 w 2734"/>
                  <a:gd name="T63" fmla="*/ 1159 h 1366"/>
                  <a:gd name="T64" fmla="*/ 2 w 2734"/>
                  <a:gd name="T65" fmla="*/ 129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34" h="1366">
                    <a:moveTo>
                      <a:pt x="2734" y="1366"/>
                    </a:moveTo>
                    <a:lnTo>
                      <a:pt x="2734" y="1366"/>
                    </a:lnTo>
                    <a:lnTo>
                      <a:pt x="2732" y="1296"/>
                    </a:lnTo>
                    <a:lnTo>
                      <a:pt x="2726" y="1226"/>
                    </a:lnTo>
                    <a:lnTo>
                      <a:pt x="2718" y="1159"/>
                    </a:lnTo>
                    <a:lnTo>
                      <a:pt x="2706" y="1091"/>
                    </a:lnTo>
                    <a:lnTo>
                      <a:pt x="2690" y="1025"/>
                    </a:lnTo>
                    <a:lnTo>
                      <a:pt x="2672" y="959"/>
                    </a:lnTo>
                    <a:lnTo>
                      <a:pt x="2650" y="897"/>
                    </a:lnTo>
                    <a:lnTo>
                      <a:pt x="2626" y="835"/>
                    </a:lnTo>
                    <a:lnTo>
                      <a:pt x="2600" y="773"/>
                    </a:lnTo>
                    <a:lnTo>
                      <a:pt x="2568" y="715"/>
                    </a:lnTo>
                    <a:lnTo>
                      <a:pt x="2536" y="657"/>
                    </a:lnTo>
                    <a:lnTo>
                      <a:pt x="2501" y="601"/>
                    </a:lnTo>
                    <a:lnTo>
                      <a:pt x="2463" y="547"/>
                    </a:lnTo>
                    <a:lnTo>
                      <a:pt x="2423" y="497"/>
                    </a:lnTo>
                    <a:lnTo>
                      <a:pt x="2379" y="447"/>
                    </a:lnTo>
                    <a:lnTo>
                      <a:pt x="2335" y="400"/>
                    </a:lnTo>
                    <a:lnTo>
                      <a:pt x="2287" y="354"/>
                    </a:lnTo>
                    <a:lnTo>
                      <a:pt x="2237" y="312"/>
                    </a:lnTo>
                    <a:lnTo>
                      <a:pt x="2185" y="272"/>
                    </a:lnTo>
                    <a:lnTo>
                      <a:pt x="2131" y="232"/>
                    </a:lnTo>
                    <a:lnTo>
                      <a:pt x="2075" y="198"/>
                    </a:lnTo>
                    <a:lnTo>
                      <a:pt x="2019" y="164"/>
                    </a:lnTo>
                    <a:lnTo>
                      <a:pt x="1959" y="134"/>
                    </a:lnTo>
                    <a:lnTo>
                      <a:pt x="1899" y="106"/>
                    </a:lnTo>
                    <a:lnTo>
                      <a:pt x="1838" y="82"/>
                    </a:lnTo>
                    <a:lnTo>
                      <a:pt x="1774" y="60"/>
                    </a:lnTo>
                    <a:lnTo>
                      <a:pt x="1710" y="42"/>
                    </a:lnTo>
                    <a:lnTo>
                      <a:pt x="1642" y="26"/>
                    </a:lnTo>
                    <a:lnTo>
                      <a:pt x="1576" y="14"/>
                    </a:lnTo>
                    <a:lnTo>
                      <a:pt x="1508" y="6"/>
                    </a:lnTo>
                    <a:lnTo>
                      <a:pt x="1438" y="0"/>
                    </a:lnTo>
                    <a:lnTo>
                      <a:pt x="1368" y="0"/>
                    </a:lnTo>
                    <a:lnTo>
                      <a:pt x="1368" y="0"/>
                    </a:lnTo>
                    <a:lnTo>
                      <a:pt x="1296" y="0"/>
                    </a:lnTo>
                    <a:lnTo>
                      <a:pt x="1228" y="6"/>
                    </a:lnTo>
                    <a:lnTo>
                      <a:pt x="1159" y="14"/>
                    </a:lnTo>
                    <a:lnTo>
                      <a:pt x="1093" y="26"/>
                    </a:lnTo>
                    <a:lnTo>
                      <a:pt x="1025" y="42"/>
                    </a:lnTo>
                    <a:lnTo>
                      <a:pt x="961" y="60"/>
                    </a:lnTo>
                    <a:lnTo>
                      <a:pt x="897" y="82"/>
                    </a:lnTo>
                    <a:lnTo>
                      <a:pt x="835" y="106"/>
                    </a:lnTo>
                    <a:lnTo>
                      <a:pt x="775" y="134"/>
                    </a:lnTo>
                    <a:lnTo>
                      <a:pt x="715" y="164"/>
                    </a:lnTo>
                    <a:lnTo>
                      <a:pt x="659" y="198"/>
                    </a:lnTo>
                    <a:lnTo>
                      <a:pt x="603" y="232"/>
                    </a:lnTo>
                    <a:lnTo>
                      <a:pt x="550" y="272"/>
                    </a:lnTo>
                    <a:lnTo>
                      <a:pt x="498" y="312"/>
                    </a:lnTo>
                    <a:lnTo>
                      <a:pt x="448" y="354"/>
                    </a:lnTo>
                    <a:lnTo>
                      <a:pt x="402" y="400"/>
                    </a:lnTo>
                    <a:lnTo>
                      <a:pt x="356" y="447"/>
                    </a:lnTo>
                    <a:lnTo>
                      <a:pt x="312" y="497"/>
                    </a:lnTo>
                    <a:lnTo>
                      <a:pt x="272" y="547"/>
                    </a:lnTo>
                    <a:lnTo>
                      <a:pt x="234" y="601"/>
                    </a:lnTo>
                    <a:lnTo>
                      <a:pt x="198" y="657"/>
                    </a:lnTo>
                    <a:lnTo>
                      <a:pt x="166" y="715"/>
                    </a:lnTo>
                    <a:lnTo>
                      <a:pt x="136" y="773"/>
                    </a:lnTo>
                    <a:lnTo>
                      <a:pt x="108" y="835"/>
                    </a:lnTo>
                    <a:lnTo>
                      <a:pt x="84" y="897"/>
                    </a:lnTo>
                    <a:lnTo>
                      <a:pt x="62" y="959"/>
                    </a:lnTo>
                    <a:lnTo>
                      <a:pt x="44" y="1025"/>
                    </a:lnTo>
                    <a:lnTo>
                      <a:pt x="28" y="1091"/>
                    </a:lnTo>
                    <a:lnTo>
                      <a:pt x="16" y="1159"/>
                    </a:lnTo>
                    <a:lnTo>
                      <a:pt x="8" y="1226"/>
                    </a:lnTo>
                    <a:lnTo>
                      <a:pt x="2" y="1296"/>
                    </a:lnTo>
                    <a:lnTo>
                      <a:pt x="0" y="1366"/>
                    </a:lnTo>
                  </a:path>
                </a:pathLst>
              </a:cu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27" name="ïṧ1îḑe"/>
              <p:cNvSpPr/>
              <p:nvPr/>
            </p:nvSpPr>
            <p:spPr bwMode="auto">
              <a:xfrm>
                <a:off x="3494410" y="2716772"/>
                <a:ext cx="0" cy="791062"/>
              </a:xfrm>
              <a:prstGeom prst="line">
                <a:avLst/>
              </a:pr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28" name="ïṣḷïḋe"/>
              <p:cNvSpPr/>
              <p:nvPr/>
            </p:nvSpPr>
            <p:spPr>
              <a:xfrm>
                <a:off x="7805313" y="1661133"/>
                <a:ext cx="1338687" cy="1074214"/>
              </a:xfrm>
              <a:custGeom>
                <a:avLst/>
                <a:gdLst>
                  <a:gd name="connsiteX0" fmla="*/ 0 w 1338687"/>
                  <a:gd name="connsiteY0" fmla="*/ 1074214 h 1165654"/>
                  <a:gd name="connsiteX1" fmla="*/ 1077507 w 1338687"/>
                  <a:gd name="connsiteY1" fmla="*/ 0 h 1165654"/>
                  <a:gd name="connsiteX2" fmla="*/ 1338687 w 1338687"/>
                  <a:gd name="connsiteY2" fmla="*/ 33206 h 1165654"/>
                  <a:gd name="connsiteX3" fmla="*/ 1338687 w 1338687"/>
                  <a:gd name="connsiteY3" fmla="*/ 1074214 h 1165654"/>
                  <a:gd name="connsiteX4" fmla="*/ 91440 w 1338687"/>
                  <a:gd name="connsiteY4" fmla="*/ 1165654 h 1165654"/>
                  <a:gd name="connsiteX0-1" fmla="*/ 0 w 1338687"/>
                  <a:gd name="connsiteY0-2" fmla="*/ 1074214 h 1074214"/>
                  <a:gd name="connsiteX1-3" fmla="*/ 1077507 w 1338687"/>
                  <a:gd name="connsiteY1-4" fmla="*/ 0 h 1074214"/>
                  <a:gd name="connsiteX2-5" fmla="*/ 1338687 w 1338687"/>
                  <a:gd name="connsiteY2-6" fmla="*/ 33206 h 1074214"/>
                  <a:gd name="connsiteX3-7" fmla="*/ 1338687 w 1338687"/>
                  <a:gd name="connsiteY3-8" fmla="*/ 1074214 h 1074214"/>
                  <a:gd name="connsiteX0-9" fmla="*/ 0 w 1338687"/>
                  <a:gd name="connsiteY0-10" fmla="*/ 1074214 h 1074214"/>
                  <a:gd name="connsiteX1-11" fmla="*/ 1077507 w 1338687"/>
                  <a:gd name="connsiteY1-12" fmla="*/ 0 h 1074214"/>
                  <a:gd name="connsiteX2-13" fmla="*/ 1338687 w 1338687"/>
                  <a:gd name="connsiteY2-14" fmla="*/ 33206 h 1074214"/>
                </a:gdLst>
                <a:ahLst/>
                <a:cxnLst>
                  <a:cxn ang="0">
                    <a:pos x="connsiteX0-1" y="connsiteY0-2"/>
                  </a:cxn>
                  <a:cxn ang="0">
                    <a:pos x="connsiteX1-3" y="connsiteY1-4"/>
                  </a:cxn>
                  <a:cxn ang="0">
                    <a:pos x="connsiteX2-5" y="connsiteY2-6"/>
                  </a:cxn>
                </a:cxnLst>
                <a:rect l="l" t="t" r="r" b="b"/>
                <a:pathLst>
                  <a:path w="1338687" h="1074214">
                    <a:moveTo>
                      <a:pt x="0" y="1074214"/>
                    </a:moveTo>
                    <a:cubicBezTo>
                      <a:pt x="1701" y="480622"/>
                      <a:pt x="483477" y="0"/>
                      <a:pt x="1077507" y="0"/>
                    </a:cubicBezTo>
                    <a:cubicBezTo>
                      <a:pt x="1167688" y="0"/>
                      <a:pt x="1255281" y="11077"/>
                      <a:pt x="1338687" y="33206"/>
                    </a:cubicBezTo>
                  </a:path>
                </a:pathLst>
              </a:cu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29" name="îṡ1ïḓe"/>
              <p:cNvSpPr/>
              <p:nvPr/>
            </p:nvSpPr>
            <p:spPr>
              <a:xfrm flipH="1">
                <a:off x="359" y="1661133"/>
                <a:ext cx="1338687" cy="1074214"/>
              </a:xfrm>
              <a:custGeom>
                <a:avLst/>
                <a:gdLst>
                  <a:gd name="connsiteX0" fmla="*/ 0 w 1338687"/>
                  <a:gd name="connsiteY0" fmla="*/ 1074214 h 1165654"/>
                  <a:gd name="connsiteX1" fmla="*/ 1077507 w 1338687"/>
                  <a:gd name="connsiteY1" fmla="*/ 0 h 1165654"/>
                  <a:gd name="connsiteX2" fmla="*/ 1338687 w 1338687"/>
                  <a:gd name="connsiteY2" fmla="*/ 33206 h 1165654"/>
                  <a:gd name="connsiteX3" fmla="*/ 1338687 w 1338687"/>
                  <a:gd name="connsiteY3" fmla="*/ 1074214 h 1165654"/>
                  <a:gd name="connsiteX4" fmla="*/ 91440 w 1338687"/>
                  <a:gd name="connsiteY4" fmla="*/ 1165654 h 1165654"/>
                  <a:gd name="connsiteX0-1" fmla="*/ 0 w 1338687"/>
                  <a:gd name="connsiteY0-2" fmla="*/ 1074214 h 1074214"/>
                  <a:gd name="connsiteX1-3" fmla="*/ 1077507 w 1338687"/>
                  <a:gd name="connsiteY1-4" fmla="*/ 0 h 1074214"/>
                  <a:gd name="connsiteX2-5" fmla="*/ 1338687 w 1338687"/>
                  <a:gd name="connsiteY2-6" fmla="*/ 33206 h 1074214"/>
                  <a:gd name="connsiteX3-7" fmla="*/ 1338687 w 1338687"/>
                  <a:gd name="connsiteY3-8" fmla="*/ 1074214 h 1074214"/>
                  <a:gd name="connsiteX0-9" fmla="*/ 0 w 1338687"/>
                  <a:gd name="connsiteY0-10" fmla="*/ 1074214 h 1074214"/>
                  <a:gd name="connsiteX1-11" fmla="*/ 1077507 w 1338687"/>
                  <a:gd name="connsiteY1-12" fmla="*/ 0 h 1074214"/>
                  <a:gd name="connsiteX2-13" fmla="*/ 1338687 w 1338687"/>
                  <a:gd name="connsiteY2-14" fmla="*/ 33206 h 1074214"/>
                </a:gdLst>
                <a:ahLst/>
                <a:cxnLst>
                  <a:cxn ang="0">
                    <a:pos x="connsiteX0-1" y="connsiteY0-2"/>
                  </a:cxn>
                  <a:cxn ang="0">
                    <a:pos x="connsiteX1-3" y="connsiteY1-4"/>
                  </a:cxn>
                  <a:cxn ang="0">
                    <a:pos x="connsiteX2-5" y="connsiteY2-6"/>
                  </a:cxn>
                </a:cxnLst>
                <a:rect l="l" t="t" r="r" b="b"/>
                <a:pathLst>
                  <a:path w="1338687" h="1074214">
                    <a:moveTo>
                      <a:pt x="0" y="1074214"/>
                    </a:moveTo>
                    <a:cubicBezTo>
                      <a:pt x="1701" y="480622"/>
                      <a:pt x="483477" y="0"/>
                      <a:pt x="1077507" y="0"/>
                    </a:cubicBezTo>
                    <a:cubicBezTo>
                      <a:pt x="1167688" y="0"/>
                      <a:pt x="1255281" y="11077"/>
                      <a:pt x="1338687" y="33206"/>
                    </a:cubicBezTo>
                  </a:path>
                </a:pathLst>
              </a:cu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grpSp>
        <p:sp>
          <p:nvSpPr>
            <p:cNvPr id="6" name="ïṣlîde"/>
            <p:cNvSpPr/>
            <p:nvPr/>
          </p:nvSpPr>
          <p:spPr bwMode="auto">
            <a:xfrm flipH="1" flipV="1">
              <a:off x="1785395" y="3217775"/>
              <a:ext cx="0" cy="1046420"/>
            </a:xfrm>
            <a:prstGeom prst="line">
              <a:avLst/>
            </a:prstGeom>
            <a:noFill/>
            <a:ln w="19050" cap="rnd">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7" name="ïṡlídê"/>
            <p:cNvSpPr/>
            <p:nvPr/>
          </p:nvSpPr>
          <p:spPr>
            <a:xfrm>
              <a:off x="2147265" y="3190942"/>
              <a:ext cx="2160240" cy="2160240"/>
            </a:xfrm>
            <a:prstGeom prst="ellipse">
              <a:avLst/>
            </a:prstGeom>
            <a:solidFill>
              <a:srgbClr val="4E547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8" name="íŝḻîḋe"/>
            <p:cNvSpPr/>
            <p:nvPr/>
          </p:nvSpPr>
          <p:spPr>
            <a:xfrm>
              <a:off x="7896183" y="3190942"/>
              <a:ext cx="2160240" cy="2160240"/>
            </a:xfrm>
            <a:prstGeom prst="ellipse">
              <a:avLst/>
            </a:prstGeom>
            <a:solidFill>
              <a:srgbClr val="4E547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9" name="iṡļiḍê"/>
            <p:cNvSpPr/>
            <p:nvPr/>
          </p:nvSpPr>
          <p:spPr>
            <a:xfrm>
              <a:off x="5049913" y="2080332"/>
              <a:ext cx="2160240" cy="2160240"/>
            </a:xfrm>
            <a:prstGeom prst="ellipse">
              <a:avLst/>
            </a:prstGeom>
            <a:solidFill>
              <a:srgbClr val="FE66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920"/>
            </a:p>
          </p:txBody>
        </p:sp>
        <p:sp>
          <p:nvSpPr>
            <p:cNvPr id="10" name="îṣlíḋê"/>
            <p:cNvSpPr/>
            <p:nvPr/>
          </p:nvSpPr>
          <p:spPr bwMode="auto">
            <a:xfrm>
              <a:off x="8578738" y="3865888"/>
              <a:ext cx="782408" cy="782408"/>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sz="1920"/>
            </a:p>
          </p:txBody>
        </p:sp>
        <p:sp>
          <p:nvSpPr>
            <p:cNvPr id="11" name="íṣľíḑé"/>
            <p:cNvSpPr/>
            <p:nvPr/>
          </p:nvSpPr>
          <p:spPr bwMode="auto">
            <a:xfrm>
              <a:off x="2836331" y="3811112"/>
              <a:ext cx="782408" cy="782408"/>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sz="1920"/>
            </a:p>
          </p:txBody>
        </p:sp>
        <p:sp>
          <p:nvSpPr>
            <p:cNvPr id="12" name="i$ḷiďe"/>
            <p:cNvSpPr/>
            <p:nvPr/>
          </p:nvSpPr>
          <p:spPr bwMode="auto">
            <a:xfrm>
              <a:off x="5733936" y="2769248"/>
              <a:ext cx="782408" cy="782408"/>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sz="1920"/>
            </a:p>
          </p:txBody>
        </p:sp>
        <p:grpSp>
          <p:nvGrpSpPr>
            <p:cNvPr id="13" name="î$ḻiďê"/>
            <p:cNvGrpSpPr/>
            <p:nvPr/>
          </p:nvGrpSpPr>
          <p:grpSpPr>
            <a:xfrm>
              <a:off x="4779154" y="4240572"/>
              <a:ext cx="2618700" cy="1116124"/>
              <a:chOff x="8306832" y="1592801"/>
              <a:chExt cx="2928934" cy="1116124"/>
            </a:xfrm>
          </p:grpSpPr>
          <p:sp>
            <p:nvSpPr>
              <p:cNvPr id="20" name="ïṥļïḑé"/>
              <p:cNvSpPr txBox="1"/>
              <p:nvPr/>
            </p:nvSpPr>
            <p:spPr bwMode="auto">
              <a:xfrm>
                <a:off x="8323877" y="2067967"/>
                <a:ext cx="2911889" cy="640958"/>
              </a:xfrm>
              <a:prstGeom prst="rect">
                <a:avLst/>
              </a:prstGeom>
            </p:spPr>
            <p:txBody>
              <a:bodyPr wrap="square" lIns="0" tIns="86400" rIns="0" bIns="0" anchor="t" anchorCtr="1">
                <a:normAutofit/>
              </a:bodyPr>
              <a:lstStyle/>
              <a:p>
                <a:pPr algn="ctr">
                  <a:lnSpc>
                    <a:spcPct val="120000"/>
                  </a:lnSpc>
                  <a:defRPr sz="1800"/>
                </a:pPr>
                <a:r>
                  <a:rPr lang="zh-CN" altLang="en-US" sz="1260" dirty="0">
                    <a:solidFill>
                      <a:sysClr val="windowText" lastClr="000000"/>
                    </a:solidFill>
                  </a:rPr>
                  <a:t>点击此处更换文本</a:t>
                </a:r>
              </a:p>
            </p:txBody>
          </p:sp>
          <p:sp>
            <p:nvSpPr>
              <p:cNvPr id="21" name="is1iḓè"/>
              <p:cNvSpPr txBox="1"/>
              <p:nvPr/>
            </p:nvSpPr>
            <p:spPr bwMode="auto">
              <a:xfrm>
                <a:off x="8306832" y="1592801"/>
                <a:ext cx="2911889" cy="462246"/>
              </a:xfrm>
              <a:prstGeom prst="rect">
                <a:avLst/>
              </a:prstGeom>
            </p:spPr>
            <p:txBody>
              <a:bodyPr wrap="none" lIns="0" tIns="0" rIns="0" bIns="0" anchor="b" anchorCtr="1">
                <a:normAutofit/>
              </a:bodyPr>
              <a:lstStyle/>
              <a:p>
                <a:pPr marL="0" indent="0" algn="ctr">
                  <a:defRPr/>
                </a:pPr>
                <a:r>
                  <a:rPr lang="zh-CN" altLang="en-US" sz="1920" b="1">
                    <a:solidFill>
                      <a:srgbClr val="2D2D2D"/>
                    </a:solidFill>
                  </a:rPr>
                  <a:t>标题文本预设</a:t>
                </a:r>
              </a:p>
            </p:txBody>
          </p:sp>
        </p:grpSp>
        <p:grpSp>
          <p:nvGrpSpPr>
            <p:cNvPr id="14" name="íṥ1íḋé"/>
            <p:cNvGrpSpPr/>
            <p:nvPr/>
          </p:nvGrpSpPr>
          <p:grpSpPr>
            <a:xfrm>
              <a:off x="7674573" y="1916832"/>
              <a:ext cx="2603460" cy="1260140"/>
              <a:chOff x="8323877" y="1592801"/>
              <a:chExt cx="2911889" cy="1260140"/>
            </a:xfrm>
          </p:grpSpPr>
          <p:sp>
            <p:nvSpPr>
              <p:cNvPr id="18" name="îŝlídè"/>
              <p:cNvSpPr txBox="1"/>
              <p:nvPr/>
            </p:nvSpPr>
            <p:spPr bwMode="auto">
              <a:xfrm>
                <a:off x="8323877" y="2067967"/>
                <a:ext cx="2911889" cy="784974"/>
              </a:xfrm>
              <a:prstGeom prst="rect">
                <a:avLst/>
              </a:prstGeom>
            </p:spPr>
            <p:txBody>
              <a:bodyPr wrap="square" lIns="0" tIns="86400" rIns="0" bIns="0" anchor="t" anchorCtr="1">
                <a:normAutofit/>
              </a:bodyPr>
              <a:lstStyle/>
              <a:p>
                <a:pPr algn="ctr">
                  <a:lnSpc>
                    <a:spcPct val="120000"/>
                  </a:lnSpc>
                  <a:defRPr sz="1800"/>
                </a:pPr>
                <a:r>
                  <a:rPr lang="zh-CN" altLang="en-US" sz="1260" dirty="0">
                    <a:solidFill>
                      <a:sysClr val="windowText" lastClr="000000"/>
                    </a:solidFill>
                  </a:rPr>
                  <a:t>点击此处更换文本</a:t>
                </a:r>
              </a:p>
            </p:txBody>
          </p:sp>
          <p:sp>
            <p:nvSpPr>
              <p:cNvPr id="19" name="ïṡ1ídè"/>
              <p:cNvSpPr txBox="1"/>
              <p:nvPr/>
            </p:nvSpPr>
            <p:spPr bwMode="auto">
              <a:xfrm>
                <a:off x="8323877" y="1592801"/>
                <a:ext cx="2911889" cy="462246"/>
              </a:xfrm>
              <a:prstGeom prst="rect">
                <a:avLst/>
              </a:prstGeom>
            </p:spPr>
            <p:txBody>
              <a:bodyPr wrap="none" lIns="0" tIns="0" rIns="0" bIns="0" anchor="b" anchorCtr="1">
                <a:normAutofit/>
              </a:bodyPr>
              <a:lstStyle/>
              <a:p>
                <a:pPr marL="0" indent="0" algn="ctr">
                  <a:defRPr/>
                </a:pPr>
                <a:r>
                  <a:rPr lang="zh-CN" altLang="en-US" sz="1920" b="1">
                    <a:solidFill>
                      <a:srgbClr val="2D2D2D"/>
                    </a:solidFill>
                  </a:rPr>
                  <a:t>标题文本预设</a:t>
                </a:r>
              </a:p>
            </p:txBody>
          </p:sp>
        </p:grpSp>
        <p:grpSp>
          <p:nvGrpSpPr>
            <p:cNvPr id="15" name="iṣľiḋé"/>
            <p:cNvGrpSpPr/>
            <p:nvPr/>
          </p:nvGrpSpPr>
          <p:grpSpPr>
            <a:xfrm>
              <a:off x="1920460" y="1916832"/>
              <a:ext cx="2603460" cy="1260140"/>
              <a:chOff x="8323877" y="1592801"/>
              <a:chExt cx="2911889" cy="1260140"/>
            </a:xfrm>
          </p:grpSpPr>
          <p:sp>
            <p:nvSpPr>
              <p:cNvPr id="16" name="îšlíḑe"/>
              <p:cNvSpPr txBox="1"/>
              <p:nvPr/>
            </p:nvSpPr>
            <p:spPr bwMode="auto">
              <a:xfrm>
                <a:off x="8323877" y="2067967"/>
                <a:ext cx="2911889" cy="784974"/>
              </a:xfrm>
              <a:prstGeom prst="rect">
                <a:avLst/>
              </a:prstGeom>
            </p:spPr>
            <p:txBody>
              <a:bodyPr wrap="square" lIns="0" tIns="86400" rIns="0" bIns="0" anchor="t" anchorCtr="1">
                <a:normAutofit/>
              </a:bodyPr>
              <a:lstStyle/>
              <a:p>
                <a:pPr algn="ctr">
                  <a:lnSpc>
                    <a:spcPct val="120000"/>
                  </a:lnSpc>
                  <a:defRPr sz="1800"/>
                </a:pPr>
                <a:r>
                  <a:rPr lang="zh-CN" altLang="en-US" sz="1260" dirty="0">
                    <a:solidFill>
                      <a:sysClr val="windowText" lastClr="000000"/>
                    </a:solidFill>
                  </a:rPr>
                  <a:t>点击此处更换文本</a:t>
                </a:r>
              </a:p>
            </p:txBody>
          </p:sp>
          <p:sp>
            <p:nvSpPr>
              <p:cNvPr id="17" name="íşľíḋê"/>
              <p:cNvSpPr txBox="1"/>
              <p:nvPr/>
            </p:nvSpPr>
            <p:spPr bwMode="auto">
              <a:xfrm>
                <a:off x="8323877" y="1592801"/>
                <a:ext cx="2911889" cy="462246"/>
              </a:xfrm>
              <a:prstGeom prst="rect">
                <a:avLst/>
              </a:prstGeom>
            </p:spPr>
            <p:txBody>
              <a:bodyPr wrap="none" lIns="0" tIns="0" rIns="0" bIns="0" anchor="b" anchorCtr="1">
                <a:normAutofit/>
              </a:bodyPr>
              <a:lstStyle/>
              <a:p>
                <a:pPr marL="0" indent="0" algn="ctr">
                  <a:defRPr/>
                </a:pPr>
                <a:r>
                  <a:rPr lang="zh-CN" altLang="en-US" sz="1920" b="1">
                    <a:solidFill>
                      <a:srgbClr val="2D2D2D"/>
                    </a:solidFill>
                  </a:rPr>
                  <a:t>标题文本预设</a:t>
                </a:r>
              </a:p>
            </p:txBody>
          </p:sp>
        </p:grpSp>
      </p:grpSp>
      <p:grpSp>
        <p:nvGrpSpPr>
          <p:cNvPr id="2" name="组合 1"/>
          <p:cNvGrpSpPr/>
          <p:nvPr/>
        </p:nvGrpSpPr>
        <p:grpSpPr>
          <a:xfrm>
            <a:off x="4442460" y="231140"/>
            <a:ext cx="3276600" cy="738505"/>
            <a:chOff x="6996" y="364"/>
            <a:chExt cx="5160" cy="1163"/>
          </a:xfrm>
        </p:grpSpPr>
        <p:sp>
          <p:nvSpPr>
            <p:cNvPr id="43"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44"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2000">
        <p15:prstTrans prst="pageCurlSingle"/>
      </p:transition>
    </mc:Choice>
    <mc:Fallback xmlns="">
      <p:transition spd="slow" advClick="0" advTm="2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2" name="组合 99"/>
          <p:cNvGrpSpPr/>
          <p:nvPr/>
        </p:nvGrpSpPr>
        <p:grpSpPr>
          <a:xfrm>
            <a:off x="3623518" y="4308996"/>
            <a:ext cx="2471888" cy="1289251"/>
            <a:chOff x="3821326" y="3817808"/>
            <a:chExt cx="2607421" cy="1359683"/>
          </a:xfrm>
        </p:grpSpPr>
        <p:sp>
          <p:nvSpPr>
            <p:cNvPr id="6" name="Freeform 3720"/>
            <p:cNvSpPr/>
            <p:nvPr/>
          </p:nvSpPr>
          <p:spPr bwMode="auto">
            <a:xfrm>
              <a:off x="3821326" y="3846737"/>
              <a:ext cx="2607421" cy="1330754"/>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6"/>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rgbClr val="FE6673">
                <a:alpha val="77000"/>
              </a:srgbClr>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7" name="Freeform 3721"/>
            <p:cNvSpPr/>
            <p:nvPr/>
          </p:nvSpPr>
          <p:spPr bwMode="auto">
            <a:xfrm>
              <a:off x="3821326" y="3817808"/>
              <a:ext cx="2607421" cy="1329495"/>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5"/>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3" name="组合 93"/>
          <p:cNvGrpSpPr/>
          <p:nvPr/>
        </p:nvGrpSpPr>
        <p:grpSpPr>
          <a:xfrm>
            <a:off x="3840537" y="2251617"/>
            <a:ext cx="2254868" cy="1195560"/>
            <a:chOff x="4050244" y="1640000"/>
            <a:chExt cx="2378502" cy="1260872"/>
          </a:xfrm>
        </p:grpSpPr>
        <p:sp>
          <p:nvSpPr>
            <p:cNvPr id="9" name="Freeform 3723"/>
            <p:cNvSpPr/>
            <p:nvPr/>
          </p:nvSpPr>
          <p:spPr bwMode="auto">
            <a:xfrm>
              <a:off x="4050244" y="1685836"/>
              <a:ext cx="2378502" cy="1215036"/>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5"/>
                    <a:pt x="799" y="252"/>
                    <a:pt x="799" y="250"/>
                  </a:cubicBezTo>
                  <a:lnTo>
                    <a:pt x="799" y="140"/>
                  </a:lnTo>
                  <a:close/>
                </a:path>
              </a:pathLst>
            </a:custGeom>
            <a:solidFill>
              <a:srgbClr val="FE6673">
                <a:alpha val="34000"/>
              </a:srgbClr>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10" name="Freeform 3724"/>
            <p:cNvSpPr/>
            <p:nvPr/>
          </p:nvSpPr>
          <p:spPr bwMode="auto">
            <a:xfrm>
              <a:off x="4050244" y="1640000"/>
              <a:ext cx="2378502" cy="121377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4"/>
                    <a:pt x="799" y="252"/>
                    <a:pt x="799" y="250"/>
                  </a:cubicBezTo>
                  <a:lnTo>
                    <a:pt x="799" y="140"/>
                  </a:ln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4" name="组合 100"/>
          <p:cNvGrpSpPr/>
          <p:nvPr/>
        </p:nvGrpSpPr>
        <p:grpSpPr>
          <a:xfrm>
            <a:off x="3185898" y="3128333"/>
            <a:ext cx="2909505" cy="1515066"/>
            <a:chOff x="3359712" y="2564611"/>
            <a:chExt cx="3069033" cy="1597833"/>
          </a:xfrm>
        </p:grpSpPr>
        <p:sp>
          <p:nvSpPr>
            <p:cNvPr id="15" name="Freeform 3729"/>
            <p:cNvSpPr/>
            <p:nvPr/>
          </p:nvSpPr>
          <p:spPr bwMode="auto">
            <a:xfrm>
              <a:off x="3359712" y="2593967"/>
              <a:ext cx="3069033" cy="1568477"/>
            </a:xfrm>
            <a:custGeom>
              <a:avLst/>
              <a:gdLst>
                <a:gd name="T0" fmla="*/ 1031 w 1031"/>
                <a:gd name="T1" fmla="*/ 181 h 527"/>
                <a:gd name="T2" fmla="*/ 938 w 1031"/>
                <a:gd name="T3" fmla="*/ 88 h 527"/>
                <a:gd name="T4" fmla="*/ 274 w 1031"/>
                <a:gd name="T5" fmla="*/ 88 h 527"/>
                <a:gd name="T6" fmla="*/ 274 w 1031"/>
                <a:gd name="T7" fmla="*/ 30 h 527"/>
                <a:gd name="T8" fmla="*/ 243 w 1031"/>
                <a:gd name="T9" fmla="*/ 16 h 527"/>
                <a:gd name="T10" fmla="*/ 17 w 1031"/>
                <a:gd name="T11" fmla="*/ 221 h 527"/>
                <a:gd name="T12" fmla="*/ 17 w 1031"/>
                <a:gd name="T13" fmla="*/ 277 h 527"/>
                <a:gd name="T14" fmla="*/ 243 w 1031"/>
                <a:gd name="T15" fmla="*/ 482 h 527"/>
                <a:gd name="T16" fmla="*/ 274 w 1031"/>
                <a:gd name="T17" fmla="*/ 468 h 527"/>
                <a:gd name="T18" fmla="*/ 274 w 1031"/>
                <a:gd name="T19" fmla="*/ 416 h 527"/>
                <a:gd name="T20" fmla="*/ 874 w 1031"/>
                <a:gd name="T21" fmla="*/ 416 h 527"/>
                <a:gd name="T22" fmla="*/ 912 w 1031"/>
                <a:gd name="T23" fmla="*/ 416 h 527"/>
                <a:gd name="T24" fmla="*/ 1031 w 1031"/>
                <a:gd name="T25" fmla="*/ 527 h 527"/>
                <a:gd name="T26" fmla="*/ 1031 w 1031"/>
                <a:gd name="T27" fmla="*/ 332 h 527"/>
                <a:gd name="T28" fmla="*/ 1031 w 1031"/>
                <a:gd name="T29" fmla="*/ 332 h 527"/>
                <a:gd name="T30" fmla="*/ 1031 w 1031"/>
                <a:gd name="T31" fmla="*/ 323 h 527"/>
                <a:gd name="T32" fmla="*/ 1031 w 1031"/>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7">
                  <a:moveTo>
                    <a:pt x="1031" y="181"/>
                  </a:moveTo>
                  <a:cubicBezTo>
                    <a:pt x="1031" y="130"/>
                    <a:pt x="990" y="88"/>
                    <a:pt x="938" y="88"/>
                  </a:cubicBezTo>
                  <a:cubicBezTo>
                    <a:pt x="274" y="88"/>
                    <a:pt x="274" y="88"/>
                    <a:pt x="274" y="88"/>
                  </a:cubicBezTo>
                  <a:cubicBezTo>
                    <a:pt x="274" y="30"/>
                    <a:pt x="274" y="30"/>
                    <a:pt x="274" y="30"/>
                  </a:cubicBezTo>
                  <a:cubicBezTo>
                    <a:pt x="274" y="7"/>
                    <a:pt x="260" y="0"/>
                    <a:pt x="243" y="16"/>
                  </a:cubicBezTo>
                  <a:cubicBezTo>
                    <a:pt x="17" y="221"/>
                    <a:pt x="17" y="221"/>
                    <a:pt x="17" y="221"/>
                  </a:cubicBezTo>
                  <a:cubicBezTo>
                    <a:pt x="0" y="236"/>
                    <a:pt x="0" y="261"/>
                    <a:pt x="17" y="277"/>
                  </a:cubicBezTo>
                  <a:cubicBezTo>
                    <a:pt x="243" y="482"/>
                    <a:pt x="243" y="482"/>
                    <a:pt x="243" y="482"/>
                  </a:cubicBezTo>
                  <a:cubicBezTo>
                    <a:pt x="260" y="497"/>
                    <a:pt x="274" y="491"/>
                    <a:pt x="274" y="468"/>
                  </a:cubicBezTo>
                  <a:cubicBezTo>
                    <a:pt x="274" y="416"/>
                    <a:pt x="274" y="416"/>
                    <a:pt x="274" y="416"/>
                  </a:cubicBezTo>
                  <a:cubicBezTo>
                    <a:pt x="874" y="416"/>
                    <a:pt x="874" y="416"/>
                    <a:pt x="874" y="416"/>
                  </a:cubicBezTo>
                  <a:cubicBezTo>
                    <a:pt x="912" y="416"/>
                    <a:pt x="912" y="416"/>
                    <a:pt x="912" y="416"/>
                  </a:cubicBezTo>
                  <a:cubicBezTo>
                    <a:pt x="975" y="416"/>
                    <a:pt x="1027" y="465"/>
                    <a:pt x="1031" y="527"/>
                  </a:cubicBezTo>
                  <a:cubicBezTo>
                    <a:pt x="1031" y="332"/>
                    <a:pt x="1031" y="332"/>
                    <a:pt x="1031" y="332"/>
                  </a:cubicBezTo>
                  <a:cubicBezTo>
                    <a:pt x="1031" y="332"/>
                    <a:pt x="1031" y="332"/>
                    <a:pt x="1031" y="332"/>
                  </a:cubicBezTo>
                  <a:cubicBezTo>
                    <a:pt x="1031" y="329"/>
                    <a:pt x="1031" y="326"/>
                    <a:pt x="1031" y="323"/>
                  </a:cubicBezTo>
                  <a:lnTo>
                    <a:pt x="1031" y="181"/>
                  </a:lnTo>
                  <a:close/>
                </a:path>
              </a:pathLst>
            </a:custGeom>
            <a:solidFill>
              <a:srgbClr val="4E5476">
                <a:alpha val="50000"/>
              </a:srgbClr>
            </a:solidFill>
            <a:ln>
              <a:noFill/>
            </a:ln>
          </p:spPr>
          <p:txBody>
            <a:bodyPr vert="horz" wrap="square" lIns="128534" tIns="64268" rIns="128534" bIns="64268" numCol="1" anchor="t" anchorCtr="0" compatLnSpc="1"/>
            <a:lstStyle/>
            <a:p>
              <a:pPr algn="just">
                <a:lnSpc>
                  <a:spcPct val="120000"/>
                </a:lnSpc>
              </a:pPr>
              <a:endParaRPr lang="en-GB" sz="1200" dirty="0">
                <a:latin typeface="Arial" panose="020B0604020202020204" pitchFamily="34" charset="0"/>
                <a:ea typeface="微软雅黑" panose="020B0503020204020204" charset="-122"/>
                <a:cs typeface="+mn-ea"/>
                <a:sym typeface="Arial" panose="020B0604020202020204" pitchFamily="34" charset="0"/>
              </a:endParaRPr>
            </a:p>
          </p:txBody>
        </p:sp>
        <p:sp>
          <p:nvSpPr>
            <p:cNvPr id="16" name="Freeform 3730"/>
            <p:cNvSpPr/>
            <p:nvPr/>
          </p:nvSpPr>
          <p:spPr bwMode="auto">
            <a:xfrm>
              <a:off x="3359712" y="2564611"/>
              <a:ext cx="3069033" cy="1565963"/>
            </a:xfrm>
            <a:custGeom>
              <a:avLst/>
              <a:gdLst>
                <a:gd name="T0" fmla="*/ 1031 w 1031"/>
                <a:gd name="T1" fmla="*/ 180 h 526"/>
                <a:gd name="T2" fmla="*/ 938 w 1031"/>
                <a:gd name="T3" fmla="*/ 87 h 526"/>
                <a:gd name="T4" fmla="*/ 274 w 1031"/>
                <a:gd name="T5" fmla="*/ 87 h 526"/>
                <a:gd name="T6" fmla="*/ 274 w 1031"/>
                <a:gd name="T7" fmla="*/ 29 h 526"/>
                <a:gd name="T8" fmla="*/ 243 w 1031"/>
                <a:gd name="T9" fmla="*/ 15 h 526"/>
                <a:gd name="T10" fmla="*/ 17 w 1031"/>
                <a:gd name="T11" fmla="*/ 220 h 526"/>
                <a:gd name="T12" fmla="*/ 17 w 1031"/>
                <a:gd name="T13" fmla="*/ 276 h 526"/>
                <a:gd name="T14" fmla="*/ 243 w 1031"/>
                <a:gd name="T15" fmla="*/ 481 h 526"/>
                <a:gd name="T16" fmla="*/ 274 w 1031"/>
                <a:gd name="T17" fmla="*/ 467 h 526"/>
                <a:gd name="T18" fmla="*/ 274 w 1031"/>
                <a:gd name="T19" fmla="*/ 415 h 526"/>
                <a:gd name="T20" fmla="*/ 874 w 1031"/>
                <a:gd name="T21" fmla="*/ 415 h 526"/>
                <a:gd name="T22" fmla="*/ 912 w 1031"/>
                <a:gd name="T23" fmla="*/ 415 h 526"/>
                <a:gd name="T24" fmla="*/ 1031 w 1031"/>
                <a:gd name="T25" fmla="*/ 526 h 526"/>
                <a:gd name="T26" fmla="*/ 1031 w 1031"/>
                <a:gd name="T27" fmla="*/ 331 h 526"/>
                <a:gd name="T28" fmla="*/ 1031 w 1031"/>
                <a:gd name="T29" fmla="*/ 331 h 526"/>
                <a:gd name="T30" fmla="*/ 1031 w 1031"/>
                <a:gd name="T31" fmla="*/ 322 h 526"/>
                <a:gd name="T32" fmla="*/ 1031 w 1031"/>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6">
                  <a:moveTo>
                    <a:pt x="1031" y="180"/>
                  </a:moveTo>
                  <a:cubicBezTo>
                    <a:pt x="1031" y="129"/>
                    <a:pt x="990" y="87"/>
                    <a:pt x="938" y="87"/>
                  </a:cubicBezTo>
                  <a:cubicBezTo>
                    <a:pt x="274" y="87"/>
                    <a:pt x="274" y="87"/>
                    <a:pt x="274" y="87"/>
                  </a:cubicBezTo>
                  <a:cubicBezTo>
                    <a:pt x="274" y="29"/>
                    <a:pt x="274" y="29"/>
                    <a:pt x="274" y="29"/>
                  </a:cubicBezTo>
                  <a:cubicBezTo>
                    <a:pt x="274" y="6"/>
                    <a:pt x="260" y="0"/>
                    <a:pt x="243" y="15"/>
                  </a:cubicBezTo>
                  <a:cubicBezTo>
                    <a:pt x="17" y="220"/>
                    <a:pt x="17" y="220"/>
                    <a:pt x="17" y="220"/>
                  </a:cubicBezTo>
                  <a:cubicBezTo>
                    <a:pt x="0" y="235"/>
                    <a:pt x="0" y="261"/>
                    <a:pt x="17" y="276"/>
                  </a:cubicBezTo>
                  <a:cubicBezTo>
                    <a:pt x="243" y="481"/>
                    <a:pt x="243" y="481"/>
                    <a:pt x="243" y="481"/>
                  </a:cubicBezTo>
                  <a:cubicBezTo>
                    <a:pt x="260" y="496"/>
                    <a:pt x="274" y="490"/>
                    <a:pt x="274" y="467"/>
                  </a:cubicBezTo>
                  <a:cubicBezTo>
                    <a:pt x="274" y="415"/>
                    <a:pt x="274" y="415"/>
                    <a:pt x="274" y="415"/>
                  </a:cubicBezTo>
                  <a:cubicBezTo>
                    <a:pt x="874" y="415"/>
                    <a:pt x="874" y="415"/>
                    <a:pt x="874" y="415"/>
                  </a:cubicBezTo>
                  <a:cubicBezTo>
                    <a:pt x="912" y="415"/>
                    <a:pt x="912" y="415"/>
                    <a:pt x="912" y="415"/>
                  </a:cubicBezTo>
                  <a:cubicBezTo>
                    <a:pt x="975" y="415"/>
                    <a:pt x="1027" y="464"/>
                    <a:pt x="1031" y="526"/>
                  </a:cubicBezTo>
                  <a:cubicBezTo>
                    <a:pt x="1031" y="331"/>
                    <a:pt x="1031" y="331"/>
                    <a:pt x="1031" y="331"/>
                  </a:cubicBezTo>
                  <a:cubicBezTo>
                    <a:pt x="1031" y="331"/>
                    <a:pt x="1031" y="331"/>
                    <a:pt x="1031" y="331"/>
                  </a:cubicBezTo>
                  <a:cubicBezTo>
                    <a:pt x="1031" y="328"/>
                    <a:pt x="1031" y="325"/>
                    <a:pt x="1031" y="322"/>
                  </a:cubicBezTo>
                  <a:lnTo>
                    <a:pt x="1031" y="180"/>
                  </a:ln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1200"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5" name="组合 96"/>
          <p:cNvGrpSpPr/>
          <p:nvPr/>
        </p:nvGrpSpPr>
        <p:grpSpPr>
          <a:xfrm>
            <a:off x="6095403" y="3875336"/>
            <a:ext cx="2470695" cy="1290444"/>
            <a:chOff x="6428745" y="3352422"/>
            <a:chExt cx="2606163" cy="1360941"/>
          </a:xfrm>
        </p:grpSpPr>
        <p:sp>
          <p:nvSpPr>
            <p:cNvPr id="18" name="Freeform 3732"/>
            <p:cNvSpPr/>
            <p:nvPr/>
          </p:nvSpPr>
          <p:spPr bwMode="auto">
            <a:xfrm>
              <a:off x="6428745" y="3382609"/>
              <a:ext cx="2606163" cy="1330754"/>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2 h 447"/>
                <a:gd name="T28" fmla="*/ 1 w 876"/>
                <a:gd name="T29" fmla="*/ 282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6"/>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2"/>
                    <a:pt x="0" y="282"/>
                    <a:pt x="0" y="282"/>
                  </a:cubicBezTo>
                  <a:cubicBezTo>
                    <a:pt x="1" y="282"/>
                    <a:pt x="1" y="282"/>
                    <a:pt x="1" y="282"/>
                  </a:cubicBezTo>
                  <a:cubicBezTo>
                    <a:pt x="0" y="279"/>
                    <a:pt x="0" y="277"/>
                    <a:pt x="0" y="274"/>
                  </a:cubicBezTo>
                  <a:lnTo>
                    <a:pt x="0" y="154"/>
                  </a:lnTo>
                  <a:close/>
                </a:path>
              </a:pathLst>
            </a:custGeom>
            <a:solidFill>
              <a:srgbClr val="4E5476">
                <a:alpha val="72000"/>
              </a:srgbClr>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19" name="Freeform 3733"/>
            <p:cNvSpPr/>
            <p:nvPr/>
          </p:nvSpPr>
          <p:spPr bwMode="auto">
            <a:xfrm>
              <a:off x="6428745" y="3352422"/>
              <a:ext cx="2606163" cy="1330754"/>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1 h 447"/>
                <a:gd name="T28" fmla="*/ 1 w 876"/>
                <a:gd name="T29" fmla="*/ 281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5"/>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1"/>
                    <a:pt x="0" y="281"/>
                    <a:pt x="0" y="281"/>
                  </a:cubicBezTo>
                  <a:cubicBezTo>
                    <a:pt x="1" y="281"/>
                    <a:pt x="1" y="281"/>
                    <a:pt x="1" y="281"/>
                  </a:cubicBezTo>
                  <a:cubicBezTo>
                    <a:pt x="0" y="279"/>
                    <a:pt x="0" y="276"/>
                    <a:pt x="0" y="274"/>
                  </a:cubicBezTo>
                  <a:lnTo>
                    <a:pt x="0" y="154"/>
                  </a:ln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2" name="组合 94"/>
          <p:cNvGrpSpPr/>
          <p:nvPr/>
        </p:nvGrpSpPr>
        <p:grpSpPr>
          <a:xfrm>
            <a:off x="6095404" y="1838835"/>
            <a:ext cx="2257251" cy="1168253"/>
            <a:chOff x="6428745" y="1204669"/>
            <a:chExt cx="2381016" cy="1232074"/>
          </a:xfrm>
        </p:grpSpPr>
        <p:sp>
          <p:nvSpPr>
            <p:cNvPr id="21" name="Freeform 3735"/>
            <p:cNvSpPr/>
            <p:nvPr/>
          </p:nvSpPr>
          <p:spPr bwMode="auto">
            <a:xfrm>
              <a:off x="6428745" y="1221707"/>
              <a:ext cx="2381016" cy="1215036"/>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5"/>
                    <a:pt x="0" y="252"/>
                    <a:pt x="0" y="250"/>
                  </a:cubicBezTo>
                  <a:lnTo>
                    <a:pt x="0" y="140"/>
                  </a:lnTo>
                  <a:close/>
                </a:path>
              </a:pathLst>
            </a:custGeom>
            <a:solidFill>
              <a:srgbClr val="4E5476">
                <a:alpha val="60000"/>
              </a:srgbClr>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22" name="Freeform 3736"/>
            <p:cNvSpPr/>
            <p:nvPr/>
          </p:nvSpPr>
          <p:spPr bwMode="auto">
            <a:xfrm>
              <a:off x="6428745" y="1204669"/>
              <a:ext cx="2381016" cy="1213777"/>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4"/>
                    <a:pt x="0" y="252"/>
                    <a:pt x="0" y="250"/>
                  </a:cubicBezTo>
                  <a:lnTo>
                    <a:pt x="0" y="140"/>
                  </a:ln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3" name="组合 95"/>
          <p:cNvGrpSpPr/>
          <p:nvPr/>
        </p:nvGrpSpPr>
        <p:grpSpPr>
          <a:xfrm>
            <a:off x="6095404" y="2685072"/>
            <a:ext cx="2910699" cy="1518241"/>
            <a:chOff x="6428747" y="2097136"/>
            <a:chExt cx="3070292" cy="1601181"/>
          </a:xfrm>
        </p:grpSpPr>
        <p:sp>
          <p:nvSpPr>
            <p:cNvPr id="27" name="Freeform 3741"/>
            <p:cNvSpPr/>
            <p:nvPr/>
          </p:nvSpPr>
          <p:spPr bwMode="auto">
            <a:xfrm>
              <a:off x="6428747" y="2129840"/>
              <a:ext cx="3070292" cy="1568477"/>
            </a:xfrm>
            <a:custGeom>
              <a:avLst/>
              <a:gdLst>
                <a:gd name="T0" fmla="*/ 0 w 1032"/>
                <a:gd name="T1" fmla="*/ 181 h 527"/>
                <a:gd name="T2" fmla="*/ 93 w 1032"/>
                <a:gd name="T3" fmla="*/ 88 h 527"/>
                <a:gd name="T4" fmla="*/ 757 w 1032"/>
                <a:gd name="T5" fmla="*/ 88 h 527"/>
                <a:gd name="T6" fmla="*/ 757 w 1032"/>
                <a:gd name="T7" fmla="*/ 30 h 527"/>
                <a:gd name="T8" fmla="*/ 788 w 1032"/>
                <a:gd name="T9" fmla="*/ 16 h 527"/>
                <a:gd name="T10" fmla="*/ 1014 w 1032"/>
                <a:gd name="T11" fmla="*/ 221 h 527"/>
                <a:gd name="T12" fmla="*/ 1014 w 1032"/>
                <a:gd name="T13" fmla="*/ 277 h 527"/>
                <a:gd name="T14" fmla="*/ 788 w 1032"/>
                <a:gd name="T15" fmla="*/ 482 h 527"/>
                <a:gd name="T16" fmla="*/ 757 w 1032"/>
                <a:gd name="T17" fmla="*/ 468 h 527"/>
                <a:gd name="T18" fmla="*/ 757 w 1032"/>
                <a:gd name="T19" fmla="*/ 416 h 527"/>
                <a:gd name="T20" fmla="*/ 157 w 1032"/>
                <a:gd name="T21" fmla="*/ 416 h 527"/>
                <a:gd name="T22" fmla="*/ 119 w 1032"/>
                <a:gd name="T23" fmla="*/ 416 h 527"/>
                <a:gd name="T24" fmla="*/ 0 w 1032"/>
                <a:gd name="T25" fmla="*/ 527 h 527"/>
                <a:gd name="T26" fmla="*/ 0 w 1032"/>
                <a:gd name="T27" fmla="*/ 332 h 527"/>
                <a:gd name="T28" fmla="*/ 1 w 1032"/>
                <a:gd name="T29" fmla="*/ 332 h 527"/>
                <a:gd name="T30" fmla="*/ 0 w 1032"/>
                <a:gd name="T31" fmla="*/ 323 h 527"/>
                <a:gd name="T32" fmla="*/ 0 w 1032"/>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7">
                  <a:moveTo>
                    <a:pt x="0" y="181"/>
                  </a:moveTo>
                  <a:cubicBezTo>
                    <a:pt x="0" y="130"/>
                    <a:pt x="42" y="88"/>
                    <a:pt x="93" y="88"/>
                  </a:cubicBezTo>
                  <a:cubicBezTo>
                    <a:pt x="757" y="88"/>
                    <a:pt x="757" y="88"/>
                    <a:pt x="757" y="88"/>
                  </a:cubicBezTo>
                  <a:cubicBezTo>
                    <a:pt x="757" y="30"/>
                    <a:pt x="757" y="30"/>
                    <a:pt x="757" y="30"/>
                  </a:cubicBezTo>
                  <a:cubicBezTo>
                    <a:pt x="757" y="7"/>
                    <a:pt x="771" y="0"/>
                    <a:pt x="788" y="16"/>
                  </a:cubicBezTo>
                  <a:cubicBezTo>
                    <a:pt x="1014" y="221"/>
                    <a:pt x="1014" y="221"/>
                    <a:pt x="1014" y="221"/>
                  </a:cubicBezTo>
                  <a:cubicBezTo>
                    <a:pt x="1032" y="236"/>
                    <a:pt x="1032" y="261"/>
                    <a:pt x="1014" y="277"/>
                  </a:cubicBezTo>
                  <a:cubicBezTo>
                    <a:pt x="788" y="482"/>
                    <a:pt x="788" y="482"/>
                    <a:pt x="788" y="482"/>
                  </a:cubicBezTo>
                  <a:cubicBezTo>
                    <a:pt x="771" y="497"/>
                    <a:pt x="757" y="491"/>
                    <a:pt x="757" y="468"/>
                  </a:cubicBezTo>
                  <a:cubicBezTo>
                    <a:pt x="757" y="416"/>
                    <a:pt x="757" y="416"/>
                    <a:pt x="757" y="416"/>
                  </a:cubicBezTo>
                  <a:cubicBezTo>
                    <a:pt x="157" y="416"/>
                    <a:pt x="157" y="416"/>
                    <a:pt x="157" y="416"/>
                  </a:cubicBezTo>
                  <a:cubicBezTo>
                    <a:pt x="119" y="416"/>
                    <a:pt x="119" y="416"/>
                    <a:pt x="119" y="416"/>
                  </a:cubicBezTo>
                  <a:cubicBezTo>
                    <a:pt x="56" y="416"/>
                    <a:pt x="4" y="465"/>
                    <a:pt x="0" y="527"/>
                  </a:cubicBezTo>
                  <a:cubicBezTo>
                    <a:pt x="0" y="332"/>
                    <a:pt x="0" y="332"/>
                    <a:pt x="0" y="332"/>
                  </a:cubicBezTo>
                  <a:cubicBezTo>
                    <a:pt x="1" y="332"/>
                    <a:pt x="1" y="332"/>
                    <a:pt x="1" y="332"/>
                  </a:cubicBezTo>
                  <a:cubicBezTo>
                    <a:pt x="0" y="329"/>
                    <a:pt x="0" y="326"/>
                    <a:pt x="0" y="323"/>
                  </a:cubicBezTo>
                  <a:lnTo>
                    <a:pt x="0" y="181"/>
                  </a:lnTo>
                  <a:close/>
                </a:path>
              </a:pathLst>
            </a:custGeom>
            <a:solidFill>
              <a:srgbClr val="FE6673">
                <a:alpha val="70000"/>
              </a:srgbClr>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28" name="Freeform 3742"/>
            <p:cNvSpPr/>
            <p:nvPr/>
          </p:nvSpPr>
          <p:spPr bwMode="auto">
            <a:xfrm>
              <a:off x="6428747" y="2097136"/>
              <a:ext cx="3070292" cy="1565963"/>
            </a:xfrm>
            <a:custGeom>
              <a:avLst/>
              <a:gdLst>
                <a:gd name="T0" fmla="*/ 0 w 1032"/>
                <a:gd name="T1" fmla="*/ 180 h 526"/>
                <a:gd name="T2" fmla="*/ 93 w 1032"/>
                <a:gd name="T3" fmla="*/ 87 h 526"/>
                <a:gd name="T4" fmla="*/ 757 w 1032"/>
                <a:gd name="T5" fmla="*/ 87 h 526"/>
                <a:gd name="T6" fmla="*/ 757 w 1032"/>
                <a:gd name="T7" fmla="*/ 29 h 526"/>
                <a:gd name="T8" fmla="*/ 788 w 1032"/>
                <a:gd name="T9" fmla="*/ 15 h 526"/>
                <a:gd name="T10" fmla="*/ 1014 w 1032"/>
                <a:gd name="T11" fmla="*/ 220 h 526"/>
                <a:gd name="T12" fmla="*/ 1014 w 1032"/>
                <a:gd name="T13" fmla="*/ 276 h 526"/>
                <a:gd name="T14" fmla="*/ 788 w 1032"/>
                <a:gd name="T15" fmla="*/ 481 h 526"/>
                <a:gd name="T16" fmla="*/ 757 w 1032"/>
                <a:gd name="T17" fmla="*/ 467 h 526"/>
                <a:gd name="T18" fmla="*/ 757 w 1032"/>
                <a:gd name="T19" fmla="*/ 415 h 526"/>
                <a:gd name="T20" fmla="*/ 157 w 1032"/>
                <a:gd name="T21" fmla="*/ 415 h 526"/>
                <a:gd name="T22" fmla="*/ 119 w 1032"/>
                <a:gd name="T23" fmla="*/ 415 h 526"/>
                <a:gd name="T24" fmla="*/ 0 w 1032"/>
                <a:gd name="T25" fmla="*/ 526 h 526"/>
                <a:gd name="T26" fmla="*/ 0 w 1032"/>
                <a:gd name="T27" fmla="*/ 331 h 526"/>
                <a:gd name="T28" fmla="*/ 1 w 1032"/>
                <a:gd name="T29" fmla="*/ 331 h 526"/>
                <a:gd name="T30" fmla="*/ 0 w 1032"/>
                <a:gd name="T31" fmla="*/ 322 h 526"/>
                <a:gd name="T32" fmla="*/ 0 w 1032"/>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6">
                  <a:moveTo>
                    <a:pt x="0" y="180"/>
                  </a:moveTo>
                  <a:cubicBezTo>
                    <a:pt x="0" y="129"/>
                    <a:pt x="42" y="87"/>
                    <a:pt x="93" y="87"/>
                  </a:cubicBezTo>
                  <a:cubicBezTo>
                    <a:pt x="757" y="87"/>
                    <a:pt x="757" y="87"/>
                    <a:pt x="757" y="87"/>
                  </a:cubicBezTo>
                  <a:cubicBezTo>
                    <a:pt x="757" y="29"/>
                    <a:pt x="757" y="29"/>
                    <a:pt x="757" y="29"/>
                  </a:cubicBezTo>
                  <a:cubicBezTo>
                    <a:pt x="757" y="6"/>
                    <a:pt x="771" y="0"/>
                    <a:pt x="788" y="15"/>
                  </a:cubicBezTo>
                  <a:cubicBezTo>
                    <a:pt x="1014" y="220"/>
                    <a:pt x="1014" y="220"/>
                    <a:pt x="1014" y="220"/>
                  </a:cubicBezTo>
                  <a:cubicBezTo>
                    <a:pt x="1032" y="235"/>
                    <a:pt x="1032" y="261"/>
                    <a:pt x="1014" y="276"/>
                  </a:cubicBezTo>
                  <a:cubicBezTo>
                    <a:pt x="788" y="481"/>
                    <a:pt x="788" y="481"/>
                    <a:pt x="788" y="481"/>
                  </a:cubicBezTo>
                  <a:cubicBezTo>
                    <a:pt x="771" y="496"/>
                    <a:pt x="757" y="490"/>
                    <a:pt x="757" y="467"/>
                  </a:cubicBezTo>
                  <a:cubicBezTo>
                    <a:pt x="757" y="415"/>
                    <a:pt x="757" y="415"/>
                    <a:pt x="757" y="415"/>
                  </a:cubicBezTo>
                  <a:cubicBezTo>
                    <a:pt x="157" y="415"/>
                    <a:pt x="157" y="415"/>
                    <a:pt x="157" y="415"/>
                  </a:cubicBezTo>
                  <a:cubicBezTo>
                    <a:pt x="119" y="415"/>
                    <a:pt x="119" y="415"/>
                    <a:pt x="119" y="415"/>
                  </a:cubicBezTo>
                  <a:cubicBezTo>
                    <a:pt x="56" y="415"/>
                    <a:pt x="4" y="464"/>
                    <a:pt x="0" y="526"/>
                  </a:cubicBezTo>
                  <a:cubicBezTo>
                    <a:pt x="0" y="331"/>
                    <a:pt x="0" y="331"/>
                    <a:pt x="0" y="331"/>
                  </a:cubicBezTo>
                  <a:cubicBezTo>
                    <a:pt x="1" y="331"/>
                    <a:pt x="1" y="331"/>
                    <a:pt x="1" y="331"/>
                  </a:cubicBezTo>
                  <a:cubicBezTo>
                    <a:pt x="0" y="328"/>
                    <a:pt x="0" y="325"/>
                    <a:pt x="0" y="322"/>
                  </a:cubicBezTo>
                  <a:lnTo>
                    <a:pt x="0" y="180"/>
                  </a:ln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4" name="组合 101"/>
          <p:cNvGrpSpPr/>
          <p:nvPr/>
        </p:nvGrpSpPr>
        <p:grpSpPr>
          <a:xfrm>
            <a:off x="4040866" y="2549112"/>
            <a:ext cx="555667" cy="555774"/>
            <a:chOff x="4261556" y="2688368"/>
            <a:chExt cx="586135" cy="586135"/>
          </a:xfrm>
        </p:grpSpPr>
        <p:sp>
          <p:nvSpPr>
            <p:cNvPr id="11" name="Oval 3725"/>
            <p:cNvSpPr>
              <a:spLocks noChangeArrowheads="1"/>
            </p:cNvSpPr>
            <p:nvPr/>
          </p:nvSpPr>
          <p:spPr bwMode="auto">
            <a:xfrm>
              <a:off x="4261556" y="2688368"/>
              <a:ext cx="586135" cy="586135"/>
            </a:xfrm>
            <a:prstGeom prst="ellipse">
              <a:avLst/>
            </a:prstGeom>
            <a:solidFill>
              <a:schemeClr val="bg1"/>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nvGrpSpPr>
            <p:cNvPr id="24" name="组合 73"/>
            <p:cNvGrpSpPr/>
            <p:nvPr/>
          </p:nvGrpSpPr>
          <p:grpSpPr>
            <a:xfrm>
              <a:off x="4392367" y="2733020"/>
              <a:ext cx="324513" cy="496831"/>
              <a:chOff x="4383563" y="2507028"/>
              <a:chExt cx="324513" cy="496831"/>
            </a:xfrm>
          </p:grpSpPr>
          <p:sp>
            <p:nvSpPr>
              <p:cNvPr id="30" name="Oval 3744"/>
              <p:cNvSpPr>
                <a:spLocks noChangeArrowheads="1"/>
              </p:cNvSpPr>
              <p:nvPr/>
            </p:nvSpPr>
            <p:spPr bwMode="auto">
              <a:xfrm>
                <a:off x="4529467" y="2714566"/>
                <a:ext cx="56601" cy="60374"/>
              </a:xfrm>
              <a:prstGeom prst="ellipse">
                <a:avLst/>
              </a:prstGeom>
              <a:solidFill>
                <a:schemeClr val="accent4"/>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31" name="Oval 3745"/>
              <p:cNvSpPr>
                <a:spLocks noChangeArrowheads="1"/>
              </p:cNvSpPr>
              <p:nvPr/>
            </p:nvSpPr>
            <p:spPr bwMode="auto">
              <a:xfrm>
                <a:off x="4518146" y="2598847"/>
                <a:ext cx="41508" cy="41508"/>
              </a:xfrm>
              <a:prstGeom prst="ellipse">
                <a:avLst/>
              </a:prstGeom>
              <a:solidFill>
                <a:schemeClr val="accent4"/>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32" name="Oval 3746"/>
              <p:cNvSpPr>
                <a:spLocks noChangeArrowheads="1"/>
              </p:cNvSpPr>
              <p:nvPr/>
            </p:nvSpPr>
            <p:spPr bwMode="auto">
              <a:xfrm>
                <a:off x="4538272" y="2522121"/>
                <a:ext cx="23899" cy="23899"/>
              </a:xfrm>
              <a:prstGeom prst="ellipse">
                <a:avLst/>
              </a:prstGeom>
              <a:solidFill>
                <a:schemeClr val="accent4"/>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33" name="Freeform 3747"/>
              <p:cNvSpPr>
                <a:spLocks noEditPoints="1"/>
              </p:cNvSpPr>
              <p:nvPr/>
            </p:nvSpPr>
            <p:spPr bwMode="auto">
              <a:xfrm>
                <a:off x="4383563" y="2507028"/>
                <a:ext cx="324513" cy="496831"/>
              </a:xfrm>
              <a:custGeom>
                <a:avLst/>
                <a:gdLst>
                  <a:gd name="T0" fmla="*/ 75 w 109"/>
                  <a:gd name="T1" fmla="*/ 61 h 167"/>
                  <a:gd name="T2" fmla="*/ 75 w 109"/>
                  <a:gd name="T3" fmla="*/ 10 h 167"/>
                  <a:gd name="T4" fmla="*/ 75 w 109"/>
                  <a:gd name="T5" fmla="*/ 10 h 167"/>
                  <a:gd name="T6" fmla="*/ 76 w 109"/>
                  <a:gd name="T7" fmla="*/ 9 h 167"/>
                  <a:gd name="T8" fmla="*/ 76 w 109"/>
                  <a:gd name="T9" fmla="*/ 1 h 167"/>
                  <a:gd name="T10" fmla="*/ 75 w 109"/>
                  <a:gd name="T11" fmla="*/ 0 h 167"/>
                  <a:gd name="T12" fmla="*/ 74 w 109"/>
                  <a:gd name="T13" fmla="*/ 0 h 167"/>
                  <a:gd name="T14" fmla="*/ 35 w 109"/>
                  <a:gd name="T15" fmla="*/ 0 h 167"/>
                  <a:gd name="T16" fmla="*/ 34 w 109"/>
                  <a:gd name="T17" fmla="*/ 0 h 167"/>
                  <a:gd name="T18" fmla="*/ 33 w 109"/>
                  <a:gd name="T19" fmla="*/ 1 h 167"/>
                  <a:gd name="T20" fmla="*/ 33 w 109"/>
                  <a:gd name="T21" fmla="*/ 9 h 167"/>
                  <a:gd name="T22" fmla="*/ 34 w 109"/>
                  <a:gd name="T23" fmla="*/ 10 h 167"/>
                  <a:gd name="T24" fmla="*/ 35 w 109"/>
                  <a:gd name="T25" fmla="*/ 10 h 167"/>
                  <a:gd name="T26" fmla="*/ 35 w 109"/>
                  <a:gd name="T27" fmla="*/ 61 h 167"/>
                  <a:gd name="T28" fmla="*/ 0 w 109"/>
                  <a:gd name="T29" fmla="*/ 112 h 167"/>
                  <a:gd name="T30" fmla="*/ 55 w 109"/>
                  <a:gd name="T31" fmla="*/ 167 h 167"/>
                  <a:gd name="T32" fmla="*/ 109 w 109"/>
                  <a:gd name="T33" fmla="*/ 112 h 167"/>
                  <a:gd name="T34" fmla="*/ 75 w 109"/>
                  <a:gd name="T35" fmla="*/ 61 h 167"/>
                  <a:gd name="T36" fmla="*/ 42 w 109"/>
                  <a:gd name="T37" fmla="*/ 138 h 167"/>
                  <a:gd name="T38" fmla="*/ 35 w 109"/>
                  <a:gd name="T39" fmla="*/ 131 h 167"/>
                  <a:gd name="T40" fmla="*/ 42 w 109"/>
                  <a:gd name="T41" fmla="*/ 124 h 167"/>
                  <a:gd name="T42" fmla="*/ 49 w 109"/>
                  <a:gd name="T43" fmla="*/ 131 h 167"/>
                  <a:gd name="T44" fmla="*/ 42 w 109"/>
                  <a:gd name="T45" fmla="*/ 138 h 167"/>
                  <a:gd name="T46" fmla="*/ 47 w 109"/>
                  <a:gd name="T47" fmla="*/ 108 h 167"/>
                  <a:gd name="T48" fmla="*/ 51 w 109"/>
                  <a:gd name="T49" fmla="*/ 104 h 167"/>
                  <a:gd name="T50" fmla="*/ 55 w 109"/>
                  <a:gd name="T51" fmla="*/ 108 h 167"/>
                  <a:gd name="T52" fmla="*/ 51 w 109"/>
                  <a:gd name="T53" fmla="*/ 112 h 167"/>
                  <a:gd name="T54" fmla="*/ 47 w 109"/>
                  <a:gd name="T55" fmla="*/ 108 h 167"/>
                  <a:gd name="T56" fmla="*/ 59 w 109"/>
                  <a:gd name="T57" fmla="*/ 155 h 167"/>
                  <a:gd name="T58" fmla="*/ 52 w 109"/>
                  <a:gd name="T59" fmla="*/ 148 h 167"/>
                  <a:gd name="T60" fmla="*/ 59 w 109"/>
                  <a:gd name="T61" fmla="*/ 141 h 167"/>
                  <a:gd name="T62" fmla="*/ 66 w 109"/>
                  <a:gd name="T63" fmla="*/ 148 h 167"/>
                  <a:gd name="T64" fmla="*/ 59 w 109"/>
                  <a:gd name="T65" fmla="*/ 155 h 167"/>
                  <a:gd name="T66" fmla="*/ 70 w 109"/>
                  <a:gd name="T67" fmla="*/ 110 h 167"/>
                  <a:gd name="T68" fmla="*/ 66 w 109"/>
                  <a:gd name="T69" fmla="*/ 106 h 167"/>
                  <a:gd name="T70" fmla="*/ 70 w 109"/>
                  <a:gd name="T71" fmla="*/ 102 h 167"/>
                  <a:gd name="T72" fmla="*/ 74 w 109"/>
                  <a:gd name="T73" fmla="*/ 106 h 167"/>
                  <a:gd name="T74" fmla="*/ 70 w 109"/>
                  <a:gd name="T75" fmla="*/ 110 h 167"/>
                  <a:gd name="T76" fmla="*/ 9 w 109"/>
                  <a:gd name="T77" fmla="*/ 97 h 167"/>
                  <a:gd name="T78" fmla="*/ 41 w 109"/>
                  <a:gd name="T79" fmla="*/ 66 h 167"/>
                  <a:gd name="T80" fmla="*/ 41 w 109"/>
                  <a:gd name="T81" fmla="*/ 5 h 167"/>
                  <a:gd name="T82" fmla="*/ 42 w 109"/>
                  <a:gd name="T83" fmla="*/ 5 h 167"/>
                  <a:gd name="T84" fmla="*/ 68 w 109"/>
                  <a:gd name="T85" fmla="*/ 5 h 167"/>
                  <a:gd name="T86" fmla="*/ 68 w 109"/>
                  <a:gd name="T87" fmla="*/ 5 h 167"/>
                  <a:gd name="T88" fmla="*/ 68 w 109"/>
                  <a:gd name="T89" fmla="*/ 66 h 167"/>
                  <a:gd name="T90" fmla="*/ 100 w 109"/>
                  <a:gd name="T91" fmla="*/ 97 h 167"/>
                  <a:gd name="T92" fmla="*/ 9 w 109"/>
                  <a:gd name="T93" fmla="*/ 9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9" h="167">
                    <a:moveTo>
                      <a:pt x="75" y="61"/>
                    </a:moveTo>
                    <a:cubicBezTo>
                      <a:pt x="75" y="10"/>
                      <a:pt x="75" y="10"/>
                      <a:pt x="75" y="10"/>
                    </a:cubicBezTo>
                    <a:cubicBezTo>
                      <a:pt x="75" y="10"/>
                      <a:pt x="75" y="10"/>
                      <a:pt x="75" y="10"/>
                    </a:cubicBezTo>
                    <a:cubicBezTo>
                      <a:pt x="76" y="10"/>
                      <a:pt x="76" y="10"/>
                      <a:pt x="76" y="9"/>
                    </a:cubicBezTo>
                    <a:cubicBezTo>
                      <a:pt x="76" y="1"/>
                      <a:pt x="76" y="1"/>
                      <a:pt x="76" y="1"/>
                    </a:cubicBezTo>
                    <a:cubicBezTo>
                      <a:pt x="76" y="0"/>
                      <a:pt x="76" y="0"/>
                      <a:pt x="75" y="0"/>
                    </a:cubicBezTo>
                    <a:cubicBezTo>
                      <a:pt x="74" y="0"/>
                      <a:pt x="74" y="0"/>
                      <a:pt x="74" y="0"/>
                    </a:cubicBezTo>
                    <a:cubicBezTo>
                      <a:pt x="35" y="0"/>
                      <a:pt x="35" y="0"/>
                      <a:pt x="35" y="0"/>
                    </a:cubicBezTo>
                    <a:cubicBezTo>
                      <a:pt x="34" y="0"/>
                      <a:pt x="34" y="0"/>
                      <a:pt x="34" y="0"/>
                    </a:cubicBezTo>
                    <a:cubicBezTo>
                      <a:pt x="34" y="0"/>
                      <a:pt x="33" y="0"/>
                      <a:pt x="33" y="1"/>
                    </a:cubicBezTo>
                    <a:cubicBezTo>
                      <a:pt x="33" y="9"/>
                      <a:pt x="33" y="9"/>
                      <a:pt x="33" y="9"/>
                    </a:cubicBezTo>
                    <a:cubicBezTo>
                      <a:pt x="33" y="10"/>
                      <a:pt x="34" y="10"/>
                      <a:pt x="34" y="10"/>
                    </a:cubicBezTo>
                    <a:cubicBezTo>
                      <a:pt x="35" y="10"/>
                      <a:pt x="35" y="10"/>
                      <a:pt x="35" y="10"/>
                    </a:cubicBezTo>
                    <a:cubicBezTo>
                      <a:pt x="35" y="61"/>
                      <a:pt x="35" y="61"/>
                      <a:pt x="35" y="61"/>
                    </a:cubicBezTo>
                    <a:cubicBezTo>
                      <a:pt x="15" y="69"/>
                      <a:pt x="0" y="89"/>
                      <a:pt x="0" y="112"/>
                    </a:cubicBezTo>
                    <a:cubicBezTo>
                      <a:pt x="0" y="142"/>
                      <a:pt x="25" y="167"/>
                      <a:pt x="55" y="167"/>
                    </a:cubicBezTo>
                    <a:cubicBezTo>
                      <a:pt x="85" y="167"/>
                      <a:pt x="109" y="142"/>
                      <a:pt x="109" y="112"/>
                    </a:cubicBezTo>
                    <a:cubicBezTo>
                      <a:pt x="109" y="89"/>
                      <a:pt x="95" y="69"/>
                      <a:pt x="75" y="61"/>
                    </a:cubicBezTo>
                    <a:close/>
                    <a:moveTo>
                      <a:pt x="42" y="138"/>
                    </a:moveTo>
                    <a:cubicBezTo>
                      <a:pt x="38" y="138"/>
                      <a:pt x="35" y="135"/>
                      <a:pt x="35" y="131"/>
                    </a:cubicBezTo>
                    <a:cubicBezTo>
                      <a:pt x="35" y="127"/>
                      <a:pt x="38" y="124"/>
                      <a:pt x="42" y="124"/>
                    </a:cubicBezTo>
                    <a:cubicBezTo>
                      <a:pt x="46" y="124"/>
                      <a:pt x="49" y="127"/>
                      <a:pt x="49" y="131"/>
                    </a:cubicBezTo>
                    <a:cubicBezTo>
                      <a:pt x="49" y="135"/>
                      <a:pt x="46" y="138"/>
                      <a:pt x="42" y="138"/>
                    </a:cubicBezTo>
                    <a:close/>
                    <a:moveTo>
                      <a:pt x="47" y="108"/>
                    </a:moveTo>
                    <a:cubicBezTo>
                      <a:pt x="47" y="106"/>
                      <a:pt x="48" y="104"/>
                      <a:pt x="51" y="104"/>
                    </a:cubicBezTo>
                    <a:cubicBezTo>
                      <a:pt x="53" y="104"/>
                      <a:pt x="55" y="106"/>
                      <a:pt x="55" y="108"/>
                    </a:cubicBezTo>
                    <a:cubicBezTo>
                      <a:pt x="55" y="110"/>
                      <a:pt x="53" y="112"/>
                      <a:pt x="51" y="112"/>
                    </a:cubicBezTo>
                    <a:cubicBezTo>
                      <a:pt x="48" y="112"/>
                      <a:pt x="47" y="110"/>
                      <a:pt x="47" y="108"/>
                    </a:cubicBezTo>
                    <a:close/>
                    <a:moveTo>
                      <a:pt x="59" y="155"/>
                    </a:moveTo>
                    <a:cubicBezTo>
                      <a:pt x="55" y="155"/>
                      <a:pt x="52" y="151"/>
                      <a:pt x="52" y="148"/>
                    </a:cubicBezTo>
                    <a:cubicBezTo>
                      <a:pt x="52" y="144"/>
                      <a:pt x="55" y="141"/>
                      <a:pt x="59" y="141"/>
                    </a:cubicBezTo>
                    <a:cubicBezTo>
                      <a:pt x="63" y="141"/>
                      <a:pt x="66" y="144"/>
                      <a:pt x="66" y="148"/>
                    </a:cubicBezTo>
                    <a:cubicBezTo>
                      <a:pt x="66" y="151"/>
                      <a:pt x="63" y="155"/>
                      <a:pt x="59" y="155"/>
                    </a:cubicBezTo>
                    <a:close/>
                    <a:moveTo>
                      <a:pt x="70" y="110"/>
                    </a:moveTo>
                    <a:cubicBezTo>
                      <a:pt x="68" y="110"/>
                      <a:pt x="66" y="108"/>
                      <a:pt x="66" y="106"/>
                    </a:cubicBezTo>
                    <a:cubicBezTo>
                      <a:pt x="66" y="104"/>
                      <a:pt x="68" y="102"/>
                      <a:pt x="70" y="102"/>
                    </a:cubicBezTo>
                    <a:cubicBezTo>
                      <a:pt x="72" y="102"/>
                      <a:pt x="74" y="104"/>
                      <a:pt x="74" y="106"/>
                    </a:cubicBezTo>
                    <a:cubicBezTo>
                      <a:pt x="74" y="108"/>
                      <a:pt x="72" y="110"/>
                      <a:pt x="70" y="110"/>
                    </a:cubicBezTo>
                    <a:close/>
                    <a:moveTo>
                      <a:pt x="9" y="97"/>
                    </a:moveTo>
                    <a:cubicBezTo>
                      <a:pt x="14" y="82"/>
                      <a:pt x="26" y="70"/>
                      <a:pt x="41" y="66"/>
                    </a:cubicBezTo>
                    <a:cubicBezTo>
                      <a:pt x="41" y="5"/>
                      <a:pt x="41" y="5"/>
                      <a:pt x="41" y="5"/>
                    </a:cubicBezTo>
                    <a:cubicBezTo>
                      <a:pt x="41" y="5"/>
                      <a:pt x="41" y="5"/>
                      <a:pt x="42" y="5"/>
                    </a:cubicBezTo>
                    <a:cubicBezTo>
                      <a:pt x="68" y="5"/>
                      <a:pt x="68" y="5"/>
                      <a:pt x="68" y="5"/>
                    </a:cubicBezTo>
                    <a:cubicBezTo>
                      <a:pt x="68" y="5"/>
                      <a:pt x="68" y="5"/>
                      <a:pt x="68" y="5"/>
                    </a:cubicBezTo>
                    <a:cubicBezTo>
                      <a:pt x="68" y="66"/>
                      <a:pt x="68" y="66"/>
                      <a:pt x="68" y="66"/>
                    </a:cubicBezTo>
                    <a:cubicBezTo>
                      <a:pt x="83" y="70"/>
                      <a:pt x="95" y="82"/>
                      <a:pt x="100" y="97"/>
                    </a:cubicBezTo>
                    <a:lnTo>
                      <a:pt x="9" y="97"/>
                    </a:ln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grpSp>
        <p:nvGrpSpPr>
          <p:cNvPr id="25" name="组合 102"/>
          <p:cNvGrpSpPr/>
          <p:nvPr/>
        </p:nvGrpSpPr>
        <p:grpSpPr>
          <a:xfrm>
            <a:off x="7593085" y="2109027"/>
            <a:ext cx="559245" cy="555774"/>
            <a:chOff x="8008544" y="2224241"/>
            <a:chExt cx="589908" cy="586135"/>
          </a:xfrm>
        </p:grpSpPr>
        <p:sp>
          <p:nvSpPr>
            <p:cNvPr id="23" name="Oval 3737"/>
            <p:cNvSpPr>
              <a:spLocks noChangeArrowheads="1"/>
            </p:cNvSpPr>
            <p:nvPr/>
          </p:nvSpPr>
          <p:spPr bwMode="auto">
            <a:xfrm>
              <a:off x="8008544" y="2224241"/>
              <a:ext cx="589908" cy="586135"/>
            </a:xfrm>
            <a:prstGeom prst="ellipse">
              <a:avLst/>
            </a:prstGeom>
            <a:solidFill>
              <a:schemeClr val="bg1"/>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51" name="Freeform 3765"/>
            <p:cNvSpPr>
              <a:spLocks noEditPoints="1"/>
            </p:cNvSpPr>
            <p:nvPr/>
          </p:nvSpPr>
          <p:spPr bwMode="auto">
            <a:xfrm>
              <a:off x="8208534" y="2244994"/>
              <a:ext cx="189928" cy="544628"/>
            </a:xfrm>
            <a:custGeom>
              <a:avLst/>
              <a:gdLst>
                <a:gd name="T0" fmla="*/ 32 w 64"/>
                <a:gd name="T1" fmla="*/ 28 h 183"/>
                <a:gd name="T2" fmla="*/ 46 w 64"/>
                <a:gd name="T3" fmla="*/ 14 h 183"/>
                <a:gd name="T4" fmla="*/ 32 w 64"/>
                <a:gd name="T5" fmla="*/ 0 h 183"/>
                <a:gd name="T6" fmla="*/ 19 w 64"/>
                <a:gd name="T7" fmla="*/ 14 h 183"/>
                <a:gd name="T8" fmla="*/ 32 w 64"/>
                <a:gd name="T9" fmla="*/ 28 h 183"/>
                <a:gd name="T10" fmla="*/ 64 w 64"/>
                <a:gd name="T11" fmla="*/ 45 h 183"/>
                <a:gd name="T12" fmla="*/ 51 w 64"/>
                <a:gd name="T13" fmla="*/ 33 h 183"/>
                <a:gd name="T14" fmla="*/ 13 w 64"/>
                <a:gd name="T15" fmla="*/ 33 h 183"/>
                <a:gd name="T16" fmla="*/ 0 w 64"/>
                <a:gd name="T17" fmla="*/ 45 h 183"/>
                <a:gd name="T18" fmla="*/ 0 w 64"/>
                <a:gd name="T19" fmla="*/ 96 h 183"/>
                <a:gd name="T20" fmla="*/ 5 w 64"/>
                <a:gd name="T21" fmla="*/ 102 h 183"/>
                <a:gd name="T22" fmla="*/ 11 w 64"/>
                <a:gd name="T23" fmla="*/ 96 h 183"/>
                <a:gd name="T24" fmla="*/ 11 w 64"/>
                <a:gd name="T25" fmla="*/ 50 h 183"/>
                <a:gd name="T26" fmla="*/ 13 w 64"/>
                <a:gd name="T27" fmla="*/ 50 h 183"/>
                <a:gd name="T28" fmla="*/ 13 w 64"/>
                <a:gd name="T29" fmla="*/ 174 h 183"/>
                <a:gd name="T30" fmla="*/ 22 w 64"/>
                <a:gd name="T31" fmla="*/ 183 h 183"/>
                <a:gd name="T32" fmla="*/ 30 w 64"/>
                <a:gd name="T33" fmla="*/ 174 h 183"/>
                <a:gd name="T34" fmla="*/ 30 w 64"/>
                <a:gd name="T35" fmla="*/ 106 h 183"/>
                <a:gd name="T36" fmla="*/ 34 w 64"/>
                <a:gd name="T37" fmla="*/ 106 h 183"/>
                <a:gd name="T38" fmla="*/ 34 w 64"/>
                <a:gd name="T39" fmla="*/ 174 h 183"/>
                <a:gd name="T40" fmla="*/ 43 w 64"/>
                <a:gd name="T41" fmla="*/ 183 h 183"/>
                <a:gd name="T42" fmla="*/ 51 w 64"/>
                <a:gd name="T43" fmla="*/ 174 h 183"/>
                <a:gd name="T44" fmla="*/ 51 w 64"/>
                <a:gd name="T45" fmla="*/ 50 h 183"/>
                <a:gd name="T46" fmla="*/ 53 w 64"/>
                <a:gd name="T47" fmla="*/ 50 h 183"/>
                <a:gd name="T48" fmla="*/ 53 w 64"/>
                <a:gd name="T49" fmla="*/ 96 h 183"/>
                <a:gd name="T50" fmla="*/ 59 w 64"/>
                <a:gd name="T51" fmla="*/ 102 h 183"/>
                <a:gd name="T52" fmla="*/ 64 w 64"/>
                <a:gd name="T53" fmla="*/ 96 h 183"/>
                <a:gd name="T54" fmla="*/ 64 w 64"/>
                <a:gd name="T55" fmla="*/ 4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 h="183">
                  <a:moveTo>
                    <a:pt x="32" y="28"/>
                  </a:moveTo>
                  <a:cubicBezTo>
                    <a:pt x="40" y="28"/>
                    <a:pt x="46" y="21"/>
                    <a:pt x="46" y="14"/>
                  </a:cubicBezTo>
                  <a:cubicBezTo>
                    <a:pt x="46" y="6"/>
                    <a:pt x="40" y="0"/>
                    <a:pt x="32" y="0"/>
                  </a:cubicBezTo>
                  <a:cubicBezTo>
                    <a:pt x="25" y="0"/>
                    <a:pt x="19" y="6"/>
                    <a:pt x="19" y="14"/>
                  </a:cubicBezTo>
                  <a:cubicBezTo>
                    <a:pt x="19" y="21"/>
                    <a:pt x="25" y="28"/>
                    <a:pt x="32" y="28"/>
                  </a:cubicBezTo>
                  <a:moveTo>
                    <a:pt x="64" y="45"/>
                  </a:moveTo>
                  <a:cubicBezTo>
                    <a:pt x="64" y="38"/>
                    <a:pt x="58" y="33"/>
                    <a:pt x="51" y="33"/>
                  </a:cubicBezTo>
                  <a:cubicBezTo>
                    <a:pt x="13" y="33"/>
                    <a:pt x="13" y="33"/>
                    <a:pt x="13" y="33"/>
                  </a:cubicBezTo>
                  <a:cubicBezTo>
                    <a:pt x="6" y="33"/>
                    <a:pt x="0" y="38"/>
                    <a:pt x="0" y="45"/>
                  </a:cubicBezTo>
                  <a:cubicBezTo>
                    <a:pt x="0" y="96"/>
                    <a:pt x="0" y="96"/>
                    <a:pt x="0" y="96"/>
                  </a:cubicBezTo>
                  <a:cubicBezTo>
                    <a:pt x="0" y="99"/>
                    <a:pt x="2" y="102"/>
                    <a:pt x="5" y="102"/>
                  </a:cubicBezTo>
                  <a:cubicBezTo>
                    <a:pt x="9" y="102"/>
                    <a:pt x="11" y="99"/>
                    <a:pt x="11" y="96"/>
                  </a:cubicBezTo>
                  <a:cubicBezTo>
                    <a:pt x="11" y="50"/>
                    <a:pt x="11" y="50"/>
                    <a:pt x="11" y="50"/>
                  </a:cubicBezTo>
                  <a:cubicBezTo>
                    <a:pt x="13" y="50"/>
                    <a:pt x="13" y="50"/>
                    <a:pt x="13" y="50"/>
                  </a:cubicBezTo>
                  <a:cubicBezTo>
                    <a:pt x="13" y="174"/>
                    <a:pt x="13" y="174"/>
                    <a:pt x="13" y="174"/>
                  </a:cubicBezTo>
                  <a:cubicBezTo>
                    <a:pt x="13" y="179"/>
                    <a:pt x="17" y="183"/>
                    <a:pt x="22" y="183"/>
                  </a:cubicBezTo>
                  <a:cubicBezTo>
                    <a:pt x="26" y="183"/>
                    <a:pt x="30" y="179"/>
                    <a:pt x="30" y="174"/>
                  </a:cubicBezTo>
                  <a:cubicBezTo>
                    <a:pt x="30" y="106"/>
                    <a:pt x="30" y="106"/>
                    <a:pt x="30" y="106"/>
                  </a:cubicBezTo>
                  <a:cubicBezTo>
                    <a:pt x="34" y="106"/>
                    <a:pt x="34" y="106"/>
                    <a:pt x="34" y="106"/>
                  </a:cubicBezTo>
                  <a:cubicBezTo>
                    <a:pt x="34" y="174"/>
                    <a:pt x="34" y="174"/>
                    <a:pt x="34" y="174"/>
                  </a:cubicBezTo>
                  <a:cubicBezTo>
                    <a:pt x="34" y="179"/>
                    <a:pt x="38" y="183"/>
                    <a:pt x="43" y="183"/>
                  </a:cubicBezTo>
                  <a:cubicBezTo>
                    <a:pt x="47" y="183"/>
                    <a:pt x="51" y="179"/>
                    <a:pt x="51" y="174"/>
                  </a:cubicBezTo>
                  <a:cubicBezTo>
                    <a:pt x="51" y="50"/>
                    <a:pt x="51" y="50"/>
                    <a:pt x="51" y="50"/>
                  </a:cubicBezTo>
                  <a:cubicBezTo>
                    <a:pt x="53" y="50"/>
                    <a:pt x="53" y="50"/>
                    <a:pt x="53" y="50"/>
                  </a:cubicBezTo>
                  <a:cubicBezTo>
                    <a:pt x="53" y="96"/>
                    <a:pt x="53" y="96"/>
                    <a:pt x="53" y="96"/>
                  </a:cubicBezTo>
                  <a:cubicBezTo>
                    <a:pt x="53" y="99"/>
                    <a:pt x="56" y="102"/>
                    <a:pt x="59" y="102"/>
                  </a:cubicBezTo>
                  <a:cubicBezTo>
                    <a:pt x="62" y="102"/>
                    <a:pt x="64" y="99"/>
                    <a:pt x="64" y="96"/>
                  </a:cubicBezTo>
                  <a:lnTo>
                    <a:pt x="64" y="45"/>
                  </a:ln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6" name="组合 105"/>
          <p:cNvGrpSpPr/>
          <p:nvPr/>
        </p:nvGrpSpPr>
        <p:grpSpPr>
          <a:xfrm>
            <a:off x="7737367" y="4180652"/>
            <a:ext cx="609327" cy="609443"/>
            <a:chOff x="8160737" y="4409039"/>
            <a:chExt cx="642736" cy="642736"/>
          </a:xfrm>
        </p:grpSpPr>
        <p:sp>
          <p:nvSpPr>
            <p:cNvPr id="20" name="Oval 3734"/>
            <p:cNvSpPr>
              <a:spLocks noChangeArrowheads="1"/>
            </p:cNvSpPr>
            <p:nvPr/>
          </p:nvSpPr>
          <p:spPr bwMode="auto">
            <a:xfrm>
              <a:off x="8160737" y="4409039"/>
              <a:ext cx="642736" cy="642736"/>
            </a:xfrm>
            <a:prstGeom prst="ellipse">
              <a:avLst/>
            </a:prstGeom>
            <a:solidFill>
              <a:schemeClr val="bg1"/>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nvGrpSpPr>
            <p:cNvPr id="34" name="组合 91"/>
            <p:cNvGrpSpPr/>
            <p:nvPr/>
          </p:nvGrpSpPr>
          <p:grpSpPr>
            <a:xfrm>
              <a:off x="8288405" y="4480104"/>
              <a:ext cx="387401" cy="500606"/>
              <a:chOff x="8285261" y="4274238"/>
              <a:chExt cx="387401" cy="500606"/>
            </a:xfrm>
          </p:grpSpPr>
          <p:sp>
            <p:nvSpPr>
              <p:cNvPr id="52" name="Freeform 3766"/>
              <p:cNvSpPr/>
              <p:nvPr/>
            </p:nvSpPr>
            <p:spPr bwMode="auto">
              <a:xfrm>
                <a:off x="8291548" y="4274238"/>
                <a:ext cx="381114" cy="384887"/>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53" name="Freeform 3767"/>
              <p:cNvSpPr>
                <a:spLocks noEditPoints="1"/>
              </p:cNvSpPr>
              <p:nvPr/>
            </p:nvSpPr>
            <p:spPr bwMode="auto">
              <a:xfrm>
                <a:off x="8294064" y="4284301"/>
                <a:ext cx="339606" cy="335833"/>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54" name="Freeform 3768"/>
              <p:cNvSpPr/>
              <p:nvPr/>
            </p:nvSpPr>
            <p:spPr bwMode="auto">
              <a:xfrm>
                <a:off x="8285261" y="4289332"/>
                <a:ext cx="378597" cy="330800"/>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55" name="Freeform 3769"/>
              <p:cNvSpPr/>
              <p:nvPr/>
            </p:nvSpPr>
            <p:spPr bwMode="auto">
              <a:xfrm>
                <a:off x="8374565" y="4646548"/>
                <a:ext cx="110687" cy="128296"/>
              </a:xfrm>
              <a:custGeom>
                <a:avLst/>
                <a:gdLst>
                  <a:gd name="T0" fmla="*/ 26 w 37"/>
                  <a:gd name="T1" fmla="*/ 2 h 43"/>
                  <a:gd name="T2" fmla="*/ 26 w 37"/>
                  <a:gd name="T3" fmla="*/ 16 h 43"/>
                  <a:gd name="T4" fmla="*/ 15 w 37"/>
                  <a:gd name="T5" fmla="*/ 25 h 43"/>
                  <a:gd name="T6" fmla="*/ 1 w 37"/>
                  <a:gd name="T7" fmla="*/ 35 h 43"/>
                  <a:gd name="T8" fmla="*/ 37 w 37"/>
                  <a:gd name="T9" fmla="*/ 43 h 43"/>
                  <a:gd name="T10" fmla="*/ 37 w 37"/>
                  <a:gd name="T11" fmla="*/ 0 h 43"/>
                  <a:gd name="T12" fmla="*/ 26 w 37"/>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7" h="43">
                    <a:moveTo>
                      <a:pt x="26" y="2"/>
                    </a:moveTo>
                    <a:cubicBezTo>
                      <a:pt x="26" y="16"/>
                      <a:pt x="26" y="16"/>
                      <a:pt x="26" y="16"/>
                    </a:cubicBezTo>
                    <a:cubicBezTo>
                      <a:pt x="26" y="16"/>
                      <a:pt x="22" y="22"/>
                      <a:pt x="15" y="25"/>
                    </a:cubicBezTo>
                    <a:cubicBezTo>
                      <a:pt x="7" y="27"/>
                      <a:pt x="0" y="31"/>
                      <a:pt x="1" y="35"/>
                    </a:cubicBezTo>
                    <a:cubicBezTo>
                      <a:pt x="2" y="39"/>
                      <a:pt x="11" y="43"/>
                      <a:pt x="37" y="43"/>
                    </a:cubicBezTo>
                    <a:cubicBezTo>
                      <a:pt x="37" y="0"/>
                      <a:pt x="37" y="0"/>
                      <a:pt x="37" y="0"/>
                    </a:cubicBezTo>
                    <a:lnTo>
                      <a:pt x="26" y="2"/>
                    </a:ln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56" name="Freeform 3770"/>
              <p:cNvSpPr/>
              <p:nvPr/>
            </p:nvSpPr>
            <p:spPr bwMode="auto">
              <a:xfrm>
                <a:off x="8472672" y="4646548"/>
                <a:ext cx="101882" cy="128296"/>
              </a:xfrm>
              <a:custGeom>
                <a:avLst/>
                <a:gdLst>
                  <a:gd name="T0" fmla="*/ 8 w 34"/>
                  <a:gd name="T1" fmla="*/ 2 h 43"/>
                  <a:gd name="T2" fmla="*/ 8 w 34"/>
                  <a:gd name="T3" fmla="*/ 16 h 43"/>
                  <a:gd name="T4" fmla="*/ 18 w 34"/>
                  <a:gd name="T5" fmla="*/ 25 h 43"/>
                  <a:gd name="T6" fmla="*/ 34 w 34"/>
                  <a:gd name="T7" fmla="*/ 35 h 43"/>
                  <a:gd name="T8" fmla="*/ 0 w 34"/>
                  <a:gd name="T9" fmla="*/ 43 h 43"/>
                  <a:gd name="T10" fmla="*/ 0 w 34"/>
                  <a:gd name="T11" fmla="*/ 0 h 43"/>
                  <a:gd name="T12" fmla="*/ 8 w 34"/>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4" h="43">
                    <a:moveTo>
                      <a:pt x="8" y="2"/>
                    </a:moveTo>
                    <a:cubicBezTo>
                      <a:pt x="8" y="16"/>
                      <a:pt x="8" y="16"/>
                      <a:pt x="8" y="16"/>
                    </a:cubicBezTo>
                    <a:cubicBezTo>
                      <a:pt x="8" y="16"/>
                      <a:pt x="10" y="22"/>
                      <a:pt x="18" y="25"/>
                    </a:cubicBezTo>
                    <a:cubicBezTo>
                      <a:pt x="25" y="27"/>
                      <a:pt x="34" y="31"/>
                      <a:pt x="34" y="35"/>
                    </a:cubicBezTo>
                    <a:cubicBezTo>
                      <a:pt x="33" y="39"/>
                      <a:pt x="19" y="43"/>
                      <a:pt x="0" y="43"/>
                    </a:cubicBezTo>
                    <a:cubicBezTo>
                      <a:pt x="0" y="0"/>
                      <a:pt x="0" y="0"/>
                      <a:pt x="0" y="0"/>
                    </a:cubicBezTo>
                    <a:lnTo>
                      <a:pt x="8" y="2"/>
                    </a:ln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57" name="Freeform 3771"/>
              <p:cNvSpPr/>
              <p:nvPr/>
            </p:nvSpPr>
            <p:spPr bwMode="auto">
              <a:xfrm>
                <a:off x="8291548" y="4274238"/>
                <a:ext cx="381114" cy="384887"/>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58" name="Freeform 3772"/>
              <p:cNvSpPr>
                <a:spLocks noEditPoints="1"/>
              </p:cNvSpPr>
              <p:nvPr/>
            </p:nvSpPr>
            <p:spPr bwMode="auto">
              <a:xfrm>
                <a:off x="8294064" y="4284301"/>
                <a:ext cx="339606" cy="335833"/>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59" name="Freeform 3773"/>
              <p:cNvSpPr/>
              <p:nvPr/>
            </p:nvSpPr>
            <p:spPr bwMode="auto">
              <a:xfrm>
                <a:off x="8285261" y="4289332"/>
                <a:ext cx="378597" cy="330800"/>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grpSp>
        <p:nvGrpSpPr>
          <p:cNvPr id="35" name="组合 106"/>
          <p:cNvGrpSpPr/>
          <p:nvPr/>
        </p:nvGrpSpPr>
        <p:grpSpPr>
          <a:xfrm>
            <a:off x="3844113" y="4620739"/>
            <a:ext cx="609327" cy="609443"/>
            <a:chOff x="4054018" y="4873168"/>
            <a:chExt cx="642736" cy="642736"/>
          </a:xfrm>
        </p:grpSpPr>
        <p:sp>
          <p:nvSpPr>
            <p:cNvPr id="8" name="Oval 3722"/>
            <p:cNvSpPr>
              <a:spLocks noChangeArrowheads="1"/>
            </p:cNvSpPr>
            <p:nvPr/>
          </p:nvSpPr>
          <p:spPr bwMode="auto">
            <a:xfrm>
              <a:off x="4054018" y="4873168"/>
              <a:ext cx="642736" cy="642736"/>
            </a:xfrm>
            <a:prstGeom prst="ellipse">
              <a:avLst/>
            </a:prstGeom>
            <a:solidFill>
              <a:schemeClr val="bg1"/>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nvGrpSpPr>
            <p:cNvPr id="36" name="组合 3"/>
            <p:cNvGrpSpPr/>
            <p:nvPr/>
          </p:nvGrpSpPr>
          <p:grpSpPr>
            <a:xfrm>
              <a:off x="4187795" y="4957442"/>
              <a:ext cx="382551" cy="474188"/>
              <a:chOff x="4194713" y="4696860"/>
              <a:chExt cx="382551" cy="474188"/>
            </a:xfrm>
          </p:grpSpPr>
          <p:sp>
            <p:nvSpPr>
              <p:cNvPr id="60" name="Freeform 3774"/>
              <p:cNvSpPr>
                <a:spLocks noEditPoints="1"/>
              </p:cNvSpPr>
              <p:nvPr/>
            </p:nvSpPr>
            <p:spPr bwMode="auto">
              <a:xfrm>
                <a:off x="4252753" y="4696860"/>
                <a:ext cx="217599" cy="221373"/>
              </a:xfrm>
              <a:custGeom>
                <a:avLst/>
                <a:gdLst>
                  <a:gd name="T0" fmla="*/ 137 w 173"/>
                  <a:gd name="T1" fmla="*/ 176 h 176"/>
                  <a:gd name="T2" fmla="*/ 119 w 173"/>
                  <a:gd name="T3" fmla="*/ 131 h 176"/>
                  <a:gd name="T4" fmla="*/ 55 w 173"/>
                  <a:gd name="T5" fmla="*/ 131 h 176"/>
                  <a:gd name="T6" fmla="*/ 36 w 173"/>
                  <a:gd name="T7" fmla="*/ 176 h 176"/>
                  <a:gd name="T8" fmla="*/ 0 w 173"/>
                  <a:gd name="T9" fmla="*/ 176 h 176"/>
                  <a:gd name="T10" fmla="*/ 74 w 173"/>
                  <a:gd name="T11" fmla="*/ 0 h 176"/>
                  <a:gd name="T12" fmla="*/ 100 w 173"/>
                  <a:gd name="T13" fmla="*/ 0 h 176"/>
                  <a:gd name="T14" fmla="*/ 173 w 173"/>
                  <a:gd name="T15" fmla="*/ 176 h 176"/>
                  <a:gd name="T16" fmla="*/ 137 w 173"/>
                  <a:gd name="T17" fmla="*/ 176 h 176"/>
                  <a:gd name="T18" fmla="*/ 85 w 173"/>
                  <a:gd name="T19" fmla="*/ 45 h 176"/>
                  <a:gd name="T20" fmla="*/ 67 w 173"/>
                  <a:gd name="T21" fmla="*/ 100 h 176"/>
                  <a:gd name="T22" fmla="*/ 104 w 173"/>
                  <a:gd name="T23" fmla="*/ 100 h 176"/>
                  <a:gd name="T24" fmla="*/ 85 w 173"/>
                  <a:gd name="T25" fmla="*/ 4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176">
                    <a:moveTo>
                      <a:pt x="137" y="176"/>
                    </a:moveTo>
                    <a:lnTo>
                      <a:pt x="119" y="131"/>
                    </a:lnTo>
                    <a:lnTo>
                      <a:pt x="55" y="131"/>
                    </a:lnTo>
                    <a:lnTo>
                      <a:pt x="36" y="176"/>
                    </a:lnTo>
                    <a:lnTo>
                      <a:pt x="0" y="176"/>
                    </a:lnTo>
                    <a:lnTo>
                      <a:pt x="74" y="0"/>
                    </a:lnTo>
                    <a:lnTo>
                      <a:pt x="100" y="0"/>
                    </a:lnTo>
                    <a:lnTo>
                      <a:pt x="173" y="176"/>
                    </a:lnTo>
                    <a:lnTo>
                      <a:pt x="137" y="176"/>
                    </a:lnTo>
                    <a:close/>
                    <a:moveTo>
                      <a:pt x="85" y="45"/>
                    </a:moveTo>
                    <a:lnTo>
                      <a:pt x="67" y="100"/>
                    </a:lnTo>
                    <a:lnTo>
                      <a:pt x="104" y="100"/>
                    </a:lnTo>
                    <a:lnTo>
                      <a:pt x="85" y="45"/>
                    </a:ln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61" name="Freeform 3775"/>
              <p:cNvSpPr>
                <a:spLocks noEditPoints="1"/>
              </p:cNvSpPr>
              <p:nvPr/>
            </p:nvSpPr>
            <p:spPr bwMode="auto">
              <a:xfrm>
                <a:off x="4194713" y="4934600"/>
                <a:ext cx="143390" cy="222631"/>
              </a:xfrm>
              <a:custGeom>
                <a:avLst/>
                <a:gdLst>
                  <a:gd name="T0" fmla="*/ 20 w 48"/>
                  <a:gd name="T1" fmla="*/ 75 h 75"/>
                  <a:gd name="T2" fmla="*/ 0 w 48"/>
                  <a:gd name="T3" fmla="*/ 75 h 75"/>
                  <a:gd name="T4" fmla="*/ 0 w 48"/>
                  <a:gd name="T5" fmla="*/ 0 h 75"/>
                  <a:gd name="T6" fmla="*/ 15 w 48"/>
                  <a:gd name="T7" fmla="*/ 0 h 75"/>
                  <a:gd name="T8" fmla="*/ 35 w 48"/>
                  <a:gd name="T9" fmla="*/ 4 h 75"/>
                  <a:gd name="T10" fmla="*/ 44 w 48"/>
                  <a:gd name="T11" fmla="*/ 20 h 75"/>
                  <a:gd name="T12" fmla="*/ 36 w 48"/>
                  <a:gd name="T13" fmla="*/ 34 h 75"/>
                  <a:gd name="T14" fmla="*/ 48 w 48"/>
                  <a:gd name="T15" fmla="*/ 53 h 75"/>
                  <a:gd name="T16" fmla="*/ 20 w 48"/>
                  <a:gd name="T17" fmla="*/ 75 h 75"/>
                  <a:gd name="T18" fmla="*/ 19 w 48"/>
                  <a:gd name="T19" fmla="*/ 14 h 75"/>
                  <a:gd name="T20" fmla="*/ 14 w 48"/>
                  <a:gd name="T21" fmla="*/ 14 h 75"/>
                  <a:gd name="T22" fmla="*/ 14 w 48"/>
                  <a:gd name="T23" fmla="*/ 29 h 75"/>
                  <a:gd name="T24" fmla="*/ 18 w 48"/>
                  <a:gd name="T25" fmla="*/ 29 h 75"/>
                  <a:gd name="T26" fmla="*/ 30 w 48"/>
                  <a:gd name="T27" fmla="*/ 21 h 75"/>
                  <a:gd name="T28" fmla="*/ 19 w 48"/>
                  <a:gd name="T29" fmla="*/ 14 h 75"/>
                  <a:gd name="T30" fmla="*/ 20 w 48"/>
                  <a:gd name="T31" fmla="*/ 43 h 75"/>
                  <a:gd name="T32" fmla="*/ 14 w 48"/>
                  <a:gd name="T33" fmla="*/ 43 h 75"/>
                  <a:gd name="T34" fmla="*/ 14 w 48"/>
                  <a:gd name="T35" fmla="*/ 62 h 75"/>
                  <a:gd name="T36" fmla="*/ 21 w 48"/>
                  <a:gd name="T37" fmla="*/ 62 h 75"/>
                  <a:gd name="T38" fmla="*/ 34 w 48"/>
                  <a:gd name="T39" fmla="*/ 52 h 75"/>
                  <a:gd name="T40" fmla="*/ 20 w 48"/>
                  <a:gd name="T41"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75">
                    <a:moveTo>
                      <a:pt x="20" y="75"/>
                    </a:moveTo>
                    <a:cubicBezTo>
                      <a:pt x="0" y="75"/>
                      <a:pt x="0" y="75"/>
                      <a:pt x="0" y="75"/>
                    </a:cubicBezTo>
                    <a:cubicBezTo>
                      <a:pt x="0" y="0"/>
                      <a:pt x="0" y="0"/>
                      <a:pt x="0" y="0"/>
                    </a:cubicBezTo>
                    <a:cubicBezTo>
                      <a:pt x="15" y="0"/>
                      <a:pt x="15" y="0"/>
                      <a:pt x="15" y="0"/>
                    </a:cubicBezTo>
                    <a:cubicBezTo>
                      <a:pt x="26" y="0"/>
                      <a:pt x="31" y="1"/>
                      <a:pt x="35" y="4"/>
                    </a:cubicBezTo>
                    <a:cubicBezTo>
                      <a:pt x="41" y="7"/>
                      <a:pt x="44" y="13"/>
                      <a:pt x="44" y="20"/>
                    </a:cubicBezTo>
                    <a:cubicBezTo>
                      <a:pt x="44" y="27"/>
                      <a:pt x="42" y="31"/>
                      <a:pt x="36" y="34"/>
                    </a:cubicBezTo>
                    <a:cubicBezTo>
                      <a:pt x="45" y="38"/>
                      <a:pt x="48" y="44"/>
                      <a:pt x="48" y="53"/>
                    </a:cubicBezTo>
                    <a:cubicBezTo>
                      <a:pt x="48" y="66"/>
                      <a:pt x="39" y="75"/>
                      <a:pt x="20" y="75"/>
                    </a:cubicBezTo>
                    <a:close/>
                    <a:moveTo>
                      <a:pt x="19" y="14"/>
                    </a:moveTo>
                    <a:cubicBezTo>
                      <a:pt x="14" y="14"/>
                      <a:pt x="14" y="14"/>
                      <a:pt x="14" y="14"/>
                    </a:cubicBezTo>
                    <a:cubicBezTo>
                      <a:pt x="14" y="29"/>
                      <a:pt x="14" y="29"/>
                      <a:pt x="14" y="29"/>
                    </a:cubicBezTo>
                    <a:cubicBezTo>
                      <a:pt x="18" y="29"/>
                      <a:pt x="18" y="29"/>
                      <a:pt x="18" y="29"/>
                    </a:cubicBezTo>
                    <a:cubicBezTo>
                      <a:pt x="27" y="29"/>
                      <a:pt x="30" y="27"/>
                      <a:pt x="30" y="21"/>
                    </a:cubicBezTo>
                    <a:cubicBezTo>
                      <a:pt x="30" y="16"/>
                      <a:pt x="27" y="14"/>
                      <a:pt x="19" y="14"/>
                    </a:cubicBezTo>
                    <a:close/>
                    <a:moveTo>
                      <a:pt x="20" y="43"/>
                    </a:moveTo>
                    <a:cubicBezTo>
                      <a:pt x="14" y="43"/>
                      <a:pt x="14" y="43"/>
                      <a:pt x="14" y="43"/>
                    </a:cubicBezTo>
                    <a:cubicBezTo>
                      <a:pt x="14" y="62"/>
                      <a:pt x="14" y="62"/>
                      <a:pt x="14" y="62"/>
                    </a:cubicBezTo>
                    <a:cubicBezTo>
                      <a:pt x="21" y="62"/>
                      <a:pt x="21" y="62"/>
                      <a:pt x="21" y="62"/>
                    </a:cubicBezTo>
                    <a:cubicBezTo>
                      <a:pt x="30" y="62"/>
                      <a:pt x="34" y="59"/>
                      <a:pt x="34" y="52"/>
                    </a:cubicBezTo>
                    <a:cubicBezTo>
                      <a:pt x="34" y="46"/>
                      <a:pt x="30" y="43"/>
                      <a:pt x="20" y="43"/>
                    </a:cubicBez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62" name="Freeform 3776"/>
              <p:cNvSpPr/>
              <p:nvPr/>
            </p:nvSpPr>
            <p:spPr bwMode="auto">
              <a:xfrm>
                <a:off x="4357148" y="4940871"/>
                <a:ext cx="220116" cy="230177"/>
              </a:xfrm>
              <a:custGeom>
                <a:avLst/>
                <a:gdLst>
                  <a:gd name="T0" fmla="*/ 39 w 74"/>
                  <a:gd name="T1" fmla="*/ 77 h 77"/>
                  <a:gd name="T2" fmla="*/ 0 w 74"/>
                  <a:gd name="T3" fmla="*/ 38 h 77"/>
                  <a:gd name="T4" fmla="*/ 39 w 74"/>
                  <a:gd name="T5" fmla="*/ 0 h 77"/>
                  <a:gd name="T6" fmla="*/ 74 w 74"/>
                  <a:gd name="T7" fmla="*/ 23 h 77"/>
                  <a:gd name="T8" fmla="*/ 58 w 74"/>
                  <a:gd name="T9" fmla="*/ 23 h 77"/>
                  <a:gd name="T10" fmla="*/ 39 w 74"/>
                  <a:gd name="T11" fmla="*/ 13 h 77"/>
                  <a:gd name="T12" fmla="*/ 14 w 74"/>
                  <a:gd name="T13" fmla="*/ 38 h 77"/>
                  <a:gd name="T14" fmla="*/ 39 w 74"/>
                  <a:gd name="T15" fmla="*/ 64 h 77"/>
                  <a:gd name="T16" fmla="*/ 58 w 74"/>
                  <a:gd name="T17" fmla="*/ 55 h 77"/>
                  <a:gd name="T18" fmla="*/ 74 w 74"/>
                  <a:gd name="T19" fmla="*/ 55 h 77"/>
                  <a:gd name="T20" fmla="*/ 39 w 74"/>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7">
                    <a:moveTo>
                      <a:pt x="39" y="77"/>
                    </a:moveTo>
                    <a:cubicBezTo>
                      <a:pt x="18" y="77"/>
                      <a:pt x="0" y="60"/>
                      <a:pt x="0" y="38"/>
                    </a:cubicBezTo>
                    <a:cubicBezTo>
                      <a:pt x="0" y="17"/>
                      <a:pt x="17" y="0"/>
                      <a:pt x="39" y="0"/>
                    </a:cubicBezTo>
                    <a:cubicBezTo>
                      <a:pt x="54" y="0"/>
                      <a:pt x="67" y="8"/>
                      <a:pt x="74" y="23"/>
                    </a:cubicBezTo>
                    <a:cubicBezTo>
                      <a:pt x="58" y="23"/>
                      <a:pt x="58" y="23"/>
                      <a:pt x="58" y="23"/>
                    </a:cubicBezTo>
                    <a:cubicBezTo>
                      <a:pt x="53" y="16"/>
                      <a:pt x="48" y="13"/>
                      <a:pt x="39" y="13"/>
                    </a:cubicBezTo>
                    <a:cubicBezTo>
                      <a:pt x="25" y="13"/>
                      <a:pt x="14" y="24"/>
                      <a:pt x="14" y="38"/>
                    </a:cubicBezTo>
                    <a:cubicBezTo>
                      <a:pt x="14" y="52"/>
                      <a:pt x="25" y="64"/>
                      <a:pt x="39" y="64"/>
                    </a:cubicBezTo>
                    <a:cubicBezTo>
                      <a:pt x="46" y="64"/>
                      <a:pt x="52" y="61"/>
                      <a:pt x="58" y="55"/>
                    </a:cubicBezTo>
                    <a:cubicBezTo>
                      <a:pt x="74" y="55"/>
                      <a:pt x="74" y="55"/>
                      <a:pt x="74" y="55"/>
                    </a:cubicBezTo>
                    <a:cubicBezTo>
                      <a:pt x="68" y="69"/>
                      <a:pt x="55" y="77"/>
                      <a:pt x="39" y="77"/>
                    </a:cubicBez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grpSp>
        <p:nvGrpSpPr>
          <p:cNvPr id="37" name="组合 103"/>
          <p:cNvGrpSpPr/>
          <p:nvPr/>
        </p:nvGrpSpPr>
        <p:grpSpPr>
          <a:xfrm>
            <a:off x="8030704" y="3042868"/>
            <a:ext cx="716644" cy="716780"/>
            <a:chOff x="8470157" y="3209097"/>
            <a:chExt cx="755938" cy="755938"/>
          </a:xfrm>
        </p:grpSpPr>
        <p:sp>
          <p:nvSpPr>
            <p:cNvPr id="29" name="Oval 3743"/>
            <p:cNvSpPr>
              <a:spLocks noChangeArrowheads="1"/>
            </p:cNvSpPr>
            <p:nvPr/>
          </p:nvSpPr>
          <p:spPr bwMode="auto">
            <a:xfrm>
              <a:off x="8470157" y="3209097"/>
              <a:ext cx="755938" cy="755938"/>
            </a:xfrm>
            <a:prstGeom prst="ellipse">
              <a:avLst/>
            </a:prstGeom>
            <a:solidFill>
              <a:schemeClr val="bg1"/>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nvGrpSpPr>
            <p:cNvPr id="38" name="组合 90"/>
            <p:cNvGrpSpPr/>
            <p:nvPr/>
          </p:nvGrpSpPr>
          <p:grpSpPr>
            <a:xfrm>
              <a:off x="8593421" y="3411236"/>
              <a:ext cx="509410" cy="339606"/>
              <a:chOff x="8609773" y="3170150"/>
              <a:chExt cx="509410" cy="339606"/>
            </a:xfrm>
          </p:grpSpPr>
          <p:sp>
            <p:nvSpPr>
              <p:cNvPr id="63" name="Freeform 3777"/>
              <p:cNvSpPr>
                <a:spLocks noEditPoints="1"/>
              </p:cNvSpPr>
              <p:nvPr/>
            </p:nvSpPr>
            <p:spPr bwMode="auto">
              <a:xfrm>
                <a:off x="8609773" y="3170150"/>
                <a:ext cx="509410" cy="339606"/>
              </a:xfrm>
              <a:custGeom>
                <a:avLst/>
                <a:gdLst>
                  <a:gd name="T0" fmla="*/ 0 w 405"/>
                  <a:gd name="T1" fmla="*/ 0 h 270"/>
                  <a:gd name="T2" fmla="*/ 0 w 405"/>
                  <a:gd name="T3" fmla="*/ 270 h 270"/>
                  <a:gd name="T4" fmla="*/ 405 w 405"/>
                  <a:gd name="T5" fmla="*/ 270 h 270"/>
                  <a:gd name="T6" fmla="*/ 405 w 405"/>
                  <a:gd name="T7" fmla="*/ 0 h 270"/>
                  <a:gd name="T8" fmla="*/ 0 w 405"/>
                  <a:gd name="T9" fmla="*/ 0 h 270"/>
                  <a:gd name="T10" fmla="*/ 379 w 405"/>
                  <a:gd name="T11" fmla="*/ 246 h 270"/>
                  <a:gd name="T12" fmla="*/ 26 w 405"/>
                  <a:gd name="T13" fmla="*/ 246 h 270"/>
                  <a:gd name="T14" fmla="*/ 26 w 405"/>
                  <a:gd name="T15" fmla="*/ 24 h 270"/>
                  <a:gd name="T16" fmla="*/ 379 w 405"/>
                  <a:gd name="T17" fmla="*/ 24 h 270"/>
                  <a:gd name="T18" fmla="*/ 379 w 405"/>
                  <a:gd name="T19" fmla="*/ 24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270">
                    <a:moveTo>
                      <a:pt x="0" y="0"/>
                    </a:moveTo>
                    <a:lnTo>
                      <a:pt x="0" y="270"/>
                    </a:lnTo>
                    <a:lnTo>
                      <a:pt x="405" y="270"/>
                    </a:lnTo>
                    <a:lnTo>
                      <a:pt x="405" y="0"/>
                    </a:lnTo>
                    <a:lnTo>
                      <a:pt x="0" y="0"/>
                    </a:lnTo>
                    <a:close/>
                    <a:moveTo>
                      <a:pt x="379" y="246"/>
                    </a:moveTo>
                    <a:lnTo>
                      <a:pt x="26" y="246"/>
                    </a:lnTo>
                    <a:lnTo>
                      <a:pt x="26" y="24"/>
                    </a:lnTo>
                    <a:lnTo>
                      <a:pt x="379" y="24"/>
                    </a:lnTo>
                    <a:lnTo>
                      <a:pt x="379" y="246"/>
                    </a:ln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64" name="Freeform 3778"/>
              <p:cNvSpPr/>
              <p:nvPr/>
            </p:nvSpPr>
            <p:spPr bwMode="auto">
              <a:xfrm>
                <a:off x="8677694" y="3265481"/>
                <a:ext cx="47797" cy="152194"/>
              </a:xfrm>
              <a:custGeom>
                <a:avLst/>
                <a:gdLst>
                  <a:gd name="T0" fmla="*/ 17 w 38"/>
                  <a:gd name="T1" fmla="*/ 121 h 121"/>
                  <a:gd name="T2" fmla="*/ 17 w 38"/>
                  <a:gd name="T3" fmla="*/ 21 h 121"/>
                  <a:gd name="T4" fmla="*/ 0 w 38"/>
                  <a:gd name="T5" fmla="*/ 21 h 121"/>
                  <a:gd name="T6" fmla="*/ 0 w 38"/>
                  <a:gd name="T7" fmla="*/ 0 h 121"/>
                  <a:gd name="T8" fmla="*/ 38 w 38"/>
                  <a:gd name="T9" fmla="*/ 0 h 121"/>
                  <a:gd name="T10" fmla="*/ 38 w 38"/>
                  <a:gd name="T11" fmla="*/ 121 h 121"/>
                  <a:gd name="T12" fmla="*/ 17 w 38"/>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38" h="121">
                    <a:moveTo>
                      <a:pt x="17" y="121"/>
                    </a:moveTo>
                    <a:lnTo>
                      <a:pt x="17" y="21"/>
                    </a:lnTo>
                    <a:lnTo>
                      <a:pt x="0" y="21"/>
                    </a:lnTo>
                    <a:lnTo>
                      <a:pt x="0" y="0"/>
                    </a:lnTo>
                    <a:lnTo>
                      <a:pt x="38" y="0"/>
                    </a:lnTo>
                    <a:lnTo>
                      <a:pt x="38" y="121"/>
                    </a:lnTo>
                    <a:lnTo>
                      <a:pt x="17" y="121"/>
                    </a:ln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65" name="Freeform 3779"/>
              <p:cNvSpPr/>
              <p:nvPr/>
            </p:nvSpPr>
            <p:spPr bwMode="auto">
              <a:xfrm>
                <a:off x="8773287" y="3315794"/>
                <a:ext cx="101882" cy="101882"/>
              </a:xfrm>
              <a:custGeom>
                <a:avLst/>
                <a:gdLst>
                  <a:gd name="T0" fmla="*/ 52 w 81"/>
                  <a:gd name="T1" fmla="*/ 52 h 81"/>
                  <a:gd name="T2" fmla="*/ 52 w 81"/>
                  <a:gd name="T3" fmla="*/ 81 h 81"/>
                  <a:gd name="T4" fmla="*/ 31 w 81"/>
                  <a:gd name="T5" fmla="*/ 81 h 81"/>
                  <a:gd name="T6" fmla="*/ 31 w 81"/>
                  <a:gd name="T7" fmla="*/ 52 h 81"/>
                  <a:gd name="T8" fmla="*/ 0 w 81"/>
                  <a:gd name="T9" fmla="*/ 52 h 81"/>
                  <a:gd name="T10" fmla="*/ 0 w 81"/>
                  <a:gd name="T11" fmla="*/ 29 h 81"/>
                  <a:gd name="T12" fmla="*/ 31 w 81"/>
                  <a:gd name="T13" fmla="*/ 29 h 81"/>
                  <a:gd name="T14" fmla="*/ 31 w 81"/>
                  <a:gd name="T15" fmla="*/ 0 h 81"/>
                  <a:gd name="T16" fmla="*/ 52 w 81"/>
                  <a:gd name="T17" fmla="*/ 0 h 81"/>
                  <a:gd name="T18" fmla="*/ 52 w 81"/>
                  <a:gd name="T19" fmla="*/ 29 h 81"/>
                  <a:gd name="T20" fmla="*/ 81 w 81"/>
                  <a:gd name="T21" fmla="*/ 29 h 81"/>
                  <a:gd name="T22" fmla="*/ 81 w 81"/>
                  <a:gd name="T23" fmla="*/ 52 h 81"/>
                  <a:gd name="T24" fmla="*/ 52 w 81"/>
                  <a:gd name="T25" fmla="*/ 5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81">
                    <a:moveTo>
                      <a:pt x="52" y="52"/>
                    </a:moveTo>
                    <a:lnTo>
                      <a:pt x="52" y="81"/>
                    </a:lnTo>
                    <a:lnTo>
                      <a:pt x="31" y="81"/>
                    </a:lnTo>
                    <a:lnTo>
                      <a:pt x="31" y="52"/>
                    </a:lnTo>
                    <a:lnTo>
                      <a:pt x="0" y="52"/>
                    </a:lnTo>
                    <a:lnTo>
                      <a:pt x="0" y="29"/>
                    </a:lnTo>
                    <a:lnTo>
                      <a:pt x="31" y="29"/>
                    </a:lnTo>
                    <a:lnTo>
                      <a:pt x="31" y="0"/>
                    </a:lnTo>
                    <a:lnTo>
                      <a:pt x="52" y="0"/>
                    </a:lnTo>
                    <a:lnTo>
                      <a:pt x="52" y="29"/>
                    </a:lnTo>
                    <a:lnTo>
                      <a:pt x="81" y="29"/>
                    </a:lnTo>
                    <a:lnTo>
                      <a:pt x="81" y="52"/>
                    </a:lnTo>
                    <a:lnTo>
                      <a:pt x="52" y="52"/>
                    </a:ln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66" name="Freeform 3780"/>
              <p:cNvSpPr/>
              <p:nvPr/>
            </p:nvSpPr>
            <p:spPr bwMode="auto">
              <a:xfrm>
                <a:off x="8951895" y="3262965"/>
                <a:ext cx="74142" cy="154710"/>
              </a:xfrm>
              <a:custGeom>
                <a:avLst/>
                <a:gdLst>
                  <a:gd name="T0" fmla="*/ 24 w 34"/>
                  <a:gd name="T1" fmla="*/ 34 h 52"/>
                  <a:gd name="T2" fmla="*/ 13 w 34"/>
                  <a:gd name="T3" fmla="*/ 44 h 52"/>
                  <a:gd name="T4" fmla="*/ 34 w 34"/>
                  <a:gd name="T5" fmla="*/ 44 h 52"/>
                  <a:gd name="T6" fmla="*/ 34 w 34"/>
                  <a:gd name="T7" fmla="*/ 52 h 52"/>
                  <a:gd name="T8" fmla="*/ 0 w 34"/>
                  <a:gd name="T9" fmla="*/ 52 h 52"/>
                  <a:gd name="T10" fmla="*/ 0 w 34"/>
                  <a:gd name="T11" fmla="*/ 44 h 52"/>
                  <a:gd name="T12" fmla="*/ 19 w 34"/>
                  <a:gd name="T13" fmla="*/ 27 h 52"/>
                  <a:gd name="T14" fmla="*/ 25 w 34"/>
                  <a:gd name="T15" fmla="*/ 17 h 52"/>
                  <a:gd name="T16" fmla="*/ 17 w 34"/>
                  <a:gd name="T17" fmla="*/ 9 h 52"/>
                  <a:gd name="T18" fmla="*/ 9 w 34"/>
                  <a:gd name="T19" fmla="*/ 19 h 52"/>
                  <a:gd name="T20" fmla="*/ 0 w 34"/>
                  <a:gd name="T21" fmla="*/ 19 h 52"/>
                  <a:gd name="T22" fmla="*/ 17 w 34"/>
                  <a:gd name="T23" fmla="*/ 0 h 52"/>
                  <a:gd name="T24" fmla="*/ 34 w 34"/>
                  <a:gd name="T25" fmla="*/ 17 h 52"/>
                  <a:gd name="T26" fmla="*/ 24 w 34"/>
                  <a:gd name="T27" fmla="*/ 3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52">
                    <a:moveTo>
                      <a:pt x="24" y="34"/>
                    </a:moveTo>
                    <a:cubicBezTo>
                      <a:pt x="13" y="44"/>
                      <a:pt x="13" y="44"/>
                      <a:pt x="13" y="44"/>
                    </a:cubicBezTo>
                    <a:cubicBezTo>
                      <a:pt x="34" y="44"/>
                      <a:pt x="34" y="44"/>
                      <a:pt x="34" y="44"/>
                    </a:cubicBezTo>
                    <a:cubicBezTo>
                      <a:pt x="34" y="52"/>
                      <a:pt x="34" y="52"/>
                      <a:pt x="34" y="52"/>
                    </a:cubicBezTo>
                    <a:cubicBezTo>
                      <a:pt x="0" y="52"/>
                      <a:pt x="0" y="52"/>
                      <a:pt x="0" y="52"/>
                    </a:cubicBezTo>
                    <a:cubicBezTo>
                      <a:pt x="0" y="44"/>
                      <a:pt x="0" y="44"/>
                      <a:pt x="0" y="44"/>
                    </a:cubicBezTo>
                    <a:cubicBezTo>
                      <a:pt x="19" y="27"/>
                      <a:pt x="19" y="27"/>
                      <a:pt x="19" y="27"/>
                    </a:cubicBezTo>
                    <a:cubicBezTo>
                      <a:pt x="23" y="23"/>
                      <a:pt x="25" y="20"/>
                      <a:pt x="25" y="17"/>
                    </a:cubicBezTo>
                    <a:cubicBezTo>
                      <a:pt x="25" y="12"/>
                      <a:pt x="21" y="9"/>
                      <a:pt x="17" y="9"/>
                    </a:cubicBezTo>
                    <a:cubicBezTo>
                      <a:pt x="12" y="9"/>
                      <a:pt x="9" y="13"/>
                      <a:pt x="9" y="19"/>
                    </a:cubicBezTo>
                    <a:cubicBezTo>
                      <a:pt x="0" y="19"/>
                      <a:pt x="0" y="19"/>
                      <a:pt x="0" y="19"/>
                    </a:cubicBezTo>
                    <a:cubicBezTo>
                      <a:pt x="0" y="7"/>
                      <a:pt x="7" y="0"/>
                      <a:pt x="17" y="0"/>
                    </a:cubicBezTo>
                    <a:cubicBezTo>
                      <a:pt x="27" y="0"/>
                      <a:pt x="34" y="7"/>
                      <a:pt x="34" y="17"/>
                    </a:cubicBezTo>
                    <a:cubicBezTo>
                      <a:pt x="34" y="23"/>
                      <a:pt x="32" y="27"/>
                      <a:pt x="24" y="34"/>
                    </a:cubicBezTo>
                    <a:close/>
                  </a:path>
                </a:pathLst>
              </a:custGeom>
              <a:solidFill>
                <a:srgbClr val="FE6673"/>
              </a:solidFill>
              <a:ln>
                <a:noFill/>
              </a:ln>
            </p:spPr>
            <p:txBody>
              <a:bodyPr vert="horz" wrap="square" lIns="128534" tIns="64268" rIns="128534" bIns="64268" numCol="1" anchor="t" anchorCtr="0" compatLnSpc="1"/>
              <a:lstStyle/>
              <a:p>
                <a:pPr algn="just">
                  <a:lnSpc>
                    <a:spcPct val="120000"/>
                  </a:lnSpc>
                </a:pPr>
                <a:endParaRPr lang="en-GB" sz="800" dirty="0">
                  <a:latin typeface="Arial" panose="020B0604020202020204" pitchFamily="34" charset="0"/>
                  <a:ea typeface="微软雅黑" panose="020B0503020204020204" charset="-122"/>
                  <a:cs typeface="+mn-ea"/>
                  <a:sym typeface="Arial" panose="020B0604020202020204" pitchFamily="34" charset="0"/>
                </a:endParaRPr>
              </a:p>
            </p:txBody>
          </p:sp>
        </p:grpSp>
      </p:grpSp>
      <p:grpSp>
        <p:nvGrpSpPr>
          <p:cNvPr id="39" name="组合 104"/>
          <p:cNvGrpSpPr/>
          <p:nvPr/>
        </p:nvGrpSpPr>
        <p:grpSpPr>
          <a:xfrm>
            <a:off x="3443462" y="3505103"/>
            <a:ext cx="719030" cy="716780"/>
            <a:chOff x="3631397" y="3674484"/>
            <a:chExt cx="758455" cy="755938"/>
          </a:xfrm>
        </p:grpSpPr>
        <p:sp>
          <p:nvSpPr>
            <p:cNvPr id="17" name="Oval 3731"/>
            <p:cNvSpPr>
              <a:spLocks noChangeArrowheads="1"/>
            </p:cNvSpPr>
            <p:nvPr/>
          </p:nvSpPr>
          <p:spPr bwMode="auto">
            <a:xfrm>
              <a:off x="3631397" y="3674484"/>
              <a:ext cx="758455" cy="755938"/>
            </a:xfrm>
            <a:prstGeom prst="ellipse">
              <a:avLst/>
            </a:prstGeom>
            <a:solidFill>
              <a:schemeClr val="bg1"/>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nvGrpSpPr>
            <p:cNvPr id="40" name="组合 4"/>
            <p:cNvGrpSpPr/>
            <p:nvPr/>
          </p:nvGrpSpPr>
          <p:grpSpPr>
            <a:xfrm>
              <a:off x="3690514" y="3895228"/>
              <a:ext cx="640221" cy="314450"/>
              <a:chOff x="3675420" y="3667978"/>
              <a:chExt cx="640221" cy="314450"/>
            </a:xfrm>
          </p:grpSpPr>
          <p:sp>
            <p:nvSpPr>
              <p:cNvPr id="72" name="Freeform 3786"/>
              <p:cNvSpPr/>
              <p:nvPr/>
            </p:nvSpPr>
            <p:spPr bwMode="auto">
              <a:xfrm>
                <a:off x="3806231" y="3818914"/>
                <a:ext cx="381114" cy="163514"/>
              </a:xfrm>
              <a:custGeom>
                <a:avLst/>
                <a:gdLst>
                  <a:gd name="T0" fmla="*/ 63 w 128"/>
                  <a:gd name="T1" fmla="*/ 0 h 55"/>
                  <a:gd name="T2" fmla="*/ 0 w 128"/>
                  <a:gd name="T3" fmla="*/ 9 h 55"/>
                  <a:gd name="T4" fmla="*/ 0 w 128"/>
                  <a:gd name="T5" fmla="*/ 55 h 55"/>
                  <a:gd name="T6" fmla="*/ 64 w 128"/>
                  <a:gd name="T7" fmla="*/ 47 h 55"/>
                  <a:gd name="T8" fmla="*/ 64 w 128"/>
                  <a:gd name="T9" fmla="*/ 47 h 55"/>
                  <a:gd name="T10" fmla="*/ 117 w 128"/>
                  <a:gd name="T11" fmla="*/ 53 h 55"/>
                  <a:gd name="T12" fmla="*/ 128 w 128"/>
                  <a:gd name="T13" fmla="*/ 55 h 55"/>
                  <a:gd name="T14" fmla="*/ 128 w 128"/>
                  <a:gd name="T15" fmla="*/ 55 h 55"/>
                  <a:gd name="T16" fmla="*/ 128 w 128"/>
                  <a:gd name="T17" fmla="*/ 9 h 55"/>
                  <a:gd name="T18" fmla="*/ 128 w 128"/>
                  <a:gd name="T19" fmla="*/ 9 h 55"/>
                  <a:gd name="T20" fmla="*/ 121 w 128"/>
                  <a:gd name="T21" fmla="*/ 7 h 55"/>
                  <a:gd name="T22" fmla="*/ 63 w 128"/>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55">
                    <a:moveTo>
                      <a:pt x="63" y="0"/>
                    </a:moveTo>
                    <a:cubicBezTo>
                      <a:pt x="22" y="0"/>
                      <a:pt x="0" y="9"/>
                      <a:pt x="0" y="9"/>
                    </a:cubicBezTo>
                    <a:cubicBezTo>
                      <a:pt x="0" y="55"/>
                      <a:pt x="0" y="55"/>
                      <a:pt x="0" y="55"/>
                    </a:cubicBezTo>
                    <a:cubicBezTo>
                      <a:pt x="0" y="55"/>
                      <a:pt x="31" y="47"/>
                      <a:pt x="64" y="47"/>
                    </a:cubicBezTo>
                    <a:cubicBezTo>
                      <a:pt x="64" y="47"/>
                      <a:pt x="64" y="47"/>
                      <a:pt x="64" y="47"/>
                    </a:cubicBezTo>
                    <a:cubicBezTo>
                      <a:pt x="85" y="47"/>
                      <a:pt x="105" y="50"/>
                      <a:pt x="117" y="53"/>
                    </a:cubicBezTo>
                    <a:cubicBezTo>
                      <a:pt x="124" y="54"/>
                      <a:pt x="128" y="55"/>
                      <a:pt x="128" y="55"/>
                    </a:cubicBezTo>
                    <a:cubicBezTo>
                      <a:pt x="128" y="55"/>
                      <a:pt x="128" y="55"/>
                      <a:pt x="128" y="55"/>
                    </a:cubicBezTo>
                    <a:cubicBezTo>
                      <a:pt x="128" y="9"/>
                      <a:pt x="128" y="9"/>
                      <a:pt x="128" y="9"/>
                    </a:cubicBezTo>
                    <a:cubicBezTo>
                      <a:pt x="128" y="9"/>
                      <a:pt x="128" y="9"/>
                      <a:pt x="128" y="9"/>
                    </a:cubicBezTo>
                    <a:cubicBezTo>
                      <a:pt x="128" y="9"/>
                      <a:pt x="125" y="8"/>
                      <a:pt x="121" y="7"/>
                    </a:cubicBezTo>
                    <a:cubicBezTo>
                      <a:pt x="111" y="4"/>
                      <a:pt x="91" y="0"/>
                      <a:pt x="63" y="0"/>
                    </a:cubicBez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sp>
            <p:nvSpPr>
              <p:cNvPr id="73" name="Freeform 3787"/>
              <p:cNvSpPr/>
              <p:nvPr/>
            </p:nvSpPr>
            <p:spPr bwMode="auto">
              <a:xfrm>
                <a:off x="3675420" y="3667978"/>
                <a:ext cx="640221" cy="303130"/>
              </a:xfrm>
              <a:custGeom>
                <a:avLst/>
                <a:gdLst>
                  <a:gd name="T0" fmla="*/ 193 w 215"/>
                  <a:gd name="T1" fmla="*/ 84 h 102"/>
                  <a:gd name="T2" fmla="*/ 192 w 215"/>
                  <a:gd name="T3" fmla="*/ 81 h 102"/>
                  <a:gd name="T4" fmla="*/ 192 w 215"/>
                  <a:gd name="T5" fmla="*/ 78 h 102"/>
                  <a:gd name="T6" fmla="*/ 193 w 215"/>
                  <a:gd name="T7" fmla="*/ 75 h 102"/>
                  <a:gd name="T8" fmla="*/ 191 w 215"/>
                  <a:gd name="T9" fmla="*/ 72 h 102"/>
                  <a:gd name="T10" fmla="*/ 191 w 215"/>
                  <a:gd name="T11" fmla="*/ 58 h 102"/>
                  <a:gd name="T12" fmla="*/ 215 w 215"/>
                  <a:gd name="T13" fmla="*/ 48 h 102"/>
                  <a:gd name="T14" fmla="*/ 191 w 215"/>
                  <a:gd name="T15" fmla="*/ 37 h 102"/>
                  <a:gd name="T16" fmla="*/ 190 w 215"/>
                  <a:gd name="T17" fmla="*/ 36 h 102"/>
                  <a:gd name="T18" fmla="*/ 189 w 215"/>
                  <a:gd name="T19" fmla="*/ 36 h 102"/>
                  <a:gd name="T20" fmla="*/ 108 w 215"/>
                  <a:gd name="T21" fmla="*/ 0 h 102"/>
                  <a:gd name="T22" fmla="*/ 0 w 215"/>
                  <a:gd name="T23" fmla="*/ 48 h 102"/>
                  <a:gd name="T24" fmla="*/ 37 w 215"/>
                  <a:gd name="T25" fmla="*/ 64 h 102"/>
                  <a:gd name="T26" fmla="*/ 37 w 215"/>
                  <a:gd name="T27" fmla="*/ 58 h 102"/>
                  <a:gd name="T28" fmla="*/ 107 w 215"/>
                  <a:gd name="T29" fmla="*/ 48 h 102"/>
                  <a:gd name="T30" fmla="*/ 171 w 215"/>
                  <a:gd name="T31" fmla="*/ 56 h 102"/>
                  <a:gd name="T32" fmla="*/ 179 w 215"/>
                  <a:gd name="T33" fmla="*/ 58 h 102"/>
                  <a:gd name="T34" fmla="*/ 179 w 215"/>
                  <a:gd name="T35" fmla="*/ 58 h 102"/>
                  <a:gd name="T36" fmla="*/ 179 w 215"/>
                  <a:gd name="T37" fmla="*/ 64 h 102"/>
                  <a:gd name="T38" fmla="*/ 189 w 215"/>
                  <a:gd name="T39" fmla="*/ 59 h 102"/>
                  <a:gd name="T40" fmla="*/ 189 w 215"/>
                  <a:gd name="T41" fmla="*/ 72 h 102"/>
                  <a:gd name="T42" fmla="*/ 187 w 215"/>
                  <a:gd name="T43" fmla="*/ 75 h 102"/>
                  <a:gd name="T44" fmla="*/ 188 w 215"/>
                  <a:gd name="T45" fmla="*/ 78 h 102"/>
                  <a:gd name="T46" fmla="*/ 188 w 215"/>
                  <a:gd name="T47" fmla="*/ 81 h 102"/>
                  <a:gd name="T48" fmla="*/ 187 w 215"/>
                  <a:gd name="T49" fmla="*/ 84 h 102"/>
                  <a:gd name="T50" fmla="*/ 184 w 215"/>
                  <a:gd name="T51" fmla="*/ 97 h 102"/>
                  <a:gd name="T52" fmla="*/ 190 w 215"/>
                  <a:gd name="T53" fmla="*/ 102 h 102"/>
                  <a:gd name="T54" fmla="*/ 190 w 215"/>
                  <a:gd name="T55" fmla="*/ 102 h 102"/>
                  <a:gd name="T56" fmla="*/ 190 w 215"/>
                  <a:gd name="T57" fmla="*/ 102 h 102"/>
                  <a:gd name="T58" fmla="*/ 196 w 215"/>
                  <a:gd name="T59" fmla="*/ 97 h 102"/>
                  <a:gd name="T60" fmla="*/ 193 w 215"/>
                  <a:gd name="T61" fmla="*/ 8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 h="102">
                    <a:moveTo>
                      <a:pt x="193" y="84"/>
                    </a:moveTo>
                    <a:cubicBezTo>
                      <a:pt x="193" y="83"/>
                      <a:pt x="193" y="82"/>
                      <a:pt x="192" y="81"/>
                    </a:cubicBezTo>
                    <a:cubicBezTo>
                      <a:pt x="192" y="78"/>
                      <a:pt x="192" y="78"/>
                      <a:pt x="192" y="78"/>
                    </a:cubicBezTo>
                    <a:cubicBezTo>
                      <a:pt x="193" y="78"/>
                      <a:pt x="193" y="76"/>
                      <a:pt x="193" y="75"/>
                    </a:cubicBezTo>
                    <a:cubicBezTo>
                      <a:pt x="193" y="74"/>
                      <a:pt x="192" y="72"/>
                      <a:pt x="191" y="72"/>
                    </a:cubicBezTo>
                    <a:cubicBezTo>
                      <a:pt x="191" y="58"/>
                      <a:pt x="191" y="58"/>
                      <a:pt x="191" y="58"/>
                    </a:cubicBezTo>
                    <a:cubicBezTo>
                      <a:pt x="215" y="48"/>
                      <a:pt x="215" y="48"/>
                      <a:pt x="215" y="48"/>
                    </a:cubicBezTo>
                    <a:cubicBezTo>
                      <a:pt x="191" y="37"/>
                      <a:pt x="191" y="37"/>
                      <a:pt x="191" y="37"/>
                    </a:cubicBezTo>
                    <a:cubicBezTo>
                      <a:pt x="191" y="36"/>
                      <a:pt x="190" y="36"/>
                      <a:pt x="190" y="36"/>
                    </a:cubicBezTo>
                    <a:cubicBezTo>
                      <a:pt x="190" y="36"/>
                      <a:pt x="190" y="36"/>
                      <a:pt x="189" y="36"/>
                    </a:cubicBezTo>
                    <a:cubicBezTo>
                      <a:pt x="108" y="0"/>
                      <a:pt x="108" y="0"/>
                      <a:pt x="108" y="0"/>
                    </a:cubicBezTo>
                    <a:cubicBezTo>
                      <a:pt x="0" y="48"/>
                      <a:pt x="0" y="48"/>
                      <a:pt x="0" y="48"/>
                    </a:cubicBezTo>
                    <a:cubicBezTo>
                      <a:pt x="37" y="64"/>
                      <a:pt x="37" y="64"/>
                      <a:pt x="37" y="64"/>
                    </a:cubicBezTo>
                    <a:cubicBezTo>
                      <a:pt x="37" y="58"/>
                      <a:pt x="37" y="58"/>
                      <a:pt x="37" y="58"/>
                    </a:cubicBezTo>
                    <a:cubicBezTo>
                      <a:pt x="37" y="58"/>
                      <a:pt x="62" y="48"/>
                      <a:pt x="107" y="48"/>
                    </a:cubicBezTo>
                    <a:cubicBezTo>
                      <a:pt x="138" y="48"/>
                      <a:pt x="160" y="53"/>
                      <a:pt x="171" y="56"/>
                    </a:cubicBezTo>
                    <a:cubicBezTo>
                      <a:pt x="176" y="57"/>
                      <a:pt x="179" y="58"/>
                      <a:pt x="179" y="58"/>
                    </a:cubicBezTo>
                    <a:cubicBezTo>
                      <a:pt x="179" y="58"/>
                      <a:pt x="179" y="58"/>
                      <a:pt x="179" y="58"/>
                    </a:cubicBezTo>
                    <a:cubicBezTo>
                      <a:pt x="179" y="64"/>
                      <a:pt x="179" y="64"/>
                      <a:pt x="179" y="64"/>
                    </a:cubicBezTo>
                    <a:cubicBezTo>
                      <a:pt x="189" y="59"/>
                      <a:pt x="189" y="59"/>
                      <a:pt x="189" y="59"/>
                    </a:cubicBezTo>
                    <a:cubicBezTo>
                      <a:pt x="189" y="72"/>
                      <a:pt x="189" y="72"/>
                      <a:pt x="189" y="72"/>
                    </a:cubicBezTo>
                    <a:cubicBezTo>
                      <a:pt x="188" y="72"/>
                      <a:pt x="187" y="74"/>
                      <a:pt x="187" y="75"/>
                    </a:cubicBezTo>
                    <a:cubicBezTo>
                      <a:pt x="187" y="76"/>
                      <a:pt x="187" y="78"/>
                      <a:pt x="188" y="78"/>
                    </a:cubicBezTo>
                    <a:cubicBezTo>
                      <a:pt x="188" y="81"/>
                      <a:pt x="188" y="81"/>
                      <a:pt x="188" y="81"/>
                    </a:cubicBezTo>
                    <a:cubicBezTo>
                      <a:pt x="187" y="82"/>
                      <a:pt x="187" y="83"/>
                      <a:pt x="187" y="84"/>
                    </a:cubicBezTo>
                    <a:cubicBezTo>
                      <a:pt x="186" y="93"/>
                      <a:pt x="185" y="96"/>
                      <a:pt x="184" y="97"/>
                    </a:cubicBezTo>
                    <a:cubicBezTo>
                      <a:pt x="184" y="99"/>
                      <a:pt x="186" y="102"/>
                      <a:pt x="190" y="102"/>
                    </a:cubicBezTo>
                    <a:cubicBezTo>
                      <a:pt x="190" y="102"/>
                      <a:pt x="190" y="102"/>
                      <a:pt x="190" y="102"/>
                    </a:cubicBezTo>
                    <a:cubicBezTo>
                      <a:pt x="190" y="102"/>
                      <a:pt x="190" y="102"/>
                      <a:pt x="190" y="102"/>
                    </a:cubicBezTo>
                    <a:cubicBezTo>
                      <a:pt x="194" y="102"/>
                      <a:pt x="196" y="99"/>
                      <a:pt x="196" y="97"/>
                    </a:cubicBezTo>
                    <a:cubicBezTo>
                      <a:pt x="194" y="96"/>
                      <a:pt x="194" y="93"/>
                      <a:pt x="193" y="84"/>
                    </a:cubicBezTo>
                    <a:close/>
                  </a:path>
                </a:pathLst>
              </a:custGeom>
              <a:solidFill>
                <a:srgbClr val="4E5476"/>
              </a:solidFill>
              <a:ln>
                <a:noFill/>
              </a:ln>
            </p:spPr>
            <p:txBody>
              <a:bodyPr vert="horz" wrap="square" lIns="128534" tIns="64268" rIns="128534" bIns="64268" numCol="1" anchor="t" anchorCtr="0" compatLnSpc="1"/>
              <a:lstStyle/>
              <a:p>
                <a:pPr algn="just">
                  <a:lnSpc>
                    <a:spcPct val="120000"/>
                  </a:lnSpc>
                </a:pPr>
                <a:endParaRPr lang="en-GB" sz="935" dirty="0">
                  <a:latin typeface="Arial" panose="020B0604020202020204" pitchFamily="34" charset="0"/>
                  <a:ea typeface="微软雅黑" panose="020B0503020204020204" charset="-122"/>
                  <a:cs typeface="+mn-ea"/>
                  <a:sym typeface="Arial" panose="020B0604020202020204" pitchFamily="34" charset="0"/>
                </a:endParaRPr>
              </a:p>
            </p:txBody>
          </p:sp>
        </p:grpSp>
      </p:grpSp>
      <p:sp>
        <p:nvSpPr>
          <p:cNvPr id="75" name="TextBox 74"/>
          <p:cNvSpPr txBox="1"/>
          <p:nvPr/>
        </p:nvSpPr>
        <p:spPr>
          <a:xfrm>
            <a:off x="4463722" y="3643883"/>
            <a:ext cx="1487919" cy="358244"/>
          </a:xfrm>
          <a:prstGeom prst="rect">
            <a:avLst/>
          </a:prstGeom>
          <a:noFill/>
        </p:spPr>
        <p:txBody>
          <a:bodyPr wrap="none" lIns="86683" tIns="43341" rIns="86683" bIns="43341" rtlCol="0">
            <a:spAutoFit/>
          </a:bodyPr>
          <a:lstStyle/>
          <a:p>
            <a:pPr algn="just">
              <a:lnSpc>
                <a:spcPct val="120000"/>
              </a:lnSpc>
            </a:pPr>
            <a:r>
              <a:rPr lang="zh-CN" altLang="en-US" sz="1465" dirty="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6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78" name="TextBox 77"/>
          <p:cNvSpPr txBox="1"/>
          <p:nvPr/>
        </p:nvSpPr>
        <p:spPr>
          <a:xfrm>
            <a:off x="6224331" y="4302257"/>
            <a:ext cx="1487919" cy="358244"/>
          </a:xfrm>
          <a:prstGeom prst="rect">
            <a:avLst/>
          </a:prstGeom>
          <a:noFill/>
        </p:spPr>
        <p:txBody>
          <a:bodyPr wrap="none" lIns="86683" tIns="43341" rIns="86683" bIns="43341" rtlCol="0">
            <a:spAutoFit/>
          </a:bodyPr>
          <a:lstStyle/>
          <a:p>
            <a:pPr algn="just">
              <a:lnSpc>
                <a:spcPct val="120000"/>
              </a:lnSpc>
            </a:pPr>
            <a:r>
              <a:rPr lang="zh-CN" altLang="en-US" sz="1465" dirty="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6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79" name="TextBox 78"/>
          <p:cNvSpPr txBox="1"/>
          <p:nvPr/>
        </p:nvSpPr>
        <p:spPr>
          <a:xfrm>
            <a:off x="6224331" y="3218345"/>
            <a:ext cx="1487919" cy="358244"/>
          </a:xfrm>
          <a:prstGeom prst="rect">
            <a:avLst/>
          </a:prstGeom>
          <a:noFill/>
        </p:spPr>
        <p:txBody>
          <a:bodyPr wrap="none" lIns="86683" tIns="43341" rIns="86683" bIns="43341" rtlCol="0">
            <a:spAutoFit/>
          </a:bodyPr>
          <a:lstStyle/>
          <a:p>
            <a:pPr algn="just">
              <a:lnSpc>
                <a:spcPct val="120000"/>
              </a:lnSpc>
            </a:pPr>
            <a:r>
              <a:rPr lang="zh-CN" altLang="en-US" sz="1465" dirty="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6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0" name="TextBox 79"/>
          <p:cNvSpPr txBox="1"/>
          <p:nvPr/>
        </p:nvSpPr>
        <p:spPr>
          <a:xfrm>
            <a:off x="6224331" y="2206037"/>
            <a:ext cx="1487919" cy="358244"/>
          </a:xfrm>
          <a:prstGeom prst="rect">
            <a:avLst/>
          </a:prstGeom>
          <a:noFill/>
        </p:spPr>
        <p:txBody>
          <a:bodyPr wrap="none" lIns="86683" tIns="43341" rIns="86683" bIns="43341" rtlCol="0">
            <a:spAutoFit/>
          </a:bodyPr>
          <a:lstStyle/>
          <a:p>
            <a:pPr algn="just">
              <a:lnSpc>
                <a:spcPct val="120000"/>
              </a:lnSpc>
            </a:pPr>
            <a:r>
              <a:rPr lang="zh-CN" altLang="en-US" sz="1465" dirty="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6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1" name="TextBox 80"/>
          <p:cNvSpPr txBox="1"/>
          <p:nvPr/>
        </p:nvSpPr>
        <p:spPr>
          <a:xfrm>
            <a:off x="4519828" y="2656437"/>
            <a:ext cx="1375709" cy="333686"/>
          </a:xfrm>
          <a:prstGeom prst="rect">
            <a:avLst/>
          </a:prstGeom>
          <a:noFill/>
        </p:spPr>
        <p:txBody>
          <a:bodyPr wrap="none" lIns="86683" tIns="43341" rIns="86683" bIns="43341" rtlCol="0">
            <a:spAutoFit/>
          </a:bodyPr>
          <a:lstStyle/>
          <a:p>
            <a:pPr algn="just">
              <a:lnSpc>
                <a:spcPct val="120000"/>
              </a:lnSpc>
            </a:pPr>
            <a:r>
              <a:rPr lang="zh-CN" altLang="en-US" sz="1335" dirty="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3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2" name="TextBox 81"/>
          <p:cNvSpPr txBox="1"/>
          <p:nvPr/>
        </p:nvSpPr>
        <p:spPr>
          <a:xfrm>
            <a:off x="4463722" y="4753555"/>
            <a:ext cx="1487919" cy="358244"/>
          </a:xfrm>
          <a:prstGeom prst="rect">
            <a:avLst/>
          </a:prstGeom>
          <a:noFill/>
        </p:spPr>
        <p:txBody>
          <a:bodyPr wrap="none" lIns="86683" tIns="43341" rIns="86683" bIns="43341" rtlCol="0">
            <a:spAutoFit/>
          </a:bodyPr>
          <a:lstStyle/>
          <a:p>
            <a:pPr algn="just">
              <a:lnSpc>
                <a:spcPct val="120000"/>
              </a:lnSpc>
            </a:pPr>
            <a:r>
              <a:rPr lang="zh-CN" altLang="en-US" sz="1465" dirty="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46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3" name="Title 20"/>
          <p:cNvSpPr txBox="1"/>
          <p:nvPr/>
        </p:nvSpPr>
        <p:spPr>
          <a:xfrm>
            <a:off x="8495526" y="2133592"/>
            <a:ext cx="2132686" cy="344645"/>
          </a:xfrm>
          <a:prstGeom prst="rect">
            <a:avLst/>
          </a:prstGeom>
        </p:spPr>
        <p:txBody>
          <a:bodyPr vert="horz" wrap="square" lIns="121857" tIns="60928" rIns="121857" bIns="60928" rtlCol="0" anchor="ctr">
            <a:spAutoFit/>
          </a:bodyPr>
          <a:lstStyle>
            <a:lvl1pPr algn="ctr" defTabSz="457200" rtl="0" eaLnBrk="1" latinLnBrk="0" hangingPunct="1">
              <a:spcBef>
                <a:spcPct val="0"/>
              </a:spcBef>
              <a:buNone/>
              <a:defRPr sz="2900" kern="1200">
                <a:solidFill>
                  <a:schemeClr val="accent6"/>
                </a:solidFill>
                <a:latin typeface="Source Sans Pro ExtraLight" panose="020B0303030403020204"/>
                <a:ea typeface="+mj-ea"/>
                <a:cs typeface="Source Sans Pro ExtraLight" panose="020B0303030403020204"/>
              </a:defRPr>
            </a:lvl1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sz="106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4" name="Title 20"/>
          <p:cNvSpPr txBox="1"/>
          <p:nvPr/>
        </p:nvSpPr>
        <p:spPr>
          <a:xfrm>
            <a:off x="9153542" y="3257488"/>
            <a:ext cx="2095760" cy="344645"/>
          </a:xfrm>
          <a:prstGeom prst="rect">
            <a:avLst/>
          </a:prstGeom>
        </p:spPr>
        <p:txBody>
          <a:bodyPr vert="horz" wrap="square" lIns="121857" tIns="60928" rIns="121857" bIns="60928" rtlCol="0" anchor="ctr">
            <a:spAutoFit/>
          </a:bodyPr>
          <a:lstStyle>
            <a:lvl1pPr algn="ctr" defTabSz="457200" rtl="0" eaLnBrk="1" latinLnBrk="0" hangingPunct="1">
              <a:spcBef>
                <a:spcPct val="0"/>
              </a:spcBef>
              <a:buNone/>
              <a:defRPr sz="2900" kern="1200">
                <a:solidFill>
                  <a:schemeClr val="accent6"/>
                </a:solidFill>
                <a:latin typeface="Source Sans Pro ExtraLight" panose="020B0303030403020204"/>
                <a:ea typeface="+mj-ea"/>
                <a:cs typeface="Source Sans Pro ExtraLight" panose="020B0303030403020204"/>
              </a:defRPr>
            </a:lvl1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sz="106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6" name="Title 20"/>
          <p:cNvSpPr txBox="1"/>
          <p:nvPr/>
        </p:nvSpPr>
        <p:spPr>
          <a:xfrm>
            <a:off x="8665789" y="4300090"/>
            <a:ext cx="2072447" cy="344645"/>
          </a:xfrm>
          <a:prstGeom prst="rect">
            <a:avLst/>
          </a:prstGeom>
        </p:spPr>
        <p:txBody>
          <a:bodyPr vert="horz" wrap="square" lIns="121857" tIns="60928" rIns="121857" bIns="60928" rtlCol="0" anchor="ctr">
            <a:spAutoFit/>
          </a:bodyPr>
          <a:lstStyle>
            <a:lvl1pPr algn="ctr" defTabSz="457200" rtl="0" eaLnBrk="1" latinLnBrk="0" hangingPunct="1">
              <a:spcBef>
                <a:spcPct val="0"/>
              </a:spcBef>
              <a:buNone/>
              <a:defRPr sz="2900" kern="1200">
                <a:solidFill>
                  <a:schemeClr val="accent6"/>
                </a:solidFill>
                <a:latin typeface="Source Sans Pro ExtraLight" panose="020B0303030403020204"/>
                <a:ea typeface="+mj-ea"/>
                <a:cs typeface="Source Sans Pro ExtraLight" panose="020B0303030403020204"/>
              </a:defRPr>
            </a:lvl1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sz="106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7" name="Title 20"/>
          <p:cNvSpPr txBox="1"/>
          <p:nvPr/>
        </p:nvSpPr>
        <p:spPr>
          <a:xfrm>
            <a:off x="1728863" y="2600399"/>
            <a:ext cx="2036551" cy="344645"/>
          </a:xfrm>
          <a:prstGeom prst="rect">
            <a:avLst/>
          </a:prstGeom>
        </p:spPr>
        <p:txBody>
          <a:bodyPr vert="horz" wrap="square" lIns="121857" tIns="60928" rIns="121857" bIns="60928" rtlCol="0" anchor="ctr">
            <a:spAutoFit/>
          </a:bodyPr>
          <a:lstStyle>
            <a:lvl1pPr algn="ctr" defTabSz="457200" rtl="0" eaLnBrk="1" latinLnBrk="0" hangingPunct="1">
              <a:spcBef>
                <a:spcPct val="0"/>
              </a:spcBef>
              <a:buNone/>
              <a:defRPr sz="2900" kern="1200">
                <a:solidFill>
                  <a:schemeClr val="accent6"/>
                </a:solidFill>
                <a:latin typeface="Source Sans Pro ExtraLight" panose="020B0303030403020204"/>
                <a:ea typeface="+mj-ea"/>
                <a:cs typeface="Source Sans Pro ExtraLight" panose="020B0303030403020204"/>
              </a:defRPr>
            </a:lvl1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sz="106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8" name="Title 20"/>
          <p:cNvSpPr txBox="1"/>
          <p:nvPr/>
        </p:nvSpPr>
        <p:spPr>
          <a:xfrm>
            <a:off x="1062961" y="3724293"/>
            <a:ext cx="2103472" cy="344645"/>
          </a:xfrm>
          <a:prstGeom prst="rect">
            <a:avLst/>
          </a:prstGeom>
        </p:spPr>
        <p:txBody>
          <a:bodyPr vert="horz" wrap="square" lIns="121857" tIns="60928" rIns="121857" bIns="60928" rtlCol="0" anchor="ctr">
            <a:spAutoFit/>
          </a:bodyPr>
          <a:lstStyle>
            <a:lvl1pPr algn="ctr" defTabSz="457200" rtl="0" eaLnBrk="1" latinLnBrk="0" hangingPunct="1">
              <a:spcBef>
                <a:spcPct val="0"/>
              </a:spcBef>
              <a:buNone/>
              <a:defRPr sz="2900" kern="1200">
                <a:solidFill>
                  <a:schemeClr val="accent6"/>
                </a:solidFill>
                <a:latin typeface="Source Sans Pro ExtraLight" panose="020B0303030403020204"/>
                <a:ea typeface="+mj-ea"/>
                <a:cs typeface="Source Sans Pro ExtraLight" panose="020B0303030403020204"/>
              </a:defRPr>
            </a:lvl1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sz="106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90" name="Title 20"/>
          <p:cNvSpPr txBox="1"/>
          <p:nvPr/>
        </p:nvSpPr>
        <p:spPr>
          <a:xfrm>
            <a:off x="1370330" y="4766708"/>
            <a:ext cx="2137410" cy="344645"/>
          </a:xfrm>
          <a:prstGeom prst="rect">
            <a:avLst/>
          </a:prstGeom>
        </p:spPr>
        <p:txBody>
          <a:bodyPr vert="horz" wrap="square" lIns="121857" tIns="60928" rIns="121857" bIns="60928" rtlCol="0" anchor="ctr">
            <a:spAutoFit/>
          </a:bodyPr>
          <a:lstStyle>
            <a:lvl1pPr algn="ctr" defTabSz="457200" rtl="0" eaLnBrk="1" latinLnBrk="0" hangingPunct="1">
              <a:spcBef>
                <a:spcPct val="0"/>
              </a:spcBef>
              <a:buNone/>
              <a:defRPr sz="2900" kern="1200">
                <a:solidFill>
                  <a:schemeClr val="accent6"/>
                </a:solidFill>
                <a:latin typeface="Source Sans Pro ExtraLight" panose="020B0303030403020204"/>
                <a:ea typeface="+mj-ea"/>
                <a:cs typeface="Source Sans Pro ExtraLight" panose="020B0303030403020204"/>
              </a:defRPr>
            </a:lvl1p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en-US" sz="106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71" name="TextBox 8"/>
          <p:cNvSpPr txBox="1"/>
          <p:nvPr/>
        </p:nvSpPr>
        <p:spPr>
          <a:xfrm>
            <a:off x="4442510" y="230969"/>
            <a:ext cx="3277238" cy="525208"/>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4" name="TextBox 8"/>
          <p:cNvSpPr txBox="1"/>
          <p:nvPr/>
        </p:nvSpPr>
        <p:spPr>
          <a:xfrm>
            <a:off x="5000333" y="809622"/>
            <a:ext cx="2191337" cy="16049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Tm="0">
        <p:pull/>
      </p:transition>
    </mc:Choice>
    <mc:Fallback xmlns="">
      <p:transition spd="slow" advTm="0">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right)">
                                      <p:cBhvr>
                                        <p:cTn id="15" dur="500"/>
                                        <p:tgtEl>
                                          <p:spTgt spid="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right)">
                                      <p:cBhvr>
                                        <p:cTn id="23" dur="500"/>
                                        <p:tgtEl>
                                          <p:spTgt spid="2"/>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500"/>
                                        <p:tgtEl>
                                          <p:spTgt spid="35"/>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500"/>
                                        <p:tgtEl>
                                          <p:spTgt spid="37"/>
                                        </p:tgtEl>
                                      </p:cBhvr>
                                    </p:animEffect>
                                  </p:childTnLst>
                                </p:cTn>
                              </p:par>
                            </p:childTnLst>
                          </p:cTn>
                        </p:par>
                        <p:par>
                          <p:cTn id="52" fill="hold">
                            <p:stCondLst>
                              <p:cond delay="6000"/>
                            </p:stCondLst>
                            <p:childTnLst>
                              <p:par>
                                <p:cTn id="53" presetID="56" presetClass="entr" presetSubtype="0" fill="hold" grpId="0" nodeType="afterEffect">
                                  <p:stCondLst>
                                    <p:cond delay="0"/>
                                  </p:stCondLst>
                                  <p:iterate type="lt">
                                    <p:tmPct val="10000"/>
                                  </p:iterate>
                                  <p:childTnLst>
                                    <p:set>
                                      <p:cBhvr>
                                        <p:cTn id="54" dur="1" fill="hold">
                                          <p:stCondLst>
                                            <p:cond delay="0"/>
                                          </p:stCondLst>
                                        </p:cTn>
                                        <p:tgtEl>
                                          <p:spTgt spid="80"/>
                                        </p:tgtEl>
                                        <p:attrNameLst>
                                          <p:attrName>style.visibility</p:attrName>
                                        </p:attrNameLst>
                                      </p:cBhvr>
                                      <p:to>
                                        <p:strVal val="visible"/>
                                      </p:to>
                                    </p:set>
                                    <p:anim by="(-#ppt_w*2)" calcmode="lin" valueType="num">
                                      <p:cBhvr rctx="PPT">
                                        <p:cTn id="55" dur="500" autoRev="1" fill="hold">
                                          <p:stCondLst>
                                            <p:cond delay="0"/>
                                          </p:stCondLst>
                                        </p:cTn>
                                        <p:tgtEl>
                                          <p:spTgt spid="80"/>
                                        </p:tgtEl>
                                        <p:attrNameLst>
                                          <p:attrName>ppt_w</p:attrName>
                                        </p:attrNameLst>
                                      </p:cBhvr>
                                    </p:anim>
                                    <p:anim by="(#ppt_w*0.50)" calcmode="lin" valueType="num">
                                      <p:cBhvr>
                                        <p:cTn id="56" dur="500" decel="50000" autoRev="1" fill="hold">
                                          <p:stCondLst>
                                            <p:cond delay="0"/>
                                          </p:stCondLst>
                                        </p:cTn>
                                        <p:tgtEl>
                                          <p:spTgt spid="80"/>
                                        </p:tgtEl>
                                        <p:attrNameLst>
                                          <p:attrName>ppt_x</p:attrName>
                                        </p:attrNameLst>
                                      </p:cBhvr>
                                    </p:anim>
                                    <p:anim from="(-#ppt_h/2)" to="(#ppt_y)" calcmode="lin" valueType="num">
                                      <p:cBhvr>
                                        <p:cTn id="57" dur="1000" fill="hold">
                                          <p:stCondLst>
                                            <p:cond delay="0"/>
                                          </p:stCondLst>
                                        </p:cTn>
                                        <p:tgtEl>
                                          <p:spTgt spid="80"/>
                                        </p:tgtEl>
                                        <p:attrNameLst>
                                          <p:attrName>ppt_y</p:attrName>
                                        </p:attrNameLst>
                                      </p:cBhvr>
                                    </p:anim>
                                    <p:animRot by="21600000">
                                      <p:cBhvr>
                                        <p:cTn id="58" dur="1000" fill="hold">
                                          <p:stCondLst>
                                            <p:cond delay="0"/>
                                          </p:stCondLst>
                                        </p:cTn>
                                        <p:tgtEl>
                                          <p:spTgt spid="80"/>
                                        </p:tgtEl>
                                        <p:attrNameLst>
                                          <p:attrName>r</p:attrName>
                                        </p:attrNameLst>
                                      </p:cBhvr>
                                    </p:animRot>
                                  </p:childTnLst>
                                </p:cTn>
                              </p:par>
                            </p:childTnLst>
                          </p:cTn>
                        </p:par>
                        <p:par>
                          <p:cTn id="59" fill="hold">
                            <p:stCondLst>
                              <p:cond delay="7599"/>
                            </p:stCondLst>
                            <p:childTnLst>
                              <p:par>
                                <p:cTn id="60" presetID="56" presetClass="entr" presetSubtype="0" fill="hold" grpId="0" nodeType="afterEffect">
                                  <p:stCondLst>
                                    <p:cond delay="0"/>
                                  </p:stCondLst>
                                  <p:iterate type="lt">
                                    <p:tmPct val="10000"/>
                                  </p:iterate>
                                  <p:childTnLst>
                                    <p:set>
                                      <p:cBhvr>
                                        <p:cTn id="61" dur="1" fill="hold">
                                          <p:stCondLst>
                                            <p:cond delay="0"/>
                                          </p:stCondLst>
                                        </p:cTn>
                                        <p:tgtEl>
                                          <p:spTgt spid="81"/>
                                        </p:tgtEl>
                                        <p:attrNameLst>
                                          <p:attrName>style.visibility</p:attrName>
                                        </p:attrNameLst>
                                      </p:cBhvr>
                                      <p:to>
                                        <p:strVal val="visible"/>
                                      </p:to>
                                    </p:set>
                                    <p:anim by="(-#ppt_w*2)" calcmode="lin" valueType="num">
                                      <p:cBhvr rctx="PPT">
                                        <p:cTn id="62" dur="500" autoRev="1" fill="hold">
                                          <p:stCondLst>
                                            <p:cond delay="0"/>
                                          </p:stCondLst>
                                        </p:cTn>
                                        <p:tgtEl>
                                          <p:spTgt spid="81"/>
                                        </p:tgtEl>
                                        <p:attrNameLst>
                                          <p:attrName>ppt_w</p:attrName>
                                        </p:attrNameLst>
                                      </p:cBhvr>
                                    </p:anim>
                                    <p:anim by="(#ppt_w*0.50)" calcmode="lin" valueType="num">
                                      <p:cBhvr>
                                        <p:cTn id="63" dur="500" decel="50000" autoRev="1" fill="hold">
                                          <p:stCondLst>
                                            <p:cond delay="0"/>
                                          </p:stCondLst>
                                        </p:cTn>
                                        <p:tgtEl>
                                          <p:spTgt spid="81"/>
                                        </p:tgtEl>
                                        <p:attrNameLst>
                                          <p:attrName>ppt_x</p:attrName>
                                        </p:attrNameLst>
                                      </p:cBhvr>
                                    </p:anim>
                                    <p:anim from="(-#ppt_h/2)" to="(#ppt_y)" calcmode="lin" valueType="num">
                                      <p:cBhvr>
                                        <p:cTn id="64" dur="1000" fill="hold">
                                          <p:stCondLst>
                                            <p:cond delay="0"/>
                                          </p:stCondLst>
                                        </p:cTn>
                                        <p:tgtEl>
                                          <p:spTgt spid="81"/>
                                        </p:tgtEl>
                                        <p:attrNameLst>
                                          <p:attrName>ppt_y</p:attrName>
                                        </p:attrNameLst>
                                      </p:cBhvr>
                                    </p:anim>
                                    <p:animRot by="21600000">
                                      <p:cBhvr>
                                        <p:cTn id="65" dur="1000" fill="hold">
                                          <p:stCondLst>
                                            <p:cond delay="0"/>
                                          </p:stCondLst>
                                        </p:cTn>
                                        <p:tgtEl>
                                          <p:spTgt spid="81"/>
                                        </p:tgtEl>
                                        <p:attrNameLst>
                                          <p:attrName>r</p:attrName>
                                        </p:attrNameLst>
                                      </p:cBhvr>
                                    </p:animRot>
                                  </p:childTnLst>
                                </p:cTn>
                              </p:par>
                            </p:childTnLst>
                          </p:cTn>
                        </p:par>
                        <p:par>
                          <p:cTn id="66" fill="hold">
                            <p:stCondLst>
                              <p:cond delay="9199"/>
                            </p:stCondLst>
                            <p:childTnLst>
                              <p:par>
                                <p:cTn id="67" presetID="56" presetClass="entr" presetSubtype="0" fill="hold" grpId="0" nodeType="afterEffect">
                                  <p:stCondLst>
                                    <p:cond delay="0"/>
                                  </p:stCondLst>
                                  <p:iterate type="lt">
                                    <p:tmPct val="10000"/>
                                  </p:iterate>
                                  <p:childTnLst>
                                    <p:set>
                                      <p:cBhvr>
                                        <p:cTn id="68" dur="1" fill="hold">
                                          <p:stCondLst>
                                            <p:cond delay="0"/>
                                          </p:stCondLst>
                                        </p:cTn>
                                        <p:tgtEl>
                                          <p:spTgt spid="75"/>
                                        </p:tgtEl>
                                        <p:attrNameLst>
                                          <p:attrName>style.visibility</p:attrName>
                                        </p:attrNameLst>
                                      </p:cBhvr>
                                      <p:to>
                                        <p:strVal val="visible"/>
                                      </p:to>
                                    </p:set>
                                    <p:anim by="(-#ppt_w*2)" calcmode="lin" valueType="num">
                                      <p:cBhvr rctx="PPT">
                                        <p:cTn id="69" dur="500" autoRev="1" fill="hold">
                                          <p:stCondLst>
                                            <p:cond delay="0"/>
                                          </p:stCondLst>
                                        </p:cTn>
                                        <p:tgtEl>
                                          <p:spTgt spid="75"/>
                                        </p:tgtEl>
                                        <p:attrNameLst>
                                          <p:attrName>ppt_w</p:attrName>
                                        </p:attrNameLst>
                                      </p:cBhvr>
                                    </p:anim>
                                    <p:anim by="(#ppt_w*0.50)" calcmode="lin" valueType="num">
                                      <p:cBhvr>
                                        <p:cTn id="70" dur="500" decel="50000" autoRev="1" fill="hold">
                                          <p:stCondLst>
                                            <p:cond delay="0"/>
                                          </p:stCondLst>
                                        </p:cTn>
                                        <p:tgtEl>
                                          <p:spTgt spid="75"/>
                                        </p:tgtEl>
                                        <p:attrNameLst>
                                          <p:attrName>ppt_x</p:attrName>
                                        </p:attrNameLst>
                                      </p:cBhvr>
                                    </p:anim>
                                    <p:anim from="(-#ppt_h/2)" to="(#ppt_y)" calcmode="lin" valueType="num">
                                      <p:cBhvr>
                                        <p:cTn id="71" dur="1000" fill="hold">
                                          <p:stCondLst>
                                            <p:cond delay="0"/>
                                          </p:stCondLst>
                                        </p:cTn>
                                        <p:tgtEl>
                                          <p:spTgt spid="75"/>
                                        </p:tgtEl>
                                        <p:attrNameLst>
                                          <p:attrName>ppt_y</p:attrName>
                                        </p:attrNameLst>
                                      </p:cBhvr>
                                    </p:anim>
                                    <p:animRot by="21600000">
                                      <p:cBhvr>
                                        <p:cTn id="72" dur="1000" fill="hold">
                                          <p:stCondLst>
                                            <p:cond delay="0"/>
                                          </p:stCondLst>
                                        </p:cTn>
                                        <p:tgtEl>
                                          <p:spTgt spid="75"/>
                                        </p:tgtEl>
                                        <p:attrNameLst>
                                          <p:attrName>r</p:attrName>
                                        </p:attrNameLst>
                                      </p:cBhvr>
                                    </p:animRot>
                                  </p:childTnLst>
                                </p:cTn>
                              </p:par>
                            </p:childTnLst>
                          </p:cTn>
                        </p:par>
                        <p:par>
                          <p:cTn id="73" fill="hold">
                            <p:stCondLst>
                              <p:cond delay="10800"/>
                            </p:stCondLst>
                            <p:childTnLst>
                              <p:par>
                                <p:cTn id="74" presetID="56" presetClass="entr" presetSubtype="0" fill="hold" grpId="0" nodeType="afterEffect">
                                  <p:stCondLst>
                                    <p:cond delay="0"/>
                                  </p:stCondLst>
                                  <p:iterate type="lt">
                                    <p:tmPct val="10000"/>
                                  </p:iterate>
                                  <p:childTnLst>
                                    <p:set>
                                      <p:cBhvr>
                                        <p:cTn id="75" dur="1" fill="hold">
                                          <p:stCondLst>
                                            <p:cond delay="0"/>
                                          </p:stCondLst>
                                        </p:cTn>
                                        <p:tgtEl>
                                          <p:spTgt spid="82"/>
                                        </p:tgtEl>
                                        <p:attrNameLst>
                                          <p:attrName>style.visibility</p:attrName>
                                        </p:attrNameLst>
                                      </p:cBhvr>
                                      <p:to>
                                        <p:strVal val="visible"/>
                                      </p:to>
                                    </p:set>
                                    <p:anim by="(-#ppt_w*2)" calcmode="lin" valueType="num">
                                      <p:cBhvr rctx="PPT">
                                        <p:cTn id="76" dur="500" autoRev="1" fill="hold">
                                          <p:stCondLst>
                                            <p:cond delay="0"/>
                                          </p:stCondLst>
                                        </p:cTn>
                                        <p:tgtEl>
                                          <p:spTgt spid="82"/>
                                        </p:tgtEl>
                                        <p:attrNameLst>
                                          <p:attrName>ppt_w</p:attrName>
                                        </p:attrNameLst>
                                      </p:cBhvr>
                                    </p:anim>
                                    <p:anim by="(#ppt_w*0.50)" calcmode="lin" valueType="num">
                                      <p:cBhvr>
                                        <p:cTn id="77" dur="500" decel="50000" autoRev="1" fill="hold">
                                          <p:stCondLst>
                                            <p:cond delay="0"/>
                                          </p:stCondLst>
                                        </p:cTn>
                                        <p:tgtEl>
                                          <p:spTgt spid="82"/>
                                        </p:tgtEl>
                                        <p:attrNameLst>
                                          <p:attrName>ppt_x</p:attrName>
                                        </p:attrNameLst>
                                      </p:cBhvr>
                                    </p:anim>
                                    <p:anim from="(-#ppt_h/2)" to="(#ppt_y)" calcmode="lin" valueType="num">
                                      <p:cBhvr>
                                        <p:cTn id="78" dur="1000" fill="hold">
                                          <p:stCondLst>
                                            <p:cond delay="0"/>
                                          </p:stCondLst>
                                        </p:cTn>
                                        <p:tgtEl>
                                          <p:spTgt spid="82"/>
                                        </p:tgtEl>
                                        <p:attrNameLst>
                                          <p:attrName>ppt_y</p:attrName>
                                        </p:attrNameLst>
                                      </p:cBhvr>
                                    </p:anim>
                                    <p:animRot by="21600000">
                                      <p:cBhvr>
                                        <p:cTn id="79" dur="1000" fill="hold">
                                          <p:stCondLst>
                                            <p:cond delay="0"/>
                                          </p:stCondLst>
                                        </p:cTn>
                                        <p:tgtEl>
                                          <p:spTgt spid="82"/>
                                        </p:tgtEl>
                                        <p:attrNameLst>
                                          <p:attrName>r</p:attrName>
                                        </p:attrNameLst>
                                      </p:cBhvr>
                                    </p:animRot>
                                  </p:childTnLst>
                                </p:cTn>
                              </p:par>
                            </p:childTnLst>
                          </p:cTn>
                        </p:par>
                        <p:par>
                          <p:cTn id="80" fill="hold">
                            <p:stCondLst>
                              <p:cond delay="12399"/>
                            </p:stCondLst>
                            <p:childTnLst>
                              <p:par>
                                <p:cTn id="81" presetID="56" presetClass="entr" presetSubtype="0" fill="hold" grpId="0" nodeType="afterEffect">
                                  <p:stCondLst>
                                    <p:cond delay="0"/>
                                  </p:stCondLst>
                                  <p:iterate type="lt">
                                    <p:tmPct val="10000"/>
                                  </p:iterate>
                                  <p:childTnLst>
                                    <p:set>
                                      <p:cBhvr>
                                        <p:cTn id="82" dur="1" fill="hold">
                                          <p:stCondLst>
                                            <p:cond delay="0"/>
                                          </p:stCondLst>
                                        </p:cTn>
                                        <p:tgtEl>
                                          <p:spTgt spid="78"/>
                                        </p:tgtEl>
                                        <p:attrNameLst>
                                          <p:attrName>style.visibility</p:attrName>
                                        </p:attrNameLst>
                                      </p:cBhvr>
                                      <p:to>
                                        <p:strVal val="visible"/>
                                      </p:to>
                                    </p:set>
                                    <p:anim by="(-#ppt_w*2)" calcmode="lin" valueType="num">
                                      <p:cBhvr rctx="PPT">
                                        <p:cTn id="83" dur="500" autoRev="1" fill="hold">
                                          <p:stCondLst>
                                            <p:cond delay="0"/>
                                          </p:stCondLst>
                                        </p:cTn>
                                        <p:tgtEl>
                                          <p:spTgt spid="78"/>
                                        </p:tgtEl>
                                        <p:attrNameLst>
                                          <p:attrName>ppt_w</p:attrName>
                                        </p:attrNameLst>
                                      </p:cBhvr>
                                    </p:anim>
                                    <p:anim by="(#ppt_w*0.50)" calcmode="lin" valueType="num">
                                      <p:cBhvr>
                                        <p:cTn id="84" dur="500" decel="50000" autoRev="1" fill="hold">
                                          <p:stCondLst>
                                            <p:cond delay="0"/>
                                          </p:stCondLst>
                                        </p:cTn>
                                        <p:tgtEl>
                                          <p:spTgt spid="78"/>
                                        </p:tgtEl>
                                        <p:attrNameLst>
                                          <p:attrName>ppt_x</p:attrName>
                                        </p:attrNameLst>
                                      </p:cBhvr>
                                    </p:anim>
                                    <p:anim from="(-#ppt_h/2)" to="(#ppt_y)" calcmode="lin" valueType="num">
                                      <p:cBhvr>
                                        <p:cTn id="85" dur="1000" fill="hold">
                                          <p:stCondLst>
                                            <p:cond delay="0"/>
                                          </p:stCondLst>
                                        </p:cTn>
                                        <p:tgtEl>
                                          <p:spTgt spid="78"/>
                                        </p:tgtEl>
                                        <p:attrNameLst>
                                          <p:attrName>ppt_y</p:attrName>
                                        </p:attrNameLst>
                                      </p:cBhvr>
                                    </p:anim>
                                    <p:animRot by="21600000">
                                      <p:cBhvr>
                                        <p:cTn id="86" dur="1000" fill="hold">
                                          <p:stCondLst>
                                            <p:cond delay="0"/>
                                          </p:stCondLst>
                                        </p:cTn>
                                        <p:tgtEl>
                                          <p:spTgt spid="78"/>
                                        </p:tgtEl>
                                        <p:attrNameLst>
                                          <p:attrName>r</p:attrName>
                                        </p:attrNameLst>
                                      </p:cBhvr>
                                    </p:animRot>
                                  </p:childTnLst>
                                </p:cTn>
                              </p:par>
                            </p:childTnLst>
                          </p:cTn>
                        </p:par>
                        <p:par>
                          <p:cTn id="87" fill="hold">
                            <p:stCondLst>
                              <p:cond delay="14000"/>
                            </p:stCondLst>
                            <p:childTnLst>
                              <p:par>
                                <p:cTn id="88" presetID="56" presetClass="entr" presetSubtype="0" fill="hold" grpId="0" nodeType="afterEffect">
                                  <p:stCondLst>
                                    <p:cond delay="0"/>
                                  </p:stCondLst>
                                  <p:iterate type="lt">
                                    <p:tmPct val="10000"/>
                                  </p:iterate>
                                  <p:childTnLst>
                                    <p:set>
                                      <p:cBhvr>
                                        <p:cTn id="89" dur="1" fill="hold">
                                          <p:stCondLst>
                                            <p:cond delay="0"/>
                                          </p:stCondLst>
                                        </p:cTn>
                                        <p:tgtEl>
                                          <p:spTgt spid="79"/>
                                        </p:tgtEl>
                                        <p:attrNameLst>
                                          <p:attrName>style.visibility</p:attrName>
                                        </p:attrNameLst>
                                      </p:cBhvr>
                                      <p:to>
                                        <p:strVal val="visible"/>
                                      </p:to>
                                    </p:set>
                                    <p:anim by="(-#ppt_w*2)" calcmode="lin" valueType="num">
                                      <p:cBhvr rctx="PPT">
                                        <p:cTn id="90" dur="500" autoRev="1" fill="hold">
                                          <p:stCondLst>
                                            <p:cond delay="0"/>
                                          </p:stCondLst>
                                        </p:cTn>
                                        <p:tgtEl>
                                          <p:spTgt spid="79"/>
                                        </p:tgtEl>
                                        <p:attrNameLst>
                                          <p:attrName>ppt_w</p:attrName>
                                        </p:attrNameLst>
                                      </p:cBhvr>
                                    </p:anim>
                                    <p:anim by="(#ppt_w*0.50)" calcmode="lin" valueType="num">
                                      <p:cBhvr>
                                        <p:cTn id="91" dur="500" decel="50000" autoRev="1" fill="hold">
                                          <p:stCondLst>
                                            <p:cond delay="0"/>
                                          </p:stCondLst>
                                        </p:cTn>
                                        <p:tgtEl>
                                          <p:spTgt spid="79"/>
                                        </p:tgtEl>
                                        <p:attrNameLst>
                                          <p:attrName>ppt_x</p:attrName>
                                        </p:attrNameLst>
                                      </p:cBhvr>
                                    </p:anim>
                                    <p:anim from="(-#ppt_h/2)" to="(#ppt_y)" calcmode="lin" valueType="num">
                                      <p:cBhvr>
                                        <p:cTn id="92" dur="1000" fill="hold">
                                          <p:stCondLst>
                                            <p:cond delay="0"/>
                                          </p:stCondLst>
                                        </p:cTn>
                                        <p:tgtEl>
                                          <p:spTgt spid="79"/>
                                        </p:tgtEl>
                                        <p:attrNameLst>
                                          <p:attrName>ppt_y</p:attrName>
                                        </p:attrNameLst>
                                      </p:cBhvr>
                                    </p:anim>
                                    <p:animRot by="21600000">
                                      <p:cBhvr>
                                        <p:cTn id="93" dur="1000" fill="hold">
                                          <p:stCondLst>
                                            <p:cond delay="0"/>
                                          </p:stCondLst>
                                        </p:cTn>
                                        <p:tgtEl>
                                          <p:spTgt spid="79"/>
                                        </p:tgtEl>
                                        <p:attrNameLst>
                                          <p:attrName>r</p:attrName>
                                        </p:attrNameLst>
                                      </p:cBhvr>
                                    </p:animRot>
                                  </p:childTnLst>
                                </p:cTn>
                              </p:par>
                            </p:childTnLst>
                          </p:cTn>
                        </p:par>
                        <p:par>
                          <p:cTn id="94" fill="hold">
                            <p:stCondLst>
                              <p:cond delay="15600"/>
                            </p:stCondLst>
                            <p:childTnLst>
                              <p:par>
                                <p:cTn id="95" presetID="10" presetClass="entr" presetSubtype="0" fill="hold" grpId="0" nodeType="afterEffect">
                                  <p:stCondLst>
                                    <p:cond delay="0"/>
                                  </p:stCondLst>
                                  <p:childTnLst>
                                    <p:set>
                                      <p:cBhvr>
                                        <p:cTn id="96" dur="1" fill="hold">
                                          <p:stCondLst>
                                            <p:cond delay="0"/>
                                          </p:stCondLst>
                                        </p:cTn>
                                        <p:tgtEl>
                                          <p:spTgt spid="83"/>
                                        </p:tgtEl>
                                        <p:attrNameLst>
                                          <p:attrName>style.visibility</p:attrName>
                                        </p:attrNameLst>
                                      </p:cBhvr>
                                      <p:to>
                                        <p:strVal val="visible"/>
                                      </p:to>
                                    </p:set>
                                    <p:animEffect transition="in" filter="fade">
                                      <p:cBhvr>
                                        <p:cTn id="97" dur="500"/>
                                        <p:tgtEl>
                                          <p:spTgt spid="83"/>
                                        </p:tgtEl>
                                      </p:cBhvr>
                                    </p:animEffect>
                                  </p:childTnLst>
                                </p:cTn>
                              </p:par>
                            </p:childTnLst>
                          </p:cTn>
                        </p:par>
                        <p:par>
                          <p:cTn id="98" fill="hold">
                            <p:stCondLst>
                              <p:cond delay="16100"/>
                            </p:stCondLst>
                            <p:childTnLst>
                              <p:par>
                                <p:cTn id="99" presetID="10" presetClass="entr" presetSubtype="0" fill="hold" grpId="0" nodeType="afterEffect">
                                  <p:stCondLst>
                                    <p:cond delay="0"/>
                                  </p:stCondLst>
                                  <p:childTnLst>
                                    <p:set>
                                      <p:cBhvr>
                                        <p:cTn id="100" dur="1" fill="hold">
                                          <p:stCondLst>
                                            <p:cond delay="0"/>
                                          </p:stCondLst>
                                        </p:cTn>
                                        <p:tgtEl>
                                          <p:spTgt spid="84"/>
                                        </p:tgtEl>
                                        <p:attrNameLst>
                                          <p:attrName>style.visibility</p:attrName>
                                        </p:attrNameLst>
                                      </p:cBhvr>
                                      <p:to>
                                        <p:strVal val="visible"/>
                                      </p:to>
                                    </p:set>
                                    <p:animEffect transition="in" filter="fade">
                                      <p:cBhvr>
                                        <p:cTn id="101" dur="500"/>
                                        <p:tgtEl>
                                          <p:spTgt spid="84"/>
                                        </p:tgtEl>
                                      </p:cBhvr>
                                    </p:animEffect>
                                  </p:childTnLst>
                                </p:cTn>
                              </p:par>
                            </p:childTnLst>
                          </p:cTn>
                        </p:par>
                        <p:par>
                          <p:cTn id="102" fill="hold">
                            <p:stCondLst>
                              <p:cond delay="16600"/>
                            </p:stCondLst>
                            <p:childTnLst>
                              <p:par>
                                <p:cTn id="103" presetID="10" presetClass="entr" presetSubtype="0" fill="hold" grpId="0" nodeType="afterEffect">
                                  <p:stCondLst>
                                    <p:cond delay="0"/>
                                  </p:stCondLst>
                                  <p:childTnLst>
                                    <p:set>
                                      <p:cBhvr>
                                        <p:cTn id="104" dur="1" fill="hold">
                                          <p:stCondLst>
                                            <p:cond delay="0"/>
                                          </p:stCondLst>
                                        </p:cTn>
                                        <p:tgtEl>
                                          <p:spTgt spid="86"/>
                                        </p:tgtEl>
                                        <p:attrNameLst>
                                          <p:attrName>style.visibility</p:attrName>
                                        </p:attrNameLst>
                                      </p:cBhvr>
                                      <p:to>
                                        <p:strVal val="visible"/>
                                      </p:to>
                                    </p:set>
                                    <p:animEffect transition="in" filter="fade">
                                      <p:cBhvr>
                                        <p:cTn id="105" dur="500"/>
                                        <p:tgtEl>
                                          <p:spTgt spid="86"/>
                                        </p:tgtEl>
                                      </p:cBhvr>
                                    </p:animEffect>
                                  </p:childTnLst>
                                </p:cTn>
                              </p:par>
                            </p:childTnLst>
                          </p:cTn>
                        </p:par>
                        <p:par>
                          <p:cTn id="106" fill="hold">
                            <p:stCondLst>
                              <p:cond delay="17100"/>
                            </p:stCondLst>
                            <p:childTnLst>
                              <p:par>
                                <p:cTn id="107" presetID="10" presetClass="entr" presetSubtype="0" fill="hold" grpId="0" nodeType="afterEffect">
                                  <p:stCondLst>
                                    <p:cond delay="0"/>
                                  </p:stCondLst>
                                  <p:childTnLst>
                                    <p:set>
                                      <p:cBhvr>
                                        <p:cTn id="108" dur="1" fill="hold">
                                          <p:stCondLst>
                                            <p:cond delay="0"/>
                                          </p:stCondLst>
                                        </p:cTn>
                                        <p:tgtEl>
                                          <p:spTgt spid="87"/>
                                        </p:tgtEl>
                                        <p:attrNameLst>
                                          <p:attrName>style.visibility</p:attrName>
                                        </p:attrNameLst>
                                      </p:cBhvr>
                                      <p:to>
                                        <p:strVal val="visible"/>
                                      </p:to>
                                    </p:set>
                                    <p:animEffect transition="in" filter="fade">
                                      <p:cBhvr>
                                        <p:cTn id="109" dur="500"/>
                                        <p:tgtEl>
                                          <p:spTgt spid="87"/>
                                        </p:tgtEl>
                                      </p:cBhvr>
                                    </p:animEffect>
                                  </p:childTnLst>
                                </p:cTn>
                              </p:par>
                            </p:childTnLst>
                          </p:cTn>
                        </p:par>
                        <p:par>
                          <p:cTn id="110" fill="hold">
                            <p:stCondLst>
                              <p:cond delay="17600"/>
                            </p:stCondLst>
                            <p:childTnLst>
                              <p:par>
                                <p:cTn id="111" presetID="10" presetClass="entr" presetSubtype="0" fill="hold" grpId="0" nodeType="afterEffect">
                                  <p:stCondLst>
                                    <p:cond delay="0"/>
                                  </p:stCondLst>
                                  <p:childTnLst>
                                    <p:set>
                                      <p:cBhvr>
                                        <p:cTn id="112" dur="1" fill="hold">
                                          <p:stCondLst>
                                            <p:cond delay="0"/>
                                          </p:stCondLst>
                                        </p:cTn>
                                        <p:tgtEl>
                                          <p:spTgt spid="88"/>
                                        </p:tgtEl>
                                        <p:attrNameLst>
                                          <p:attrName>style.visibility</p:attrName>
                                        </p:attrNameLst>
                                      </p:cBhvr>
                                      <p:to>
                                        <p:strVal val="visible"/>
                                      </p:to>
                                    </p:set>
                                    <p:animEffect transition="in" filter="fade">
                                      <p:cBhvr>
                                        <p:cTn id="113" dur="500"/>
                                        <p:tgtEl>
                                          <p:spTgt spid="88"/>
                                        </p:tgtEl>
                                      </p:cBhvr>
                                    </p:animEffect>
                                  </p:childTnLst>
                                </p:cTn>
                              </p:par>
                            </p:childTnLst>
                          </p:cTn>
                        </p:par>
                        <p:par>
                          <p:cTn id="114" fill="hold">
                            <p:stCondLst>
                              <p:cond delay="18100"/>
                            </p:stCondLst>
                            <p:childTnLst>
                              <p:par>
                                <p:cTn id="115" presetID="10" presetClass="entr" presetSubtype="0" fill="hold" grpId="0" nodeType="afterEffect">
                                  <p:stCondLst>
                                    <p:cond delay="0"/>
                                  </p:stCondLst>
                                  <p:childTnLst>
                                    <p:set>
                                      <p:cBhvr>
                                        <p:cTn id="116" dur="1" fill="hold">
                                          <p:stCondLst>
                                            <p:cond delay="0"/>
                                          </p:stCondLst>
                                        </p:cTn>
                                        <p:tgtEl>
                                          <p:spTgt spid="90"/>
                                        </p:tgtEl>
                                        <p:attrNameLst>
                                          <p:attrName>style.visibility</p:attrName>
                                        </p:attrNameLst>
                                      </p:cBhvr>
                                      <p:to>
                                        <p:strVal val="visible"/>
                                      </p:to>
                                    </p:set>
                                    <p:animEffect transition="in" filter="fade">
                                      <p:cBhvr>
                                        <p:cTn id="117"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8" grpId="0"/>
      <p:bldP spid="79" grpId="0"/>
      <p:bldP spid="80" grpId="0"/>
      <p:bldP spid="81" grpId="0"/>
      <p:bldP spid="82" grpId="0"/>
      <p:bldP spid="83" grpId="0"/>
      <p:bldP spid="84" grpId="0"/>
      <p:bldP spid="86" grpId="0"/>
      <p:bldP spid="87" grpId="0"/>
      <p:bldP spid="88" grpId="0"/>
      <p:bldP spid="90"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2D2D2D"/>
        </a:solidFill>
        <a:effectLst/>
      </p:bgPr>
    </p:bg>
    <p:spTree>
      <p:nvGrpSpPr>
        <p:cNvPr id="1" name=""/>
        <p:cNvGrpSpPr/>
        <p:nvPr/>
      </p:nvGrpSpPr>
      <p:grpSpPr>
        <a:xfrm>
          <a:off x="0" y="0"/>
          <a:ext cx="0" cy="0"/>
          <a:chOff x="0" y="0"/>
          <a:chExt cx="0" cy="0"/>
        </a:xfrm>
      </p:grpSpPr>
      <p:pic>
        <p:nvPicPr>
          <p:cNvPr id="2" name="图片 1" descr="2"/>
          <p:cNvPicPr>
            <a:picLocks noChangeAspect="1"/>
          </p:cNvPicPr>
          <p:nvPr/>
        </p:nvPicPr>
        <p:blipFill>
          <a:blip r:embed="rId3" cstate="email"/>
          <a:stretch>
            <a:fillRect/>
          </a:stretch>
        </p:blipFill>
        <p:spPr>
          <a:xfrm>
            <a:off x="-10160" y="-25400"/>
            <a:ext cx="12211685" cy="6908165"/>
          </a:xfrm>
          <a:prstGeom prst="rect">
            <a:avLst/>
          </a:prstGeom>
        </p:spPr>
      </p:pic>
      <p:sp>
        <p:nvSpPr>
          <p:cNvPr id="5" name="文本框 4"/>
          <p:cNvSpPr txBox="1"/>
          <p:nvPr/>
        </p:nvSpPr>
        <p:spPr>
          <a:xfrm>
            <a:off x="3215640" y="2265045"/>
            <a:ext cx="6576060" cy="1445260"/>
          </a:xfrm>
          <a:prstGeom prst="rect">
            <a:avLst/>
          </a:prstGeom>
          <a:noFill/>
        </p:spPr>
        <p:txBody>
          <a:bodyPr wrap="square" rtlCol="0">
            <a:spAutoFit/>
          </a:bodyPr>
          <a:lstStyle/>
          <a:p>
            <a:r>
              <a:rPr lang="en-US" altLang="zh-CN" sz="8800">
                <a:solidFill>
                  <a:srgbClr val="4E5476"/>
                </a:solidFill>
              </a:rPr>
              <a:t>THANK YOU!</a:t>
            </a:r>
          </a:p>
        </p:txBody>
      </p:sp>
    </p:spTree>
  </p:cSld>
  <p:clrMapOvr>
    <a:masterClrMapping/>
  </p:clrMapOvr>
  <p:transition spd="slow" advTm="1000">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D2D2D"/>
        </a:solidFill>
        <a:effectLst/>
      </p:bgPr>
    </p:bg>
    <p:spTree>
      <p:nvGrpSpPr>
        <p:cNvPr id="1" name=""/>
        <p:cNvGrpSpPr/>
        <p:nvPr/>
      </p:nvGrpSpPr>
      <p:grpSpPr>
        <a:xfrm>
          <a:off x="0" y="0"/>
          <a:ext cx="0" cy="0"/>
          <a:chOff x="0" y="0"/>
          <a:chExt cx="0" cy="0"/>
        </a:xfrm>
      </p:grpSpPr>
      <p:pic>
        <p:nvPicPr>
          <p:cNvPr id="2" name="图片 1" descr="2"/>
          <p:cNvPicPr>
            <a:picLocks noChangeAspect="1"/>
          </p:cNvPicPr>
          <p:nvPr/>
        </p:nvPicPr>
        <p:blipFill>
          <a:blip r:embed="rId3" cstate="email"/>
          <a:stretch>
            <a:fillRect/>
          </a:stretch>
        </p:blipFill>
        <p:spPr>
          <a:xfrm>
            <a:off x="-14605" y="-49530"/>
            <a:ext cx="12211685" cy="6908165"/>
          </a:xfrm>
          <a:prstGeom prst="rect">
            <a:avLst/>
          </a:prstGeom>
        </p:spPr>
      </p:pic>
      <p:grpSp>
        <p:nvGrpSpPr>
          <p:cNvPr id="6" name="组合 5"/>
          <p:cNvGrpSpPr/>
          <p:nvPr/>
        </p:nvGrpSpPr>
        <p:grpSpPr>
          <a:xfrm>
            <a:off x="4353084" y="1384798"/>
            <a:ext cx="3476264" cy="3476264"/>
            <a:chOff x="3410673" y="743673"/>
            <a:chExt cx="5370654" cy="5370654"/>
          </a:xfrm>
        </p:grpSpPr>
        <p:sp>
          <p:nvSpPr>
            <p:cNvPr id="4" name="椭圆 3"/>
            <p:cNvSpPr/>
            <p:nvPr/>
          </p:nvSpPr>
          <p:spPr>
            <a:xfrm>
              <a:off x="3410673" y="743673"/>
              <a:ext cx="5370654" cy="53706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a:solidFill>
                  <a:prstClr val="white"/>
                </a:solidFill>
                <a:latin typeface="等线" panose="02010600030101010101" pitchFamily="2" charset="-122"/>
                <a:ea typeface="等线" panose="02010600030101010101" pitchFamily="2" charset="-122"/>
              </a:endParaRPr>
            </a:p>
          </p:txBody>
        </p:sp>
        <p:sp>
          <p:nvSpPr>
            <p:cNvPr id="8" name="椭圆 7"/>
            <p:cNvSpPr/>
            <p:nvPr/>
          </p:nvSpPr>
          <p:spPr>
            <a:xfrm>
              <a:off x="3563073" y="896073"/>
              <a:ext cx="5088038" cy="5088038"/>
            </a:xfrm>
            <a:prstGeom prst="ellipse">
              <a:avLst/>
            </a:prstGeom>
            <a:noFill/>
            <a:ln>
              <a:solidFill>
                <a:srgbClr val="4E5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a:solidFill>
                  <a:prstClr val="white"/>
                </a:solidFill>
                <a:latin typeface="等线" panose="02010600030101010101" pitchFamily="2" charset="-122"/>
                <a:ea typeface="等线" panose="02010600030101010101" pitchFamily="2" charset="-122"/>
              </a:endParaRPr>
            </a:p>
          </p:txBody>
        </p:sp>
      </p:grpSp>
      <p:sp>
        <p:nvSpPr>
          <p:cNvPr id="9" name="矩形 50"/>
          <p:cNvSpPr>
            <a:spLocks noChangeArrowheads="1"/>
          </p:cNvSpPr>
          <p:nvPr/>
        </p:nvSpPr>
        <p:spPr bwMode="auto">
          <a:xfrm>
            <a:off x="4660746" y="3106320"/>
            <a:ext cx="2876179"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defTabSz="685800">
              <a:defRPr/>
            </a:pPr>
            <a:r>
              <a:rPr lang="zh-CN" altLang="en-US" sz="3600" b="1" kern="0" dirty="0">
                <a:solidFill>
                  <a:srgbClr val="4E5476"/>
                </a:solidFill>
                <a:latin typeface="Oswald"/>
                <a:ea typeface="微软雅黑" panose="020B0503020204020204" charset="-122"/>
                <a:sym typeface="微软雅黑" panose="020B0503020204020204" charset="-122"/>
              </a:rPr>
              <a:t>请输入题目</a:t>
            </a:r>
          </a:p>
        </p:txBody>
      </p:sp>
      <p:sp>
        <p:nvSpPr>
          <p:cNvPr id="3" name="文本框 2"/>
          <p:cNvSpPr txBox="1"/>
          <p:nvPr/>
        </p:nvSpPr>
        <p:spPr>
          <a:xfrm>
            <a:off x="4901565" y="2291080"/>
            <a:ext cx="2747010" cy="706755"/>
          </a:xfrm>
          <a:prstGeom prst="rect">
            <a:avLst/>
          </a:prstGeom>
          <a:noFill/>
        </p:spPr>
        <p:txBody>
          <a:bodyPr wrap="square" rtlCol="0">
            <a:spAutoFit/>
          </a:bodyPr>
          <a:lstStyle/>
          <a:p>
            <a:r>
              <a:rPr lang="en-US" altLang="zh-CN" sz="4000" b="1">
                <a:solidFill>
                  <a:srgbClr val="4E5476"/>
                </a:solidFill>
                <a:latin typeface="微软雅黑" panose="020B0503020204020204" charset="-122"/>
                <a:ea typeface="微软雅黑" panose="020B0503020204020204" charset="-122"/>
              </a:rPr>
              <a:t>PART 01</a:t>
            </a:r>
          </a:p>
        </p:txBody>
      </p:sp>
    </p:spTree>
  </p:cSld>
  <p:clrMapOvr>
    <a:masterClrMapping/>
  </p:clrMapOvr>
  <p:transition spd="slow" advTm="1000">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2" name="组合 1"/>
          <p:cNvGrpSpPr/>
          <p:nvPr/>
        </p:nvGrpSpPr>
        <p:grpSpPr>
          <a:xfrm>
            <a:off x="735481" y="1665061"/>
            <a:ext cx="10551476" cy="4019050"/>
            <a:chOff x="735481" y="1665061"/>
            <a:chExt cx="10551476" cy="4019050"/>
          </a:xfrm>
        </p:grpSpPr>
        <p:sp>
          <p:nvSpPr>
            <p:cNvPr id="21" name="îŝliḓè"/>
            <p:cNvSpPr/>
            <p:nvPr/>
          </p:nvSpPr>
          <p:spPr>
            <a:xfrm>
              <a:off x="1880231" y="3074696"/>
              <a:ext cx="2317492" cy="928156"/>
            </a:xfrm>
            <a:custGeom>
              <a:avLst/>
              <a:gdLst/>
              <a:ahLst/>
              <a:cxnLst>
                <a:cxn ang="0">
                  <a:pos x="wd2" y="hd2"/>
                </a:cxn>
                <a:cxn ang="5400000">
                  <a:pos x="wd2" y="hd2"/>
                </a:cxn>
                <a:cxn ang="10800000">
                  <a:pos x="wd2" y="hd2"/>
                </a:cxn>
                <a:cxn ang="16200000">
                  <a:pos x="wd2" y="hd2"/>
                </a:cxn>
              </a:cxnLst>
              <a:rect l="0" t="0" r="r" b="b"/>
              <a:pathLst>
                <a:path w="21600" h="21600" extrusionOk="0">
                  <a:moveTo>
                    <a:pt x="3194" y="0"/>
                  </a:moveTo>
                  <a:lnTo>
                    <a:pt x="21600" y="0"/>
                  </a:lnTo>
                  <a:lnTo>
                    <a:pt x="18406" y="21600"/>
                  </a:lnTo>
                  <a:lnTo>
                    <a:pt x="0" y="21600"/>
                  </a:lnTo>
                  <a:lnTo>
                    <a:pt x="3194" y="0"/>
                  </a:lnTo>
                  <a:close/>
                </a:path>
              </a:pathLst>
            </a:custGeom>
            <a:solidFill>
              <a:srgbClr val="FE6673"/>
            </a:solidFill>
            <a:ln w="12700" cap="flat">
              <a:noFill/>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22" name="iṧľîďé"/>
            <p:cNvSpPr/>
            <p:nvPr/>
          </p:nvSpPr>
          <p:spPr>
            <a:xfrm>
              <a:off x="2559921" y="3453648"/>
              <a:ext cx="1386426" cy="170251"/>
            </a:xfrm>
            <a:prstGeom prst="rect">
              <a:avLst/>
            </a:prstGeom>
            <a:noFill/>
            <a:ln w="12700" cap="flat">
              <a:noFill/>
              <a:miter lim="400000"/>
            </a:ln>
            <a:effectLst/>
          </p:spPr>
          <p:txBody>
            <a:bodyPr wrap="none" lIns="0" tIns="0" rIns="0" bIns="0" anchor="t">
              <a:normAutofit lnSpcReduction="10000"/>
            </a:bodyPr>
            <a:lstStyle/>
            <a:p>
              <a:pPr algn="ctr"/>
              <a:r>
                <a:rPr lang="zh-CN" altLang="en-US" sz="1200" b="1">
                  <a:solidFill>
                    <a:schemeClr val="bg1"/>
                  </a:solidFill>
                  <a:latin typeface="微软雅黑 Light" panose="020B0502040204020203" pitchFamily="34" charset="-122"/>
                  <a:ea typeface="微软雅黑 Light" panose="020B0502040204020203" pitchFamily="34" charset="-122"/>
                </a:rPr>
                <a:t>标题文本预设</a:t>
              </a:r>
            </a:p>
          </p:txBody>
        </p:sp>
        <p:sp>
          <p:nvSpPr>
            <p:cNvPr id="23" name="ïSlíḑè"/>
            <p:cNvSpPr/>
            <p:nvPr/>
          </p:nvSpPr>
          <p:spPr>
            <a:xfrm>
              <a:off x="3911788" y="3074696"/>
              <a:ext cx="2317493" cy="928156"/>
            </a:xfrm>
            <a:custGeom>
              <a:avLst/>
              <a:gdLst/>
              <a:ahLst/>
              <a:cxnLst>
                <a:cxn ang="0">
                  <a:pos x="wd2" y="hd2"/>
                </a:cxn>
                <a:cxn ang="5400000">
                  <a:pos x="wd2" y="hd2"/>
                </a:cxn>
                <a:cxn ang="10800000">
                  <a:pos x="wd2" y="hd2"/>
                </a:cxn>
                <a:cxn ang="16200000">
                  <a:pos x="wd2" y="hd2"/>
                </a:cxn>
              </a:cxnLst>
              <a:rect l="0" t="0" r="r" b="b"/>
              <a:pathLst>
                <a:path w="21600" h="21600" extrusionOk="0">
                  <a:moveTo>
                    <a:pt x="3194" y="0"/>
                  </a:moveTo>
                  <a:lnTo>
                    <a:pt x="21600" y="0"/>
                  </a:lnTo>
                  <a:lnTo>
                    <a:pt x="18406" y="21600"/>
                  </a:lnTo>
                  <a:lnTo>
                    <a:pt x="0" y="21600"/>
                  </a:lnTo>
                  <a:lnTo>
                    <a:pt x="3194" y="0"/>
                  </a:lnTo>
                  <a:close/>
                </a:path>
              </a:pathLst>
            </a:custGeom>
            <a:solidFill>
              <a:srgbClr val="4E5476"/>
            </a:solidFill>
            <a:ln w="12700" cap="flat">
              <a:noFill/>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24" name="işľîďe"/>
            <p:cNvSpPr/>
            <p:nvPr/>
          </p:nvSpPr>
          <p:spPr>
            <a:xfrm>
              <a:off x="4377187" y="3231360"/>
              <a:ext cx="1386426" cy="170250"/>
            </a:xfrm>
            <a:prstGeom prst="rect">
              <a:avLst/>
            </a:prstGeom>
            <a:noFill/>
            <a:ln w="12700" cap="flat">
              <a:noFill/>
              <a:miter lim="400000"/>
            </a:ln>
            <a:effectLst/>
          </p:spPr>
          <p:txBody>
            <a:bodyPr wrap="none" lIns="0" tIns="0" rIns="0" bIns="0" anchor="t">
              <a:normAutofit lnSpcReduction="10000"/>
            </a:bodyPr>
            <a:lstStyle/>
            <a:p>
              <a:pPr algn="ctr"/>
              <a:r>
                <a:rPr lang="zh-CN" altLang="en-US" sz="1200" b="1" dirty="0">
                  <a:solidFill>
                    <a:schemeClr val="bg1"/>
                  </a:solidFill>
                  <a:latin typeface="微软雅黑 Light" panose="020B0502040204020203" pitchFamily="34" charset="-122"/>
                  <a:ea typeface="微软雅黑 Light" panose="020B0502040204020203" pitchFamily="34" charset="-122"/>
                </a:rPr>
                <a:t>标题文本预设</a:t>
              </a:r>
            </a:p>
          </p:txBody>
        </p:sp>
        <p:sp>
          <p:nvSpPr>
            <p:cNvPr id="25" name="íşḷîďê"/>
            <p:cNvSpPr/>
            <p:nvPr/>
          </p:nvSpPr>
          <p:spPr>
            <a:xfrm>
              <a:off x="5966205" y="3074696"/>
              <a:ext cx="2317493" cy="928156"/>
            </a:xfrm>
            <a:custGeom>
              <a:avLst/>
              <a:gdLst/>
              <a:ahLst/>
              <a:cxnLst>
                <a:cxn ang="0">
                  <a:pos x="wd2" y="hd2"/>
                </a:cxn>
                <a:cxn ang="5400000">
                  <a:pos x="wd2" y="hd2"/>
                </a:cxn>
                <a:cxn ang="10800000">
                  <a:pos x="wd2" y="hd2"/>
                </a:cxn>
                <a:cxn ang="16200000">
                  <a:pos x="wd2" y="hd2"/>
                </a:cxn>
              </a:cxnLst>
              <a:rect l="0" t="0" r="r" b="b"/>
              <a:pathLst>
                <a:path w="21600" h="21600" extrusionOk="0">
                  <a:moveTo>
                    <a:pt x="3194" y="0"/>
                  </a:moveTo>
                  <a:lnTo>
                    <a:pt x="21600" y="0"/>
                  </a:lnTo>
                  <a:lnTo>
                    <a:pt x="18406" y="21600"/>
                  </a:lnTo>
                  <a:lnTo>
                    <a:pt x="0" y="21600"/>
                  </a:lnTo>
                  <a:lnTo>
                    <a:pt x="3194" y="0"/>
                  </a:lnTo>
                  <a:close/>
                </a:path>
              </a:pathLst>
            </a:custGeom>
            <a:solidFill>
              <a:srgbClr val="FE6673"/>
            </a:solidFill>
            <a:ln w="12700" cap="flat">
              <a:noFill/>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26" name="išlïḋè"/>
            <p:cNvSpPr/>
            <p:nvPr/>
          </p:nvSpPr>
          <p:spPr>
            <a:xfrm>
              <a:off x="6385481" y="3687840"/>
              <a:ext cx="1386427" cy="170251"/>
            </a:xfrm>
            <a:prstGeom prst="rect">
              <a:avLst/>
            </a:prstGeom>
            <a:noFill/>
            <a:ln w="12700" cap="flat">
              <a:noFill/>
              <a:miter lim="400000"/>
            </a:ln>
            <a:effectLst/>
          </p:spPr>
          <p:txBody>
            <a:bodyPr wrap="none" lIns="0" tIns="0" rIns="0" bIns="0" anchor="t">
              <a:normAutofit lnSpcReduction="10000"/>
            </a:bodyPr>
            <a:lstStyle/>
            <a:p>
              <a:pPr algn="ctr"/>
              <a:r>
                <a:rPr lang="zh-CN" altLang="en-US" sz="1200" b="1">
                  <a:solidFill>
                    <a:schemeClr val="bg1"/>
                  </a:solidFill>
                  <a:latin typeface="微软雅黑 Light" panose="020B0502040204020203" pitchFamily="34" charset="-122"/>
                  <a:ea typeface="微软雅黑 Light" panose="020B0502040204020203" pitchFamily="34" charset="-122"/>
                </a:rPr>
                <a:t>标题文本预设</a:t>
              </a:r>
            </a:p>
          </p:txBody>
        </p:sp>
        <p:sp>
          <p:nvSpPr>
            <p:cNvPr id="27" name="ïṩlïdè"/>
            <p:cNvSpPr/>
            <p:nvPr/>
          </p:nvSpPr>
          <p:spPr>
            <a:xfrm>
              <a:off x="8009193" y="3074696"/>
              <a:ext cx="2317492" cy="928156"/>
            </a:xfrm>
            <a:custGeom>
              <a:avLst/>
              <a:gdLst/>
              <a:ahLst/>
              <a:cxnLst>
                <a:cxn ang="0">
                  <a:pos x="wd2" y="hd2"/>
                </a:cxn>
                <a:cxn ang="5400000">
                  <a:pos x="wd2" y="hd2"/>
                </a:cxn>
                <a:cxn ang="10800000">
                  <a:pos x="wd2" y="hd2"/>
                </a:cxn>
                <a:cxn ang="16200000">
                  <a:pos x="wd2" y="hd2"/>
                </a:cxn>
              </a:cxnLst>
              <a:rect l="0" t="0" r="r" b="b"/>
              <a:pathLst>
                <a:path w="21600" h="21600" extrusionOk="0">
                  <a:moveTo>
                    <a:pt x="3194" y="0"/>
                  </a:moveTo>
                  <a:lnTo>
                    <a:pt x="21600" y="0"/>
                  </a:lnTo>
                  <a:lnTo>
                    <a:pt x="18406" y="21600"/>
                  </a:lnTo>
                  <a:lnTo>
                    <a:pt x="0" y="21600"/>
                  </a:lnTo>
                  <a:lnTo>
                    <a:pt x="3194" y="0"/>
                  </a:lnTo>
                  <a:close/>
                </a:path>
              </a:pathLst>
            </a:custGeom>
            <a:solidFill>
              <a:srgbClr val="4E5476"/>
            </a:solidFill>
            <a:ln w="12700" cap="flat">
              <a:noFill/>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28" name="îsļiḓè"/>
            <p:cNvSpPr/>
            <p:nvPr/>
          </p:nvSpPr>
          <p:spPr>
            <a:xfrm>
              <a:off x="8249004" y="3453648"/>
              <a:ext cx="1386425" cy="170251"/>
            </a:xfrm>
            <a:prstGeom prst="rect">
              <a:avLst/>
            </a:prstGeom>
            <a:noFill/>
            <a:ln w="12700" cap="flat">
              <a:noFill/>
              <a:miter lim="400000"/>
            </a:ln>
            <a:effectLst/>
          </p:spPr>
          <p:txBody>
            <a:bodyPr wrap="none" lIns="0" tIns="0" rIns="0" bIns="0" anchor="t">
              <a:normAutofit lnSpcReduction="10000"/>
            </a:bodyPr>
            <a:lstStyle/>
            <a:p>
              <a:pPr algn="ctr"/>
              <a:r>
                <a:rPr lang="zh-CN" altLang="en-US" sz="1200" b="1">
                  <a:solidFill>
                    <a:schemeClr val="bg1"/>
                  </a:solidFill>
                  <a:latin typeface="微软雅黑 Light" panose="020B0502040204020203" pitchFamily="34" charset="-122"/>
                  <a:ea typeface="微软雅黑 Light" panose="020B0502040204020203" pitchFamily="34" charset="-122"/>
                </a:rPr>
                <a:t>标题文本预设</a:t>
              </a:r>
            </a:p>
          </p:txBody>
        </p:sp>
        <p:sp>
          <p:nvSpPr>
            <p:cNvPr id="29" name="î$ḷïďe"/>
            <p:cNvSpPr/>
            <p:nvPr/>
          </p:nvSpPr>
          <p:spPr>
            <a:xfrm>
              <a:off x="1595806" y="2509569"/>
              <a:ext cx="1156407" cy="1156409"/>
            </a:xfrm>
            <a:prstGeom prst="ellipse">
              <a:avLst/>
            </a:prstGeom>
            <a:solidFill>
              <a:srgbClr val="FE6673"/>
            </a:solidFill>
            <a:ln w="12700" cap="flat">
              <a:noFill/>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30" name="ïsḻiḓê"/>
            <p:cNvSpPr/>
            <p:nvPr/>
          </p:nvSpPr>
          <p:spPr>
            <a:xfrm>
              <a:off x="1711447" y="2625209"/>
              <a:ext cx="925126" cy="925128"/>
            </a:xfrm>
            <a:prstGeom prst="ellipse">
              <a:avLst/>
            </a:prstGeom>
            <a:solidFill>
              <a:srgbClr val="FFFFFF"/>
            </a:solidFill>
            <a:ln w="12700" cap="flat">
              <a:noFill/>
              <a:miter lim="400000"/>
            </a:ln>
            <a:effectLst/>
          </p:spPr>
          <p:txBody>
            <a:bodyPr wrap="none" lIns="0" tIns="0" rIns="0" bIns="0" anchor="ctr">
              <a:normAutofit/>
            </a:bodyPr>
            <a:lstStyle/>
            <a:p>
              <a:pPr algn="ctr"/>
              <a:r>
                <a:rPr lang="en-US" altLang="zh-CN" sz="1760" dirty="0">
                  <a:latin typeface="微软雅黑 Light" panose="020B0502040204020203" pitchFamily="34" charset="-122"/>
                  <a:ea typeface="微软雅黑 Light" panose="020B0502040204020203" pitchFamily="34" charset="-122"/>
                </a:rPr>
                <a:t>2016</a:t>
              </a:r>
            </a:p>
          </p:txBody>
        </p:sp>
        <p:sp>
          <p:nvSpPr>
            <p:cNvPr id="31" name="íṩḻîḑê"/>
            <p:cNvSpPr/>
            <p:nvPr/>
          </p:nvSpPr>
          <p:spPr>
            <a:xfrm>
              <a:off x="4336491" y="3423131"/>
              <a:ext cx="1156407" cy="1156409"/>
            </a:xfrm>
            <a:prstGeom prst="ellipse">
              <a:avLst/>
            </a:prstGeom>
            <a:solidFill>
              <a:srgbClr val="4E5476"/>
            </a:solidFill>
            <a:ln w="12700" cap="flat">
              <a:noFill/>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32" name="íšḻïḑe"/>
            <p:cNvSpPr/>
            <p:nvPr/>
          </p:nvSpPr>
          <p:spPr>
            <a:xfrm>
              <a:off x="4452133" y="3538772"/>
              <a:ext cx="925126" cy="925127"/>
            </a:xfrm>
            <a:prstGeom prst="ellipse">
              <a:avLst/>
            </a:prstGeom>
            <a:solidFill>
              <a:srgbClr val="FFFFFF"/>
            </a:solidFill>
            <a:ln w="12700" cap="flat">
              <a:noFill/>
              <a:miter lim="400000"/>
            </a:ln>
            <a:effectLst/>
          </p:spPr>
          <p:txBody>
            <a:bodyPr wrap="none" lIns="0" tIns="0" rIns="0" bIns="0" anchor="ctr">
              <a:normAutofit/>
            </a:bodyPr>
            <a:lstStyle/>
            <a:p>
              <a:pPr algn="ctr"/>
              <a:r>
                <a:rPr lang="en-US" altLang="zh-CN" sz="1760" dirty="0">
                  <a:latin typeface="微软雅黑 Light" panose="020B0502040204020203" pitchFamily="34" charset="-122"/>
                  <a:ea typeface="微软雅黑 Light" panose="020B0502040204020203" pitchFamily="34" charset="-122"/>
                </a:rPr>
                <a:t>201X</a:t>
              </a:r>
            </a:p>
          </p:txBody>
        </p:sp>
        <p:sp>
          <p:nvSpPr>
            <p:cNvPr id="33" name="isḻïďé"/>
            <p:cNvSpPr/>
            <p:nvPr/>
          </p:nvSpPr>
          <p:spPr>
            <a:xfrm>
              <a:off x="6672436" y="2509569"/>
              <a:ext cx="1156407" cy="1156409"/>
            </a:xfrm>
            <a:prstGeom prst="ellipse">
              <a:avLst/>
            </a:prstGeom>
            <a:solidFill>
              <a:srgbClr val="FE6673"/>
            </a:solidFill>
            <a:ln w="12700" cap="flat">
              <a:noFill/>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34" name="íślîďê"/>
            <p:cNvSpPr/>
            <p:nvPr/>
          </p:nvSpPr>
          <p:spPr>
            <a:xfrm>
              <a:off x="6788077" y="2625210"/>
              <a:ext cx="925126" cy="925127"/>
            </a:xfrm>
            <a:prstGeom prst="ellipse">
              <a:avLst/>
            </a:prstGeom>
            <a:solidFill>
              <a:srgbClr val="FFFFFF"/>
            </a:solidFill>
            <a:ln w="12700" cap="flat">
              <a:noFill/>
              <a:miter lim="400000"/>
            </a:ln>
            <a:effectLst/>
          </p:spPr>
          <p:txBody>
            <a:bodyPr wrap="none" lIns="0" tIns="0" rIns="0" bIns="0" anchor="ctr">
              <a:normAutofit/>
            </a:bodyPr>
            <a:lstStyle/>
            <a:p>
              <a:pPr algn="ctr"/>
              <a:r>
                <a:rPr lang="en-US" altLang="zh-CN" sz="1760" dirty="0">
                  <a:latin typeface="微软雅黑 Light" panose="020B0502040204020203" pitchFamily="34" charset="-122"/>
                  <a:ea typeface="微软雅黑 Light" panose="020B0502040204020203" pitchFamily="34" charset="-122"/>
                </a:rPr>
                <a:t>2018</a:t>
              </a:r>
            </a:p>
          </p:txBody>
        </p:sp>
        <p:sp>
          <p:nvSpPr>
            <p:cNvPr id="35" name="i$ḻiďe"/>
            <p:cNvSpPr/>
            <p:nvPr/>
          </p:nvSpPr>
          <p:spPr>
            <a:xfrm>
              <a:off x="9457040" y="3423131"/>
              <a:ext cx="1156409" cy="1156409"/>
            </a:xfrm>
            <a:prstGeom prst="ellipse">
              <a:avLst/>
            </a:prstGeom>
            <a:solidFill>
              <a:srgbClr val="4E5476"/>
            </a:solidFill>
            <a:ln w="12700" cap="flat">
              <a:noFill/>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36" name="íṣḷíḍé"/>
            <p:cNvSpPr/>
            <p:nvPr/>
          </p:nvSpPr>
          <p:spPr>
            <a:xfrm>
              <a:off x="9572681" y="3538772"/>
              <a:ext cx="925127" cy="925127"/>
            </a:xfrm>
            <a:prstGeom prst="ellipse">
              <a:avLst/>
            </a:prstGeom>
            <a:solidFill>
              <a:srgbClr val="FFFFFF"/>
            </a:solidFill>
            <a:ln w="12700" cap="flat">
              <a:noFill/>
              <a:miter lim="400000"/>
            </a:ln>
            <a:effectLst/>
          </p:spPr>
          <p:txBody>
            <a:bodyPr wrap="none" lIns="0" tIns="0" rIns="0" bIns="0" anchor="ctr">
              <a:normAutofit/>
            </a:bodyPr>
            <a:lstStyle/>
            <a:p>
              <a:pPr algn="ctr"/>
              <a:r>
                <a:rPr lang="en-US" altLang="zh-CN" sz="1760" dirty="0">
                  <a:latin typeface="微软雅黑 Light" panose="020B0502040204020203" pitchFamily="34" charset="-122"/>
                  <a:ea typeface="微软雅黑 Light" panose="020B0502040204020203" pitchFamily="34" charset="-122"/>
                </a:rPr>
                <a:t>2019</a:t>
              </a:r>
            </a:p>
          </p:txBody>
        </p:sp>
        <p:sp>
          <p:nvSpPr>
            <p:cNvPr id="37" name="îSļîḑê"/>
            <p:cNvSpPr/>
            <p:nvPr/>
          </p:nvSpPr>
          <p:spPr>
            <a:xfrm>
              <a:off x="2179791" y="1846874"/>
              <a:ext cx="755786" cy="5933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path>
              </a:pathLst>
            </a:custGeom>
            <a:noFill/>
            <a:ln w="63500" cap="flat">
              <a:solidFill>
                <a:srgbClr val="E5E5E5"/>
              </a:solidFill>
              <a:prstDash val="solid"/>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38" name="íŝļîḑê"/>
            <p:cNvSpPr/>
            <p:nvPr/>
          </p:nvSpPr>
          <p:spPr>
            <a:xfrm>
              <a:off x="4164692" y="4637362"/>
              <a:ext cx="755788" cy="59331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path>
              </a:pathLst>
            </a:custGeom>
            <a:noFill/>
            <a:ln w="63500" cap="flat">
              <a:solidFill>
                <a:srgbClr val="E5E5E5"/>
              </a:solidFill>
              <a:prstDash val="solid"/>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39" name="iSliḓè"/>
            <p:cNvSpPr/>
            <p:nvPr/>
          </p:nvSpPr>
          <p:spPr>
            <a:xfrm>
              <a:off x="7250640" y="1846874"/>
              <a:ext cx="755786" cy="5933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path>
              </a:pathLst>
            </a:custGeom>
            <a:noFill/>
            <a:ln w="63500" cap="flat">
              <a:solidFill>
                <a:srgbClr val="E5E5E5"/>
              </a:solidFill>
              <a:prstDash val="solid"/>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40" name="îšļiḍè"/>
            <p:cNvSpPr/>
            <p:nvPr/>
          </p:nvSpPr>
          <p:spPr>
            <a:xfrm>
              <a:off x="9285241" y="4637362"/>
              <a:ext cx="755786" cy="59331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path>
              </a:pathLst>
            </a:custGeom>
            <a:noFill/>
            <a:ln w="63500" cap="flat">
              <a:solidFill>
                <a:srgbClr val="E5E5E5"/>
              </a:solidFill>
              <a:prstDash val="solid"/>
              <a:miter lim="400000"/>
            </a:ln>
            <a:effectLst/>
          </p:spPr>
          <p:txBody>
            <a:bodyPr anchor="ctr"/>
            <a:lstStyle/>
            <a:p>
              <a:pPr algn="ctr"/>
              <a:endParaRPr>
                <a:latin typeface="微软雅黑 Light" panose="020B0502040204020203" pitchFamily="34" charset="-122"/>
                <a:ea typeface="微软雅黑 Light" panose="020B0502040204020203" pitchFamily="34" charset="-122"/>
              </a:endParaRPr>
            </a:p>
          </p:txBody>
        </p:sp>
        <p:sp>
          <p:nvSpPr>
            <p:cNvPr id="41" name="iśḻîḍê"/>
            <p:cNvSpPr/>
            <p:nvPr/>
          </p:nvSpPr>
          <p:spPr>
            <a:xfrm>
              <a:off x="2885973" y="5047921"/>
              <a:ext cx="1850253" cy="343580"/>
            </a:xfrm>
            <a:prstGeom prst="rect">
              <a:avLst/>
            </a:prstGeom>
            <a:noFill/>
            <a:ln w="12700" cap="flat">
              <a:noFill/>
              <a:miter lim="400000"/>
            </a:ln>
            <a:effectLst/>
          </p:spPr>
          <p:txBody>
            <a:bodyPr wrap="none" lIns="0" tIns="0" rIns="0" bIns="0" anchor="ctr">
              <a:normAutofit/>
            </a:bodyPr>
            <a:lstStyle/>
            <a:p>
              <a:r>
                <a:rPr lang="zh-CN" altLang="en-US" sz="1405" b="1" dirty="0">
                  <a:solidFill>
                    <a:srgbClr val="2D2D2D"/>
                  </a:solidFill>
                  <a:latin typeface="微软雅黑 Light" panose="020B0502040204020203" pitchFamily="34" charset="-122"/>
                  <a:ea typeface="微软雅黑 Light" panose="020B0502040204020203" pitchFamily="34" charset="-122"/>
                </a:rPr>
                <a:t>标题文本预设</a:t>
              </a:r>
            </a:p>
          </p:txBody>
        </p:sp>
        <p:sp>
          <p:nvSpPr>
            <p:cNvPr id="43" name="išḷíde"/>
            <p:cNvSpPr/>
            <p:nvPr/>
          </p:nvSpPr>
          <p:spPr>
            <a:xfrm>
              <a:off x="3032784" y="1665061"/>
              <a:ext cx="1850253" cy="343580"/>
            </a:xfrm>
            <a:prstGeom prst="rect">
              <a:avLst/>
            </a:prstGeom>
            <a:noFill/>
            <a:ln w="12700" cap="flat">
              <a:noFill/>
              <a:miter lim="400000"/>
            </a:ln>
            <a:effectLst/>
          </p:spPr>
          <p:txBody>
            <a:bodyPr wrap="none" lIns="0" tIns="0" rIns="0" bIns="0" anchor="ctr">
              <a:normAutofit/>
            </a:bodyPr>
            <a:lstStyle/>
            <a:p>
              <a:r>
                <a:rPr lang="zh-CN" altLang="en-US" sz="1405" b="1" dirty="0">
                  <a:solidFill>
                    <a:srgbClr val="2D2D2D"/>
                  </a:solidFill>
                  <a:latin typeface="微软雅黑 Light" panose="020B0502040204020203" pitchFamily="34" charset="-122"/>
                  <a:ea typeface="微软雅黑 Light" panose="020B0502040204020203" pitchFamily="34" charset="-122"/>
                </a:rPr>
                <a:t>标题文本预设</a:t>
              </a:r>
            </a:p>
          </p:txBody>
        </p:sp>
        <p:sp>
          <p:nvSpPr>
            <p:cNvPr id="45" name="ïśḻiďé"/>
            <p:cNvSpPr/>
            <p:nvPr/>
          </p:nvSpPr>
          <p:spPr>
            <a:xfrm>
              <a:off x="8103632" y="1665061"/>
              <a:ext cx="1850253" cy="343580"/>
            </a:xfrm>
            <a:prstGeom prst="rect">
              <a:avLst/>
            </a:prstGeom>
            <a:noFill/>
            <a:ln w="12700" cap="flat">
              <a:noFill/>
              <a:miter lim="400000"/>
            </a:ln>
            <a:effectLst/>
          </p:spPr>
          <p:txBody>
            <a:bodyPr wrap="none" lIns="0" tIns="0" rIns="0" bIns="0" anchor="ctr">
              <a:normAutofit/>
            </a:bodyPr>
            <a:lstStyle/>
            <a:p>
              <a:r>
                <a:rPr lang="zh-CN" altLang="en-US" sz="1405" b="1">
                  <a:solidFill>
                    <a:srgbClr val="2D2D2D"/>
                  </a:solidFill>
                  <a:latin typeface="微软雅黑 Light" panose="020B0502040204020203" pitchFamily="34" charset="-122"/>
                  <a:ea typeface="微软雅黑 Light" panose="020B0502040204020203" pitchFamily="34" charset="-122"/>
                </a:rPr>
                <a:t>标题文本预设</a:t>
              </a:r>
            </a:p>
          </p:txBody>
        </p:sp>
        <p:sp>
          <p:nvSpPr>
            <p:cNvPr id="47" name="ïŝlîḋê"/>
            <p:cNvSpPr/>
            <p:nvPr/>
          </p:nvSpPr>
          <p:spPr>
            <a:xfrm>
              <a:off x="8006426" y="5047921"/>
              <a:ext cx="1850254" cy="343580"/>
            </a:xfrm>
            <a:prstGeom prst="rect">
              <a:avLst/>
            </a:prstGeom>
            <a:noFill/>
            <a:ln w="12700" cap="flat">
              <a:noFill/>
              <a:miter lim="400000"/>
            </a:ln>
            <a:effectLst/>
          </p:spPr>
          <p:txBody>
            <a:bodyPr wrap="none" lIns="0" tIns="0" rIns="0" bIns="0" anchor="ctr">
              <a:normAutofit/>
            </a:bodyPr>
            <a:lstStyle/>
            <a:p>
              <a:r>
                <a:rPr lang="zh-CN" altLang="en-US" sz="1405" b="1" dirty="0">
                  <a:solidFill>
                    <a:srgbClr val="2D2D2D"/>
                  </a:solidFill>
                  <a:latin typeface="微软雅黑 Light" panose="020B0502040204020203" pitchFamily="34" charset="-122"/>
                  <a:ea typeface="微软雅黑 Light" panose="020B0502040204020203" pitchFamily="34" charset="-122"/>
                </a:rPr>
                <a:t>标题文本预设</a:t>
              </a:r>
            </a:p>
          </p:txBody>
        </p:sp>
        <p:sp>
          <p:nvSpPr>
            <p:cNvPr id="49" name="矩形 48"/>
            <p:cNvSpPr/>
            <p:nvPr/>
          </p:nvSpPr>
          <p:spPr>
            <a:xfrm>
              <a:off x="2908525" y="1999179"/>
              <a:ext cx="3247647" cy="294055"/>
            </a:xfrm>
            <a:prstGeom prst="rect">
              <a:avLst/>
            </a:prstGeom>
          </p:spPr>
          <p:txBody>
            <a:bodyPr wrap="square">
              <a:sp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200" dirty="0">
                <a:solidFill>
                  <a:srgbClr val="212E41"/>
                </a:solidFill>
                <a:latin typeface="微软雅黑 Light" panose="020B0502040204020203" pitchFamily="34" charset="-122"/>
                <a:ea typeface="微软雅黑 Light" panose="020B0502040204020203" pitchFamily="34" charset="-122"/>
              </a:endParaRPr>
            </a:p>
          </p:txBody>
        </p:sp>
        <p:sp>
          <p:nvSpPr>
            <p:cNvPr id="50" name="矩形 49"/>
            <p:cNvSpPr/>
            <p:nvPr/>
          </p:nvSpPr>
          <p:spPr>
            <a:xfrm>
              <a:off x="8039310" y="1999179"/>
              <a:ext cx="3247647" cy="294055"/>
            </a:xfrm>
            <a:prstGeom prst="rect">
              <a:avLst/>
            </a:prstGeom>
          </p:spPr>
          <p:txBody>
            <a:bodyPr wrap="square">
              <a:sp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200" dirty="0">
                <a:solidFill>
                  <a:srgbClr val="212E41"/>
                </a:solidFill>
                <a:latin typeface="微软雅黑 Light" panose="020B0502040204020203" pitchFamily="34" charset="-122"/>
                <a:ea typeface="微软雅黑 Light" panose="020B0502040204020203" pitchFamily="34" charset="-122"/>
              </a:endParaRPr>
            </a:p>
          </p:txBody>
        </p:sp>
        <p:sp>
          <p:nvSpPr>
            <p:cNvPr id="51" name="矩形 50"/>
            <p:cNvSpPr/>
            <p:nvPr/>
          </p:nvSpPr>
          <p:spPr>
            <a:xfrm>
              <a:off x="735481" y="5390056"/>
              <a:ext cx="3247647" cy="294055"/>
            </a:xfrm>
            <a:prstGeom prst="rect">
              <a:avLst/>
            </a:prstGeom>
          </p:spPr>
          <p:txBody>
            <a:bodyPr wrap="square">
              <a:sp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200" dirty="0">
                <a:solidFill>
                  <a:srgbClr val="212E41"/>
                </a:solidFill>
                <a:latin typeface="微软雅黑 Light" panose="020B0502040204020203" pitchFamily="34" charset="-122"/>
                <a:ea typeface="微软雅黑 Light" panose="020B0502040204020203" pitchFamily="34" charset="-122"/>
              </a:endParaRPr>
            </a:p>
          </p:txBody>
        </p:sp>
        <p:sp>
          <p:nvSpPr>
            <p:cNvPr id="52" name="矩形 51"/>
            <p:cNvSpPr/>
            <p:nvPr/>
          </p:nvSpPr>
          <p:spPr>
            <a:xfrm>
              <a:off x="5866266" y="5390056"/>
              <a:ext cx="3247647" cy="294055"/>
            </a:xfrm>
            <a:prstGeom prst="rect">
              <a:avLst/>
            </a:prstGeom>
          </p:spPr>
          <p:txBody>
            <a:bodyPr wrap="square">
              <a:spAutoFit/>
            </a:bodyPr>
            <a:lstStyle/>
            <a:p>
              <a:pPr>
                <a:lnSpc>
                  <a:spcPct val="120000"/>
                </a:lnSpc>
              </a:pPr>
              <a:r>
                <a:rPr lang="zh-CN" altLang="en-US" sz="12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200" dirty="0">
                <a:solidFill>
                  <a:srgbClr val="212E41"/>
                </a:solidFill>
                <a:latin typeface="微软雅黑 Light" panose="020B0502040204020203" pitchFamily="34" charset="-122"/>
                <a:ea typeface="微软雅黑 Light" panose="020B0502040204020203" pitchFamily="34" charset="-122"/>
              </a:endParaRPr>
            </a:p>
          </p:txBody>
        </p:sp>
      </p:grpSp>
      <p:grpSp>
        <p:nvGrpSpPr>
          <p:cNvPr id="5" name="组合 4"/>
          <p:cNvGrpSpPr/>
          <p:nvPr/>
        </p:nvGrpSpPr>
        <p:grpSpPr>
          <a:xfrm>
            <a:off x="4442460" y="231140"/>
            <a:ext cx="3276600" cy="738505"/>
            <a:chOff x="6996" y="364"/>
            <a:chExt cx="5160" cy="1163"/>
          </a:xfrm>
        </p:grpSpPr>
        <p:sp>
          <p:nvSpPr>
            <p:cNvPr id="6"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12" name="组合 11"/>
          <p:cNvGrpSpPr/>
          <p:nvPr/>
        </p:nvGrpSpPr>
        <p:grpSpPr>
          <a:xfrm>
            <a:off x="1978257" y="3008257"/>
            <a:ext cx="8250432" cy="2377720"/>
            <a:chOff x="1314439" y="2072921"/>
            <a:chExt cx="9578068" cy="2760336"/>
          </a:xfrm>
        </p:grpSpPr>
        <p:grpSp>
          <p:nvGrpSpPr>
            <p:cNvPr id="9" name="组合 8"/>
            <p:cNvGrpSpPr/>
            <p:nvPr/>
          </p:nvGrpSpPr>
          <p:grpSpPr>
            <a:xfrm>
              <a:off x="1314439" y="4140778"/>
              <a:ext cx="2390675" cy="692479"/>
              <a:chOff x="1378857" y="3771092"/>
              <a:chExt cx="2105062" cy="568679"/>
            </a:xfrm>
          </p:grpSpPr>
          <p:cxnSp>
            <p:nvCxnSpPr>
              <p:cNvPr id="3" name="直接连接符 2"/>
              <p:cNvCxnSpPr/>
              <p:nvPr/>
            </p:nvCxnSpPr>
            <p:spPr>
              <a:xfrm flipV="1">
                <a:off x="1378857" y="3771092"/>
                <a:ext cx="957943" cy="568679"/>
              </a:xfrm>
              <a:prstGeom prst="line">
                <a:avLst/>
              </a:prstGeom>
              <a:ln w="57150" cap="rnd">
                <a:solidFill>
                  <a:srgbClr val="4E5476"/>
                </a:solidFill>
                <a:round/>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2336800" y="3771092"/>
                <a:ext cx="1147119" cy="1"/>
              </a:xfrm>
              <a:prstGeom prst="line">
                <a:avLst/>
              </a:prstGeom>
              <a:ln w="57150" cap="rnd">
                <a:solidFill>
                  <a:srgbClr val="4E5476"/>
                </a:solidFill>
                <a:round/>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705114" y="3451493"/>
              <a:ext cx="2390675" cy="692479"/>
              <a:chOff x="1378857" y="3771092"/>
              <a:chExt cx="2105062" cy="568679"/>
            </a:xfrm>
          </p:grpSpPr>
          <p:cxnSp>
            <p:nvCxnSpPr>
              <p:cNvPr id="14" name="直接连接符 13"/>
              <p:cNvCxnSpPr/>
              <p:nvPr/>
            </p:nvCxnSpPr>
            <p:spPr>
              <a:xfrm flipV="1">
                <a:off x="1378857" y="3771092"/>
                <a:ext cx="957943" cy="568679"/>
              </a:xfrm>
              <a:prstGeom prst="line">
                <a:avLst/>
              </a:prstGeom>
              <a:ln w="57150" cap="rnd">
                <a:solidFill>
                  <a:srgbClr val="4E5476"/>
                </a:solidFill>
                <a:round/>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2336800" y="3771092"/>
                <a:ext cx="1147119" cy="1"/>
              </a:xfrm>
              <a:prstGeom prst="line">
                <a:avLst/>
              </a:prstGeom>
              <a:ln w="57150" cap="rnd">
                <a:solidFill>
                  <a:srgbClr val="4E5476"/>
                </a:solidFill>
                <a:round/>
              </a:ln>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6095232" y="2762207"/>
              <a:ext cx="2406892" cy="692479"/>
              <a:chOff x="1378857" y="3771092"/>
              <a:chExt cx="2119342" cy="568679"/>
            </a:xfrm>
          </p:grpSpPr>
          <p:cxnSp>
            <p:nvCxnSpPr>
              <p:cNvPr id="20" name="直接连接符 19"/>
              <p:cNvCxnSpPr/>
              <p:nvPr/>
            </p:nvCxnSpPr>
            <p:spPr>
              <a:xfrm flipV="1">
                <a:off x="1378857" y="3771092"/>
                <a:ext cx="957943" cy="568679"/>
              </a:xfrm>
              <a:prstGeom prst="line">
                <a:avLst/>
              </a:prstGeom>
              <a:ln w="57150" cap="rnd">
                <a:solidFill>
                  <a:srgbClr val="4E5476"/>
                </a:solidFill>
                <a:roun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2351080" y="3771092"/>
                <a:ext cx="1147119" cy="1"/>
              </a:xfrm>
              <a:prstGeom prst="line">
                <a:avLst/>
              </a:prstGeom>
              <a:ln w="57150" cap="rnd">
                <a:solidFill>
                  <a:srgbClr val="4E5476"/>
                </a:solidFill>
                <a:round/>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8501832" y="2072921"/>
              <a:ext cx="2390675" cy="692479"/>
              <a:chOff x="1378857" y="3771092"/>
              <a:chExt cx="2105062" cy="568679"/>
            </a:xfrm>
          </p:grpSpPr>
          <p:cxnSp>
            <p:nvCxnSpPr>
              <p:cNvPr id="23" name="直接连接符 22"/>
              <p:cNvCxnSpPr/>
              <p:nvPr/>
            </p:nvCxnSpPr>
            <p:spPr>
              <a:xfrm flipV="1">
                <a:off x="1378857" y="3771092"/>
                <a:ext cx="957943" cy="568679"/>
              </a:xfrm>
              <a:prstGeom prst="line">
                <a:avLst/>
              </a:prstGeom>
              <a:ln w="57150" cap="rnd">
                <a:solidFill>
                  <a:srgbClr val="4E5476"/>
                </a:solidFill>
                <a:round/>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336800" y="3771092"/>
                <a:ext cx="1147119" cy="1"/>
              </a:xfrm>
              <a:prstGeom prst="line">
                <a:avLst/>
              </a:prstGeom>
              <a:ln w="57150" cap="rnd">
                <a:solidFill>
                  <a:srgbClr val="4E5476"/>
                </a:solidFill>
                <a:round/>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3588539" y="3933308"/>
              <a:ext cx="421330" cy="421330"/>
              <a:chOff x="3283590" y="2455656"/>
              <a:chExt cx="421330" cy="421330"/>
            </a:xfrm>
          </p:grpSpPr>
          <p:sp>
            <p:nvSpPr>
              <p:cNvPr id="26" name="椭圆 25"/>
              <p:cNvSpPr/>
              <p:nvPr/>
            </p:nvSpPr>
            <p:spPr>
              <a:xfrm>
                <a:off x="3283590" y="2455656"/>
                <a:ext cx="421330" cy="421330"/>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加号 26"/>
              <p:cNvSpPr/>
              <p:nvPr/>
            </p:nvSpPr>
            <p:spPr>
              <a:xfrm>
                <a:off x="3366641" y="2538707"/>
                <a:ext cx="255228" cy="255228"/>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组合 27"/>
            <p:cNvGrpSpPr/>
            <p:nvPr/>
          </p:nvGrpSpPr>
          <p:grpSpPr>
            <a:xfrm>
              <a:off x="5880946" y="3240828"/>
              <a:ext cx="421330" cy="421330"/>
              <a:chOff x="3283590" y="2455656"/>
              <a:chExt cx="421330" cy="421330"/>
            </a:xfrm>
          </p:grpSpPr>
          <p:sp>
            <p:nvSpPr>
              <p:cNvPr id="29" name="椭圆 28"/>
              <p:cNvSpPr/>
              <p:nvPr/>
            </p:nvSpPr>
            <p:spPr>
              <a:xfrm>
                <a:off x="3283590" y="2455656"/>
                <a:ext cx="421330" cy="421330"/>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加号 29"/>
              <p:cNvSpPr/>
              <p:nvPr/>
            </p:nvSpPr>
            <p:spPr>
              <a:xfrm>
                <a:off x="3366641" y="2538707"/>
                <a:ext cx="255228" cy="255228"/>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30"/>
            <p:cNvGrpSpPr/>
            <p:nvPr/>
          </p:nvGrpSpPr>
          <p:grpSpPr>
            <a:xfrm>
              <a:off x="8291167" y="2507263"/>
              <a:ext cx="421330" cy="421330"/>
              <a:chOff x="3283590" y="2454919"/>
              <a:chExt cx="421330" cy="421330"/>
            </a:xfrm>
          </p:grpSpPr>
          <p:sp>
            <p:nvSpPr>
              <p:cNvPr id="32" name="椭圆 31"/>
              <p:cNvSpPr/>
              <p:nvPr/>
            </p:nvSpPr>
            <p:spPr>
              <a:xfrm>
                <a:off x="3283590" y="2454919"/>
                <a:ext cx="421330" cy="421330"/>
              </a:xfrm>
              <a:prstGeom prst="ellips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加号 32"/>
              <p:cNvSpPr/>
              <p:nvPr/>
            </p:nvSpPr>
            <p:spPr>
              <a:xfrm>
                <a:off x="3366641" y="2538707"/>
                <a:ext cx="255228" cy="255228"/>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4" name="组合 33"/>
          <p:cNvGrpSpPr/>
          <p:nvPr/>
        </p:nvGrpSpPr>
        <p:grpSpPr>
          <a:xfrm>
            <a:off x="1255055" y="2772534"/>
            <a:ext cx="2241974" cy="748549"/>
            <a:chOff x="1068768" y="3955330"/>
            <a:chExt cx="2241974" cy="748549"/>
          </a:xfrm>
        </p:grpSpPr>
        <p:sp>
          <p:nvSpPr>
            <p:cNvPr id="35" name="矩形 34"/>
            <p:cNvSpPr/>
            <p:nvPr/>
          </p:nvSpPr>
          <p:spPr>
            <a:xfrm>
              <a:off x="1068768" y="4353014"/>
              <a:ext cx="2187670"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36" name="矩形 35"/>
            <p:cNvSpPr/>
            <p:nvPr/>
          </p:nvSpPr>
          <p:spPr>
            <a:xfrm>
              <a:off x="1068768" y="3955330"/>
              <a:ext cx="2241974" cy="401264"/>
            </a:xfrm>
            <a:prstGeom prst="rect">
              <a:avLst/>
            </a:prstGeom>
          </p:spPr>
          <p:txBody>
            <a:bodyPr wrap="square">
              <a:spAutoFit/>
              <a:scene3d>
                <a:camera prst="orthographicFront"/>
                <a:lightRig rig="threePt" dir="t"/>
              </a:scene3d>
              <a:sp3d contourW="6350"/>
            </a:bodyPr>
            <a:lstStyle/>
            <a:p>
              <a:pPr>
                <a:lnSpc>
                  <a:spcPct val="120000"/>
                </a:lnSpc>
              </a:pPr>
              <a:r>
                <a:rPr lang="zh-CN" altLang="en-US" b="1" dirty="0">
                  <a:solidFill>
                    <a:schemeClr val="tx1">
                      <a:lumMod val="65000"/>
                      <a:lumOff val="35000"/>
                    </a:schemeClr>
                  </a:solidFill>
                </a:rPr>
                <a:t>标题文字添加</a:t>
              </a:r>
            </a:p>
          </p:txBody>
        </p:sp>
      </p:grpSp>
      <p:grpSp>
        <p:nvGrpSpPr>
          <p:cNvPr id="37" name="组合 36"/>
          <p:cNvGrpSpPr/>
          <p:nvPr/>
        </p:nvGrpSpPr>
        <p:grpSpPr>
          <a:xfrm>
            <a:off x="4090378" y="1957248"/>
            <a:ext cx="2241974" cy="748549"/>
            <a:chOff x="1068768" y="3955330"/>
            <a:chExt cx="2241974" cy="748549"/>
          </a:xfrm>
        </p:grpSpPr>
        <p:sp>
          <p:nvSpPr>
            <p:cNvPr id="38" name="矩形 37"/>
            <p:cNvSpPr/>
            <p:nvPr/>
          </p:nvSpPr>
          <p:spPr>
            <a:xfrm>
              <a:off x="1068768" y="4353014"/>
              <a:ext cx="2187670"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39" name="矩形 38"/>
            <p:cNvSpPr/>
            <p:nvPr/>
          </p:nvSpPr>
          <p:spPr>
            <a:xfrm>
              <a:off x="1068768" y="3955330"/>
              <a:ext cx="2241974" cy="401264"/>
            </a:xfrm>
            <a:prstGeom prst="rect">
              <a:avLst/>
            </a:prstGeom>
          </p:spPr>
          <p:txBody>
            <a:bodyPr wrap="square">
              <a:spAutoFit/>
              <a:scene3d>
                <a:camera prst="orthographicFront"/>
                <a:lightRig rig="threePt" dir="t"/>
              </a:scene3d>
              <a:sp3d contourW="6350"/>
            </a:bodyPr>
            <a:lstStyle/>
            <a:p>
              <a:pPr>
                <a:lnSpc>
                  <a:spcPct val="120000"/>
                </a:lnSpc>
              </a:pPr>
              <a:r>
                <a:rPr lang="zh-CN" altLang="en-US" b="1" dirty="0">
                  <a:solidFill>
                    <a:schemeClr val="tx1">
                      <a:lumMod val="65000"/>
                      <a:lumOff val="35000"/>
                    </a:schemeClr>
                  </a:solidFill>
                </a:rPr>
                <a:t>标题文字添加</a:t>
              </a:r>
            </a:p>
          </p:txBody>
        </p:sp>
      </p:grpSp>
      <p:grpSp>
        <p:nvGrpSpPr>
          <p:cNvPr id="40" name="组合 39"/>
          <p:cNvGrpSpPr/>
          <p:nvPr/>
        </p:nvGrpSpPr>
        <p:grpSpPr>
          <a:xfrm>
            <a:off x="6302276" y="4465859"/>
            <a:ext cx="2241974" cy="748549"/>
            <a:chOff x="1068768" y="3955330"/>
            <a:chExt cx="2241974" cy="748549"/>
          </a:xfrm>
        </p:grpSpPr>
        <p:sp>
          <p:nvSpPr>
            <p:cNvPr id="41" name="矩形 40"/>
            <p:cNvSpPr/>
            <p:nvPr/>
          </p:nvSpPr>
          <p:spPr>
            <a:xfrm>
              <a:off x="1068768" y="4353014"/>
              <a:ext cx="2187670"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42" name="矩形 41"/>
            <p:cNvSpPr/>
            <p:nvPr/>
          </p:nvSpPr>
          <p:spPr>
            <a:xfrm>
              <a:off x="1068768" y="3955330"/>
              <a:ext cx="2241974" cy="401264"/>
            </a:xfrm>
            <a:prstGeom prst="rect">
              <a:avLst/>
            </a:prstGeom>
          </p:spPr>
          <p:txBody>
            <a:bodyPr wrap="square">
              <a:spAutoFit/>
              <a:scene3d>
                <a:camera prst="orthographicFront"/>
                <a:lightRig rig="threePt" dir="t"/>
              </a:scene3d>
              <a:sp3d contourW="6350"/>
            </a:bodyPr>
            <a:lstStyle/>
            <a:p>
              <a:pPr>
                <a:lnSpc>
                  <a:spcPct val="120000"/>
                </a:lnSpc>
              </a:pPr>
              <a:r>
                <a:rPr lang="zh-CN" altLang="en-US" b="1" dirty="0">
                  <a:solidFill>
                    <a:schemeClr val="tx1">
                      <a:lumMod val="65000"/>
                      <a:lumOff val="35000"/>
                    </a:schemeClr>
                  </a:solidFill>
                </a:rPr>
                <a:t>标题文字添加</a:t>
              </a:r>
            </a:p>
          </p:txBody>
        </p:sp>
      </p:grpSp>
      <p:grpSp>
        <p:nvGrpSpPr>
          <p:cNvPr id="43" name="组合 42"/>
          <p:cNvGrpSpPr/>
          <p:nvPr/>
        </p:nvGrpSpPr>
        <p:grpSpPr>
          <a:xfrm>
            <a:off x="8840111" y="3468784"/>
            <a:ext cx="2241974" cy="748549"/>
            <a:chOff x="1068768" y="3955330"/>
            <a:chExt cx="2241974" cy="748549"/>
          </a:xfrm>
        </p:grpSpPr>
        <p:sp>
          <p:nvSpPr>
            <p:cNvPr id="44" name="矩形 43"/>
            <p:cNvSpPr/>
            <p:nvPr/>
          </p:nvSpPr>
          <p:spPr>
            <a:xfrm>
              <a:off x="1068768" y="4353014"/>
              <a:ext cx="2187670"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45" name="矩形 44"/>
            <p:cNvSpPr/>
            <p:nvPr/>
          </p:nvSpPr>
          <p:spPr>
            <a:xfrm>
              <a:off x="1068768" y="3955330"/>
              <a:ext cx="2241974" cy="401264"/>
            </a:xfrm>
            <a:prstGeom prst="rect">
              <a:avLst/>
            </a:prstGeom>
          </p:spPr>
          <p:txBody>
            <a:bodyPr wrap="square">
              <a:spAutoFit/>
              <a:scene3d>
                <a:camera prst="orthographicFront"/>
                <a:lightRig rig="threePt" dir="t"/>
              </a:scene3d>
              <a:sp3d contourW="6350"/>
            </a:bodyPr>
            <a:lstStyle/>
            <a:p>
              <a:pPr>
                <a:lnSpc>
                  <a:spcPct val="120000"/>
                </a:lnSpc>
              </a:pPr>
              <a:r>
                <a:rPr lang="zh-CN" altLang="en-US" b="1" dirty="0">
                  <a:solidFill>
                    <a:schemeClr val="tx1">
                      <a:lumMod val="65000"/>
                      <a:lumOff val="35000"/>
                    </a:schemeClr>
                  </a:solidFill>
                </a:rPr>
                <a:t>标题文字添加</a:t>
              </a:r>
            </a:p>
          </p:txBody>
        </p:sp>
      </p:grpSp>
      <p:sp>
        <p:nvSpPr>
          <p:cNvPr id="54" name="椭圆 45"/>
          <p:cNvSpPr/>
          <p:nvPr/>
        </p:nvSpPr>
        <p:spPr>
          <a:xfrm>
            <a:off x="3182760" y="3927681"/>
            <a:ext cx="459844" cy="830060"/>
          </a:xfrm>
          <a:custGeom>
            <a:avLst/>
            <a:gdLst>
              <a:gd name="T0" fmla="*/ 91 w 142"/>
              <a:gd name="T1" fmla="*/ 61 h 256"/>
              <a:gd name="T2" fmla="*/ 90 w 142"/>
              <a:gd name="T3" fmla="*/ 61 h 256"/>
              <a:gd name="T4" fmla="*/ 104 w 142"/>
              <a:gd name="T5" fmla="*/ 33 h 256"/>
              <a:gd name="T6" fmla="*/ 71 w 142"/>
              <a:gd name="T7" fmla="*/ 0 h 256"/>
              <a:gd name="T8" fmla="*/ 38 w 142"/>
              <a:gd name="T9" fmla="*/ 33 h 256"/>
              <a:gd name="T10" fmla="*/ 52 w 142"/>
              <a:gd name="T11" fmla="*/ 61 h 256"/>
              <a:gd name="T12" fmla="*/ 51 w 142"/>
              <a:gd name="T13" fmla="*/ 61 h 256"/>
              <a:gd name="T14" fmla="*/ 0 w 142"/>
              <a:gd name="T15" fmla="*/ 116 h 256"/>
              <a:gd name="T16" fmla="*/ 0 w 142"/>
              <a:gd name="T17" fmla="*/ 141 h 256"/>
              <a:gd name="T18" fmla="*/ 16 w 142"/>
              <a:gd name="T19" fmla="*/ 156 h 256"/>
              <a:gd name="T20" fmla="*/ 31 w 142"/>
              <a:gd name="T21" fmla="*/ 141 h 256"/>
              <a:gd name="T22" fmla="*/ 31 w 142"/>
              <a:gd name="T23" fmla="*/ 116 h 256"/>
              <a:gd name="T24" fmla="*/ 36 w 142"/>
              <a:gd name="T25" fmla="*/ 101 h 256"/>
              <a:gd name="T26" fmla="*/ 36 w 142"/>
              <a:gd name="T27" fmla="*/ 241 h 256"/>
              <a:gd name="T28" fmla="*/ 51 w 142"/>
              <a:gd name="T29" fmla="*/ 256 h 256"/>
              <a:gd name="T30" fmla="*/ 67 w 142"/>
              <a:gd name="T31" fmla="*/ 241 h 256"/>
              <a:gd name="T32" fmla="*/ 67 w 142"/>
              <a:gd name="T33" fmla="*/ 177 h 256"/>
              <a:gd name="T34" fmla="*/ 75 w 142"/>
              <a:gd name="T35" fmla="*/ 177 h 256"/>
              <a:gd name="T36" fmla="*/ 75 w 142"/>
              <a:gd name="T37" fmla="*/ 241 h 256"/>
              <a:gd name="T38" fmla="*/ 91 w 142"/>
              <a:gd name="T39" fmla="*/ 256 h 256"/>
              <a:gd name="T40" fmla="*/ 106 w 142"/>
              <a:gd name="T41" fmla="*/ 241 h 256"/>
              <a:gd name="T42" fmla="*/ 106 w 142"/>
              <a:gd name="T43" fmla="*/ 101 h 256"/>
              <a:gd name="T44" fmla="*/ 111 w 142"/>
              <a:gd name="T45" fmla="*/ 116 h 256"/>
              <a:gd name="T46" fmla="*/ 111 w 142"/>
              <a:gd name="T47" fmla="*/ 141 h 256"/>
              <a:gd name="T48" fmla="*/ 126 w 142"/>
              <a:gd name="T49" fmla="*/ 156 h 256"/>
              <a:gd name="T50" fmla="*/ 142 w 142"/>
              <a:gd name="T51" fmla="*/ 141 h 256"/>
              <a:gd name="T52" fmla="*/ 142 w 142"/>
              <a:gd name="T53" fmla="*/ 116 h 256"/>
              <a:gd name="T54" fmla="*/ 91 w 142"/>
              <a:gd name="T55" fmla="*/ 61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2" h="256">
                <a:moveTo>
                  <a:pt x="91" y="61"/>
                </a:moveTo>
                <a:cubicBezTo>
                  <a:pt x="90" y="61"/>
                  <a:pt x="90" y="61"/>
                  <a:pt x="90" y="61"/>
                </a:cubicBezTo>
                <a:cubicBezTo>
                  <a:pt x="99" y="55"/>
                  <a:pt x="104" y="45"/>
                  <a:pt x="104" y="33"/>
                </a:cubicBezTo>
                <a:cubicBezTo>
                  <a:pt x="104" y="15"/>
                  <a:pt x="89" y="0"/>
                  <a:pt x="71" y="0"/>
                </a:cubicBezTo>
                <a:cubicBezTo>
                  <a:pt x="53" y="0"/>
                  <a:pt x="38" y="15"/>
                  <a:pt x="38" y="33"/>
                </a:cubicBezTo>
                <a:cubicBezTo>
                  <a:pt x="38" y="45"/>
                  <a:pt x="43" y="55"/>
                  <a:pt x="52" y="61"/>
                </a:cubicBezTo>
                <a:cubicBezTo>
                  <a:pt x="51" y="61"/>
                  <a:pt x="51" y="61"/>
                  <a:pt x="51" y="61"/>
                </a:cubicBezTo>
                <a:cubicBezTo>
                  <a:pt x="23" y="61"/>
                  <a:pt x="0" y="85"/>
                  <a:pt x="0" y="116"/>
                </a:cubicBezTo>
                <a:cubicBezTo>
                  <a:pt x="0" y="141"/>
                  <a:pt x="0" y="141"/>
                  <a:pt x="0" y="141"/>
                </a:cubicBezTo>
                <a:cubicBezTo>
                  <a:pt x="0" y="149"/>
                  <a:pt x="7" y="156"/>
                  <a:pt x="16" y="156"/>
                </a:cubicBezTo>
                <a:cubicBezTo>
                  <a:pt x="24" y="156"/>
                  <a:pt x="31" y="149"/>
                  <a:pt x="31" y="141"/>
                </a:cubicBezTo>
                <a:cubicBezTo>
                  <a:pt x="31" y="116"/>
                  <a:pt x="31" y="116"/>
                  <a:pt x="31" y="116"/>
                </a:cubicBezTo>
                <a:cubicBezTo>
                  <a:pt x="31" y="110"/>
                  <a:pt x="33" y="105"/>
                  <a:pt x="36" y="101"/>
                </a:cubicBezTo>
                <a:cubicBezTo>
                  <a:pt x="36" y="241"/>
                  <a:pt x="36" y="241"/>
                  <a:pt x="36" y="241"/>
                </a:cubicBezTo>
                <a:cubicBezTo>
                  <a:pt x="36" y="249"/>
                  <a:pt x="43" y="256"/>
                  <a:pt x="51" y="256"/>
                </a:cubicBezTo>
                <a:cubicBezTo>
                  <a:pt x="60" y="256"/>
                  <a:pt x="67" y="249"/>
                  <a:pt x="67" y="241"/>
                </a:cubicBezTo>
                <a:cubicBezTo>
                  <a:pt x="67" y="177"/>
                  <a:pt x="67" y="177"/>
                  <a:pt x="67" y="177"/>
                </a:cubicBezTo>
                <a:cubicBezTo>
                  <a:pt x="75" y="177"/>
                  <a:pt x="75" y="177"/>
                  <a:pt x="75" y="177"/>
                </a:cubicBezTo>
                <a:cubicBezTo>
                  <a:pt x="75" y="241"/>
                  <a:pt x="75" y="241"/>
                  <a:pt x="75" y="241"/>
                </a:cubicBezTo>
                <a:cubicBezTo>
                  <a:pt x="75" y="249"/>
                  <a:pt x="82" y="256"/>
                  <a:pt x="91" y="256"/>
                </a:cubicBezTo>
                <a:cubicBezTo>
                  <a:pt x="99" y="256"/>
                  <a:pt x="106" y="249"/>
                  <a:pt x="106" y="241"/>
                </a:cubicBezTo>
                <a:cubicBezTo>
                  <a:pt x="106" y="101"/>
                  <a:pt x="106" y="101"/>
                  <a:pt x="106" y="101"/>
                </a:cubicBezTo>
                <a:cubicBezTo>
                  <a:pt x="109" y="105"/>
                  <a:pt x="111" y="110"/>
                  <a:pt x="111" y="116"/>
                </a:cubicBezTo>
                <a:cubicBezTo>
                  <a:pt x="111" y="141"/>
                  <a:pt x="111" y="141"/>
                  <a:pt x="111" y="141"/>
                </a:cubicBezTo>
                <a:cubicBezTo>
                  <a:pt x="111" y="149"/>
                  <a:pt x="118" y="156"/>
                  <a:pt x="126" y="156"/>
                </a:cubicBezTo>
                <a:cubicBezTo>
                  <a:pt x="135" y="156"/>
                  <a:pt x="142" y="149"/>
                  <a:pt x="142" y="141"/>
                </a:cubicBezTo>
                <a:cubicBezTo>
                  <a:pt x="142" y="116"/>
                  <a:pt x="142" y="116"/>
                  <a:pt x="142" y="116"/>
                </a:cubicBezTo>
                <a:cubicBezTo>
                  <a:pt x="142" y="85"/>
                  <a:pt x="119" y="61"/>
                  <a:pt x="91" y="61"/>
                </a:cubicBezTo>
                <a:close/>
              </a:path>
            </a:pathLst>
          </a:cu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3" name="椭圆 46"/>
          <p:cNvSpPr/>
          <p:nvPr/>
        </p:nvSpPr>
        <p:spPr>
          <a:xfrm>
            <a:off x="5182202" y="3365682"/>
            <a:ext cx="390342" cy="830060"/>
          </a:xfrm>
          <a:custGeom>
            <a:avLst/>
            <a:gdLst>
              <a:gd name="connsiteX0" fmla="*/ 59298 w 159012"/>
              <a:gd name="connsiteY0" fmla="*/ 82550 h 338138"/>
              <a:gd name="connsiteX1" fmla="*/ 105677 w 159012"/>
              <a:gd name="connsiteY1" fmla="*/ 82550 h 338138"/>
              <a:gd name="connsiteX2" fmla="*/ 117603 w 159012"/>
              <a:gd name="connsiteY2" fmla="*/ 93090 h 338138"/>
              <a:gd name="connsiteX3" fmla="*/ 117603 w 159012"/>
              <a:gd name="connsiteY3" fmla="*/ 94407 h 338138"/>
              <a:gd name="connsiteX4" fmla="*/ 117603 w 159012"/>
              <a:gd name="connsiteY4" fmla="*/ 132614 h 338138"/>
              <a:gd name="connsiteX5" fmla="*/ 122903 w 159012"/>
              <a:gd name="connsiteY5" fmla="*/ 143153 h 338138"/>
              <a:gd name="connsiteX6" fmla="*/ 156031 w 159012"/>
              <a:gd name="connsiteY6" fmla="*/ 180042 h 338138"/>
              <a:gd name="connsiteX7" fmla="*/ 156031 w 159012"/>
              <a:gd name="connsiteY7" fmla="*/ 195852 h 338138"/>
              <a:gd name="connsiteX8" fmla="*/ 152055 w 159012"/>
              <a:gd name="connsiteY8" fmla="*/ 199804 h 338138"/>
              <a:gd name="connsiteX9" fmla="*/ 145430 w 159012"/>
              <a:gd name="connsiteY9" fmla="*/ 202439 h 338138"/>
              <a:gd name="connsiteX10" fmla="*/ 137479 w 159012"/>
              <a:gd name="connsiteY10" fmla="*/ 199804 h 338138"/>
              <a:gd name="connsiteX11" fmla="*/ 117603 w 159012"/>
              <a:gd name="connsiteY11" fmla="*/ 178725 h 338138"/>
              <a:gd name="connsiteX12" fmla="*/ 117603 w 159012"/>
              <a:gd name="connsiteY12" fmla="*/ 195852 h 338138"/>
              <a:gd name="connsiteX13" fmla="*/ 117603 w 159012"/>
              <a:gd name="connsiteY13" fmla="*/ 197169 h 338138"/>
              <a:gd name="connsiteX14" fmla="*/ 128203 w 159012"/>
              <a:gd name="connsiteY14" fmla="*/ 222201 h 338138"/>
              <a:gd name="connsiteX15" fmla="*/ 136154 w 159012"/>
              <a:gd name="connsiteY15" fmla="*/ 251185 h 338138"/>
              <a:gd name="connsiteX16" fmla="*/ 145430 w 159012"/>
              <a:gd name="connsiteY16" fmla="*/ 314424 h 338138"/>
              <a:gd name="connsiteX17" fmla="*/ 129529 w 159012"/>
              <a:gd name="connsiteY17" fmla="*/ 336821 h 338138"/>
              <a:gd name="connsiteX18" fmla="*/ 128203 w 159012"/>
              <a:gd name="connsiteY18" fmla="*/ 336821 h 338138"/>
              <a:gd name="connsiteX19" fmla="*/ 122903 w 159012"/>
              <a:gd name="connsiteY19" fmla="*/ 338138 h 338138"/>
              <a:gd name="connsiteX20" fmla="*/ 107002 w 159012"/>
              <a:gd name="connsiteY20" fmla="*/ 323646 h 338138"/>
              <a:gd name="connsiteX21" fmla="*/ 101701 w 159012"/>
              <a:gd name="connsiteY21" fmla="*/ 270947 h 338138"/>
              <a:gd name="connsiteX22" fmla="*/ 95076 w 159012"/>
              <a:gd name="connsiteY22" fmla="*/ 244598 h 338138"/>
              <a:gd name="connsiteX23" fmla="*/ 83150 w 159012"/>
              <a:gd name="connsiteY23" fmla="*/ 215614 h 338138"/>
              <a:gd name="connsiteX24" fmla="*/ 50022 w 159012"/>
              <a:gd name="connsiteY24" fmla="*/ 318376 h 338138"/>
              <a:gd name="connsiteX25" fmla="*/ 32796 w 159012"/>
              <a:gd name="connsiteY25" fmla="*/ 331551 h 338138"/>
              <a:gd name="connsiteX26" fmla="*/ 27495 w 159012"/>
              <a:gd name="connsiteY26" fmla="*/ 330233 h 338138"/>
              <a:gd name="connsiteX27" fmla="*/ 24845 w 159012"/>
              <a:gd name="connsiteY27" fmla="*/ 330233 h 338138"/>
              <a:gd name="connsiteX28" fmla="*/ 14244 w 159012"/>
              <a:gd name="connsiteY28" fmla="*/ 321011 h 338138"/>
              <a:gd name="connsiteX29" fmla="*/ 12919 w 159012"/>
              <a:gd name="connsiteY29" fmla="*/ 307836 h 338138"/>
              <a:gd name="connsiteX30" fmla="*/ 48697 w 159012"/>
              <a:gd name="connsiteY30" fmla="*/ 198487 h 338138"/>
              <a:gd name="connsiteX31" fmla="*/ 48697 w 159012"/>
              <a:gd name="connsiteY31" fmla="*/ 197169 h 338138"/>
              <a:gd name="connsiteX32" fmla="*/ 48697 w 159012"/>
              <a:gd name="connsiteY32" fmla="*/ 155011 h 338138"/>
              <a:gd name="connsiteX33" fmla="*/ 27495 w 159012"/>
              <a:gd name="connsiteY33" fmla="*/ 197169 h 338138"/>
              <a:gd name="connsiteX34" fmla="*/ 18219 w 159012"/>
              <a:gd name="connsiteY34" fmla="*/ 202439 h 338138"/>
              <a:gd name="connsiteX35" fmla="*/ 12919 w 159012"/>
              <a:gd name="connsiteY35" fmla="*/ 202439 h 338138"/>
              <a:gd name="connsiteX36" fmla="*/ 6293 w 159012"/>
              <a:gd name="connsiteY36" fmla="*/ 199804 h 338138"/>
              <a:gd name="connsiteX37" fmla="*/ 993 w 159012"/>
              <a:gd name="connsiteY37" fmla="*/ 193217 h 338138"/>
              <a:gd name="connsiteX38" fmla="*/ 993 w 159012"/>
              <a:gd name="connsiteY38" fmla="*/ 185312 h 338138"/>
              <a:gd name="connsiteX39" fmla="*/ 46047 w 159012"/>
              <a:gd name="connsiteY39" fmla="*/ 90455 h 338138"/>
              <a:gd name="connsiteX40" fmla="*/ 59298 w 159012"/>
              <a:gd name="connsiteY40" fmla="*/ 82550 h 338138"/>
              <a:gd name="connsiteX41" fmla="*/ 85393 w 159012"/>
              <a:gd name="connsiteY41" fmla="*/ 0 h 338138"/>
              <a:gd name="connsiteX42" fmla="*/ 120318 w 159012"/>
              <a:gd name="connsiteY42" fmla="*/ 36513 h 338138"/>
              <a:gd name="connsiteX43" fmla="*/ 85393 w 159012"/>
              <a:gd name="connsiteY43" fmla="*/ 73026 h 338138"/>
              <a:gd name="connsiteX44" fmla="*/ 50468 w 159012"/>
              <a:gd name="connsiteY44" fmla="*/ 36513 h 338138"/>
              <a:gd name="connsiteX45" fmla="*/ 85393 w 159012"/>
              <a:gd name="connsiteY4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9012" h="338138">
                <a:moveTo>
                  <a:pt x="59298" y="82550"/>
                </a:moveTo>
                <a:cubicBezTo>
                  <a:pt x="59298" y="82550"/>
                  <a:pt x="59298" y="82550"/>
                  <a:pt x="105677" y="82550"/>
                </a:cubicBezTo>
                <a:cubicBezTo>
                  <a:pt x="112302" y="82550"/>
                  <a:pt x="117603" y="86502"/>
                  <a:pt x="117603" y="93090"/>
                </a:cubicBezTo>
                <a:cubicBezTo>
                  <a:pt x="117603" y="93090"/>
                  <a:pt x="117603" y="93090"/>
                  <a:pt x="117603" y="94407"/>
                </a:cubicBezTo>
                <a:cubicBezTo>
                  <a:pt x="117603" y="94407"/>
                  <a:pt x="117603" y="94407"/>
                  <a:pt x="117603" y="132614"/>
                </a:cubicBezTo>
                <a:cubicBezTo>
                  <a:pt x="118928" y="135249"/>
                  <a:pt x="120253" y="140518"/>
                  <a:pt x="122903" y="143153"/>
                </a:cubicBezTo>
                <a:cubicBezTo>
                  <a:pt x="122903" y="143153"/>
                  <a:pt x="122903" y="143153"/>
                  <a:pt x="156031" y="180042"/>
                </a:cubicBezTo>
                <a:cubicBezTo>
                  <a:pt x="160006" y="183995"/>
                  <a:pt x="160006" y="190582"/>
                  <a:pt x="156031" y="195852"/>
                </a:cubicBezTo>
                <a:cubicBezTo>
                  <a:pt x="156031" y="195852"/>
                  <a:pt x="156031" y="195852"/>
                  <a:pt x="152055" y="199804"/>
                </a:cubicBezTo>
                <a:cubicBezTo>
                  <a:pt x="150730" y="201122"/>
                  <a:pt x="148080" y="202439"/>
                  <a:pt x="145430" y="202439"/>
                </a:cubicBezTo>
                <a:cubicBezTo>
                  <a:pt x="141455" y="202439"/>
                  <a:pt x="138804" y="201122"/>
                  <a:pt x="137479" y="199804"/>
                </a:cubicBezTo>
                <a:cubicBezTo>
                  <a:pt x="137479" y="199804"/>
                  <a:pt x="137479" y="199804"/>
                  <a:pt x="117603" y="178725"/>
                </a:cubicBezTo>
                <a:cubicBezTo>
                  <a:pt x="117603" y="178725"/>
                  <a:pt x="117603" y="178725"/>
                  <a:pt x="117603" y="195852"/>
                </a:cubicBezTo>
                <a:cubicBezTo>
                  <a:pt x="117603" y="195852"/>
                  <a:pt x="117603" y="195852"/>
                  <a:pt x="117603" y="197169"/>
                </a:cubicBezTo>
                <a:cubicBezTo>
                  <a:pt x="117603" y="197169"/>
                  <a:pt x="117603" y="197169"/>
                  <a:pt x="128203" y="222201"/>
                </a:cubicBezTo>
                <a:cubicBezTo>
                  <a:pt x="132179" y="230106"/>
                  <a:pt x="136154" y="243281"/>
                  <a:pt x="136154" y="251185"/>
                </a:cubicBezTo>
                <a:cubicBezTo>
                  <a:pt x="136154" y="251185"/>
                  <a:pt x="136154" y="251185"/>
                  <a:pt x="145430" y="314424"/>
                </a:cubicBezTo>
                <a:cubicBezTo>
                  <a:pt x="146755" y="324963"/>
                  <a:pt x="140129" y="334186"/>
                  <a:pt x="129529" y="336821"/>
                </a:cubicBezTo>
                <a:cubicBezTo>
                  <a:pt x="129529" y="336821"/>
                  <a:pt x="129529" y="336821"/>
                  <a:pt x="128203" y="336821"/>
                </a:cubicBezTo>
                <a:cubicBezTo>
                  <a:pt x="126878" y="338138"/>
                  <a:pt x="124228" y="338138"/>
                  <a:pt x="122903" y="338138"/>
                </a:cubicBezTo>
                <a:cubicBezTo>
                  <a:pt x="114952" y="338138"/>
                  <a:pt x="108327" y="331551"/>
                  <a:pt x="107002" y="323646"/>
                </a:cubicBezTo>
                <a:cubicBezTo>
                  <a:pt x="107002" y="323646"/>
                  <a:pt x="107002" y="323646"/>
                  <a:pt x="101701" y="270947"/>
                </a:cubicBezTo>
                <a:cubicBezTo>
                  <a:pt x="101701" y="263043"/>
                  <a:pt x="97726" y="251185"/>
                  <a:pt x="95076" y="244598"/>
                </a:cubicBezTo>
                <a:cubicBezTo>
                  <a:pt x="95076" y="244598"/>
                  <a:pt x="95076" y="244598"/>
                  <a:pt x="83150" y="215614"/>
                </a:cubicBezTo>
                <a:cubicBezTo>
                  <a:pt x="83150" y="215614"/>
                  <a:pt x="83150" y="215614"/>
                  <a:pt x="50022" y="318376"/>
                </a:cubicBezTo>
                <a:cubicBezTo>
                  <a:pt x="47372" y="326281"/>
                  <a:pt x="40746" y="331551"/>
                  <a:pt x="32796" y="331551"/>
                </a:cubicBezTo>
                <a:cubicBezTo>
                  <a:pt x="30145" y="331551"/>
                  <a:pt x="28820" y="331551"/>
                  <a:pt x="27495" y="330233"/>
                </a:cubicBezTo>
                <a:cubicBezTo>
                  <a:pt x="27495" y="330233"/>
                  <a:pt x="27495" y="330233"/>
                  <a:pt x="24845" y="330233"/>
                </a:cubicBezTo>
                <a:cubicBezTo>
                  <a:pt x="20870" y="328916"/>
                  <a:pt x="16894" y="326281"/>
                  <a:pt x="14244" y="321011"/>
                </a:cubicBezTo>
                <a:cubicBezTo>
                  <a:pt x="11594" y="317059"/>
                  <a:pt x="11594" y="313106"/>
                  <a:pt x="12919" y="307836"/>
                </a:cubicBezTo>
                <a:cubicBezTo>
                  <a:pt x="12919" y="307836"/>
                  <a:pt x="12919" y="307836"/>
                  <a:pt x="48697" y="198487"/>
                </a:cubicBezTo>
                <a:cubicBezTo>
                  <a:pt x="48697" y="197169"/>
                  <a:pt x="48697" y="197169"/>
                  <a:pt x="48697" y="197169"/>
                </a:cubicBezTo>
                <a:cubicBezTo>
                  <a:pt x="48697" y="197169"/>
                  <a:pt x="48697" y="197169"/>
                  <a:pt x="48697" y="155011"/>
                </a:cubicBezTo>
                <a:cubicBezTo>
                  <a:pt x="48697" y="155011"/>
                  <a:pt x="48697" y="155011"/>
                  <a:pt x="27495" y="197169"/>
                </a:cubicBezTo>
                <a:cubicBezTo>
                  <a:pt x="26170" y="201122"/>
                  <a:pt x="22195" y="202439"/>
                  <a:pt x="18219" y="202439"/>
                </a:cubicBezTo>
                <a:cubicBezTo>
                  <a:pt x="16894" y="202439"/>
                  <a:pt x="14244" y="202439"/>
                  <a:pt x="12919" y="202439"/>
                </a:cubicBezTo>
                <a:cubicBezTo>
                  <a:pt x="12919" y="202439"/>
                  <a:pt x="12919" y="202439"/>
                  <a:pt x="6293" y="199804"/>
                </a:cubicBezTo>
                <a:cubicBezTo>
                  <a:pt x="3643" y="198487"/>
                  <a:pt x="2318" y="195852"/>
                  <a:pt x="993" y="193217"/>
                </a:cubicBezTo>
                <a:cubicBezTo>
                  <a:pt x="-332" y="190582"/>
                  <a:pt x="-332" y="187947"/>
                  <a:pt x="993" y="185312"/>
                </a:cubicBezTo>
                <a:cubicBezTo>
                  <a:pt x="993" y="185312"/>
                  <a:pt x="993" y="185312"/>
                  <a:pt x="46047" y="90455"/>
                </a:cubicBezTo>
                <a:cubicBezTo>
                  <a:pt x="48697" y="85185"/>
                  <a:pt x="53997" y="82550"/>
                  <a:pt x="59298" y="82550"/>
                </a:cubicBezTo>
                <a:close/>
                <a:moveTo>
                  <a:pt x="85393" y="0"/>
                </a:moveTo>
                <a:cubicBezTo>
                  <a:pt x="104682" y="0"/>
                  <a:pt x="120318" y="16347"/>
                  <a:pt x="120318" y="36513"/>
                </a:cubicBezTo>
                <a:cubicBezTo>
                  <a:pt x="120318" y="56679"/>
                  <a:pt x="104682" y="73026"/>
                  <a:pt x="85393" y="73026"/>
                </a:cubicBezTo>
                <a:cubicBezTo>
                  <a:pt x="66104" y="73026"/>
                  <a:pt x="50468" y="56679"/>
                  <a:pt x="50468" y="36513"/>
                </a:cubicBezTo>
                <a:cubicBezTo>
                  <a:pt x="50468" y="16347"/>
                  <a:pt x="66104" y="0"/>
                  <a:pt x="85393" y="0"/>
                </a:cubicBezTo>
                <a:close/>
              </a:path>
            </a:pathLst>
          </a:cu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1" name="椭圆 47"/>
          <p:cNvSpPr/>
          <p:nvPr/>
        </p:nvSpPr>
        <p:spPr>
          <a:xfrm>
            <a:off x="7021727" y="2734433"/>
            <a:ext cx="802222" cy="830060"/>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0" name="椭圆 48"/>
          <p:cNvSpPr/>
          <p:nvPr/>
        </p:nvSpPr>
        <p:spPr>
          <a:xfrm>
            <a:off x="9327771" y="2143106"/>
            <a:ext cx="679653" cy="830060"/>
          </a:xfrm>
          <a:custGeom>
            <a:avLst/>
            <a:gdLst>
              <a:gd name="connsiteX0" fmla="*/ 257144 w 271667"/>
              <a:gd name="connsiteY0" fmla="*/ 19113 h 331787"/>
              <a:gd name="connsiteX1" fmla="*/ 267707 w 271667"/>
              <a:gd name="connsiteY1" fmla="*/ 24066 h 331787"/>
              <a:gd name="connsiteX2" fmla="*/ 267707 w 271667"/>
              <a:gd name="connsiteY2" fmla="*/ 46517 h 331787"/>
              <a:gd name="connsiteX3" fmla="*/ 199047 w 271667"/>
              <a:gd name="connsiteY3" fmla="*/ 115193 h 331787"/>
              <a:gd name="connsiteX4" fmla="*/ 188484 w 271667"/>
              <a:gd name="connsiteY4" fmla="*/ 144249 h 331787"/>
              <a:gd name="connsiteX5" fmla="*/ 188484 w 271667"/>
              <a:gd name="connsiteY5" fmla="*/ 331787 h 331787"/>
              <a:gd name="connsiteX6" fmla="*/ 146232 w 271667"/>
              <a:gd name="connsiteY6" fmla="*/ 331787 h 331787"/>
              <a:gd name="connsiteX7" fmla="*/ 146232 w 271667"/>
              <a:gd name="connsiteY7" fmla="*/ 207642 h 331787"/>
              <a:gd name="connsiteX8" fmla="*/ 126427 w 271667"/>
              <a:gd name="connsiteY8" fmla="*/ 207642 h 331787"/>
              <a:gd name="connsiteX9" fmla="*/ 126427 w 271667"/>
              <a:gd name="connsiteY9" fmla="*/ 331787 h 331787"/>
              <a:gd name="connsiteX10" fmla="*/ 84175 w 271667"/>
              <a:gd name="connsiteY10" fmla="*/ 331787 h 331787"/>
              <a:gd name="connsiteX11" fmla="*/ 84175 w 271667"/>
              <a:gd name="connsiteY11" fmla="*/ 144249 h 331787"/>
              <a:gd name="connsiteX12" fmla="*/ 73612 w 271667"/>
              <a:gd name="connsiteY12" fmla="*/ 113873 h 331787"/>
              <a:gd name="connsiteX13" fmla="*/ 4952 w 271667"/>
              <a:gd name="connsiteY13" fmla="*/ 45197 h 331787"/>
              <a:gd name="connsiteX14" fmla="*/ 4952 w 271667"/>
              <a:gd name="connsiteY14" fmla="*/ 24066 h 331787"/>
              <a:gd name="connsiteX15" fmla="*/ 26078 w 271667"/>
              <a:gd name="connsiteY15" fmla="*/ 25386 h 331787"/>
              <a:gd name="connsiteX16" fmla="*/ 76252 w 271667"/>
              <a:gd name="connsiteY16" fmla="*/ 74252 h 331787"/>
              <a:gd name="connsiteX17" fmla="*/ 92097 w 271667"/>
              <a:gd name="connsiteY17" fmla="*/ 82176 h 331787"/>
              <a:gd name="connsiteX18" fmla="*/ 128861 w 271667"/>
              <a:gd name="connsiteY18" fmla="*/ 82176 h 331787"/>
              <a:gd name="connsiteX19" fmla="*/ 135559 w 271667"/>
              <a:gd name="connsiteY19" fmla="*/ 82176 h 331787"/>
              <a:gd name="connsiteX20" fmla="*/ 136462 w 271667"/>
              <a:gd name="connsiteY20" fmla="*/ 82550 h 331787"/>
              <a:gd name="connsiteX21" fmla="*/ 137365 w 271667"/>
              <a:gd name="connsiteY21" fmla="*/ 82176 h 331787"/>
              <a:gd name="connsiteX22" fmla="*/ 150477 w 271667"/>
              <a:gd name="connsiteY22" fmla="*/ 82176 h 331787"/>
              <a:gd name="connsiteX23" fmla="*/ 179242 w 271667"/>
              <a:gd name="connsiteY23" fmla="*/ 82176 h 331787"/>
              <a:gd name="connsiteX24" fmla="*/ 199047 w 271667"/>
              <a:gd name="connsiteY24" fmla="*/ 74252 h 331787"/>
              <a:gd name="connsiteX25" fmla="*/ 246581 w 271667"/>
              <a:gd name="connsiteY25" fmla="*/ 24066 h 331787"/>
              <a:gd name="connsiteX26" fmla="*/ 257144 w 271667"/>
              <a:gd name="connsiteY26" fmla="*/ 19113 h 331787"/>
              <a:gd name="connsiteX27" fmla="*/ 136462 w 271667"/>
              <a:gd name="connsiteY27" fmla="*/ 0 h 331787"/>
              <a:gd name="connsiteX28" fmla="*/ 177737 w 271667"/>
              <a:gd name="connsiteY28" fmla="*/ 41275 h 331787"/>
              <a:gd name="connsiteX29" fmla="*/ 165648 w 271667"/>
              <a:gd name="connsiteY29" fmla="*/ 70461 h 331787"/>
              <a:gd name="connsiteX30" fmla="*/ 137365 w 271667"/>
              <a:gd name="connsiteY30" fmla="*/ 82176 h 331787"/>
              <a:gd name="connsiteX31" fmla="*/ 135559 w 271667"/>
              <a:gd name="connsiteY31" fmla="*/ 82176 h 331787"/>
              <a:gd name="connsiteX32" fmla="*/ 107276 w 271667"/>
              <a:gd name="connsiteY32" fmla="*/ 70461 h 331787"/>
              <a:gd name="connsiteX33" fmla="*/ 95187 w 271667"/>
              <a:gd name="connsiteY33" fmla="*/ 41275 h 331787"/>
              <a:gd name="connsiteX34" fmla="*/ 136462 w 271667"/>
              <a:gd name="connsiteY34"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1667" h="331787">
                <a:moveTo>
                  <a:pt x="257144" y="19113"/>
                </a:moveTo>
                <a:cubicBezTo>
                  <a:pt x="260775" y="19113"/>
                  <a:pt x="264406" y="20764"/>
                  <a:pt x="267707" y="24066"/>
                </a:cubicBezTo>
                <a:cubicBezTo>
                  <a:pt x="272988" y="30669"/>
                  <a:pt x="272988" y="41235"/>
                  <a:pt x="267707" y="46517"/>
                </a:cubicBezTo>
                <a:cubicBezTo>
                  <a:pt x="267707" y="46517"/>
                  <a:pt x="267707" y="46517"/>
                  <a:pt x="199047" y="115193"/>
                </a:cubicBezTo>
                <a:cubicBezTo>
                  <a:pt x="199047" y="115193"/>
                  <a:pt x="188484" y="125759"/>
                  <a:pt x="188484" y="144249"/>
                </a:cubicBezTo>
                <a:cubicBezTo>
                  <a:pt x="188484" y="144249"/>
                  <a:pt x="188484" y="144249"/>
                  <a:pt x="188484" y="331787"/>
                </a:cubicBezTo>
                <a:cubicBezTo>
                  <a:pt x="188484" y="331787"/>
                  <a:pt x="188484" y="331787"/>
                  <a:pt x="146232" y="331787"/>
                </a:cubicBezTo>
                <a:cubicBezTo>
                  <a:pt x="146232" y="331787"/>
                  <a:pt x="146232" y="331787"/>
                  <a:pt x="146232" y="207642"/>
                </a:cubicBezTo>
                <a:cubicBezTo>
                  <a:pt x="146232" y="207642"/>
                  <a:pt x="146232" y="207642"/>
                  <a:pt x="126427" y="207642"/>
                </a:cubicBezTo>
                <a:cubicBezTo>
                  <a:pt x="126427" y="207642"/>
                  <a:pt x="126427" y="207642"/>
                  <a:pt x="126427" y="331787"/>
                </a:cubicBezTo>
                <a:cubicBezTo>
                  <a:pt x="126427" y="331787"/>
                  <a:pt x="126427" y="331787"/>
                  <a:pt x="84175" y="331787"/>
                </a:cubicBezTo>
                <a:cubicBezTo>
                  <a:pt x="84175" y="331787"/>
                  <a:pt x="84175" y="331787"/>
                  <a:pt x="84175" y="144249"/>
                </a:cubicBezTo>
                <a:cubicBezTo>
                  <a:pt x="84175" y="125759"/>
                  <a:pt x="73612" y="115193"/>
                  <a:pt x="73612" y="113873"/>
                </a:cubicBezTo>
                <a:cubicBezTo>
                  <a:pt x="73612" y="113873"/>
                  <a:pt x="73612" y="113873"/>
                  <a:pt x="4952" y="45197"/>
                </a:cubicBezTo>
                <a:cubicBezTo>
                  <a:pt x="-1650" y="41235"/>
                  <a:pt x="-1650" y="30669"/>
                  <a:pt x="4952" y="24066"/>
                </a:cubicBezTo>
                <a:cubicBezTo>
                  <a:pt x="11554" y="20104"/>
                  <a:pt x="22117" y="20104"/>
                  <a:pt x="26078" y="25386"/>
                </a:cubicBezTo>
                <a:cubicBezTo>
                  <a:pt x="26078" y="25386"/>
                  <a:pt x="26078" y="25386"/>
                  <a:pt x="76252" y="74252"/>
                </a:cubicBezTo>
                <a:cubicBezTo>
                  <a:pt x="80213" y="79535"/>
                  <a:pt x="86815" y="82176"/>
                  <a:pt x="92097" y="82176"/>
                </a:cubicBezTo>
                <a:cubicBezTo>
                  <a:pt x="92097" y="82176"/>
                  <a:pt x="92097" y="82176"/>
                  <a:pt x="128861" y="82176"/>
                </a:cubicBezTo>
                <a:lnTo>
                  <a:pt x="135559" y="82176"/>
                </a:lnTo>
                <a:lnTo>
                  <a:pt x="136462" y="82550"/>
                </a:lnTo>
                <a:lnTo>
                  <a:pt x="137365" y="82176"/>
                </a:lnTo>
                <a:lnTo>
                  <a:pt x="150477" y="82176"/>
                </a:lnTo>
                <a:cubicBezTo>
                  <a:pt x="158817" y="82176"/>
                  <a:pt x="168349" y="82176"/>
                  <a:pt x="179242" y="82176"/>
                </a:cubicBezTo>
                <a:cubicBezTo>
                  <a:pt x="185843" y="82176"/>
                  <a:pt x="192445" y="79535"/>
                  <a:pt x="199047" y="74252"/>
                </a:cubicBezTo>
                <a:cubicBezTo>
                  <a:pt x="199047" y="74252"/>
                  <a:pt x="199047" y="74252"/>
                  <a:pt x="246581" y="24066"/>
                </a:cubicBezTo>
                <a:cubicBezTo>
                  <a:pt x="249882" y="20764"/>
                  <a:pt x="253513" y="19113"/>
                  <a:pt x="257144" y="19113"/>
                </a:cubicBezTo>
                <a:close/>
                <a:moveTo>
                  <a:pt x="136462" y="0"/>
                </a:moveTo>
                <a:cubicBezTo>
                  <a:pt x="159258" y="0"/>
                  <a:pt x="177737" y="18479"/>
                  <a:pt x="177737" y="41275"/>
                </a:cubicBezTo>
                <a:cubicBezTo>
                  <a:pt x="177737" y="52673"/>
                  <a:pt x="173118" y="62992"/>
                  <a:pt x="165648" y="70461"/>
                </a:cubicBezTo>
                <a:lnTo>
                  <a:pt x="137365" y="82176"/>
                </a:lnTo>
                <a:lnTo>
                  <a:pt x="135559" y="82176"/>
                </a:lnTo>
                <a:lnTo>
                  <a:pt x="107276" y="70461"/>
                </a:lnTo>
                <a:cubicBezTo>
                  <a:pt x="99807" y="62992"/>
                  <a:pt x="95187" y="52673"/>
                  <a:pt x="95187" y="41275"/>
                </a:cubicBezTo>
                <a:cubicBezTo>
                  <a:pt x="95187" y="18479"/>
                  <a:pt x="113666" y="0"/>
                  <a:pt x="136462" y="0"/>
                </a:cubicBezTo>
                <a:close/>
              </a:path>
            </a:pathLst>
          </a:cu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5" name="组合 4"/>
          <p:cNvGrpSpPr/>
          <p:nvPr/>
        </p:nvGrpSpPr>
        <p:grpSpPr>
          <a:xfrm>
            <a:off x="4442460" y="231140"/>
            <a:ext cx="3276600" cy="738505"/>
            <a:chOff x="6996" y="364"/>
            <a:chExt cx="5160" cy="1163"/>
          </a:xfrm>
        </p:grpSpPr>
        <p:sp>
          <p:nvSpPr>
            <p:cNvPr id="6"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750"/>
                                        <p:tgtEl>
                                          <p:spTgt spid="54"/>
                                        </p:tgtEl>
                                      </p:cBhvr>
                                    </p:animEffect>
                                  </p:childTnLst>
                                </p:cTn>
                              </p:par>
                              <p:par>
                                <p:cTn id="12" presetID="10" presetClass="entr" presetSubtype="0" fill="hold" grpId="0" nodeType="withEffect">
                                  <p:stCondLst>
                                    <p:cond delay="250"/>
                                  </p:stCondLst>
                                  <p:childTnLst>
                                    <p:set>
                                      <p:cBhvr>
                                        <p:cTn id="13" dur="1" fill="hold">
                                          <p:stCondLst>
                                            <p:cond delay="0"/>
                                          </p:stCondLst>
                                        </p:cTn>
                                        <p:tgtEl>
                                          <p:spTgt spid="53"/>
                                        </p:tgtEl>
                                        <p:attrNameLst>
                                          <p:attrName>style.visibility</p:attrName>
                                        </p:attrNameLst>
                                      </p:cBhvr>
                                      <p:to>
                                        <p:strVal val="visible"/>
                                      </p:to>
                                    </p:set>
                                    <p:animEffect transition="in" filter="fade">
                                      <p:cBhvr>
                                        <p:cTn id="14" dur="750"/>
                                        <p:tgtEl>
                                          <p:spTgt spid="53"/>
                                        </p:tgtEl>
                                      </p:cBhvr>
                                    </p:animEffect>
                                  </p:childTnLst>
                                </p:cTn>
                              </p:par>
                              <p:par>
                                <p:cTn id="15" presetID="10" presetClass="entr" presetSubtype="0" fill="hold" grpId="0" nodeType="withEffect">
                                  <p:stCondLst>
                                    <p:cond delay="5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750"/>
                                        <p:tgtEl>
                                          <p:spTgt spid="51"/>
                                        </p:tgtEl>
                                      </p:cBhvr>
                                    </p:animEffect>
                                  </p:childTnLst>
                                </p:cTn>
                              </p:par>
                              <p:par>
                                <p:cTn id="18" presetID="10" presetClass="entr" presetSubtype="0" fill="hold" grpId="0" nodeType="withEffect">
                                  <p:stCondLst>
                                    <p:cond delay="75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750"/>
                                        <p:tgtEl>
                                          <p:spTgt spid="50"/>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par>
                                <p:cTn id="25" presetID="10"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par>
                                <p:cTn id="31" presetID="10"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bldLvl="0" animBg="1"/>
      <p:bldP spid="53" grpId="0" bldLvl="0" animBg="1"/>
      <p:bldP spid="51" grpId="0" bldLvl="0" animBg="1"/>
      <p:bldP spid="50"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grpSp>
        <p:nvGrpSpPr>
          <p:cNvPr id="2" name="组合 1"/>
          <p:cNvGrpSpPr/>
          <p:nvPr/>
        </p:nvGrpSpPr>
        <p:grpSpPr>
          <a:xfrm>
            <a:off x="1251257" y="2055560"/>
            <a:ext cx="9695508" cy="3444877"/>
            <a:chOff x="1261417" y="2065720"/>
            <a:chExt cx="9695508" cy="3444877"/>
          </a:xfrm>
        </p:grpSpPr>
        <p:sp>
          <p:nvSpPr>
            <p:cNvPr id="27" name="矩形 26"/>
            <p:cNvSpPr/>
            <p:nvPr/>
          </p:nvSpPr>
          <p:spPr>
            <a:xfrm>
              <a:off x="1572004" y="2083994"/>
              <a:ext cx="2011323"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28" name="矩形 27"/>
            <p:cNvSpPr/>
            <p:nvPr/>
          </p:nvSpPr>
          <p:spPr>
            <a:xfrm>
              <a:off x="4919160" y="2083994"/>
              <a:ext cx="2011323"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29" name="矩形 28"/>
            <p:cNvSpPr/>
            <p:nvPr/>
          </p:nvSpPr>
          <p:spPr>
            <a:xfrm>
              <a:off x="8314212" y="2083994"/>
              <a:ext cx="2011323"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30" name="矩形 29"/>
            <p:cNvSpPr/>
            <p:nvPr/>
          </p:nvSpPr>
          <p:spPr>
            <a:xfrm>
              <a:off x="8557759" y="4607095"/>
              <a:ext cx="2011323"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31" name="矩形 30"/>
            <p:cNvSpPr/>
            <p:nvPr/>
          </p:nvSpPr>
          <p:spPr>
            <a:xfrm>
              <a:off x="5198348" y="4607095"/>
              <a:ext cx="2011323"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sp>
          <p:nvSpPr>
            <p:cNvPr id="32" name="矩形 31"/>
            <p:cNvSpPr/>
            <p:nvPr/>
          </p:nvSpPr>
          <p:spPr>
            <a:xfrm>
              <a:off x="1829412" y="4619795"/>
              <a:ext cx="2011323" cy="350865"/>
            </a:xfrm>
            <a:prstGeom prst="rect">
              <a:avLst/>
            </a:prstGeom>
          </p:spPr>
          <p:txBody>
            <a:bodyPr wrap="square">
              <a:spAutoFit/>
              <a:scene3d>
                <a:camera prst="orthographicFront"/>
                <a:lightRig rig="threePt" dir="t"/>
              </a:scene3d>
              <a:sp3d contourW="6350"/>
            </a:bodyPr>
            <a:lstStyle/>
            <a:p>
              <a:pP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50000"/>
                    <a:lumOff val="50000"/>
                  </a:schemeClr>
                </a:solidFill>
              </a:endParaRPr>
            </a:p>
          </p:txBody>
        </p:sp>
        <p:cxnSp>
          <p:nvCxnSpPr>
            <p:cNvPr id="3" name="直接箭头连接符 2"/>
            <p:cNvCxnSpPr/>
            <p:nvPr/>
          </p:nvCxnSpPr>
          <p:spPr>
            <a:xfrm>
              <a:off x="1261417" y="3814763"/>
              <a:ext cx="9695508" cy="0"/>
            </a:xfrm>
            <a:prstGeom prst="straightConnector1">
              <a:avLst/>
            </a:prstGeom>
            <a:ln w="19050">
              <a:solidFill>
                <a:schemeClr val="bg1">
                  <a:lumMod val="6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rot="16200000">
              <a:off x="1530237" y="3489269"/>
              <a:ext cx="650988" cy="650988"/>
            </a:xfrm>
            <a:prstGeom prst="ellipse">
              <a:avLst/>
            </a:prstGeom>
            <a:solidFill>
              <a:srgbClr val="4E5476"/>
            </a:solidFill>
            <a:ln w="38100">
              <a:solidFill>
                <a:schemeClr val="bg1"/>
              </a:solidFill>
            </a:ln>
            <a:effectLst>
              <a:outerShdw blurRad="368300" sx="102000" sy="102000" algn="ctr"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椭圆 7"/>
            <p:cNvSpPr/>
            <p:nvPr/>
          </p:nvSpPr>
          <p:spPr>
            <a:xfrm rot="16200000">
              <a:off x="3214257" y="3489269"/>
              <a:ext cx="650988" cy="650988"/>
            </a:xfrm>
            <a:prstGeom prst="ellipse">
              <a:avLst/>
            </a:prstGeom>
            <a:solidFill>
              <a:srgbClr val="FE6673"/>
            </a:solidFill>
            <a:ln w="38100">
              <a:solidFill>
                <a:schemeClr val="bg1"/>
              </a:solidFill>
            </a:ln>
            <a:effectLst>
              <a:outerShdw blurRad="368300" sx="102000" sy="102000" algn="ctr"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椭圆 8"/>
            <p:cNvSpPr/>
            <p:nvPr/>
          </p:nvSpPr>
          <p:spPr>
            <a:xfrm rot="16200000">
              <a:off x="4892562" y="3489904"/>
              <a:ext cx="650988" cy="650988"/>
            </a:xfrm>
            <a:prstGeom prst="ellipse">
              <a:avLst/>
            </a:prstGeom>
            <a:solidFill>
              <a:srgbClr val="4E5476"/>
            </a:solidFill>
            <a:ln w="38100">
              <a:solidFill>
                <a:schemeClr val="bg1"/>
              </a:solidFill>
            </a:ln>
            <a:effectLst>
              <a:outerShdw blurRad="368300" sx="102000" sy="102000" algn="ctr"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椭圆 9"/>
            <p:cNvSpPr/>
            <p:nvPr/>
          </p:nvSpPr>
          <p:spPr>
            <a:xfrm rot="16200000">
              <a:off x="6582297" y="3489269"/>
              <a:ext cx="650988" cy="650988"/>
            </a:xfrm>
            <a:prstGeom prst="ellipse">
              <a:avLst/>
            </a:prstGeom>
            <a:solidFill>
              <a:srgbClr val="FE6673"/>
            </a:solidFill>
            <a:ln w="38100">
              <a:solidFill>
                <a:schemeClr val="bg1"/>
              </a:solidFill>
            </a:ln>
            <a:effectLst>
              <a:outerShdw blurRad="368300" sx="102000" sy="102000" algn="ctr"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椭圆 10"/>
            <p:cNvSpPr/>
            <p:nvPr/>
          </p:nvSpPr>
          <p:spPr>
            <a:xfrm rot="16200000">
              <a:off x="8266317" y="3489269"/>
              <a:ext cx="650988" cy="650988"/>
            </a:xfrm>
            <a:prstGeom prst="ellipse">
              <a:avLst/>
            </a:prstGeom>
            <a:solidFill>
              <a:srgbClr val="4E5476"/>
            </a:solidFill>
            <a:ln w="38100">
              <a:solidFill>
                <a:schemeClr val="bg1"/>
              </a:solidFill>
            </a:ln>
            <a:effectLst>
              <a:outerShdw blurRad="368300" sx="102000" sy="102000" algn="ctr"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椭圆 11"/>
            <p:cNvSpPr/>
            <p:nvPr/>
          </p:nvSpPr>
          <p:spPr>
            <a:xfrm rot="16200000">
              <a:off x="9950337" y="3489269"/>
              <a:ext cx="650988" cy="650988"/>
            </a:xfrm>
            <a:prstGeom prst="ellipse">
              <a:avLst/>
            </a:prstGeom>
            <a:solidFill>
              <a:srgbClr val="FE6673"/>
            </a:solidFill>
            <a:ln w="38100">
              <a:solidFill>
                <a:schemeClr val="bg1"/>
              </a:solidFill>
            </a:ln>
            <a:effectLst>
              <a:outerShdw blurRad="368300" sx="102000" sy="102000" algn="ctr"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等腰三角形 3"/>
            <p:cNvSpPr/>
            <p:nvPr/>
          </p:nvSpPr>
          <p:spPr>
            <a:xfrm>
              <a:off x="1789437" y="3174122"/>
              <a:ext cx="132588" cy="114300"/>
            </a:xfrm>
            <a:prstGeom prst="triangl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a:off x="5151433" y="3174122"/>
              <a:ext cx="132588" cy="114300"/>
            </a:xfrm>
            <a:prstGeom prst="triangl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a:off x="8513429" y="3174122"/>
              <a:ext cx="132588" cy="114300"/>
            </a:xfrm>
            <a:prstGeom prst="triangle">
              <a:avLst/>
            </a:prstGeom>
            <a:solidFill>
              <a:srgbClr val="4E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flipV="1">
              <a:off x="10209537" y="4322876"/>
              <a:ext cx="132588" cy="114300"/>
            </a:xfrm>
            <a:prstGeom prst="triangl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flipV="1">
              <a:off x="6841497" y="4322876"/>
              <a:ext cx="132588" cy="114300"/>
            </a:xfrm>
            <a:prstGeom prst="triangl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flipV="1">
              <a:off x="3473457" y="4322876"/>
              <a:ext cx="132588" cy="114300"/>
            </a:xfrm>
            <a:prstGeom prst="triangle">
              <a:avLst/>
            </a:prstGeom>
            <a:solidFill>
              <a:srgbClr val="FE66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圆角 4"/>
            <p:cNvSpPr/>
            <p:nvPr/>
          </p:nvSpPr>
          <p:spPr>
            <a:xfrm>
              <a:off x="1423557" y="2065720"/>
              <a:ext cx="2289168" cy="924354"/>
            </a:xfrm>
            <a:prstGeom prst="round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圆角 21"/>
            <p:cNvSpPr/>
            <p:nvPr/>
          </p:nvSpPr>
          <p:spPr>
            <a:xfrm>
              <a:off x="4791597" y="2065720"/>
              <a:ext cx="2289168" cy="924354"/>
            </a:xfrm>
            <a:prstGeom prst="round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圆角 22"/>
            <p:cNvSpPr/>
            <p:nvPr/>
          </p:nvSpPr>
          <p:spPr>
            <a:xfrm>
              <a:off x="8159637" y="2065720"/>
              <a:ext cx="2289168" cy="924354"/>
            </a:xfrm>
            <a:prstGeom prst="round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8418837" y="4586243"/>
              <a:ext cx="2289168" cy="924354"/>
            </a:xfrm>
            <a:prstGeom prst="round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圆角 24"/>
            <p:cNvSpPr/>
            <p:nvPr/>
          </p:nvSpPr>
          <p:spPr>
            <a:xfrm>
              <a:off x="5050797" y="4586243"/>
              <a:ext cx="2289168" cy="924354"/>
            </a:xfrm>
            <a:prstGeom prst="round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圆角 25"/>
            <p:cNvSpPr/>
            <p:nvPr/>
          </p:nvSpPr>
          <p:spPr>
            <a:xfrm>
              <a:off x="1682757" y="4573543"/>
              <a:ext cx="2289168" cy="924354"/>
            </a:xfrm>
            <a:prstGeom prst="round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1635158" y="3630096"/>
              <a:ext cx="441146" cy="369332"/>
            </a:xfrm>
            <a:prstGeom prst="rect">
              <a:avLst/>
            </a:prstGeom>
            <a:noFill/>
          </p:spPr>
          <p:txBody>
            <a:bodyPr wrap="none" rtlCol="0">
              <a:spAutoFit/>
            </a:bodyPr>
            <a:lstStyle/>
            <a:p>
              <a:pPr algn="ctr"/>
              <a:r>
                <a:rPr lang="en-US" altLang="zh-CN" b="1" dirty="0">
                  <a:solidFill>
                    <a:schemeClr val="bg1"/>
                  </a:solidFill>
                </a:rPr>
                <a:t>01</a:t>
              </a:r>
              <a:endParaRPr lang="zh-CN" altLang="en-US" b="1" dirty="0">
                <a:solidFill>
                  <a:schemeClr val="bg1"/>
                </a:solidFill>
              </a:endParaRPr>
            </a:p>
          </p:txBody>
        </p:sp>
        <p:sp>
          <p:nvSpPr>
            <p:cNvPr id="34" name="文本框 33"/>
            <p:cNvSpPr txBox="1"/>
            <p:nvPr/>
          </p:nvSpPr>
          <p:spPr>
            <a:xfrm>
              <a:off x="3319178" y="3630096"/>
              <a:ext cx="441147" cy="369332"/>
            </a:xfrm>
            <a:prstGeom prst="rect">
              <a:avLst/>
            </a:prstGeom>
            <a:noFill/>
          </p:spPr>
          <p:txBody>
            <a:bodyPr wrap="none" rtlCol="0">
              <a:spAutoFit/>
            </a:bodyPr>
            <a:lstStyle/>
            <a:p>
              <a:pPr algn="ctr"/>
              <a:r>
                <a:rPr lang="en-US" altLang="zh-CN" b="1" dirty="0">
                  <a:solidFill>
                    <a:schemeClr val="bg1"/>
                  </a:solidFill>
                </a:rPr>
                <a:t>02</a:t>
              </a:r>
              <a:endParaRPr lang="zh-CN" altLang="en-US" b="1" dirty="0">
                <a:solidFill>
                  <a:schemeClr val="bg1"/>
                </a:solidFill>
              </a:endParaRPr>
            </a:p>
          </p:txBody>
        </p:sp>
        <p:sp>
          <p:nvSpPr>
            <p:cNvPr id="35" name="文本框 34"/>
            <p:cNvSpPr txBox="1"/>
            <p:nvPr/>
          </p:nvSpPr>
          <p:spPr>
            <a:xfrm>
              <a:off x="4997154" y="3630096"/>
              <a:ext cx="441147" cy="369332"/>
            </a:xfrm>
            <a:prstGeom prst="rect">
              <a:avLst/>
            </a:prstGeom>
            <a:noFill/>
          </p:spPr>
          <p:txBody>
            <a:bodyPr wrap="none" rtlCol="0">
              <a:spAutoFit/>
            </a:bodyPr>
            <a:lstStyle/>
            <a:p>
              <a:pPr algn="ctr"/>
              <a:r>
                <a:rPr lang="en-US" altLang="zh-CN" b="1" dirty="0">
                  <a:solidFill>
                    <a:schemeClr val="bg1"/>
                  </a:solidFill>
                </a:rPr>
                <a:t>03</a:t>
              </a:r>
              <a:endParaRPr lang="zh-CN" altLang="en-US" b="1" dirty="0">
                <a:solidFill>
                  <a:schemeClr val="bg1"/>
                </a:solidFill>
              </a:endParaRPr>
            </a:p>
          </p:txBody>
        </p:sp>
        <p:sp>
          <p:nvSpPr>
            <p:cNvPr id="36" name="文本框 35"/>
            <p:cNvSpPr txBox="1"/>
            <p:nvPr/>
          </p:nvSpPr>
          <p:spPr>
            <a:xfrm>
              <a:off x="6675130" y="3630096"/>
              <a:ext cx="441147" cy="369332"/>
            </a:xfrm>
            <a:prstGeom prst="rect">
              <a:avLst/>
            </a:prstGeom>
            <a:noFill/>
          </p:spPr>
          <p:txBody>
            <a:bodyPr wrap="none" rtlCol="0">
              <a:spAutoFit/>
            </a:bodyPr>
            <a:lstStyle/>
            <a:p>
              <a:pPr algn="ctr"/>
              <a:r>
                <a:rPr lang="en-US" altLang="zh-CN" b="1" dirty="0">
                  <a:solidFill>
                    <a:schemeClr val="bg1"/>
                  </a:solidFill>
                </a:rPr>
                <a:t>04</a:t>
              </a:r>
              <a:endParaRPr lang="zh-CN" altLang="en-US" b="1" dirty="0">
                <a:solidFill>
                  <a:schemeClr val="bg1"/>
                </a:solidFill>
              </a:endParaRPr>
            </a:p>
          </p:txBody>
        </p:sp>
        <p:sp>
          <p:nvSpPr>
            <p:cNvPr id="37" name="文本框 36"/>
            <p:cNvSpPr txBox="1"/>
            <p:nvPr/>
          </p:nvSpPr>
          <p:spPr>
            <a:xfrm>
              <a:off x="8359456" y="3630096"/>
              <a:ext cx="441147" cy="369332"/>
            </a:xfrm>
            <a:prstGeom prst="rect">
              <a:avLst/>
            </a:prstGeom>
            <a:noFill/>
          </p:spPr>
          <p:txBody>
            <a:bodyPr wrap="none" rtlCol="0">
              <a:spAutoFit/>
            </a:bodyPr>
            <a:lstStyle/>
            <a:p>
              <a:pPr algn="ctr"/>
              <a:r>
                <a:rPr lang="en-US" altLang="zh-CN" b="1" dirty="0">
                  <a:solidFill>
                    <a:schemeClr val="bg1"/>
                  </a:solidFill>
                </a:rPr>
                <a:t>05</a:t>
              </a:r>
              <a:endParaRPr lang="zh-CN" altLang="en-US" b="1" dirty="0">
                <a:solidFill>
                  <a:schemeClr val="bg1"/>
                </a:solidFill>
              </a:endParaRPr>
            </a:p>
          </p:txBody>
        </p:sp>
        <p:sp>
          <p:nvSpPr>
            <p:cNvPr id="38" name="文本框 37"/>
            <p:cNvSpPr txBox="1"/>
            <p:nvPr/>
          </p:nvSpPr>
          <p:spPr>
            <a:xfrm>
              <a:off x="10031082" y="3630096"/>
              <a:ext cx="441147" cy="369332"/>
            </a:xfrm>
            <a:prstGeom prst="rect">
              <a:avLst/>
            </a:prstGeom>
            <a:noFill/>
          </p:spPr>
          <p:txBody>
            <a:bodyPr wrap="none" rtlCol="0">
              <a:spAutoFit/>
            </a:bodyPr>
            <a:lstStyle/>
            <a:p>
              <a:pPr algn="ctr"/>
              <a:r>
                <a:rPr lang="en-US" altLang="zh-CN" b="1" dirty="0">
                  <a:solidFill>
                    <a:schemeClr val="bg1"/>
                  </a:solidFill>
                </a:rPr>
                <a:t>06</a:t>
              </a:r>
              <a:endParaRPr lang="zh-CN" altLang="en-US" b="1" dirty="0">
                <a:solidFill>
                  <a:schemeClr val="bg1"/>
                </a:solidFill>
              </a:endParaRPr>
            </a:p>
          </p:txBody>
        </p:sp>
      </p:grpSp>
      <p:grpSp>
        <p:nvGrpSpPr>
          <p:cNvPr id="6" name="组合 5"/>
          <p:cNvGrpSpPr/>
          <p:nvPr/>
        </p:nvGrpSpPr>
        <p:grpSpPr>
          <a:xfrm>
            <a:off x="4442460" y="231140"/>
            <a:ext cx="3276600" cy="738505"/>
            <a:chOff x="6996" y="364"/>
            <a:chExt cx="5160" cy="1163"/>
          </a:xfrm>
        </p:grpSpPr>
        <p:sp>
          <p:nvSpPr>
            <p:cNvPr id="13"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15"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sp>
        <p:nvSpPr>
          <p:cNvPr id="38" name="iṡḻïḍè"/>
          <p:cNvSpPr/>
          <p:nvPr/>
        </p:nvSpPr>
        <p:spPr bwMode="auto">
          <a:xfrm>
            <a:off x="2287018" y="3371714"/>
            <a:ext cx="2026532" cy="1252919"/>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rgbClr val="4E5476">
              <a:alpha val="80000"/>
            </a:srgbClr>
          </a:solidFill>
          <a:ln>
            <a:noFill/>
          </a:ln>
        </p:spPr>
        <p:txBody>
          <a:bodyPr anchor="ctr"/>
          <a:lstStyle/>
          <a:p>
            <a:pPr algn="ctr"/>
            <a:endParaRPr/>
          </a:p>
        </p:txBody>
      </p:sp>
      <p:sp>
        <p:nvSpPr>
          <p:cNvPr id="39" name="îsļíḓè"/>
          <p:cNvSpPr/>
          <p:nvPr/>
        </p:nvSpPr>
        <p:spPr bwMode="auto">
          <a:xfrm>
            <a:off x="2851490" y="1630590"/>
            <a:ext cx="906782" cy="34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nchor="ctr">
            <a:normAutofit/>
          </a:bodyPr>
          <a:lstStyle/>
          <a:p>
            <a:pPr algn="ctr"/>
            <a:r>
              <a:rPr lang="en-US" sz="2000">
                <a:solidFill>
                  <a:srgbClr val="212E41"/>
                </a:solidFill>
                <a:latin typeface="微软雅黑" panose="020B0503020204020204" charset="-122"/>
                <a:ea typeface="微软雅黑" panose="020B0503020204020204" charset="-122"/>
              </a:rPr>
              <a:t>40%</a:t>
            </a:r>
          </a:p>
        </p:txBody>
      </p:sp>
      <p:cxnSp>
        <p:nvCxnSpPr>
          <p:cNvPr id="40" name="Straight Connector 16"/>
          <p:cNvCxnSpPr>
            <a:endCxn id="38" idx="2"/>
          </p:cNvCxnSpPr>
          <p:nvPr/>
        </p:nvCxnSpPr>
        <p:spPr>
          <a:xfrm>
            <a:off x="3276694" y="2131621"/>
            <a:ext cx="28187" cy="1240092"/>
          </a:xfrm>
          <a:prstGeom prst="line">
            <a:avLst/>
          </a:prstGeom>
          <a:ln w="19050">
            <a:solidFill>
              <a:schemeClr val="bg2">
                <a:lumMod val="75000"/>
              </a:schemeClr>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41" name="iṡļîďe"/>
          <p:cNvSpPr/>
          <p:nvPr/>
        </p:nvSpPr>
        <p:spPr bwMode="auto">
          <a:xfrm>
            <a:off x="3717571" y="3794755"/>
            <a:ext cx="2026532" cy="829878"/>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rgbClr val="FE6673">
              <a:alpha val="80000"/>
            </a:srgbClr>
          </a:solidFill>
          <a:ln>
            <a:noFill/>
          </a:ln>
        </p:spPr>
        <p:txBody>
          <a:bodyPr anchor="ctr"/>
          <a:lstStyle/>
          <a:p>
            <a:pPr algn="ctr"/>
            <a:endParaRPr/>
          </a:p>
        </p:txBody>
      </p:sp>
      <p:sp>
        <p:nvSpPr>
          <p:cNvPr id="42" name="ïś1îďé"/>
          <p:cNvSpPr/>
          <p:nvPr/>
        </p:nvSpPr>
        <p:spPr bwMode="auto">
          <a:xfrm>
            <a:off x="4289556" y="1628538"/>
            <a:ext cx="906782" cy="34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nchor="ctr">
            <a:normAutofit/>
          </a:bodyPr>
          <a:lstStyle/>
          <a:p>
            <a:pPr algn="ctr"/>
            <a:r>
              <a:rPr lang="en-US" sz="2000">
                <a:solidFill>
                  <a:srgbClr val="212E41"/>
                </a:solidFill>
                <a:latin typeface="微软雅黑" panose="020B0503020204020204" charset="-122"/>
                <a:ea typeface="微软雅黑" panose="020B0503020204020204" charset="-122"/>
              </a:rPr>
              <a:t>30%</a:t>
            </a:r>
          </a:p>
        </p:txBody>
      </p:sp>
      <p:cxnSp>
        <p:nvCxnSpPr>
          <p:cNvPr id="43" name="Straight Connector 21"/>
          <p:cNvCxnSpPr/>
          <p:nvPr/>
        </p:nvCxnSpPr>
        <p:spPr>
          <a:xfrm>
            <a:off x="4707683" y="2131620"/>
            <a:ext cx="27752" cy="1606423"/>
          </a:xfrm>
          <a:prstGeom prst="line">
            <a:avLst/>
          </a:prstGeom>
          <a:ln w="19050">
            <a:solidFill>
              <a:schemeClr val="bg2">
                <a:lumMod val="75000"/>
              </a:schemeClr>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44" name="ïṩ1íďé"/>
          <p:cNvSpPr/>
          <p:nvPr/>
        </p:nvSpPr>
        <p:spPr bwMode="auto">
          <a:xfrm>
            <a:off x="6599015" y="3191070"/>
            <a:ext cx="2026532" cy="1433564"/>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rgbClr val="FE6673">
              <a:alpha val="80000"/>
            </a:srgbClr>
          </a:solidFill>
          <a:ln>
            <a:noFill/>
          </a:ln>
        </p:spPr>
        <p:txBody>
          <a:bodyPr anchor="ctr"/>
          <a:lstStyle/>
          <a:p>
            <a:pPr algn="ctr"/>
            <a:endParaRPr/>
          </a:p>
        </p:txBody>
      </p:sp>
      <p:sp>
        <p:nvSpPr>
          <p:cNvPr id="45" name="ï$ľíde"/>
          <p:cNvSpPr/>
          <p:nvPr/>
        </p:nvSpPr>
        <p:spPr bwMode="auto">
          <a:xfrm>
            <a:off x="7175257" y="1633675"/>
            <a:ext cx="906782" cy="34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nchor="ctr">
            <a:normAutofit/>
          </a:bodyPr>
          <a:lstStyle/>
          <a:p>
            <a:pPr algn="ctr"/>
            <a:r>
              <a:rPr lang="en-US" sz="2000" dirty="0">
                <a:solidFill>
                  <a:srgbClr val="212E41"/>
                </a:solidFill>
                <a:latin typeface="微软雅黑" panose="020B0503020204020204" charset="-122"/>
                <a:ea typeface="微软雅黑" panose="020B0503020204020204" charset="-122"/>
              </a:rPr>
              <a:t>65%</a:t>
            </a:r>
          </a:p>
        </p:txBody>
      </p:sp>
      <p:cxnSp>
        <p:nvCxnSpPr>
          <p:cNvPr id="46" name="Straight Connector 26"/>
          <p:cNvCxnSpPr/>
          <p:nvPr/>
        </p:nvCxnSpPr>
        <p:spPr>
          <a:xfrm rot="5400000" flipV="1">
            <a:off x="7104364" y="2636811"/>
            <a:ext cx="1015832" cy="5451"/>
          </a:xfrm>
          <a:prstGeom prst="line">
            <a:avLst/>
          </a:prstGeom>
          <a:ln w="19050">
            <a:solidFill>
              <a:schemeClr val="bg2">
                <a:lumMod val="75000"/>
              </a:schemeClr>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47" name="ïṡľïdè"/>
          <p:cNvSpPr/>
          <p:nvPr/>
        </p:nvSpPr>
        <p:spPr bwMode="auto">
          <a:xfrm>
            <a:off x="5118168" y="2592776"/>
            <a:ext cx="2027601" cy="2031858"/>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rgbClr val="4E5476">
              <a:alpha val="80000"/>
            </a:srgbClr>
          </a:solidFill>
          <a:ln>
            <a:noFill/>
          </a:ln>
        </p:spPr>
        <p:txBody>
          <a:bodyPr anchor="ctr"/>
          <a:lstStyle/>
          <a:p>
            <a:pPr algn="ctr"/>
            <a:endParaRPr/>
          </a:p>
        </p:txBody>
      </p:sp>
      <p:sp>
        <p:nvSpPr>
          <p:cNvPr id="48" name="iş1ïḍé"/>
          <p:cNvSpPr/>
          <p:nvPr/>
        </p:nvSpPr>
        <p:spPr bwMode="auto">
          <a:xfrm>
            <a:off x="5659734" y="1628538"/>
            <a:ext cx="907261" cy="348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nchor="ctr">
            <a:normAutofit/>
          </a:bodyPr>
          <a:lstStyle/>
          <a:p>
            <a:pPr algn="ctr"/>
            <a:r>
              <a:rPr lang="en-US" sz="2000">
                <a:solidFill>
                  <a:srgbClr val="212E41"/>
                </a:solidFill>
                <a:latin typeface="微软雅黑" panose="020B0503020204020204" charset="-122"/>
                <a:ea typeface="微软雅黑" panose="020B0503020204020204" charset="-122"/>
              </a:rPr>
              <a:t>85%</a:t>
            </a:r>
          </a:p>
        </p:txBody>
      </p:sp>
      <p:cxnSp>
        <p:nvCxnSpPr>
          <p:cNvPr id="49" name="Straight Connector 31"/>
          <p:cNvCxnSpPr/>
          <p:nvPr/>
        </p:nvCxnSpPr>
        <p:spPr>
          <a:xfrm rot="5400000" flipV="1">
            <a:off x="5902053" y="2346575"/>
            <a:ext cx="435357" cy="5451"/>
          </a:xfrm>
          <a:prstGeom prst="line">
            <a:avLst/>
          </a:prstGeom>
          <a:ln w="19050">
            <a:solidFill>
              <a:schemeClr val="bg2">
                <a:lumMod val="75000"/>
              </a:schemeClr>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50" name="išḷîḓè"/>
          <p:cNvSpPr/>
          <p:nvPr/>
        </p:nvSpPr>
        <p:spPr bwMode="auto">
          <a:xfrm>
            <a:off x="8049900" y="3794755"/>
            <a:ext cx="2026532" cy="829878"/>
          </a:xfrm>
          <a:custGeom>
            <a:avLst/>
            <a:gdLst>
              <a:gd name="T0" fmla="*/ 0 w 21600"/>
              <a:gd name="T1" fmla="*/ 21600 h 21600"/>
              <a:gd name="T2" fmla="*/ 21600 w 21600"/>
              <a:gd name="T3" fmla="*/ 21600 h 21600"/>
              <a:gd name="T4" fmla="*/ 10849 w 21600"/>
              <a:gd name="T5" fmla="*/ 0 h 21600"/>
              <a:gd name="T6" fmla="*/ 0 w 21600"/>
              <a:gd name="T7" fmla="*/ 21600 h 21600"/>
              <a:gd name="T8" fmla="*/ 0 w 21600"/>
              <a:gd name="T9" fmla="*/ 21600 h 21600"/>
            </a:gdLst>
            <a:ahLst/>
            <a:cxnLst>
              <a:cxn ang="0">
                <a:pos x="T0" y="T1"/>
              </a:cxn>
              <a:cxn ang="0">
                <a:pos x="T2" y="T3"/>
              </a:cxn>
              <a:cxn ang="0">
                <a:pos x="T4" y="T5"/>
              </a:cxn>
              <a:cxn ang="0">
                <a:pos x="T6" y="T7"/>
              </a:cxn>
              <a:cxn ang="0">
                <a:pos x="T8" y="T9"/>
              </a:cxn>
            </a:cxnLst>
            <a:rect l="0" t="0" r="r" b="b"/>
            <a:pathLst>
              <a:path w="21600" h="21600">
                <a:moveTo>
                  <a:pt x="0" y="21600"/>
                </a:moveTo>
                <a:lnTo>
                  <a:pt x="21600" y="21600"/>
                </a:lnTo>
                <a:cubicBezTo>
                  <a:pt x="15074" y="15093"/>
                  <a:pt x="10849" y="0"/>
                  <a:pt x="10849" y="0"/>
                </a:cubicBezTo>
                <a:cubicBezTo>
                  <a:pt x="7796" y="12113"/>
                  <a:pt x="0" y="21600"/>
                  <a:pt x="0" y="21600"/>
                </a:cubicBezTo>
                <a:close/>
                <a:moveTo>
                  <a:pt x="0" y="21600"/>
                </a:moveTo>
              </a:path>
            </a:pathLst>
          </a:custGeom>
          <a:solidFill>
            <a:srgbClr val="4E5476">
              <a:alpha val="80000"/>
            </a:srgbClr>
          </a:solidFill>
          <a:ln>
            <a:noFill/>
          </a:ln>
        </p:spPr>
        <p:txBody>
          <a:bodyPr anchor="ctr"/>
          <a:lstStyle/>
          <a:p>
            <a:pPr algn="ctr"/>
            <a:endParaRPr/>
          </a:p>
        </p:txBody>
      </p:sp>
      <p:sp>
        <p:nvSpPr>
          <p:cNvPr id="51" name="îṥľíďê"/>
          <p:cNvSpPr/>
          <p:nvPr/>
        </p:nvSpPr>
        <p:spPr bwMode="auto">
          <a:xfrm>
            <a:off x="8638983" y="1638780"/>
            <a:ext cx="906782" cy="34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wrap="none" lIns="0" tIns="0" rIns="0" bIns="0" anchor="ctr">
            <a:normAutofit/>
          </a:bodyPr>
          <a:lstStyle/>
          <a:p>
            <a:pPr algn="ctr"/>
            <a:r>
              <a:rPr lang="en-US" sz="2000">
                <a:solidFill>
                  <a:srgbClr val="212E41"/>
                </a:solidFill>
                <a:latin typeface="微软雅黑" panose="020B0503020204020204" charset="-122"/>
                <a:ea typeface="微软雅黑" panose="020B0503020204020204" charset="-122"/>
              </a:rPr>
              <a:t>35%</a:t>
            </a:r>
          </a:p>
        </p:txBody>
      </p:sp>
      <p:cxnSp>
        <p:nvCxnSpPr>
          <p:cNvPr id="52" name="Straight Connector 36"/>
          <p:cNvCxnSpPr/>
          <p:nvPr/>
        </p:nvCxnSpPr>
        <p:spPr>
          <a:xfrm>
            <a:off x="9084194" y="2131620"/>
            <a:ext cx="0" cy="1606423"/>
          </a:xfrm>
          <a:prstGeom prst="line">
            <a:avLst/>
          </a:prstGeom>
          <a:ln w="19050">
            <a:solidFill>
              <a:schemeClr val="bg2">
                <a:lumMod val="75000"/>
              </a:schemeClr>
            </a:solidFill>
            <a:prstDash val="sysDot"/>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55" name="i$ḻídê"/>
          <p:cNvSpPr txBox="1"/>
          <p:nvPr/>
        </p:nvSpPr>
        <p:spPr bwMode="auto">
          <a:xfrm>
            <a:off x="2287018" y="4837883"/>
            <a:ext cx="1637282" cy="351139"/>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a:normAutofit/>
          </a:bodyPr>
          <a:lstStyle/>
          <a:p>
            <a:pPr algn="ctr" eaLnBrk="1" hangingPunct="1">
              <a:spcBef>
                <a:spcPct val="0"/>
              </a:spcBef>
              <a:buFontTx/>
              <a:buNone/>
            </a:pPr>
            <a:r>
              <a:rPr lang="zh-CN" altLang="en-US" sz="1400" b="1" dirty="0">
                <a:solidFill>
                  <a:srgbClr val="2D2D2D"/>
                </a:solidFill>
                <a:latin typeface="微软雅黑 Light" panose="020B0502040204020203" pitchFamily="34" charset="-122"/>
                <a:ea typeface="微软雅黑 Light" panose="020B0502040204020203" pitchFamily="34" charset="-122"/>
              </a:rPr>
              <a:t>标题文本预设</a:t>
            </a:r>
          </a:p>
        </p:txBody>
      </p:sp>
      <p:sp>
        <p:nvSpPr>
          <p:cNvPr id="56" name="i$ḻídê"/>
          <p:cNvSpPr txBox="1"/>
          <p:nvPr/>
        </p:nvSpPr>
        <p:spPr bwMode="auto">
          <a:xfrm>
            <a:off x="3889042" y="4837883"/>
            <a:ext cx="1637282" cy="351139"/>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a:normAutofit/>
          </a:bodyPr>
          <a:lstStyle/>
          <a:p>
            <a:pPr algn="ctr" eaLnBrk="1" hangingPunct="1">
              <a:spcBef>
                <a:spcPct val="0"/>
              </a:spcBef>
              <a:buFontTx/>
              <a:buNone/>
            </a:pPr>
            <a:r>
              <a:rPr lang="zh-CN" altLang="en-US" sz="1400" b="1" dirty="0">
                <a:solidFill>
                  <a:srgbClr val="2D2D2D"/>
                </a:solidFill>
                <a:latin typeface="微软雅黑 Light" panose="020B0502040204020203" pitchFamily="34" charset="-122"/>
                <a:ea typeface="微软雅黑 Light" panose="020B0502040204020203" pitchFamily="34" charset="-122"/>
              </a:rPr>
              <a:t>标题文本预设</a:t>
            </a:r>
          </a:p>
        </p:txBody>
      </p:sp>
      <p:sp>
        <p:nvSpPr>
          <p:cNvPr id="57" name="i$ḻídê"/>
          <p:cNvSpPr txBox="1"/>
          <p:nvPr/>
        </p:nvSpPr>
        <p:spPr bwMode="auto">
          <a:xfrm>
            <a:off x="5313327" y="4837883"/>
            <a:ext cx="1637282" cy="351139"/>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a:normAutofit/>
          </a:bodyPr>
          <a:lstStyle/>
          <a:p>
            <a:pPr algn="ctr" eaLnBrk="1" hangingPunct="1">
              <a:spcBef>
                <a:spcPct val="0"/>
              </a:spcBef>
              <a:buFontTx/>
              <a:buNone/>
            </a:pPr>
            <a:r>
              <a:rPr lang="zh-CN" altLang="en-US" sz="1400" b="1" dirty="0">
                <a:solidFill>
                  <a:srgbClr val="2D2D2D"/>
                </a:solidFill>
                <a:latin typeface="微软雅黑 Light" panose="020B0502040204020203" pitchFamily="34" charset="-122"/>
                <a:ea typeface="微软雅黑 Light" panose="020B0502040204020203" pitchFamily="34" charset="-122"/>
              </a:rPr>
              <a:t>标题文本预设</a:t>
            </a:r>
          </a:p>
        </p:txBody>
      </p:sp>
      <p:sp>
        <p:nvSpPr>
          <p:cNvPr id="58" name="i$ḻídê"/>
          <p:cNvSpPr txBox="1"/>
          <p:nvPr/>
        </p:nvSpPr>
        <p:spPr bwMode="auto">
          <a:xfrm>
            <a:off x="6790913" y="4837883"/>
            <a:ext cx="1637282" cy="351139"/>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a:normAutofit/>
          </a:bodyPr>
          <a:lstStyle/>
          <a:p>
            <a:pPr algn="ctr" eaLnBrk="1" hangingPunct="1">
              <a:spcBef>
                <a:spcPct val="0"/>
              </a:spcBef>
              <a:buFontTx/>
              <a:buNone/>
            </a:pPr>
            <a:r>
              <a:rPr lang="zh-CN" altLang="en-US" sz="1400" b="1" dirty="0">
                <a:solidFill>
                  <a:srgbClr val="2D2D2D"/>
                </a:solidFill>
                <a:latin typeface="微软雅黑 Light" panose="020B0502040204020203" pitchFamily="34" charset="-122"/>
                <a:ea typeface="微软雅黑 Light" panose="020B0502040204020203" pitchFamily="34" charset="-122"/>
              </a:rPr>
              <a:t>标题文本预设</a:t>
            </a:r>
          </a:p>
        </p:txBody>
      </p:sp>
      <p:sp>
        <p:nvSpPr>
          <p:cNvPr id="59" name="i$ḻídê"/>
          <p:cNvSpPr txBox="1"/>
          <p:nvPr/>
        </p:nvSpPr>
        <p:spPr bwMode="auto">
          <a:xfrm>
            <a:off x="8273733" y="4837883"/>
            <a:ext cx="1637282" cy="351139"/>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90000">
            <a:normAutofit/>
          </a:bodyPr>
          <a:lstStyle/>
          <a:p>
            <a:pPr algn="ctr" eaLnBrk="1" hangingPunct="1">
              <a:spcBef>
                <a:spcPct val="0"/>
              </a:spcBef>
              <a:buFontTx/>
              <a:buNone/>
            </a:pPr>
            <a:r>
              <a:rPr lang="zh-CN" altLang="en-US" sz="1400" b="1" dirty="0">
                <a:solidFill>
                  <a:srgbClr val="2D2D2D"/>
                </a:solidFill>
                <a:latin typeface="微软雅黑 Light" panose="020B0502040204020203" pitchFamily="34" charset="-122"/>
                <a:ea typeface="微软雅黑 Light" panose="020B0502040204020203" pitchFamily="34" charset="-122"/>
              </a:rPr>
              <a:t>标题文本预设</a:t>
            </a:r>
          </a:p>
        </p:txBody>
      </p:sp>
      <p:sp>
        <p:nvSpPr>
          <p:cNvPr id="60" name="矩形 59"/>
          <p:cNvSpPr/>
          <p:nvPr/>
        </p:nvSpPr>
        <p:spPr>
          <a:xfrm>
            <a:off x="1613188" y="5417947"/>
            <a:ext cx="9261468" cy="361317"/>
          </a:xfrm>
          <a:prstGeom prst="rect">
            <a:avLst/>
          </a:prstGeom>
        </p:spPr>
        <p:txBody>
          <a:bodyPr wrap="square">
            <a:spAutoFit/>
          </a:bodyPr>
          <a:lstStyle/>
          <a:p>
            <a:pPr>
              <a:lnSpc>
                <a:spcPct val="120000"/>
              </a:lnSpc>
            </a:pPr>
            <a:r>
              <a:rPr lang="zh-CN" altLang="en-US" sz="16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600" dirty="0">
              <a:solidFill>
                <a:srgbClr val="212E41"/>
              </a:solidFill>
              <a:latin typeface="微软雅黑 Light" panose="020B0502040204020203" pitchFamily="34" charset="-122"/>
              <a:ea typeface="微软雅黑 Light" panose="020B0502040204020203" pitchFamily="34" charset="-122"/>
            </a:endParaRPr>
          </a:p>
        </p:txBody>
      </p:sp>
      <p:grpSp>
        <p:nvGrpSpPr>
          <p:cNvPr id="5" name="组合 4"/>
          <p:cNvGrpSpPr/>
          <p:nvPr/>
        </p:nvGrpSpPr>
        <p:grpSpPr>
          <a:xfrm>
            <a:off x="4442460" y="231140"/>
            <a:ext cx="3276600" cy="738505"/>
            <a:chOff x="6996" y="364"/>
            <a:chExt cx="5160" cy="1163"/>
          </a:xfrm>
        </p:grpSpPr>
        <p:sp>
          <p:nvSpPr>
            <p:cNvPr id="6"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7"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D2D2D"/>
        </a:solidFill>
        <a:effectLst/>
      </p:bgPr>
    </p:bg>
    <p:spTree>
      <p:nvGrpSpPr>
        <p:cNvPr id="1" name=""/>
        <p:cNvGrpSpPr/>
        <p:nvPr/>
      </p:nvGrpSpPr>
      <p:grpSpPr>
        <a:xfrm>
          <a:off x="0" y="0"/>
          <a:ext cx="0" cy="0"/>
          <a:chOff x="0" y="0"/>
          <a:chExt cx="0" cy="0"/>
        </a:xfrm>
      </p:grpSpPr>
      <p:pic>
        <p:nvPicPr>
          <p:cNvPr id="2" name="图片 1" descr="2"/>
          <p:cNvPicPr>
            <a:picLocks noChangeAspect="1"/>
          </p:cNvPicPr>
          <p:nvPr/>
        </p:nvPicPr>
        <p:blipFill>
          <a:blip r:embed="rId3" cstate="email"/>
          <a:stretch>
            <a:fillRect/>
          </a:stretch>
        </p:blipFill>
        <p:spPr>
          <a:xfrm>
            <a:off x="-14605" y="-49530"/>
            <a:ext cx="12211685" cy="6908165"/>
          </a:xfrm>
          <a:prstGeom prst="rect">
            <a:avLst/>
          </a:prstGeom>
        </p:spPr>
      </p:pic>
      <p:grpSp>
        <p:nvGrpSpPr>
          <p:cNvPr id="6" name="组合 5"/>
          <p:cNvGrpSpPr/>
          <p:nvPr/>
        </p:nvGrpSpPr>
        <p:grpSpPr>
          <a:xfrm>
            <a:off x="4353084" y="1384798"/>
            <a:ext cx="3476264" cy="3476264"/>
            <a:chOff x="3410673" y="743673"/>
            <a:chExt cx="5370654" cy="5370654"/>
          </a:xfrm>
        </p:grpSpPr>
        <p:sp>
          <p:nvSpPr>
            <p:cNvPr id="4" name="椭圆 3"/>
            <p:cNvSpPr/>
            <p:nvPr/>
          </p:nvSpPr>
          <p:spPr>
            <a:xfrm>
              <a:off x="3410673" y="743673"/>
              <a:ext cx="5370654" cy="53706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a:solidFill>
                  <a:prstClr val="white"/>
                </a:solidFill>
                <a:latin typeface="等线" panose="02010600030101010101" pitchFamily="2" charset="-122"/>
                <a:ea typeface="等线" panose="02010600030101010101" pitchFamily="2" charset="-122"/>
              </a:endParaRPr>
            </a:p>
          </p:txBody>
        </p:sp>
        <p:sp>
          <p:nvSpPr>
            <p:cNvPr id="8" name="椭圆 7"/>
            <p:cNvSpPr/>
            <p:nvPr/>
          </p:nvSpPr>
          <p:spPr>
            <a:xfrm>
              <a:off x="3563073" y="896073"/>
              <a:ext cx="5088038" cy="5088038"/>
            </a:xfrm>
            <a:prstGeom prst="ellipse">
              <a:avLst/>
            </a:prstGeom>
            <a:noFill/>
            <a:ln>
              <a:solidFill>
                <a:srgbClr val="4E5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zh-CN" altLang="en-US">
                <a:solidFill>
                  <a:prstClr val="white"/>
                </a:solidFill>
                <a:latin typeface="等线" panose="02010600030101010101" pitchFamily="2" charset="-122"/>
                <a:ea typeface="等线" panose="02010600030101010101" pitchFamily="2" charset="-122"/>
              </a:endParaRPr>
            </a:p>
          </p:txBody>
        </p:sp>
      </p:grpSp>
      <p:sp>
        <p:nvSpPr>
          <p:cNvPr id="9" name="矩形 50"/>
          <p:cNvSpPr>
            <a:spLocks noChangeArrowheads="1"/>
          </p:cNvSpPr>
          <p:nvPr/>
        </p:nvSpPr>
        <p:spPr bwMode="auto">
          <a:xfrm>
            <a:off x="4660746" y="3106320"/>
            <a:ext cx="2876179"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dist" defTabSz="685800">
              <a:defRPr/>
            </a:pPr>
            <a:r>
              <a:rPr lang="zh-CN" altLang="en-US" sz="3600" b="1" kern="0" dirty="0">
                <a:solidFill>
                  <a:srgbClr val="4E5476"/>
                </a:solidFill>
                <a:latin typeface="Oswald"/>
                <a:ea typeface="微软雅黑" panose="020B0503020204020204" charset="-122"/>
                <a:sym typeface="微软雅黑" panose="020B0503020204020204" charset="-122"/>
              </a:rPr>
              <a:t>请输入题目</a:t>
            </a:r>
          </a:p>
        </p:txBody>
      </p:sp>
      <p:sp>
        <p:nvSpPr>
          <p:cNvPr id="3" name="文本框 2"/>
          <p:cNvSpPr txBox="1"/>
          <p:nvPr/>
        </p:nvSpPr>
        <p:spPr>
          <a:xfrm>
            <a:off x="4901565" y="2291080"/>
            <a:ext cx="2747010" cy="706755"/>
          </a:xfrm>
          <a:prstGeom prst="rect">
            <a:avLst/>
          </a:prstGeom>
          <a:noFill/>
        </p:spPr>
        <p:txBody>
          <a:bodyPr wrap="square" rtlCol="0">
            <a:spAutoFit/>
          </a:bodyPr>
          <a:lstStyle/>
          <a:p>
            <a:r>
              <a:rPr lang="en-US" altLang="zh-CN" sz="4000" b="1">
                <a:solidFill>
                  <a:srgbClr val="4E5476"/>
                </a:solidFill>
                <a:latin typeface="微软雅黑" panose="020B0503020204020204" charset="-122"/>
                <a:ea typeface="微软雅黑" panose="020B0503020204020204" charset="-122"/>
              </a:rPr>
              <a:t>PART 02</a:t>
            </a:r>
          </a:p>
        </p:txBody>
      </p:sp>
    </p:spTree>
  </p:cSld>
  <p:clrMapOvr>
    <a:masterClrMapping/>
  </p:clrMapOvr>
  <p:transition spd="slow" advTm="1000">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9F0ED"/>
        </a:solidFill>
        <a:effectLst/>
      </p:bgPr>
    </p:bg>
    <p:spTree>
      <p:nvGrpSpPr>
        <p:cNvPr id="1" name=""/>
        <p:cNvGrpSpPr/>
        <p:nvPr/>
      </p:nvGrpSpPr>
      <p:grpSpPr>
        <a:xfrm>
          <a:off x="0" y="0"/>
          <a:ext cx="0" cy="0"/>
          <a:chOff x="0" y="0"/>
          <a:chExt cx="0" cy="0"/>
        </a:xfrm>
      </p:grpSpPr>
      <p:cxnSp>
        <p:nvCxnSpPr>
          <p:cNvPr id="5" name="直接连接符 4"/>
          <p:cNvCxnSpPr>
            <a:stCxn id="2" idx="6"/>
          </p:cNvCxnSpPr>
          <p:nvPr/>
        </p:nvCxnSpPr>
        <p:spPr>
          <a:xfrm>
            <a:off x="2605202" y="3543300"/>
            <a:ext cx="9586798"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椭圆 1"/>
          <p:cNvSpPr/>
          <p:nvPr/>
        </p:nvSpPr>
        <p:spPr>
          <a:xfrm>
            <a:off x="1092200" y="2786799"/>
            <a:ext cx="1513002" cy="1513002"/>
          </a:xfrm>
          <a:prstGeom prst="ellipse">
            <a:avLst/>
          </a:prstGeom>
          <a:solidFill>
            <a:srgbClr val="4E5476"/>
          </a:solidFill>
          <a:ln w="15875">
            <a:noFill/>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a:p>
        </p:txBody>
      </p:sp>
      <p:sp>
        <p:nvSpPr>
          <p:cNvPr id="6" name="椭圆 5"/>
          <p:cNvSpPr/>
          <p:nvPr/>
        </p:nvSpPr>
        <p:spPr>
          <a:xfrm>
            <a:off x="4248733" y="3112056"/>
            <a:ext cx="861218" cy="861218"/>
          </a:xfrm>
          <a:prstGeom prst="ellipse">
            <a:avLst/>
          </a:prstGeom>
          <a:solidFill>
            <a:srgbClr val="FE6673"/>
          </a:solidFill>
          <a:ln w="15875">
            <a:noFill/>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a:p>
        </p:txBody>
      </p:sp>
      <p:sp>
        <p:nvSpPr>
          <p:cNvPr id="7" name="椭圆 6"/>
          <p:cNvSpPr/>
          <p:nvPr/>
        </p:nvSpPr>
        <p:spPr>
          <a:xfrm>
            <a:off x="7091802" y="3112691"/>
            <a:ext cx="861218" cy="861218"/>
          </a:xfrm>
          <a:prstGeom prst="ellipse">
            <a:avLst/>
          </a:prstGeom>
          <a:solidFill>
            <a:srgbClr val="4E5476"/>
          </a:solidFill>
          <a:ln w="15875">
            <a:noFill/>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a:p>
        </p:txBody>
      </p:sp>
      <p:sp>
        <p:nvSpPr>
          <p:cNvPr id="8" name="椭圆 7"/>
          <p:cNvSpPr/>
          <p:nvPr/>
        </p:nvSpPr>
        <p:spPr>
          <a:xfrm>
            <a:off x="9935505" y="3112691"/>
            <a:ext cx="861218" cy="861218"/>
          </a:xfrm>
          <a:prstGeom prst="ellipse">
            <a:avLst/>
          </a:prstGeom>
          <a:solidFill>
            <a:srgbClr val="FE6673"/>
          </a:solidFill>
          <a:ln w="15875">
            <a:noFill/>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a:p>
        </p:txBody>
      </p:sp>
      <p:sp>
        <p:nvSpPr>
          <p:cNvPr id="12" name="文本框 11"/>
          <p:cNvSpPr txBox="1"/>
          <p:nvPr/>
        </p:nvSpPr>
        <p:spPr>
          <a:xfrm>
            <a:off x="3557720" y="4136664"/>
            <a:ext cx="2241974" cy="369332"/>
          </a:xfrm>
          <a:prstGeom prst="rect">
            <a:avLst/>
          </a:prstGeom>
          <a:noFill/>
        </p:spPr>
        <p:txBody>
          <a:bodyPr wrap="square" rtlCol="0">
            <a:spAutoFit/>
            <a:scene3d>
              <a:camera prst="orthographicFront"/>
              <a:lightRig rig="threePt" dir="t"/>
            </a:scene3d>
            <a:sp3d contourW="12700"/>
          </a:bodyPr>
          <a:lstStyle>
            <a:defPPr>
              <a:defRPr lang="zh-CN"/>
            </a:defPPr>
            <a:lvl1pPr marR="0" lvl="0" algn="ctr" fontAlgn="auto">
              <a:lnSpc>
                <a:spcPct val="100000"/>
              </a:lnSpc>
              <a:spcBef>
                <a:spcPts val="0"/>
              </a:spcBef>
              <a:spcAft>
                <a:spcPts val="0"/>
              </a:spcAft>
              <a:buClrTx/>
              <a:buSzTx/>
              <a:defRPr kumimoji="0" b="1" i="0" u="none" strike="noStrike" cap="none" spc="0" normalizeH="0" baseline="0">
                <a:ln>
                  <a:noFill/>
                </a:ln>
                <a:solidFill>
                  <a:schemeClr val="tx1">
                    <a:lumMod val="65000"/>
                    <a:lumOff val="35000"/>
                  </a:schemeClr>
                </a:solidFill>
                <a:effectLst/>
                <a:uLnTx/>
                <a:uFillTx/>
                <a:latin typeface="Arial" panose="020B0604020202020204"/>
                <a:ea typeface="微软雅黑" panose="020B0503020204020204" charset="-122"/>
              </a:defRPr>
            </a:lvl1pPr>
          </a:lstStyle>
          <a:p>
            <a:r>
              <a:rPr lang="zh-CN" altLang="en-US" dirty="0"/>
              <a:t>文字添加此处</a:t>
            </a:r>
          </a:p>
        </p:txBody>
      </p:sp>
      <p:sp>
        <p:nvSpPr>
          <p:cNvPr id="15" name="文本框 14"/>
          <p:cNvSpPr txBox="1"/>
          <p:nvPr/>
        </p:nvSpPr>
        <p:spPr>
          <a:xfrm>
            <a:off x="6401424" y="4136664"/>
            <a:ext cx="2241974" cy="369332"/>
          </a:xfrm>
          <a:prstGeom prst="rect">
            <a:avLst/>
          </a:prstGeom>
          <a:noFill/>
        </p:spPr>
        <p:txBody>
          <a:bodyPr wrap="square" rtlCol="0">
            <a:spAutoFit/>
            <a:scene3d>
              <a:camera prst="orthographicFront"/>
              <a:lightRig rig="threePt" dir="t"/>
            </a:scene3d>
            <a:sp3d contourW="12700"/>
          </a:bodyPr>
          <a:lstStyle>
            <a:defPPr>
              <a:defRPr lang="zh-CN"/>
            </a:defPPr>
            <a:lvl1pPr marR="0" lvl="0" algn="ctr" fontAlgn="auto">
              <a:lnSpc>
                <a:spcPct val="100000"/>
              </a:lnSpc>
              <a:spcBef>
                <a:spcPts val="0"/>
              </a:spcBef>
              <a:spcAft>
                <a:spcPts val="0"/>
              </a:spcAft>
              <a:buClrTx/>
              <a:buSzTx/>
              <a:defRPr kumimoji="0" b="1" i="0" u="none" strike="noStrike" cap="none" spc="0" normalizeH="0" baseline="0">
                <a:ln>
                  <a:noFill/>
                </a:ln>
                <a:solidFill>
                  <a:schemeClr val="tx1">
                    <a:lumMod val="65000"/>
                    <a:lumOff val="35000"/>
                  </a:schemeClr>
                </a:solidFill>
                <a:effectLst/>
                <a:uLnTx/>
                <a:uFillTx/>
                <a:latin typeface="Arial" panose="020B0604020202020204"/>
                <a:ea typeface="微软雅黑" panose="020B0503020204020204" charset="-122"/>
              </a:defRPr>
            </a:lvl1pPr>
          </a:lstStyle>
          <a:p>
            <a:r>
              <a:rPr lang="zh-CN" altLang="en-US" dirty="0"/>
              <a:t>文字添加此处</a:t>
            </a:r>
          </a:p>
        </p:txBody>
      </p:sp>
      <p:sp>
        <p:nvSpPr>
          <p:cNvPr id="16" name="文本框 15"/>
          <p:cNvSpPr txBox="1"/>
          <p:nvPr/>
        </p:nvSpPr>
        <p:spPr>
          <a:xfrm>
            <a:off x="9245127" y="4136664"/>
            <a:ext cx="2241974" cy="369332"/>
          </a:xfrm>
          <a:prstGeom prst="rect">
            <a:avLst/>
          </a:prstGeom>
          <a:noFill/>
        </p:spPr>
        <p:txBody>
          <a:bodyPr wrap="square" rtlCol="0">
            <a:spAutoFit/>
            <a:scene3d>
              <a:camera prst="orthographicFront"/>
              <a:lightRig rig="threePt" dir="t"/>
            </a:scene3d>
            <a:sp3d contourW="12700"/>
          </a:bodyPr>
          <a:lstStyle>
            <a:defPPr>
              <a:defRPr lang="zh-CN"/>
            </a:defPPr>
            <a:lvl1pPr marR="0" lvl="0" algn="ctr" fontAlgn="auto">
              <a:lnSpc>
                <a:spcPct val="100000"/>
              </a:lnSpc>
              <a:spcBef>
                <a:spcPts val="0"/>
              </a:spcBef>
              <a:spcAft>
                <a:spcPts val="0"/>
              </a:spcAft>
              <a:buClrTx/>
              <a:buSzTx/>
              <a:defRPr kumimoji="0" b="1" i="0" u="none" strike="noStrike" cap="none" spc="0" normalizeH="0" baseline="0">
                <a:ln>
                  <a:noFill/>
                </a:ln>
                <a:solidFill>
                  <a:schemeClr val="tx1">
                    <a:lumMod val="65000"/>
                    <a:lumOff val="35000"/>
                  </a:schemeClr>
                </a:solidFill>
                <a:effectLst/>
                <a:uLnTx/>
                <a:uFillTx/>
                <a:latin typeface="Arial" panose="020B0604020202020204"/>
                <a:ea typeface="微软雅黑" panose="020B0503020204020204" charset="-122"/>
              </a:defRPr>
            </a:lvl1pPr>
          </a:lstStyle>
          <a:p>
            <a:r>
              <a:rPr lang="zh-CN" altLang="en-US" dirty="0"/>
              <a:t>文字添加此处</a:t>
            </a:r>
          </a:p>
        </p:txBody>
      </p:sp>
      <p:sp>
        <p:nvSpPr>
          <p:cNvPr id="17" name="矩形 16"/>
          <p:cNvSpPr/>
          <p:nvPr/>
        </p:nvSpPr>
        <p:spPr>
          <a:xfrm>
            <a:off x="998381" y="3330934"/>
            <a:ext cx="1700640"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文字添加</a:t>
            </a:r>
          </a:p>
        </p:txBody>
      </p:sp>
      <p:sp>
        <p:nvSpPr>
          <p:cNvPr id="18" name="矩形 17"/>
          <p:cNvSpPr/>
          <p:nvPr/>
        </p:nvSpPr>
        <p:spPr>
          <a:xfrm>
            <a:off x="3557719" y="4537144"/>
            <a:ext cx="2241974"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65000"/>
                  <a:lumOff val="35000"/>
                </a:schemeClr>
              </a:solidFill>
            </a:endParaRPr>
          </a:p>
        </p:txBody>
      </p:sp>
      <p:sp>
        <p:nvSpPr>
          <p:cNvPr id="19" name="矩形 18"/>
          <p:cNvSpPr/>
          <p:nvPr/>
        </p:nvSpPr>
        <p:spPr>
          <a:xfrm>
            <a:off x="6401423" y="4537144"/>
            <a:ext cx="2241974"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65000"/>
                  <a:lumOff val="35000"/>
                </a:schemeClr>
              </a:solidFill>
            </a:endParaRPr>
          </a:p>
        </p:txBody>
      </p:sp>
      <p:sp>
        <p:nvSpPr>
          <p:cNvPr id="20" name="矩形 19"/>
          <p:cNvSpPr/>
          <p:nvPr/>
        </p:nvSpPr>
        <p:spPr>
          <a:xfrm>
            <a:off x="9245127" y="4537144"/>
            <a:ext cx="2241974"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ysClr val="windowText" lastClr="000000"/>
                </a:solidFill>
                <a:latin typeface="宋体" panose="02010600030101010101" pitchFamily="2" charset="-122"/>
                <a:ea typeface="宋体" panose="02010600030101010101" pitchFamily="2" charset="-122"/>
                <a:sym typeface="+mn-ea"/>
              </a:rPr>
              <a:t>点击此处更换文本</a:t>
            </a:r>
            <a:endParaRPr lang="zh-CN" altLang="en-US" sz="1400" dirty="0">
              <a:solidFill>
                <a:schemeClr val="tx1">
                  <a:lumMod val="65000"/>
                  <a:lumOff val="35000"/>
                </a:schemeClr>
              </a:solidFill>
            </a:endParaRPr>
          </a:p>
        </p:txBody>
      </p:sp>
      <p:sp>
        <p:nvSpPr>
          <p:cNvPr id="24" name="椭圆 20"/>
          <p:cNvSpPr/>
          <p:nvPr/>
        </p:nvSpPr>
        <p:spPr>
          <a:xfrm>
            <a:off x="4441418" y="3306011"/>
            <a:ext cx="474578" cy="474578"/>
          </a:xfrm>
          <a:custGeom>
            <a:avLst/>
            <a:gdLst>
              <a:gd name="connsiteX0" fmla="*/ 102452 w 338138"/>
              <a:gd name="connsiteY0" fmla="*/ 116974 h 338138"/>
              <a:gd name="connsiteX1" fmla="*/ 158700 w 338138"/>
              <a:gd name="connsiteY1" fmla="*/ 150395 h 338138"/>
              <a:gd name="connsiteX2" fmla="*/ 169165 w 338138"/>
              <a:gd name="connsiteY2" fmla="*/ 147721 h 338138"/>
              <a:gd name="connsiteX3" fmla="*/ 183554 w 338138"/>
              <a:gd name="connsiteY3" fmla="*/ 154406 h 338138"/>
              <a:gd name="connsiteX4" fmla="*/ 238495 w 338138"/>
              <a:gd name="connsiteY4" fmla="*/ 122321 h 338138"/>
              <a:gd name="connsiteX5" fmla="*/ 246343 w 338138"/>
              <a:gd name="connsiteY5" fmla="*/ 123658 h 338138"/>
              <a:gd name="connsiteX6" fmla="*/ 243727 w 338138"/>
              <a:gd name="connsiteY6" fmla="*/ 130342 h 338138"/>
              <a:gd name="connsiteX7" fmla="*/ 188787 w 338138"/>
              <a:gd name="connsiteY7" fmla="*/ 163763 h 338138"/>
              <a:gd name="connsiteX8" fmla="*/ 190095 w 338138"/>
              <a:gd name="connsiteY8" fmla="*/ 169111 h 338138"/>
              <a:gd name="connsiteX9" fmla="*/ 169165 w 338138"/>
              <a:gd name="connsiteY9" fmla="*/ 190500 h 338138"/>
              <a:gd name="connsiteX10" fmla="*/ 148235 w 338138"/>
              <a:gd name="connsiteY10" fmla="*/ 169111 h 338138"/>
              <a:gd name="connsiteX11" fmla="*/ 91987 w 338138"/>
              <a:gd name="connsiteY11" fmla="*/ 135690 h 338138"/>
              <a:gd name="connsiteX12" fmla="*/ 88063 w 338138"/>
              <a:gd name="connsiteY12" fmla="*/ 120984 h 338138"/>
              <a:gd name="connsiteX13" fmla="*/ 102452 w 338138"/>
              <a:gd name="connsiteY13" fmla="*/ 116974 h 338138"/>
              <a:gd name="connsiteX14" fmla="*/ 159317 w 338138"/>
              <a:gd name="connsiteY14" fmla="*/ 22225 h 338138"/>
              <a:gd name="connsiteX15" fmla="*/ 22225 w 338138"/>
              <a:gd name="connsiteY15" fmla="*/ 158580 h 338138"/>
              <a:gd name="connsiteX16" fmla="*/ 43316 w 338138"/>
              <a:gd name="connsiteY16" fmla="*/ 158580 h 338138"/>
              <a:gd name="connsiteX17" fmla="*/ 43316 w 338138"/>
              <a:gd name="connsiteY17" fmla="*/ 179558 h 338138"/>
              <a:gd name="connsiteX18" fmla="*/ 22225 w 338138"/>
              <a:gd name="connsiteY18" fmla="*/ 179558 h 338138"/>
              <a:gd name="connsiteX19" fmla="*/ 159317 w 338138"/>
              <a:gd name="connsiteY19" fmla="*/ 315913 h 338138"/>
              <a:gd name="connsiteX20" fmla="*/ 159317 w 338138"/>
              <a:gd name="connsiteY20" fmla="*/ 294936 h 338138"/>
              <a:gd name="connsiteX21" fmla="*/ 180408 w 338138"/>
              <a:gd name="connsiteY21" fmla="*/ 294936 h 338138"/>
              <a:gd name="connsiteX22" fmla="*/ 180408 w 338138"/>
              <a:gd name="connsiteY22" fmla="*/ 315913 h 338138"/>
              <a:gd name="connsiteX23" fmla="*/ 317500 w 338138"/>
              <a:gd name="connsiteY23" fmla="*/ 179558 h 338138"/>
              <a:gd name="connsiteX24" fmla="*/ 296409 w 338138"/>
              <a:gd name="connsiteY24" fmla="*/ 179558 h 338138"/>
              <a:gd name="connsiteX25" fmla="*/ 296409 w 338138"/>
              <a:gd name="connsiteY25" fmla="*/ 158580 h 338138"/>
              <a:gd name="connsiteX26" fmla="*/ 317500 w 338138"/>
              <a:gd name="connsiteY26" fmla="*/ 158580 h 338138"/>
              <a:gd name="connsiteX27" fmla="*/ 180408 w 338138"/>
              <a:gd name="connsiteY27" fmla="*/ 22225 h 338138"/>
              <a:gd name="connsiteX28" fmla="*/ 180408 w 338138"/>
              <a:gd name="connsiteY28" fmla="*/ 43202 h 338138"/>
              <a:gd name="connsiteX29" fmla="*/ 159317 w 338138"/>
              <a:gd name="connsiteY29" fmla="*/ 43202 h 338138"/>
              <a:gd name="connsiteX30" fmla="*/ 159317 w 338138"/>
              <a:gd name="connsiteY30" fmla="*/ 22225 h 338138"/>
              <a:gd name="connsiteX31" fmla="*/ 169069 w 338138"/>
              <a:gd name="connsiteY31" fmla="*/ 0 h 338138"/>
              <a:gd name="connsiteX32" fmla="*/ 338138 w 338138"/>
              <a:gd name="connsiteY32" fmla="*/ 169069 h 338138"/>
              <a:gd name="connsiteX33" fmla="*/ 169069 w 338138"/>
              <a:gd name="connsiteY33" fmla="*/ 338138 h 338138"/>
              <a:gd name="connsiteX34" fmla="*/ 0 w 338138"/>
              <a:gd name="connsiteY34" fmla="*/ 169069 h 338138"/>
              <a:gd name="connsiteX35" fmla="*/ 169069 w 338138"/>
              <a:gd name="connsiteY3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8138" h="338138">
                <a:moveTo>
                  <a:pt x="102452" y="116974"/>
                </a:moveTo>
                <a:cubicBezTo>
                  <a:pt x="158700" y="150395"/>
                  <a:pt x="158700" y="150395"/>
                  <a:pt x="158700" y="150395"/>
                </a:cubicBezTo>
                <a:cubicBezTo>
                  <a:pt x="162624" y="149058"/>
                  <a:pt x="165241" y="147721"/>
                  <a:pt x="169165" y="147721"/>
                </a:cubicBezTo>
                <a:cubicBezTo>
                  <a:pt x="174397" y="147721"/>
                  <a:pt x="179630" y="150395"/>
                  <a:pt x="183554" y="154406"/>
                </a:cubicBezTo>
                <a:cubicBezTo>
                  <a:pt x="238495" y="122321"/>
                  <a:pt x="238495" y="122321"/>
                  <a:pt x="238495" y="122321"/>
                </a:cubicBezTo>
                <a:cubicBezTo>
                  <a:pt x="241111" y="119648"/>
                  <a:pt x="245035" y="120984"/>
                  <a:pt x="246343" y="123658"/>
                </a:cubicBezTo>
                <a:cubicBezTo>
                  <a:pt x="247651" y="126332"/>
                  <a:pt x="246343" y="129006"/>
                  <a:pt x="243727" y="130342"/>
                </a:cubicBezTo>
                <a:cubicBezTo>
                  <a:pt x="188787" y="163763"/>
                  <a:pt x="188787" y="163763"/>
                  <a:pt x="188787" y="163763"/>
                </a:cubicBezTo>
                <a:cubicBezTo>
                  <a:pt x="190095" y="165100"/>
                  <a:pt x="190095" y="167774"/>
                  <a:pt x="190095" y="169111"/>
                </a:cubicBezTo>
                <a:cubicBezTo>
                  <a:pt x="190095" y="181142"/>
                  <a:pt x="180938" y="190500"/>
                  <a:pt x="169165" y="190500"/>
                </a:cubicBezTo>
                <a:cubicBezTo>
                  <a:pt x="157392" y="190500"/>
                  <a:pt x="148235" y="181142"/>
                  <a:pt x="148235" y="169111"/>
                </a:cubicBezTo>
                <a:cubicBezTo>
                  <a:pt x="91987" y="135690"/>
                  <a:pt x="91987" y="135690"/>
                  <a:pt x="91987" y="135690"/>
                </a:cubicBezTo>
                <a:cubicBezTo>
                  <a:pt x="86754" y="133016"/>
                  <a:pt x="84138" y="126332"/>
                  <a:pt x="88063" y="120984"/>
                </a:cubicBezTo>
                <a:cubicBezTo>
                  <a:pt x="90679" y="115637"/>
                  <a:pt x="97219" y="114300"/>
                  <a:pt x="102452" y="116974"/>
                </a:cubicBezTo>
                <a:close/>
                <a:moveTo>
                  <a:pt x="159317" y="22225"/>
                </a:moveTo>
                <a:cubicBezTo>
                  <a:pt x="86817" y="27469"/>
                  <a:pt x="27498" y="86469"/>
                  <a:pt x="22225" y="158580"/>
                </a:cubicBezTo>
                <a:cubicBezTo>
                  <a:pt x="22225" y="158580"/>
                  <a:pt x="22225" y="158580"/>
                  <a:pt x="43316" y="158580"/>
                </a:cubicBezTo>
                <a:cubicBezTo>
                  <a:pt x="43316" y="158580"/>
                  <a:pt x="43316" y="158580"/>
                  <a:pt x="43316" y="179558"/>
                </a:cubicBezTo>
                <a:cubicBezTo>
                  <a:pt x="43316" y="179558"/>
                  <a:pt x="43316" y="179558"/>
                  <a:pt x="22225" y="179558"/>
                </a:cubicBezTo>
                <a:cubicBezTo>
                  <a:pt x="27498" y="251669"/>
                  <a:pt x="86817" y="310669"/>
                  <a:pt x="159317" y="315913"/>
                </a:cubicBezTo>
                <a:cubicBezTo>
                  <a:pt x="159317" y="315913"/>
                  <a:pt x="159317" y="315913"/>
                  <a:pt x="159317" y="294936"/>
                </a:cubicBezTo>
                <a:cubicBezTo>
                  <a:pt x="159317" y="294936"/>
                  <a:pt x="159317" y="294936"/>
                  <a:pt x="180408" y="294936"/>
                </a:cubicBezTo>
                <a:cubicBezTo>
                  <a:pt x="180408" y="294936"/>
                  <a:pt x="180408" y="294936"/>
                  <a:pt x="180408" y="315913"/>
                </a:cubicBezTo>
                <a:cubicBezTo>
                  <a:pt x="252909" y="310669"/>
                  <a:pt x="312227" y="251669"/>
                  <a:pt x="317500" y="179558"/>
                </a:cubicBezTo>
                <a:cubicBezTo>
                  <a:pt x="317500" y="179558"/>
                  <a:pt x="317500" y="179558"/>
                  <a:pt x="296409" y="179558"/>
                </a:cubicBezTo>
                <a:cubicBezTo>
                  <a:pt x="296409" y="179558"/>
                  <a:pt x="296409" y="179558"/>
                  <a:pt x="296409" y="158580"/>
                </a:cubicBezTo>
                <a:cubicBezTo>
                  <a:pt x="296409" y="158580"/>
                  <a:pt x="296409" y="158580"/>
                  <a:pt x="317500" y="158580"/>
                </a:cubicBezTo>
                <a:cubicBezTo>
                  <a:pt x="312227" y="86469"/>
                  <a:pt x="252909" y="27469"/>
                  <a:pt x="180408" y="22225"/>
                </a:cubicBezTo>
                <a:cubicBezTo>
                  <a:pt x="180408" y="22225"/>
                  <a:pt x="180408" y="22225"/>
                  <a:pt x="180408" y="43202"/>
                </a:cubicBezTo>
                <a:cubicBezTo>
                  <a:pt x="180408" y="43202"/>
                  <a:pt x="180408" y="43202"/>
                  <a:pt x="159317" y="43202"/>
                </a:cubicBezTo>
                <a:cubicBezTo>
                  <a:pt x="159317" y="43202"/>
                  <a:pt x="159317" y="43202"/>
                  <a:pt x="159317" y="22225"/>
                </a:cubicBezTo>
                <a:close/>
                <a:moveTo>
                  <a:pt x="169069" y="0"/>
                </a:moveTo>
                <a:cubicBezTo>
                  <a:pt x="262443" y="0"/>
                  <a:pt x="338138" y="75695"/>
                  <a:pt x="338138" y="169069"/>
                </a:cubicBezTo>
                <a:cubicBezTo>
                  <a:pt x="338138" y="262443"/>
                  <a:pt x="262443" y="338138"/>
                  <a:pt x="169069" y="338138"/>
                </a:cubicBezTo>
                <a:cubicBezTo>
                  <a:pt x="75695" y="338138"/>
                  <a:pt x="0" y="262443"/>
                  <a:pt x="0" y="169069"/>
                </a:cubicBezTo>
                <a:cubicBezTo>
                  <a:pt x="0" y="75695"/>
                  <a:pt x="75695" y="0"/>
                  <a:pt x="169069" y="0"/>
                </a:cubicBezTo>
                <a:close/>
              </a:path>
            </a:pathLst>
          </a:custGeom>
          <a:solidFill>
            <a:schemeClr val="bg1"/>
          </a:solidFill>
          <a:ln w="15875">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no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26" name="椭圆 21"/>
          <p:cNvSpPr/>
          <p:nvPr/>
        </p:nvSpPr>
        <p:spPr>
          <a:xfrm>
            <a:off x="7285121" y="3329081"/>
            <a:ext cx="474578" cy="428439"/>
          </a:xfrm>
          <a:custGeom>
            <a:avLst/>
            <a:gdLst>
              <a:gd name="connsiteX0" fmla="*/ 168018 w 337624"/>
              <a:gd name="connsiteY0" fmla="*/ 203200 h 304800"/>
              <a:gd name="connsiteX1" fmla="*/ 148174 w 337624"/>
              <a:gd name="connsiteY1" fmla="*/ 223838 h 304800"/>
              <a:gd name="connsiteX2" fmla="*/ 168018 w 337624"/>
              <a:gd name="connsiteY2" fmla="*/ 244476 h 304800"/>
              <a:gd name="connsiteX3" fmla="*/ 187862 w 337624"/>
              <a:gd name="connsiteY3" fmla="*/ 223838 h 304800"/>
              <a:gd name="connsiteX4" fmla="*/ 168018 w 337624"/>
              <a:gd name="connsiteY4" fmla="*/ 203200 h 304800"/>
              <a:gd name="connsiteX5" fmla="*/ 168018 w 337624"/>
              <a:gd name="connsiteY5" fmla="*/ 80963 h 304800"/>
              <a:gd name="connsiteX6" fmla="*/ 148174 w 337624"/>
              <a:gd name="connsiteY6" fmla="*/ 100857 h 304800"/>
              <a:gd name="connsiteX7" fmla="*/ 148174 w 337624"/>
              <a:gd name="connsiteY7" fmla="*/ 165844 h 304800"/>
              <a:gd name="connsiteX8" fmla="*/ 168018 w 337624"/>
              <a:gd name="connsiteY8" fmla="*/ 185738 h 304800"/>
              <a:gd name="connsiteX9" fmla="*/ 187862 w 337624"/>
              <a:gd name="connsiteY9" fmla="*/ 165844 h 304800"/>
              <a:gd name="connsiteX10" fmla="*/ 187862 w 337624"/>
              <a:gd name="connsiteY10" fmla="*/ 100857 h 304800"/>
              <a:gd name="connsiteX11" fmla="*/ 168018 w 337624"/>
              <a:gd name="connsiteY11" fmla="*/ 80963 h 304800"/>
              <a:gd name="connsiteX12" fmla="*/ 168018 w 337624"/>
              <a:gd name="connsiteY12" fmla="*/ 25400 h 304800"/>
              <a:gd name="connsiteX13" fmla="*/ 195698 w 337624"/>
              <a:gd name="connsiteY13" fmla="*/ 41192 h 304800"/>
              <a:gd name="connsiteX14" fmla="*/ 305097 w 337624"/>
              <a:gd name="connsiteY14" fmla="*/ 232022 h 304800"/>
              <a:gd name="connsiteX15" fmla="*/ 305097 w 337624"/>
              <a:gd name="connsiteY15" fmla="*/ 263607 h 304800"/>
              <a:gd name="connsiteX16" fmla="*/ 277418 w 337624"/>
              <a:gd name="connsiteY16" fmla="*/ 279400 h 304800"/>
              <a:gd name="connsiteX17" fmla="*/ 58618 w 337624"/>
              <a:gd name="connsiteY17" fmla="*/ 279400 h 304800"/>
              <a:gd name="connsiteX18" fmla="*/ 30939 w 337624"/>
              <a:gd name="connsiteY18" fmla="*/ 263607 h 304800"/>
              <a:gd name="connsiteX19" fmla="*/ 30939 w 337624"/>
              <a:gd name="connsiteY19" fmla="*/ 232022 h 304800"/>
              <a:gd name="connsiteX20" fmla="*/ 140338 w 337624"/>
              <a:gd name="connsiteY20" fmla="*/ 41192 h 304800"/>
              <a:gd name="connsiteX21" fmla="*/ 168018 w 337624"/>
              <a:gd name="connsiteY21" fmla="*/ 25400 h 304800"/>
              <a:gd name="connsiteX22" fmla="*/ 168812 w 337624"/>
              <a:gd name="connsiteY22" fmla="*/ 15875 h 304800"/>
              <a:gd name="connsiteX23" fmla="*/ 134592 w 337624"/>
              <a:gd name="connsiteY23" fmla="*/ 34253 h 304800"/>
              <a:gd name="connsiteX24" fmla="*/ 21404 w 337624"/>
              <a:gd name="connsiteY24" fmla="*/ 231165 h 304800"/>
              <a:gd name="connsiteX25" fmla="*/ 21404 w 337624"/>
              <a:gd name="connsiteY25" fmla="*/ 270547 h 304800"/>
              <a:gd name="connsiteX26" fmla="*/ 55624 w 337624"/>
              <a:gd name="connsiteY26" fmla="*/ 288925 h 304800"/>
              <a:gd name="connsiteX27" fmla="*/ 281999 w 337624"/>
              <a:gd name="connsiteY27" fmla="*/ 288925 h 304800"/>
              <a:gd name="connsiteX28" fmla="*/ 316219 w 337624"/>
              <a:gd name="connsiteY28" fmla="*/ 270547 h 304800"/>
              <a:gd name="connsiteX29" fmla="*/ 316219 w 337624"/>
              <a:gd name="connsiteY29" fmla="*/ 231165 h 304800"/>
              <a:gd name="connsiteX30" fmla="*/ 203031 w 337624"/>
              <a:gd name="connsiteY30" fmla="*/ 34253 h 304800"/>
              <a:gd name="connsiteX31" fmla="*/ 168812 w 337624"/>
              <a:gd name="connsiteY31" fmla="*/ 15875 h 304800"/>
              <a:gd name="connsiteX32" fmla="*/ 168812 w 337624"/>
              <a:gd name="connsiteY32" fmla="*/ 0 h 304800"/>
              <a:gd name="connsiteX33" fmla="*/ 216291 w 337624"/>
              <a:gd name="connsiteY33" fmla="*/ 26276 h 304800"/>
              <a:gd name="connsiteX34" fmla="*/ 329711 w 337624"/>
              <a:gd name="connsiteY34" fmla="*/ 223345 h 304800"/>
              <a:gd name="connsiteX35" fmla="*/ 329711 w 337624"/>
              <a:gd name="connsiteY35" fmla="*/ 278524 h 304800"/>
              <a:gd name="connsiteX36" fmla="*/ 282233 w 337624"/>
              <a:gd name="connsiteY36" fmla="*/ 304800 h 304800"/>
              <a:gd name="connsiteX37" fmla="*/ 55391 w 337624"/>
              <a:gd name="connsiteY37" fmla="*/ 304800 h 304800"/>
              <a:gd name="connsiteX38" fmla="*/ 7913 w 337624"/>
              <a:gd name="connsiteY38" fmla="*/ 278524 h 304800"/>
              <a:gd name="connsiteX39" fmla="*/ 7913 w 337624"/>
              <a:gd name="connsiteY39" fmla="*/ 223345 h 304800"/>
              <a:gd name="connsiteX40" fmla="*/ 121333 w 337624"/>
              <a:gd name="connsiteY40" fmla="*/ 26276 h 304800"/>
              <a:gd name="connsiteX41" fmla="*/ 168812 w 337624"/>
              <a:gd name="connsiteY41" fmla="*/ 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37624" h="304800">
                <a:moveTo>
                  <a:pt x="168018" y="203200"/>
                </a:moveTo>
                <a:cubicBezTo>
                  <a:pt x="157058" y="203200"/>
                  <a:pt x="148174" y="212440"/>
                  <a:pt x="148174" y="223838"/>
                </a:cubicBezTo>
                <a:cubicBezTo>
                  <a:pt x="148174" y="235236"/>
                  <a:pt x="157058" y="244476"/>
                  <a:pt x="168018" y="244476"/>
                </a:cubicBezTo>
                <a:cubicBezTo>
                  <a:pt x="178978" y="244476"/>
                  <a:pt x="187862" y="235236"/>
                  <a:pt x="187862" y="223838"/>
                </a:cubicBezTo>
                <a:cubicBezTo>
                  <a:pt x="187862" y="212440"/>
                  <a:pt x="178978" y="203200"/>
                  <a:pt x="168018" y="203200"/>
                </a:cubicBezTo>
                <a:close/>
                <a:moveTo>
                  <a:pt x="168018" y="80963"/>
                </a:moveTo>
                <a:cubicBezTo>
                  <a:pt x="157435" y="80963"/>
                  <a:pt x="148174" y="90247"/>
                  <a:pt x="148174" y="100857"/>
                </a:cubicBezTo>
                <a:lnTo>
                  <a:pt x="148174" y="165844"/>
                </a:lnTo>
                <a:cubicBezTo>
                  <a:pt x="148174" y="177780"/>
                  <a:pt x="157435" y="185738"/>
                  <a:pt x="168018" y="185738"/>
                </a:cubicBezTo>
                <a:cubicBezTo>
                  <a:pt x="178602" y="185738"/>
                  <a:pt x="187862" y="177780"/>
                  <a:pt x="187862" y="165844"/>
                </a:cubicBezTo>
                <a:cubicBezTo>
                  <a:pt x="187862" y="165844"/>
                  <a:pt x="187862" y="165844"/>
                  <a:pt x="187862" y="100857"/>
                </a:cubicBezTo>
                <a:cubicBezTo>
                  <a:pt x="187862" y="90247"/>
                  <a:pt x="178602" y="80963"/>
                  <a:pt x="168018" y="80963"/>
                </a:cubicBezTo>
                <a:close/>
                <a:moveTo>
                  <a:pt x="168018" y="25400"/>
                </a:moveTo>
                <a:cubicBezTo>
                  <a:pt x="179881" y="25400"/>
                  <a:pt x="190425" y="31980"/>
                  <a:pt x="195698" y="41192"/>
                </a:cubicBezTo>
                <a:cubicBezTo>
                  <a:pt x="195698" y="41192"/>
                  <a:pt x="195698" y="41192"/>
                  <a:pt x="305097" y="232022"/>
                </a:cubicBezTo>
                <a:cubicBezTo>
                  <a:pt x="311687" y="241234"/>
                  <a:pt x="311687" y="253079"/>
                  <a:pt x="305097" y="263607"/>
                </a:cubicBezTo>
                <a:cubicBezTo>
                  <a:pt x="299825" y="274136"/>
                  <a:pt x="289280" y="279400"/>
                  <a:pt x="277418" y="279400"/>
                </a:cubicBezTo>
                <a:cubicBezTo>
                  <a:pt x="277418" y="279400"/>
                  <a:pt x="277418" y="279400"/>
                  <a:pt x="58618" y="279400"/>
                </a:cubicBezTo>
                <a:cubicBezTo>
                  <a:pt x="46756" y="279400"/>
                  <a:pt x="36211" y="274136"/>
                  <a:pt x="30939" y="263607"/>
                </a:cubicBezTo>
                <a:cubicBezTo>
                  <a:pt x="24349" y="253079"/>
                  <a:pt x="24349" y="241234"/>
                  <a:pt x="30939" y="232022"/>
                </a:cubicBezTo>
                <a:cubicBezTo>
                  <a:pt x="30939" y="232022"/>
                  <a:pt x="30939" y="232022"/>
                  <a:pt x="140338" y="41192"/>
                </a:cubicBezTo>
                <a:cubicBezTo>
                  <a:pt x="145611" y="31980"/>
                  <a:pt x="156156" y="25400"/>
                  <a:pt x="168018" y="25400"/>
                </a:cubicBezTo>
                <a:close/>
                <a:moveTo>
                  <a:pt x="168812" y="15875"/>
                </a:moveTo>
                <a:cubicBezTo>
                  <a:pt x="154334" y="15875"/>
                  <a:pt x="142489" y="22438"/>
                  <a:pt x="134592" y="34253"/>
                </a:cubicBezTo>
                <a:cubicBezTo>
                  <a:pt x="21404" y="231165"/>
                  <a:pt x="21404" y="231165"/>
                  <a:pt x="21404" y="231165"/>
                </a:cubicBezTo>
                <a:cubicBezTo>
                  <a:pt x="14824" y="242979"/>
                  <a:pt x="14824" y="257419"/>
                  <a:pt x="21404" y="270547"/>
                </a:cubicBezTo>
                <a:cubicBezTo>
                  <a:pt x="27985" y="282362"/>
                  <a:pt x="41146" y="288925"/>
                  <a:pt x="55624" y="288925"/>
                </a:cubicBezTo>
                <a:cubicBezTo>
                  <a:pt x="281999" y="288925"/>
                  <a:pt x="281999" y="288925"/>
                  <a:pt x="281999" y="288925"/>
                </a:cubicBezTo>
                <a:cubicBezTo>
                  <a:pt x="296477" y="288925"/>
                  <a:pt x="309638" y="282362"/>
                  <a:pt x="316219" y="270547"/>
                </a:cubicBezTo>
                <a:cubicBezTo>
                  <a:pt x="322799" y="257419"/>
                  <a:pt x="322799" y="242979"/>
                  <a:pt x="316219" y="231165"/>
                </a:cubicBezTo>
                <a:cubicBezTo>
                  <a:pt x="203031" y="34253"/>
                  <a:pt x="203031" y="34253"/>
                  <a:pt x="203031" y="34253"/>
                </a:cubicBezTo>
                <a:cubicBezTo>
                  <a:pt x="195134" y="22438"/>
                  <a:pt x="183289" y="15875"/>
                  <a:pt x="168812" y="15875"/>
                </a:cubicBezTo>
                <a:close/>
                <a:moveTo>
                  <a:pt x="168812" y="0"/>
                </a:moveTo>
                <a:cubicBezTo>
                  <a:pt x="188595" y="0"/>
                  <a:pt x="207059" y="9196"/>
                  <a:pt x="216291" y="26276"/>
                </a:cubicBezTo>
                <a:cubicBezTo>
                  <a:pt x="329711" y="223345"/>
                  <a:pt x="329711" y="223345"/>
                  <a:pt x="329711" y="223345"/>
                </a:cubicBezTo>
                <a:cubicBezTo>
                  <a:pt x="340262" y="240424"/>
                  <a:pt x="340262" y="261445"/>
                  <a:pt x="329711" y="278524"/>
                </a:cubicBezTo>
                <a:cubicBezTo>
                  <a:pt x="320480" y="295604"/>
                  <a:pt x="302016" y="304800"/>
                  <a:pt x="282233" y="304800"/>
                </a:cubicBezTo>
                <a:cubicBezTo>
                  <a:pt x="55391" y="304800"/>
                  <a:pt x="55391" y="304800"/>
                  <a:pt x="55391" y="304800"/>
                </a:cubicBezTo>
                <a:cubicBezTo>
                  <a:pt x="35608" y="304800"/>
                  <a:pt x="17144" y="295604"/>
                  <a:pt x="7913" y="278524"/>
                </a:cubicBezTo>
                <a:cubicBezTo>
                  <a:pt x="-2638" y="261445"/>
                  <a:pt x="-2638" y="240424"/>
                  <a:pt x="7913" y="223345"/>
                </a:cubicBezTo>
                <a:cubicBezTo>
                  <a:pt x="121333" y="26276"/>
                  <a:pt x="121333" y="26276"/>
                  <a:pt x="121333" y="26276"/>
                </a:cubicBezTo>
                <a:cubicBezTo>
                  <a:pt x="130565" y="9196"/>
                  <a:pt x="149030" y="0"/>
                  <a:pt x="168812" y="0"/>
                </a:cubicBezTo>
                <a:close/>
              </a:path>
            </a:pathLst>
          </a:custGeom>
          <a:solidFill>
            <a:schemeClr val="bg1"/>
          </a:solidFill>
          <a:ln w="15875">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no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27" name="椭圆 22"/>
          <p:cNvSpPr/>
          <p:nvPr/>
        </p:nvSpPr>
        <p:spPr>
          <a:xfrm>
            <a:off x="10159047" y="3306011"/>
            <a:ext cx="414136" cy="474578"/>
          </a:xfrm>
          <a:custGeom>
            <a:avLst/>
            <a:gdLst>
              <a:gd name="connsiteX0" fmla="*/ 123825 w 293688"/>
              <a:gd name="connsiteY0" fmla="*/ 284163 h 336550"/>
              <a:gd name="connsiteX1" fmla="*/ 123825 w 293688"/>
              <a:gd name="connsiteY1" fmla="*/ 312738 h 336550"/>
              <a:gd name="connsiteX2" fmla="*/ 169863 w 293688"/>
              <a:gd name="connsiteY2" fmla="*/ 312738 h 336550"/>
              <a:gd name="connsiteX3" fmla="*/ 169863 w 293688"/>
              <a:gd name="connsiteY3" fmla="*/ 284163 h 336550"/>
              <a:gd name="connsiteX4" fmla="*/ 233363 w 293688"/>
              <a:gd name="connsiteY4" fmla="*/ 58738 h 336550"/>
              <a:gd name="connsiteX5" fmla="*/ 233363 w 293688"/>
              <a:gd name="connsiteY5" fmla="*/ 97959 h 336550"/>
              <a:gd name="connsiteX6" fmla="*/ 233363 w 293688"/>
              <a:gd name="connsiteY6" fmla="*/ 103188 h 336550"/>
              <a:gd name="connsiteX7" fmla="*/ 263526 w 293688"/>
              <a:gd name="connsiteY7" fmla="*/ 74426 h 336550"/>
              <a:gd name="connsiteX8" fmla="*/ 263526 w 293688"/>
              <a:gd name="connsiteY8" fmla="*/ 58738 h 336550"/>
              <a:gd name="connsiteX9" fmla="*/ 30163 w 293688"/>
              <a:gd name="connsiteY9" fmla="*/ 58738 h 336550"/>
              <a:gd name="connsiteX10" fmla="*/ 30163 w 293688"/>
              <a:gd name="connsiteY10" fmla="*/ 74426 h 336550"/>
              <a:gd name="connsiteX11" fmla="*/ 60326 w 293688"/>
              <a:gd name="connsiteY11" fmla="*/ 103188 h 336550"/>
              <a:gd name="connsiteX12" fmla="*/ 60326 w 293688"/>
              <a:gd name="connsiteY12" fmla="*/ 97959 h 336550"/>
              <a:gd name="connsiteX13" fmla="*/ 60326 w 293688"/>
              <a:gd name="connsiteY13" fmla="*/ 58738 h 336550"/>
              <a:gd name="connsiteX14" fmla="*/ 30163 w 293688"/>
              <a:gd name="connsiteY14" fmla="*/ 58738 h 336550"/>
              <a:gd name="connsiteX15" fmla="*/ 142753 w 293688"/>
              <a:gd name="connsiteY15" fmla="*/ 46781 h 336550"/>
              <a:gd name="connsiteX16" fmla="*/ 133521 w 293688"/>
              <a:gd name="connsiteY16" fmla="*/ 67674 h 336550"/>
              <a:gd name="connsiteX17" fmla="*/ 109782 w 293688"/>
              <a:gd name="connsiteY17" fmla="*/ 70286 h 336550"/>
              <a:gd name="connsiteX18" fmla="*/ 107144 w 293688"/>
              <a:gd name="connsiteY18" fmla="*/ 78121 h 336550"/>
              <a:gd name="connsiteX19" fmla="*/ 125608 w 293688"/>
              <a:gd name="connsiteY19" fmla="*/ 93791 h 336550"/>
              <a:gd name="connsiteX20" fmla="*/ 119014 w 293688"/>
              <a:gd name="connsiteY20" fmla="*/ 115991 h 336550"/>
              <a:gd name="connsiteX21" fmla="*/ 126927 w 293688"/>
              <a:gd name="connsiteY21" fmla="*/ 121214 h 336550"/>
              <a:gd name="connsiteX22" fmla="*/ 146710 w 293688"/>
              <a:gd name="connsiteY22" fmla="*/ 109462 h 336550"/>
              <a:gd name="connsiteX23" fmla="*/ 166493 w 293688"/>
              <a:gd name="connsiteY23" fmla="*/ 121214 h 336550"/>
              <a:gd name="connsiteX24" fmla="*/ 174406 w 293688"/>
              <a:gd name="connsiteY24" fmla="*/ 115991 h 336550"/>
              <a:gd name="connsiteX25" fmla="*/ 167811 w 293688"/>
              <a:gd name="connsiteY25" fmla="*/ 93791 h 336550"/>
              <a:gd name="connsiteX26" fmla="*/ 186275 w 293688"/>
              <a:gd name="connsiteY26" fmla="*/ 78121 h 336550"/>
              <a:gd name="connsiteX27" fmla="*/ 183638 w 293688"/>
              <a:gd name="connsiteY27" fmla="*/ 70286 h 336550"/>
              <a:gd name="connsiteX28" fmla="*/ 159898 w 293688"/>
              <a:gd name="connsiteY28" fmla="*/ 67674 h 336550"/>
              <a:gd name="connsiteX29" fmla="*/ 150666 w 293688"/>
              <a:gd name="connsiteY29" fmla="*/ 46781 h 336550"/>
              <a:gd name="connsiteX30" fmla="*/ 142753 w 293688"/>
              <a:gd name="connsiteY30" fmla="*/ 46781 h 336550"/>
              <a:gd name="connsiteX31" fmla="*/ 59531 w 293688"/>
              <a:gd name="connsiteY31" fmla="*/ 0 h 336550"/>
              <a:gd name="connsiteX32" fmla="*/ 234157 w 293688"/>
              <a:gd name="connsiteY32" fmla="*/ 0 h 336550"/>
              <a:gd name="connsiteX33" fmla="*/ 234157 w 293688"/>
              <a:gd name="connsiteY33" fmla="*/ 27608 h 336550"/>
              <a:gd name="connsiteX34" fmla="*/ 293688 w 293688"/>
              <a:gd name="connsiteY34" fmla="*/ 27608 h 336550"/>
              <a:gd name="connsiteX35" fmla="*/ 293688 w 293688"/>
              <a:gd name="connsiteY35" fmla="*/ 73620 h 336550"/>
              <a:gd name="connsiteX36" fmla="*/ 234157 w 293688"/>
              <a:gd name="connsiteY36" fmla="*/ 132780 h 336550"/>
              <a:gd name="connsiteX37" fmla="*/ 226219 w 293688"/>
              <a:gd name="connsiteY37" fmla="*/ 132780 h 336550"/>
              <a:gd name="connsiteX38" fmla="*/ 190500 w 293688"/>
              <a:gd name="connsiteY38" fmla="*/ 170904 h 336550"/>
              <a:gd name="connsiteX39" fmla="*/ 165365 w 293688"/>
              <a:gd name="connsiteY39" fmla="*/ 216917 h 336550"/>
              <a:gd name="connsiteX40" fmla="*/ 165365 w 293688"/>
              <a:gd name="connsiteY40" fmla="*/ 253727 h 336550"/>
              <a:gd name="connsiteX41" fmla="*/ 186531 w 293688"/>
              <a:gd name="connsiteY41" fmla="*/ 253727 h 336550"/>
              <a:gd name="connsiteX42" fmla="*/ 198438 w 293688"/>
              <a:gd name="connsiteY42" fmla="*/ 265559 h 336550"/>
              <a:gd name="connsiteX43" fmla="*/ 198438 w 293688"/>
              <a:gd name="connsiteY43" fmla="*/ 281335 h 336550"/>
              <a:gd name="connsiteX44" fmla="*/ 216959 w 293688"/>
              <a:gd name="connsiteY44" fmla="*/ 281335 h 336550"/>
              <a:gd name="connsiteX45" fmla="*/ 216959 w 293688"/>
              <a:gd name="connsiteY45" fmla="*/ 336550 h 336550"/>
              <a:gd name="connsiteX46" fmla="*/ 76729 w 293688"/>
              <a:gd name="connsiteY46" fmla="*/ 336550 h 336550"/>
              <a:gd name="connsiteX47" fmla="*/ 76729 w 293688"/>
              <a:gd name="connsiteY47" fmla="*/ 281335 h 336550"/>
              <a:gd name="connsiteX48" fmla="*/ 95250 w 293688"/>
              <a:gd name="connsiteY48" fmla="*/ 281335 h 336550"/>
              <a:gd name="connsiteX49" fmla="*/ 95250 w 293688"/>
              <a:gd name="connsiteY49" fmla="*/ 265559 h 336550"/>
              <a:gd name="connsiteX50" fmla="*/ 107156 w 293688"/>
              <a:gd name="connsiteY50" fmla="*/ 253727 h 336550"/>
              <a:gd name="connsiteX51" fmla="*/ 128323 w 293688"/>
              <a:gd name="connsiteY51" fmla="*/ 253727 h 336550"/>
              <a:gd name="connsiteX52" fmla="*/ 128323 w 293688"/>
              <a:gd name="connsiteY52" fmla="*/ 216917 h 336550"/>
              <a:gd name="connsiteX53" fmla="*/ 103188 w 293688"/>
              <a:gd name="connsiteY53" fmla="*/ 170904 h 336550"/>
              <a:gd name="connsiteX54" fmla="*/ 67469 w 293688"/>
              <a:gd name="connsiteY54" fmla="*/ 132780 h 336550"/>
              <a:gd name="connsiteX55" fmla="*/ 59531 w 293688"/>
              <a:gd name="connsiteY55" fmla="*/ 132780 h 336550"/>
              <a:gd name="connsiteX56" fmla="*/ 0 w 293688"/>
              <a:gd name="connsiteY56" fmla="*/ 73620 h 336550"/>
              <a:gd name="connsiteX57" fmla="*/ 0 w 293688"/>
              <a:gd name="connsiteY57" fmla="*/ 27608 h 336550"/>
              <a:gd name="connsiteX58" fmla="*/ 59531 w 293688"/>
              <a:gd name="connsiteY58" fmla="*/ 27608 h 336550"/>
              <a:gd name="connsiteX59" fmla="*/ 59531 w 293688"/>
              <a:gd name="connsiteY59"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93688" h="336550">
                <a:moveTo>
                  <a:pt x="123825" y="284163"/>
                </a:moveTo>
                <a:lnTo>
                  <a:pt x="123825" y="312738"/>
                </a:lnTo>
                <a:lnTo>
                  <a:pt x="169863" y="312738"/>
                </a:lnTo>
                <a:lnTo>
                  <a:pt x="169863" y="284163"/>
                </a:lnTo>
                <a:close/>
                <a:moveTo>
                  <a:pt x="233363" y="58738"/>
                </a:moveTo>
                <a:cubicBezTo>
                  <a:pt x="233363" y="58738"/>
                  <a:pt x="233363" y="58738"/>
                  <a:pt x="233363" y="97959"/>
                </a:cubicBezTo>
                <a:cubicBezTo>
                  <a:pt x="233363" y="99266"/>
                  <a:pt x="233363" y="101881"/>
                  <a:pt x="233363" y="103188"/>
                </a:cubicBezTo>
                <a:cubicBezTo>
                  <a:pt x="249816" y="103188"/>
                  <a:pt x="263526" y="90114"/>
                  <a:pt x="263526" y="74426"/>
                </a:cubicBezTo>
                <a:cubicBezTo>
                  <a:pt x="263526" y="74426"/>
                  <a:pt x="263526" y="74426"/>
                  <a:pt x="263526" y="58738"/>
                </a:cubicBezTo>
                <a:close/>
                <a:moveTo>
                  <a:pt x="30163" y="58738"/>
                </a:moveTo>
                <a:cubicBezTo>
                  <a:pt x="30163" y="58738"/>
                  <a:pt x="30163" y="58738"/>
                  <a:pt x="30163" y="74426"/>
                </a:cubicBezTo>
                <a:cubicBezTo>
                  <a:pt x="30163" y="90114"/>
                  <a:pt x="43873" y="103188"/>
                  <a:pt x="60326" y="103188"/>
                </a:cubicBezTo>
                <a:cubicBezTo>
                  <a:pt x="60326" y="101881"/>
                  <a:pt x="60326" y="99266"/>
                  <a:pt x="60326" y="97959"/>
                </a:cubicBezTo>
                <a:cubicBezTo>
                  <a:pt x="60326" y="97959"/>
                  <a:pt x="60326" y="97959"/>
                  <a:pt x="60326" y="58738"/>
                </a:cubicBezTo>
                <a:cubicBezTo>
                  <a:pt x="60326" y="58738"/>
                  <a:pt x="60326" y="58738"/>
                  <a:pt x="30163" y="58738"/>
                </a:cubicBezTo>
                <a:close/>
                <a:moveTo>
                  <a:pt x="142753" y="46781"/>
                </a:moveTo>
                <a:cubicBezTo>
                  <a:pt x="142753" y="46781"/>
                  <a:pt x="142753" y="46781"/>
                  <a:pt x="133521" y="67674"/>
                </a:cubicBezTo>
                <a:cubicBezTo>
                  <a:pt x="133521" y="67674"/>
                  <a:pt x="133521" y="67674"/>
                  <a:pt x="109782" y="70286"/>
                </a:cubicBezTo>
                <a:cubicBezTo>
                  <a:pt x="105826" y="70286"/>
                  <a:pt x="103188" y="75509"/>
                  <a:pt x="107144" y="78121"/>
                </a:cubicBezTo>
                <a:cubicBezTo>
                  <a:pt x="107144" y="78121"/>
                  <a:pt x="107144" y="78121"/>
                  <a:pt x="125608" y="93791"/>
                </a:cubicBezTo>
                <a:cubicBezTo>
                  <a:pt x="125608" y="93791"/>
                  <a:pt x="125608" y="93791"/>
                  <a:pt x="119014" y="115991"/>
                </a:cubicBezTo>
                <a:cubicBezTo>
                  <a:pt x="119014" y="119908"/>
                  <a:pt x="122971" y="123826"/>
                  <a:pt x="126927" y="121214"/>
                </a:cubicBezTo>
                <a:cubicBezTo>
                  <a:pt x="126927" y="121214"/>
                  <a:pt x="126927" y="121214"/>
                  <a:pt x="146710" y="109462"/>
                </a:cubicBezTo>
                <a:cubicBezTo>
                  <a:pt x="146710" y="109462"/>
                  <a:pt x="146710" y="109462"/>
                  <a:pt x="166493" y="121214"/>
                </a:cubicBezTo>
                <a:cubicBezTo>
                  <a:pt x="170449" y="123826"/>
                  <a:pt x="174406" y="119908"/>
                  <a:pt x="174406" y="115991"/>
                </a:cubicBezTo>
                <a:cubicBezTo>
                  <a:pt x="174406" y="115991"/>
                  <a:pt x="174406" y="115991"/>
                  <a:pt x="167811" y="93791"/>
                </a:cubicBezTo>
                <a:cubicBezTo>
                  <a:pt x="167811" y="93791"/>
                  <a:pt x="167811" y="93791"/>
                  <a:pt x="186275" y="78121"/>
                </a:cubicBezTo>
                <a:cubicBezTo>
                  <a:pt x="188913" y="75509"/>
                  <a:pt x="187594" y="70286"/>
                  <a:pt x="183638" y="70286"/>
                </a:cubicBezTo>
                <a:cubicBezTo>
                  <a:pt x="183638" y="70286"/>
                  <a:pt x="183638" y="70286"/>
                  <a:pt x="159898" y="67674"/>
                </a:cubicBezTo>
                <a:cubicBezTo>
                  <a:pt x="159898" y="67674"/>
                  <a:pt x="159898" y="67674"/>
                  <a:pt x="150666" y="46781"/>
                </a:cubicBezTo>
                <a:cubicBezTo>
                  <a:pt x="149348" y="42863"/>
                  <a:pt x="144072" y="42863"/>
                  <a:pt x="142753" y="46781"/>
                </a:cubicBezTo>
                <a:close/>
                <a:moveTo>
                  <a:pt x="59531" y="0"/>
                </a:moveTo>
                <a:cubicBezTo>
                  <a:pt x="59531" y="0"/>
                  <a:pt x="59531" y="0"/>
                  <a:pt x="234157" y="0"/>
                </a:cubicBezTo>
                <a:lnTo>
                  <a:pt x="234157" y="27608"/>
                </a:lnTo>
                <a:cubicBezTo>
                  <a:pt x="234157" y="27608"/>
                  <a:pt x="234157" y="27608"/>
                  <a:pt x="293688" y="27608"/>
                </a:cubicBezTo>
                <a:cubicBezTo>
                  <a:pt x="293688" y="27608"/>
                  <a:pt x="293688" y="27608"/>
                  <a:pt x="293688" y="73620"/>
                </a:cubicBezTo>
                <a:cubicBezTo>
                  <a:pt x="293688" y="106487"/>
                  <a:pt x="267230" y="132780"/>
                  <a:pt x="234157" y="132780"/>
                </a:cubicBezTo>
                <a:cubicBezTo>
                  <a:pt x="234157" y="132780"/>
                  <a:pt x="234157" y="132780"/>
                  <a:pt x="226219" y="132780"/>
                </a:cubicBezTo>
                <a:cubicBezTo>
                  <a:pt x="218282" y="148555"/>
                  <a:pt x="206375" y="163016"/>
                  <a:pt x="190500" y="170904"/>
                </a:cubicBezTo>
                <a:cubicBezTo>
                  <a:pt x="174625" y="181421"/>
                  <a:pt x="165365" y="198512"/>
                  <a:pt x="165365" y="216917"/>
                </a:cubicBezTo>
                <a:cubicBezTo>
                  <a:pt x="165365" y="216917"/>
                  <a:pt x="165365" y="216917"/>
                  <a:pt x="165365" y="253727"/>
                </a:cubicBezTo>
                <a:cubicBezTo>
                  <a:pt x="165365" y="253727"/>
                  <a:pt x="165365" y="253727"/>
                  <a:pt x="186531" y="253727"/>
                </a:cubicBezTo>
                <a:cubicBezTo>
                  <a:pt x="193146" y="253727"/>
                  <a:pt x="198438" y="258986"/>
                  <a:pt x="198438" y="265559"/>
                </a:cubicBezTo>
                <a:cubicBezTo>
                  <a:pt x="198438" y="265559"/>
                  <a:pt x="198438" y="265559"/>
                  <a:pt x="198438" y="281335"/>
                </a:cubicBezTo>
                <a:cubicBezTo>
                  <a:pt x="198438" y="281335"/>
                  <a:pt x="198438" y="281335"/>
                  <a:pt x="216959" y="281335"/>
                </a:cubicBezTo>
                <a:cubicBezTo>
                  <a:pt x="216959" y="281335"/>
                  <a:pt x="216959" y="281335"/>
                  <a:pt x="216959" y="336550"/>
                </a:cubicBezTo>
                <a:cubicBezTo>
                  <a:pt x="216959" y="336550"/>
                  <a:pt x="216959" y="336550"/>
                  <a:pt x="76729" y="336550"/>
                </a:cubicBezTo>
                <a:cubicBezTo>
                  <a:pt x="76729" y="336550"/>
                  <a:pt x="76729" y="336550"/>
                  <a:pt x="76729" y="281335"/>
                </a:cubicBezTo>
                <a:cubicBezTo>
                  <a:pt x="76729" y="281335"/>
                  <a:pt x="76729" y="281335"/>
                  <a:pt x="95250" y="281335"/>
                </a:cubicBezTo>
                <a:cubicBezTo>
                  <a:pt x="95250" y="281335"/>
                  <a:pt x="95250" y="281335"/>
                  <a:pt x="95250" y="265559"/>
                </a:cubicBezTo>
                <a:cubicBezTo>
                  <a:pt x="95250" y="258986"/>
                  <a:pt x="100542" y="253727"/>
                  <a:pt x="107156" y="253727"/>
                </a:cubicBezTo>
                <a:cubicBezTo>
                  <a:pt x="107156" y="253727"/>
                  <a:pt x="107156" y="253727"/>
                  <a:pt x="128323" y="253727"/>
                </a:cubicBezTo>
                <a:cubicBezTo>
                  <a:pt x="128323" y="253727"/>
                  <a:pt x="128323" y="253727"/>
                  <a:pt x="128323" y="216917"/>
                </a:cubicBezTo>
                <a:cubicBezTo>
                  <a:pt x="128323" y="198512"/>
                  <a:pt x="119063" y="181421"/>
                  <a:pt x="103188" y="170904"/>
                </a:cubicBezTo>
                <a:cubicBezTo>
                  <a:pt x="87313" y="163016"/>
                  <a:pt x="75406" y="148555"/>
                  <a:pt x="67469" y="132780"/>
                </a:cubicBezTo>
                <a:cubicBezTo>
                  <a:pt x="67469" y="132780"/>
                  <a:pt x="67469" y="132780"/>
                  <a:pt x="59531" y="132780"/>
                </a:cubicBezTo>
                <a:cubicBezTo>
                  <a:pt x="26458" y="132780"/>
                  <a:pt x="0" y="106487"/>
                  <a:pt x="0" y="73620"/>
                </a:cubicBezTo>
                <a:cubicBezTo>
                  <a:pt x="0" y="73620"/>
                  <a:pt x="0" y="73620"/>
                  <a:pt x="0" y="27608"/>
                </a:cubicBezTo>
                <a:cubicBezTo>
                  <a:pt x="0" y="27608"/>
                  <a:pt x="0" y="27608"/>
                  <a:pt x="59531" y="27608"/>
                </a:cubicBezTo>
                <a:cubicBezTo>
                  <a:pt x="59531" y="27608"/>
                  <a:pt x="59531" y="27608"/>
                  <a:pt x="59531" y="0"/>
                </a:cubicBezTo>
                <a:close/>
              </a:path>
            </a:pathLst>
          </a:custGeom>
          <a:solidFill>
            <a:schemeClr val="bg1"/>
          </a:solidFill>
          <a:ln w="15875">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no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grpSp>
        <p:nvGrpSpPr>
          <p:cNvPr id="3" name="组合 2"/>
          <p:cNvGrpSpPr/>
          <p:nvPr/>
        </p:nvGrpSpPr>
        <p:grpSpPr>
          <a:xfrm>
            <a:off x="4442460" y="231140"/>
            <a:ext cx="3276600" cy="738505"/>
            <a:chOff x="6996" y="364"/>
            <a:chExt cx="5160" cy="1163"/>
          </a:xfrm>
        </p:grpSpPr>
        <p:sp>
          <p:nvSpPr>
            <p:cNvPr id="4" name="TextBox 8"/>
            <p:cNvSpPr txBox="1"/>
            <p:nvPr/>
          </p:nvSpPr>
          <p:spPr>
            <a:xfrm>
              <a:off x="6996" y="364"/>
              <a:ext cx="5161" cy="827"/>
            </a:xfrm>
            <a:prstGeom prst="rect">
              <a:avLst/>
            </a:prstGeom>
            <a:noFill/>
          </p:spPr>
          <p:txBody>
            <a:bodyPr wrap="square" lIns="0" tIns="0" rIns="0" bIns="0" rtlCol="0" anchor="ctr">
              <a:spAutoFit/>
            </a:bodyPr>
            <a:lstStyle/>
            <a:p>
              <a:pPr algn="ctr"/>
              <a:r>
                <a:rPr lang="zh-CN" altLang="en-US" sz="341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点击输入标题</a:t>
              </a:r>
            </a:p>
          </p:txBody>
        </p:sp>
        <p:sp>
          <p:nvSpPr>
            <p:cNvPr id="9" name="TextBox 8"/>
            <p:cNvSpPr txBox="1"/>
            <p:nvPr/>
          </p:nvSpPr>
          <p:spPr>
            <a:xfrm>
              <a:off x="7875" y="1275"/>
              <a:ext cx="3451" cy="253"/>
            </a:xfrm>
            <a:prstGeom prst="rect">
              <a:avLst/>
            </a:prstGeom>
            <a:noFill/>
          </p:spPr>
          <p:txBody>
            <a:bodyPr wrap="square" lIns="0" tIns="0" rIns="0" bIns="0" rtlCol="0" anchor="ctr">
              <a:spAutoFit/>
            </a:bodyPr>
            <a:lstStyle/>
            <a:p>
              <a:pPr algn="ctr"/>
              <a:r>
                <a:rPr lang="en-US" altLang="zh-CN" sz="1045"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rPr>
                <a:t>CLICK TO ADD CAPTION TEXT</a:t>
              </a:r>
              <a:endParaRPr lang="zh-CN" altLang="en-US" sz="1330" dirty="0">
                <a:solidFill>
                  <a:schemeClr val="bg1">
                    <a:lumMod val="50000"/>
                  </a:schemeClr>
                </a:solidFill>
                <a:latin typeface="Arial" panose="020B0604020202020204" pitchFamily="34" charset="0"/>
                <a:ea typeface="微软雅黑" panose="020B050302020402020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childTnLst>
                          </p:cTn>
                        </p:par>
                        <p:par>
                          <p:cTn id="50" fill="hold">
                            <p:stCondLst>
                              <p:cond delay="15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1000"/>
                                        <p:tgtEl>
                                          <p:spTgt spid="15"/>
                                        </p:tgtEl>
                                      </p:cBhvr>
                                    </p:animEffect>
                                    <p:anim calcmode="lin" valueType="num">
                                      <p:cBhvr>
                                        <p:cTn id="59" dur="1000" fill="hold"/>
                                        <p:tgtEl>
                                          <p:spTgt spid="15"/>
                                        </p:tgtEl>
                                        <p:attrNameLst>
                                          <p:attrName>ppt_x</p:attrName>
                                        </p:attrNameLst>
                                      </p:cBhvr>
                                      <p:tavLst>
                                        <p:tav tm="0">
                                          <p:val>
                                            <p:strVal val="#ppt_x"/>
                                          </p:val>
                                        </p:tav>
                                        <p:tav tm="100000">
                                          <p:val>
                                            <p:strVal val="#ppt_x"/>
                                          </p:val>
                                        </p:tav>
                                      </p:tavLst>
                                    </p:anim>
                                    <p:anim calcmode="lin" valueType="num">
                                      <p:cBhvr>
                                        <p:cTn id="60" dur="1000" fill="hold"/>
                                        <p:tgtEl>
                                          <p:spTgt spid="15"/>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1000"/>
                                        <p:tgtEl>
                                          <p:spTgt spid="16"/>
                                        </p:tgtEl>
                                      </p:cBhvr>
                                    </p:animEffect>
                                    <p:anim calcmode="lin" valueType="num">
                                      <p:cBhvr>
                                        <p:cTn id="64" dur="1000" fill="hold"/>
                                        <p:tgtEl>
                                          <p:spTgt spid="16"/>
                                        </p:tgtEl>
                                        <p:attrNameLst>
                                          <p:attrName>ppt_x</p:attrName>
                                        </p:attrNameLst>
                                      </p:cBhvr>
                                      <p:tavLst>
                                        <p:tav tm="0">
                                          <p:val>
                                            <p:strVal val="#ppt_x"/>
                                          </p:val>
                                        </p:tav>
                                        <p:tav tm="100000">
                                          <p:val>
                                            <p:strVal val="#ppt_x"/>
                                          </p:val>
                                        </p:tav>
                                      </p:tavLst>
                                    </p:anim>
                                    <p:anim calcmode="lin" valueType="num">
                                      <p:cBhvr>
                                        <p:cTn id="65" dur="1000" fill="hold"/>
                                        <p:tgtEl>
                                          <p:spTgt spid="1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1000"/>
                                        <p:tgtEl>
                                          <p:spTgt spid="18"/>
                                        </p:tgtEl>
                                      </p:cBhvr>
                                    </p:animEffect>
                                    <p:anim calcmode="lin" valueType="num">
                                      <p:cBhvr>
                                        <p:cTn id="69" dur="1000" fill="hold"/>
                                        <p:tgtEl>
                                          <p:spTgt spid="18"/>
                                        </p:tgtEl>
                                        <p:attrNameLst>
                                          <p:attrName>ppt_x</p:attrName>
                                        </p:attrNameLst>
                                      </p:cBhvr>
                                      <p:tavLst>
                                        <p:tav tm="0">
                                          <p:val>
                                            <p:strVal val="#ppt_x"/>
                                          </p:val>
                                        </p:tav>
                                        <p:tav tm="100000">
                                          <p:val>
                                            <p:strVal val="#ppt_x"/>
                                          </p:val>
                                        </p:tav>
                                      </p:tavLst>
                                    </p:anim>
                                    <p:anim calcmode="lin" valueType="num">
                                      <p:cBhvr>
                                        <p:cTn id="70" dur="1000" fill="hold"/>
                                        <p:tgtEl>
                                          <p:spTgt spid="1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ppt_x</p:attrName>
                                        </p:attrNameLst>
                                      </p:cBhvr>
                                      <p:tavLst>
                                        <p:tav tm="0">
                                          <p:val>
                                            <p:strVal val="#ppt_x"/>
                                          </p:val>
                                        </p:tav>
                                        <p:tav tm="100000">
                                          <p:val>
                                            <p:strVal val="#ppt_x"/>
                                          </p:val>
                                        </p:tav>
                                      </p:tavLst>
                                    </p:anim>
                                    <p:anim calcmode="lin" valueType="num">
                                      <p:cBhvr>
                                        <p:cTn id="75" dur="1000" fill="hold"/>
                                        <p:tgtEl>
                                          <p:spTgt spid="19"/>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fade">
                                      <p:cBhvr>
                                        <p:cTn id="78" dur="1000"/>
                                        <p:tgtEl>
                                          <p:spTgt spid="20"/>
                                        </p:tgtEl>
                                      </p:cBhvr>
                                    </p:animEffect>
                                    <p:anim calcmode="lin" valueType="num">
                                      <p:cBhvr>
                                        <p:cTn id="79" dur="1000" fill="hold"/>
                                        <p:tgtEl>
                                          <p:spTgt spid="20"/>
                                        </p:tgtEl>
                                        <p:attrNameLst>
                                          <p:attrName>ppt_x</p:attrName>
                                        </p:attrNameLst>
                                      </p:cBhvr>
                                      <p:tavLst>
                                        <p:tav tm="0">
                                          <p:val>
                                            <p:strVal val="#ppt_x"/>
                                          </p:val>
                                        </p:tav>
                                        <p:tav tm="100000">
                                          <p:val>
                                            <p:strVal val="#ppt_x"/>
                                          </p:val>
                                        </p:tav>
                                      </p:tavLst>
                                    </p:anim>
                                    <p:anim calcmode="lin" valueType="num">
                                      <p:cBhvr>
                                        <p:cTn id="8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7" grpId="0" bldLvl="0" animBg="1"/>
      <p:bldP spid="8" grpId="0" bldLvl="0" animBg="1"/>
      <p:bldP spid="12" grpId="0"/>
      <p:bldP spid="15" grpId="0"/>
      <p:bldP spid="16" grpId="0"/>
      <p:bldP spid="17" grpId="0"/>
      <p:bldP spid="18" grpId="0"/>
      <p:bldP spid="19" grpId="0"/>
      <p:bldP spid="20" grpId="0"/>
      <p:bldP spid="24" grpId="0" bldLvl="0" animBg="1"/>
      <p:bldP spid="26" grpId="0" bldLvl="0" animBg="1"/>
      <p:bldP spid="27"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LIDE.DIAGRAM" val="0303f056-f6ef-4406-8009-c90050541b5b"/>
</p:tagLst>
</file>

<file path=ppt/tags/tag2.xml><?xml version="1.0" encoding="utf-8"?>
<p:tagLst xmlns:a="http://schemas.openxmlformats.org/drawingml/2006/main" xmlns:r="http://schemas.openxmlformats.org/officeDocument/2006/relationships" xmlns:p="http://schemas.openxmlformats.org/presentationml/2006/main">
  <p:tag name="ISLIDE.DIAGRAM" val="b0794d6f-5235-4e3c-a8cc-d4b7f1f235a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212E41"/>
    </a:accent1>
    <a:accent2>
      <a:srgbClr val="CA8F45"/>
    </a:accent2>
    <a:accent3>
      <a:srgbClr val="A5A5A5"/>
    </a:accent3>
    <a:accent4>
      <a:srgbClr val="6F6D66"/>
    </a:accent4>
    <a:accent5>
      <a:srgbClr val="A1ACC0"/>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212E41"/>
    </a:accent1>
    <a:accent2>
      <a:srgbClr val="CA8F45"/>
    </a:accent2>
    <a:accent3>
      <a:srgbClr val="A5A5A5"/>
    </a:accent3>
    <a:accent4>
      <a:srgbClr val="6F6D66"/>
    </a:accent4>
    <a:accent5>
      <a:srgbClr val="A1ACC0"/>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212E41"/>
    </a:accent1>
    <a:accent2>
      <a:srgbClr val="CA8F45"/>
    </a:accent2>
    <a:accent3>
      <a:srgbClr val="A5A5A5"/>
    </a:accent3>
    <a:accent4>
      <a:srgbClr val="6F6D66"/>
    </a:accent4>
    <a:accent5>
      <a:srgbClr val="A1ACC0"/>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212E41"/>
    </a:accent1>
    <a:accent2>
      <a:srgbClr val="CA8F45"/>
    </a:accent2>
    <a:accent3>
      <a:srgbClr val="A5A5A5"/>
    </a:accent3>
    <a:accent4>
      <a:srgbClr val="6F6D66"/>
    </a:accent4>
    <a:accent5>
      <a:srgbClr val="A1ACC0"/>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881</Words>
  <Application>Microsoft Office PowerPoint</Application>
  <PresentationFormat>宽屏</PresentationFormat>
  <Paragraphs>259</Paragraphs>
  <Slides>25</Slides>
  <Notes>24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FontAwesome</vt:lpstr>
      <vt:lpstr>Gill Sans</vt:lpstr>
      <vt:lpstr>Helvetica Light</vt:lpstr>
      <vt:lpstr>Oswald</vt:lpstr>
      <vt:lpstr>等线</vt:lpstr>
      <vt:lpstr>宋体</vt:lpstr>
      <vt:lpstr>微软雅黑</vt:lpstr>
      <vt:lpstr>微软雅黑 Light</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2018-12-12T06:35:00Z</dcterms:created>
  <dcterms:modified xsi:type="dcterms:W3CDTF">2021-01-04T15:14:47Z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