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5"/>
  </p:notesMasterIdLst>
  <p:sldIdLst>
    <p:sldId id="470" r:id="rId11"/>
    <p:sldId id="353" r:id="rId12"/>
    <p:sldId id="471" r:id="rId13"/>
    <p:sldId id="352" r:id="rId14"/>
    <p:sldId id="494" r:id="rId15"/>
    <p:sldId id="496" r:id="rId16"/>
    <p:sldId id="495" r:id="rId17"/>
    <p:sldId id="497" r:id="rId18"/>
    <p:sldId id="491" r:id="rId19"/>
    <p:sldId id="498" r:id="rId20"/>
    <p:sldId id="499" r:id="rId21"/>
    <p:sldId id="500" r:id="rId22"/>
    <p:sldId id="501" r:id="rId23"/>
    <p:sldId id="492" r:id="rId24"/>
    <p:sldId id="502" r:id="rId25"/>
    <p:sldId id="503" r:id="rId26"/>
    <p:sldId id="504" r:id="rId27"/>
    <p:sldId id="505" r:id="rId28"/>
    <p:sldId id="493" r:id="rId29"/>
    <p:sldId id="506" r:id="rId30"/>
    <p:sldId id="507" r:id="rId31"/>
    <p:sldId id="508" r:id="rId32"/>
    <p:sldId id="509" r:id="rId33"/>
    <p:sldId id="297" r:id="rId34"/>
  </p:sldIdLst>
  <p:sldSz cx="12190413" cy="6859588"/>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B39D"/>
    <a:srgbClr val="FB8F03"/>
    <a:srgbClr val="AD4F2E"/>
    <a:srgbClr val="65C365"/>
    <a:srgbClr val="3296A8"/>
    <a:srgbClr val="6D8AAB"/>
    <a:srgbClr val="31709C"/>
    <a:srgbClr val="7697B3"/>
    <a:srgbClr val="6FA094"/>
    <a:srgbClr val="94B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88" autoAdjust="0"/>
    <p:restoredTop sz="97778" autoAdjust="0"/>
  </p:normalViewPr>
  <p:slideViewPr>
    <p:cSldViewPr snapToGrid="0" showGuides="1">
      <p:cViewPr varScale="1">
        <p:scale>
          <a:sx n="110" d="100"/>
          <a:sy n="110" d="100"/>
        </p:scale>
        <p:origin x="552" y="9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bg1">
                <a:lumMod val="75000"/>
              </a:schemeClr>
            </a:solidFill>
            <a:ln w="25304">
              <a:noFill/>
            </a:ln>
          </c:spPr>
          <c:cat>
            <c:numRef>
              <c:f>Sheet1!$A$2:$A$6</c:f>
              <c:numCache>
                <c:formatCode>m/d/yy</c:formatCode>
                <c:ptCount val="5"/>
                <c:pt idx="0">
                  <c:v>37377</c:v>
                </c:pt>
                <c:pt idx="1">
                  <c:v>37408</c:v>
                </c:pt>
                <c:pt idx="2">
                  <c:v>37438</c:v>
                </c:pt>
                <c:pt idx="3">
                  <c:v>37469</c:v>
                </c:pt>
                <c:pt idx="4">
                  <c:v>37500</c:v>
                </c:pt>
              </c:numCache>
            </c:numRef>
          </c:cat>
          <c:val>
            <c:numRef>
              <c:f>Sheet1!$B$2:$B$6</c:f>
              <c:numCache>
                <c:formatCode>General</c:formatCode>
                <c:ptCount val="5"/>
                <c:pt idx="0">
                  <c:v>32</c:v>
                </c:pt>
                <c:pt idx="1">
                  <c:v>32</c:v>
                </c:pt>
                <c:pt idx="2">
                  <c:v>28</c:v>
                </c:pt>
                <c:pt idx="3">
                  <c:v>27</c:v>
                </c:pt>
                <c:pt idx="4">
                  <c:v>32</c:v>
                </c:pt>
              </c:numCache>
            </c:numRef>
          </c:val>
          <c:extLst>
            <c:ext xmlns:c16="http://schemas.microsoft.com/office/drawing/2014/chart" uri="{C3380CC4-5D6E-409C-BE32-E72D297353CC}">
              <c16:uniqueId val="{00000000-A695-4CC3-9376-5DA24579FF31}"/>
            </c:ext>
          </c:extLst>
        </c:ser>
        <c:ser>
          <c:idx val="1"/>
          <c:order val="1"/>
          <c:tx>
            <c:strRef>
              <c:f>Sheet1!$C$1</c:f>
              <c:strCache>
                <c:ptCount val="1"/>
                <c:pt idx="0">
                  <c:v>Series 3</c:v>
                </c:pt>
              </c:strCache>
            </c:strRef>
          </c:tx>
          <c:spPr>
            <a:solidFill>
              <a:srgbClr val="61B39D"/>
            </a:solidFill>
            <a:ln w="25304">
              <a:noFill/>
            </a:ln>
          </c:spPr>
          <c:cat>
            <c:numRef>
              <c:f>Sheet1!$A$2:$A$6</c:f>
              <c:numCache>
                <c:formatCode>m/d/yy</c:formatCode>
                <c:ptCount val="5"/>
                <c:pt idx="0">
                  <c:v>37377</c:v>
                </c:pt>
                <c:pt idx="1">
                  <c:v>37408</c:v>
                </c:pt>
                <c:pt idx="2">
                  <c:v>37438</c:v>
                </c:pt>
                <c:pt idx="3">
                  <c:v>37469</c:v>
                </c:pt>
                <c:pt idx="4">
                  <c:v>37500</c:v>
                </c:pt>
              </c:numCache>
            </c:numRef>
          </c:cat>
          <c:val>
            <c:numRef>
              <c:f>Sheet1!$C$2:$C$6</c:f>
              <c:numCache>
                <c:formatCode>General</c:formatCode>
                <c:ptCount val="5"/>
                <c:pt idx="0">
                  <c:v>25</c:v>
                </c:pt>
                <c:pt idx="1">
                  <c:v>45</c:v>
                </c:pt>
                <c:pt idx="2">
                  <c:v>20</c:v>
                </c:pt>
                <c:pt idx="3">
                  <c:v>24</c:v>
                </c:pt>
                <c:pt idx="4">
                  <c:v>26</c:v>
                </c:pt>
              </c:numCache>
            </c:numRef>
          </c:val>
          <c:extLst>
            <c:ext xmlns:c16="http://schemas.microsoft.com/office/drawing/2014/chart" uri="{C3380CC4-5D6E-409C-BE32-E72D297353CC}">
              <c16:uniqueId val="{00000001-A695-4CC3-9376-5DA24579FF31}"/>
            </c:ext>
          </c:extLst>
        </c:ser>
        <c:ser>
          <c:idx val="2"/>
          <c:order val="2"/>
          <c:tx>
            <c:strRef>
              <c:f>Sheet1!$D$1</c:f>
              <c:strCache>
                <c:ptCount val="1"/>
                <c:pt idx="0">
                  <c:v>Series 2</c:v>
                </c:pt>
              </c:strCache>
            </c:strRef>
          </c:tx>
          <c:spPr>
            <a:solidFill>
              <a:schemeClr val="bg1">
                <a:lumMod val="75000"/>
              </a:schemeClr>
            </a:solidFill>
            <a:ln w="25304">
              <a:noFill/>
            </a:ln>
          </c:spPr>
          <c:cat>
            <c:numRef>
              <c:f>Sheet1!$A$2:$A$6</c:f>
              <c:numCache>
                <c:formatCode>m/d/yy</c:formatCode>
                <c:ptCount val="5"/>
                <c:pt idx="0">
                  <c:v>37377</c:v>
                </c:pt>
                <c:pt idx="1">
                  <c:v>37408</c:v>
                </c:pt>
                <c:pt idx="2">
                  <c:v>37438</c:v>
                </c:pt>
                <c:pt idx="3">
                  <c:v>37469</c:v>
                </c:pt>
                <c:pt idx="4">
                  <c:v>37500</c:v>
                </c:pt>
              </c:numCache>
            </c:numRef>
          </c:cat>
          <c:val>
            <c:numRef>
              <c:f>Sheet1!$D$2:$D$6</c:f>
              <c:numCache>
                <c:formatCode>General</c:formatCode>
                <c:ptCount val="5"/>
                <c:pt idx="0">
                  <c:v>22</c:v>
                </c:pt>
                <c:pt idx="1">
                  <c:v>12</c:v>
                </c:pt>
                <c:pt idx="2">
                  <c:v>12</c:v>
                </c:pt>
                <c:pt idx="3">
                  <c:v>21</c:v>
                </c:pt>
                <c:pt idx="4">
                  <c:v>28</c:v>
                </c:pt>
              </c:numCache>
            </c:numRef>
          </c:val>
          <c:extLst>
            <c:ext xmlns:c16="http://schemas.microsoft.com/office/drawing/2014/chart" uri="{C3380CC4-5D6E-409C-BE32-E72D297353CC}">
              <c16:uniqueId val="{00000002-A695-4CC3-9376-5DA24579FF31}"/>
            </c:ext>
          </c:extLst>
        </c:ser>
        <c:ser>
          <c:idx val="3"/>
          <c:order val="3"/>
          <c:tx>
            <c:strRef>
              <c:f>Sheet1!$E$1</c:f>
              <c:strCache>
                <c:ptCount val="1"/>
                <c:pt idx="0">
                  <c:v>Series 4</c:v>
                </c:pt>
              </c:strCache>
            </c:strRef>
          </c:tx>
          <c:spPr>
            <a:solidFill>
              <a:srgbClr val="61B39D"/>
            </a:solidFill>
            <a:ln w="25400">
              <a:noFill/>
            </a:ln>
          </c:spPr>
          <c:cat>
            <c:numRef>
              <c:f>Sheet1!$A$2:$A$6</c:f>
              <c:numCache>
                <c:formatCode>m/d/yy</c:formatCode>
                <c:ptCount val="5"/>
                <c:pt idx="0">
                  <c:v>37377</c:v>
                </c:pt>
                <c:pt idx="1">
                  <c:v>37408</c:v>
                </c:pt>
                <c:pt idx="2">
                  <c:v>37438</c:v>
                </c:pt>
                <c:pt idx="3">
                  <c:v>37469</c:v>
                </c:pt>
                <c:pt idx="4">
                  <c:v>37500</c:v>
                </c:pt>
              </c:numCache>
            </c:numRef>
          </c:cat>
          <c:val>
            <c:numRef>
              <c:f>Sheet1!$E$2:$E$6</c:f>
              <c:numCache>
                <c:formatCode>General</c:formatCode>
                <c:ptCount val="5"/>
                <c:pt idx="0">
                  <c:v>18</c:v>
                </c:pt>
                <c:pt idx="1">
                  <c:v>12</c:v>
                </c:pt>
                <c:pt idx="2">
                  <c:v>11</c:v>
                </c:pt>
                <c:pt idx="3">
                  <c:v>13</c:v>
                </c:pt>
                <c:pt idx="4">
                  <c:v>12</c:v>
                </c:pt>
              </c:numCache>
            </c:numRef>
          </c:val>
          <c:extLst>
            <c:ext xmlns:c16="http://schemas.microsoft.com/office/drawing/2014/chart" uri="{C3380CC4-5D6E-409C-BE32-E72D297353CC}">
              <c16:uniqueId val="{00000003-A695-4CC3-9376-5DA24579FF31}"/>
            </c:ext>
          </c:extLst>
        </c:ser>
        <c:dLbls>
          <c:showLegendKey val="0"/>
          <c:showVal val="0"/>
          <c:showCatName val="0"/>
          <c:showSerName val="0"/>
          <c:showPercent val="0"/>
          <c:showBubbleSize val="0"/>
        </c:dLbls>
        <c:axId val="553851520"/>
        <c:axId val="553853312"/>
      </c:areaChart>
      <c:dateAx>
        <c:axId val="553851520"/>
        <c:scaling>
          <c:orientation val="minMax"/>
        </c:scaling>
        <c:delete val="0"/>
        <c:axPos val="b"/>
        <c:numFmt formatCode="m/d/yyyy" sourceLinked="0"/>
        <c:majorTickMark val="out"/>
        <c:minorTickMark val="none"/>
        <c:tickLblPos val="nextTo"/>
        <c:spPr>
          <a:ln w="3163" cap="flat" cmpd="sng" algn="ctr">
            <a:solidFill>
              <a:schemeClr val="bg1">
                <a:lumMod val="85000"/>
              </a:schemeClr>
            </a:solidFill>
            <a:prstDash val="solid"/>
            <a:round/>
          </a:ln>
        </c:spPr>
        <c:txPr>
          <a:bodyPr rot="0" spcFirstLastPara="0" vertOverflow="ellipsis" vert="horz" wrap="square" anchor="ctr" anchorCtr="1"/>
          <a:lstStyle/>
          <a:p>
            <a:pPr>
              <a:defRPr lang="zh-CN" sz="1600" b="0" i="0" u="none" strike="noStrike" kern="1200" baseline="0">
                <a:solidFill>
                  <a:schemeClr val="bg1">
                    <a:lumMod val="50000"/>
                  </a:schemeClr>
                </a:solidFill>
                <a:latin typeface="Helvetica Neue"/>
                <a:ea typeface="+mn-ea"/>
                <a:cs typeface="Helvetica Neue"/>
              </a:defRPr>
            </a:pPr>
            <a:endParaRPr lang="zh-CN"/>
          </a:p>
        </c:txPr>
        <c:crossAx val="553853312"/>
        <c:crosses val="autoZero"/>
        <c:auto val="1"/>
        <c:lblOffset val="100"/>
        <c:baseTimeUnit val="months"/>
      </c:dateAx>
      <c:valAx>
        <c:axId val="553853312"/>
        <c:scaling>
          <c:orientation val="minMax"/>
          <c:max val="50"/>
        </c:scaling>
        <c:delete val="0"/>
        <c:axPos val="l"/>
        <c:majorGridlines>
          <c:spPr>
            <a:ln w="3163" cap="flat" cmpd="sng" algn="ctr">
              <a:solidFill>
                <a:schemeClr val="bg1">
                  <a:lumMod val="85000"/>
                </a:schemeClr>
              </a:solidFill>
              <a:prstDash val="solid"/>
              <a:round/>
            </a:ln>
          </c:spPr>
        </c:majorGridlines>
        <c:numFmt formatCode="General" sourceLinked="1"/>
        <c:majorTickMark val="out"/>
        <c:minorTickMark val="none"/>
        <c:tickLblPos val="nextTo"/>
        <c:spPr>
          <a:ln w="3163" cap="flat" cmpd="sng" algn="ctr">
            <a:solidFill>
              <a:schemeClr val="bg1">
                <a:lumMod val="85000"/>
              </a:schemeClr>
            </a:solidFill>
            <a:prstDash val="solid"/>
            <a:round/>
          </a:ln>
        </c:spPr>
        <c:txPr>
          <a:bodyPr rot="-60000000" spcFirstLastPara="0" vertOverflow="ellipsis" vert="horz" wrap="square" anchor="ctr" anchorCtr="1"/>
          <a:lstStyle/>
          <a:p>
            <a:pPr>
              <a:defRPr lang="zh-CN" sz="1100" b="0" i="0" u="none" strike="noStrike" kern="1200" baseline="0">
                <a:solidFill>
                  <a:schemeClr val="bg1">
                    <a:lumMod val="50000"/>
                  </a:schemeClr>
                </a:solidFill>
                <a:latin typeface="Helvetica Neue"/>
                <a:ea typeface="+mn-ea"/>
                <a:cs typeface="Helvetica Neue"/>
              </a:defRPr>
            </a:pPr>
            <a:endParaRPr lang="zh-CN"/>
          </a:p>
        </c:txPr>
        <c:crossAx val="553851520"/>
        <c:crosses val="autoZero"/>
        <c:crossBetween val="midCat"/>
      </c:valAx>
      <c:spPr>
        <a:noFill/>
        <a:ln w="25380">
          <a:noFill/>
        </a:ln>
      </c:spPr>
    </c:plotArea>
    <c:plotVisOnly val="1"/>
    <c:dispBlanksAs val="zero"/>
    <c:showDLblsOverMax val="0"/>
  </c:chart>
  <c:spPr>
    <a:noFill/>
    <a:ln>
      <a:noFill/>
    </a:ln>
  </c:spPr>
  <c:txPr>
    <a:bodyPr/>
    <a:lstStyle/>
    <a:p>
      <a:pPr>
        <a:defRPr lang="zh-CN" sz="1100">
          <a:solidFill>
            <a:schemeClr val="bg1">
              <a:lumMod val="50000"/>
            </a:schemeClr>
          </a:solidFill>
          <a:latin typeface="Helvetica Neue"/>
          <a:cs typeface="Helvetica Neue"/>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61B39D"/>
            </a:solidFill>
          </c:spPr>
          <c:explosion val="6"/>
          <c:dPt>
            <c:idx val="0"/>
            <c:bubble3D val="0"/>
            <c:spPr>
              <a:solidFill>
                <a:srgbClr val="61B39D"/>
              </a:solidFill>
              <a:ln w="19050">
                <a:solidFill>
                  <a:schemeClr val="lt1"/>
                </a:solidFill>
              </a:ln>
              <a:effectLst/>
            </c:spPr>
            <c:extLst>
              <c:ext xmlns:c16="http://schemas.microsoft.com/office/drawing/2014/chart" uri="{C3380CC4-5D6E-409C-BE32-E72D297353CC}">
                <c16:uniqueId val="{00000001-8313-4182-8630-9102310380B6}"/>
              </c:ext>
            </c:extLst>
          </c:dPt>
          <c:dPt>
            <c:idx val="1"/>
            <c:bubble3D val="0"/>
            <c:spPr>
              <a:solidFill>
                <a:srgbClr val="61B39D"/>
              </a:solidFill>
              <a:ln w="19050">
                <a:noFill/>
              </a:ln>
              <a:effectLst/>
            </c:spPr>
            <c:extLst>
              <c:ext xmlns:c16="http://schemas.microsoft.com/office/drawing/2014/chart" uri="{C3380CC4-5D6E-409C-BE32-E72D297353CC}">
                <c16:uniqueId val="{00000003-8313-4182-8630-9102310380B6}"/>
              </c:ext>
            </c:extLst>
          </c:dPt>
          <c:dPt>
            <c:idx val="2"/>
            <c:bubble3D val="0"/>
            <c:spPr>
              <a:solidFill>
                <a:srgbClr val="61B39D"/>
              </a:solidFill>
              <a:ln w="19050">
                <a:solidFill>
                  <a:schemeClr val="lt1"/>
                </a:solidFill>
              </a:ln>
              <a:effectLst/>
            </c:spPr>
            <c:extLst>
              <c:ext xmlns:c16="http://schemas.microsoft.com/office/drawing/2014/chart" uri="{C3380CC4-5D6E-409C-BE32-E72D297353CC}">
                <c16:uniqueId val="{00000005-8313-4182-8630-9102310380B6}"/>
              </c:ext>
            </c:extLst>
          </c:dPt>
          <c:dPt>
            <c:idx val="3"/>
            <c:bubble3D val="0"/>
            <c:spPr>
              <a:solidFill>
                <a:srgbClr val="61B39D"/>
              </a:solidFill>
              <a:ln w="19050">
                <a:solidFill>
                  <a:schemeClr val="lt1"/>
                </a:solidFill>
              </a:ln>
              <a:effectLst/>
            </c:spPr>
            <c:extLst>
              <c:ext xmlns:c16="http://schemas.microsoft.com/office/drawing/2014/chart" uri="{C3380CC4-5D6E-409C-BE32-E72D297353CC}">
                <c16:uniqueId val="{00000007-8313-4182-8630-9102310380B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8313-4182-8630-9102310380B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b="0" i="0">
          <a:latin typeface="Poppins Light" charset="0"/>
          <a:ea typeface="Poppins Light" charset="0"/>
          <a:cs typeface="Poppins Light"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1/4/2021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2021/1/4</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6" name="TextBox 23"/>
          <p:cNvSpPr txBox="1"/>
          <p:nvPr/>
        </p:nvSpPr>
        <p:spPr>
          <a:xfrm>
            <a:off x="3138616" y="3609769"/>
            <a:ext cx="6270842" cy="584775"/>
          </a:xfrm>
          <a:prstGeom prst="rect">
            <a:avLst/>
          </a:prstGeom>
          <a:noFill/>
        </p:spPr>
        <p:txBody>
          <a:bodyPr wrap="square" rtlCol="0">
            <a:spAutoFit/>
          </a:bodyPr>
          <a:lstStyle/>
          <a:p>
            <a:pPr algn="ctr"/>
            <a:r>
              <a:rPr lang="en-US" altLang="zh-CN" sz="800" dirty="0">
                <a:solidFill>
                  <a:schemeClr val="bg1">
                    <a:lumMod val="7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chemeClr val="bg1">
                    <a:lumMod val="75000"/>
                  </a:schemeClr>
                </a:solidFill>
                <a:latin typeface="微软雅黑" panose="020B0503020204020204" pitchFamily="34" charset="-122"/>
                <a:ea typeface="微软雅黑" panose="020B0503020204020204" pitchFamily="34" charset="-122"/>
              </a:rPr>
              <a:t>aste</a:t>
            </a:r>
            <a:r>
              <a:rPr lang="en-US" altLang="zh-CN" sz="800" dirty="0">
                <a:solidFill>
                  <a:schemeClr val="bg1">
                    <a:lumMod val="75000"/>
                  </a:schemeClr>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endParaRPr lang="zh-CN" altLang="en-US" sz="800" dirty="0">
              <a:solidFill>
                <a:schemeClr val="bg1">
                  <a:lumMod val="75000"/>
                </a:schemeClr>
              </a:solidFill>
              <a:latin typeface="微软雅黑" panose="020B0503020204020204" pitchFamily="34" charset="-122"/>
              <a:ea typeface="微软雅黑" panose="020B0503020204020204" pitchFamily="34" charset="-122"/>
            </a:endParaRPr>
          </a:p>
          <a:p>
            <a:pPr algn="ctr"/>
            <a:r>
              <a:rPr lang="en-US" altLang="zh-CN" sz="800" dirty="0">
                <a:solidFill>
                  <a:schemeClr val="bg1">
                    <a:lumMod val="75000"/>
                  </a:schemeClr>
                </a:solidFill>
                <a:latin typeface="微软雅黑" panose="020B0503020204020204" pitchFamily="34" charset="-122"/>
                <a:ea typeface="微软雅黑" panose="020B0503020204020204" pitchFamily="34" charset="-122"/>
              </a:rPr>
              <a:t>Your content to play here, or through your copy, </a:t>
            </a:r>
          </a:p>
        </p:txBody>
      </p:sp>
      <p:sp>
        <p:nvSpPr>
          <p:cNvPr id="17" name="文本框 16"/>
          <p:cNvSpPr txBox="1"/>
          <p:nvPr/>
        </p:nvSpPr>
        <p:spPr>
          <a:xfrm>
            <a:off x="3345931" y="1664257"/>
            <a:ext cx="5920532" cy="607355"/>
          </a:xfrm>
          <a:prstGeom prst="rect">
            <a:avLst/>
          </a:prstGeom>
          <a:noFill/>
        </p:spPr>
        <p:txBody>
          <a:bodyPr wrap="none" rtlCol="0">
            <a:prstTxWarp prst="textArchUp">
              <a:avLst/>
            </a:prstTxWarp>
            <a:spAutoFit/>
          </a:bodyPr>
          <a:lstStyle/>
          <a:p>
            <a:pPr algn="ctr"/>
            <a:r>
              <a:rPr lang="en-US" altLang="zh-CN" sz="6000" dirty="0">
                <a:solidFill>
                  <a:srgbClr val="61B39D"/>
                </a:solidFill>
                <a:latin typeface="Forte" panose="03060902040502070203" pitchFamily="66" charset="0"/>
                <a:ea typeface="汉仪夏日体W" panose="00020600040101010101" pitchFamily="18" charset="-122"/>
              </a:rPr>
              <a:t>Children's education</a:t>
            </a:r>
            <a:endParaRPr lang="zh-CN" altLang="en-US" sz="6000" dirty="0">
              <a:solidFill>
                <a:srgbClr val="61B39D"/>
              </a:solidFill>
              <a:latin typeface="Forte" panose="03060902040502070203" pitchFamily="66" charset="0"/>
              <a:ea typeface="汉仪夏日体W" panose="00020600040101010101" pitchFamily="18" charset="-122"/>
            </a:endParaRPr>
          </a:p>
        </p:txBody>
      </p:sp>
      <p:grpSp>
        <p:nvGrpSpPr>
          <p:cNvPr id="21" name="组合 20"/>
          <p:cNvGrpSpPr/>
          <p:nvPr/>
        </p:nvGrpSpPr>
        <p:grpSpPr>
          <a:xfrm>
            <a:off x="3305593" y="2167433"/>
            <a:ext cx="5960870" cy="1331986"/>
            <a:chOff x="2513659" y="1979653"/>
            <a:chExt cx="5960870" cy="1331986"/>
          </a:xfrm>
        </p:grpSpPr>
        <p:grpSp>
          <p:nvGrpSpPr>
            <p:cNvPr id="5" name="组合 4"/>
            <p:cNvGrpSpPr/>
            <p:nvPr/>
          </p:nvGrpSpPr>
          <p:grpSpPr>
            <a:xfrm>
              <a:off x="2513659" y="2071040"/>
              <a:ext cx="5960870" cy="1157760"/>
              <a:chOff x="2293897" y="2088252"/>
              <a:chExt cx="4707900" cy="914400"/>
            </a:xfrm>
            <a:solidFill>
              <a:srgbClr val="C56928"/>
            </a:solidFill>
          </p:grpSpPr>
          <p:sp>
            <p:nvSpPr>
              <p:cNvPr id="6" name="矩形 5"/>
              <p:cNvSpPr/>
              <p:nvPr/>
            </p:nvSpPr>
            <p:spPr>
              <a:xfrm>
                <a:off x="3247695" y="2088252"/>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4194263" y="2088252"/>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5140831" y="2088252"/>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6087398" y="2088252"/>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p:cNvSpPr/>
              <p:nvPr/>
            </p:nvSpPr>
            <p:spPr>
              <a:xfrm>
                <a:off x="2293897" y="2088252"/>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1" name="TextBox 4"/>
            <p:cNvSpPr txBox="1"/>
            <p:nvPr/>
          </p:nvSpPr>
          <p:spPr>
            <a:xfrm>
              <a:off x="3856998" y="1979653"/>
              <a:ext cx="877212" cy="1323439"/>
            </a:xfrm>
            <a:prstGeom prst="rect">
              <a:avLst/>
            </a:prstGeom>
            <a:noFill/>
          </p:spPr>
          <p:txBody>
            <a:bodyPr wrap="square" rtlCol="0">
              <a:spAutoFit/>
            </a:bodyPr>
            <a:lstStyle/>
            <a:p>
              <a:pPr algn="ctr"/>
              <a:r>
                <a:rPr lang="zh-CN" altLang="en-US" sz="8000" spc="600" dirty="0">
                  <a:solidFill>
                    <a:schemeClr val="bg1"/>
                  </a:solidFill>
                  <a:latin typeface="华文新魏" panose="02010800040101010101" pitchFamily="2" charset="-122"/>
                  <a:ea typeface="华文新魏" panose="02010800040101010101" pitchFamily="2" charset="-122"/>
                </a:rPr>
                <a:t>级</a:t>
              </a:r>
              <a:endParaRPr lang="en-US" altLang="zh-CN" sz="8000" spc="600" dirty="0">
                <a:solidFill>
                  <a:schemeClr val="bg1"/>
                </a:solidFill>
                <a:latin typeface="华文新魏" panose="02010800040101010101" pitchFamily="2" charset="-122"/>
                <a:ea typeface="华文新魏" panose="02010800040101010101" pitchFamily="2" charset="-122"/>
              </a:endParaRPr>
            </a:p>
          </p:txBody>
        </p:sp>
        <p:sp>
          <p:nvSpPr>
            <p:cNvPr id="12" name="TextBox 4"/>
            <p:cNvSpPr txBox="1"/>
            <p:nvPr/>
          </p:nvSpPr>
          <p:spPr>
            <a:xfrm>
              <a:off x="5069213" y="1979653"/>
              <a:ext cx="877212" cy="1323439"/>
            </a:xfrm>
            <a:prstGeom prst="rect">
              <a:avLst/>
            </a:prstGeom>
            <a:noFill/>
          </p:spPr>
          <p:txBody>
            <a:bodyPr wrap="square" rtlCol="0">
              <a:spAutoFit/>
            </a:bodyPr>
            <a:lstStyle/>
            <a:p>
              <a:pPr algn="ctr"/>
              <a:r>
                <a:rPr lang="zh-CN" altLang="en-US" sz="8000" spc="600" dirty="0">
                  <a:solidFill>
                    <a:schemeClr val="bg1"/>
                  </a:solidFill>
                  <a:latin typeface="华文新魏" panose="02010800040101010101" pitchFamily="2" charset="-122"/>
                  <a:ea typeface="华文新魏" panose="02010800040101010101" pitchFamily="2" charset="-122"/>
                </a:rPr>
                <a:t>家</a:t>
              </a:r>
              <a:endParaRPr lang="en-US" altLang="zh-CN" sz="8000" spc="600" dirty="0">
                <a:solidFill>
                  <a:schemeClr val="bg1"/>
                </a:solidFill>
                <a:latin typeface="华文新魏" panose="02010800040101010101" pitchFamily="2" charset="-122"/>
                <a:ea typeface="华文新魏" panose="02010800040101010101" pitchFamily="2" charset="-122"/>
              </a:endParaRPr>
            </a:p>
          </p:txBody>
        </p:sp>
        <p:sp>
          <p:nvSpPr>
            <p:cNvPr id="13" name="TextBox 4"/>
            <p:cNvSpPr txBox="1"/>
            <p:nvPr/>
          </p:nvSpPr>
          <p:spPr>
            <a:xfrm>
              <a:off x="6270529" y="1979653"/>
              <a:ext cx="877212" cy="1323439"/>
            </a:xfrm>
            <a:prstGeom prst="rect">
              <a:avLst/>
            </a:prstGeom>
            <a:noFill/>
          </p:spPr>
          <p:txBody>
            <a:bodyPr wrap="square" rtlCol="0">
              <a:spAutoFit/>
            </a:bodyPr>
            <a:lstStyle/>
            <a:p>
              <a:pPr algn="ctr"/>
              <a:r>
                <a:rPr lang="zh-CN" altLang="en-US" sz="8000" spc="600" dirty="0">
                  <a:solidFill>
                    <a:schemeClr val="bg1"/>
                  </a:solidFill>
                  <a:latin typeface="华文新魏" panose="02010800040101010101" pitchFamily="2" charset="-122"/>
                  <a:ea typeface="华文新魏" panose="02010800040101010101" pitchFamily="2" charset="-122"/>
                </a:rPr>
                <a:t>长</a:t>
              </a:r>
              <a:endParaRPr lang="en-US" altLang="zh-CN" sz="8000" spc="600" dirty="0">
                <a:solidFill>
                  <a:schemeClr val="bg1"/>
                </a:solidFill>
                <a:latin typeface="华文新魏" panose="02010800040101010101" pitchFamily="2" charset="-122"/>
                <a:ea typeface="华文新魏" panose="02010800040101010101" pitchFamily="2" charset="-122"/>
              </a:endParaRPr>
            </a:p>
          </p:txBody>
        </p:sp>
        <p:sp>
          <p:nvSpPr>
            <p:cNvPr id="14" name="TextBox 4"/>
            <p:cNvSpPr txBox="1"/>
            <p:nvPr/>
          </p:nvSpPr>
          <p:spPr>
            <a:xfrm>
              <a:off x="7487472" y="1979653"/>
              <a:ext cx="877212" cy="1323439"/>
            </a:xfrm>
            <a:prstGeom prst="rect">
              <a:avLst/>
            </a:prstGeom>
            <a:noFill/>
          </p:spPr>
          <p:txBody>
            <a:bodyPr wrap="square" rtlCol="0">
              <a:spAutoFit/>
            </a:bodyPr>
            <a:lstStyle/>
            <a:p>
              <a:pPr algn="ctr"/>
              <a:r>
                <a:rPr lang="zh-CN" altLang="en-US" sz="8000" spc="600" dirty="0">
                  <a:solidFill>
                    <a:schemeClr val="bg1"/>
                  </a:solidFill>
                  <a:latin typeface="华文新魏" panose="02010800040101010101" pitchFamily="2" charset="-122"/>
                  <a:ea typeface="华文新魏" panose="02010800040101010101" pitchFamily="2" charset="-122"/>
                </a:rPr>
                <a:t>会</a:t>
              </a:r>
              <a:endParaRPr lang="en-US" altLang="zh-CN" sz="8000" spc="600" dirty="0">
                <a:solidFill>
                  <a:schemeClr val="bg1"/>
                </a:solidFill>
                <a:latin typeface="华文新魏" panose="02010800040101010101" pitchFamily="2" charset="-122"/>
                <a:ea typeface="华文新魏" panose="02010800040101010101" pitchFamily="2" charset="-122"/>
              </a:endParaRPr>
            </a:p>
          </p:txBody>
        </p:sp>
        <p:sp>
          <p:nvSpPr>
            <p:cNvPr id="20" name="TextBox 4"/>
            <p:cNvSpPr txBox="1"/>
            <p:nvPr/>
          </p:nvSpPr>
          <p:spPr>
            <a:xfrm>
              <a:off x="2653932" y="1988200"/>
              <a:ext cx="877212" cy="1323439"/>
            </a:xfrm>
            <a:prstGeom prst="rect">
              <a:avLst/>
            </a:prstGeom>
            <a:noFill/>
          </p:spPr>
          <p:txBody>
            <a:bodyPr wrap="square" rtlCol="0">
              <a:spAutoFit/>
            </a:bodyPr>
            <a:lstStyle/>
            <a:p>
              <a:pPr algn="ctr"/>
              <a:r>
                <a:rPr lang="zh-CN" altLang="en-US" sz="8000" spc="600" dirty="0">
                  <a:solidFill>
                    <a:schemeClr val="bg1"/>
                  </a:solidFill>
                  <a:latin typeface="华文新魏" panose="02010800040101010101" pitchFamily="2" charset="-122"/>
                  <a:ea typeface="华文新魏" panose="02010800040101010101" pitchFamily="2" charset="-122"/>
                </a:rPr>
                <a:t>班</a:t>
              </a:r>
              <a:endParaRPr lang="en-US" altLang="zh-CN" sz="8000" spc="600" dirty="0">
                <a:solidFill>
                  <a:schemeClr val="bg1"/>
                </a:solidFill>
                <a:latin typeface="华文新魏" panose="02010800040101010101" pitchFamily="2" charset="-122"/>
                <a:ea typeface="华文新魏" panose="02010800040101010101" pitchFamily="2" charset="-122"/>
              </a:endParaRPr>
            </a:p>
          </p:txBody>
        </p:sp>
      </p:grpSp>
      <p:pic>
        <p:nvPicPr>
          <p:cNvPr id="22" name="Joy Gruttmann-Schnapp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84313" y="-139065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2"/>
                                        </p:tgtEl>
                                      </p:cBhvr>
                                    </p:cmd>
                                  </p:childTnLst>
                                </p:cTn>
                              </p:par>
                              <p:par>
                                <p:cTn id="7" presetID="16" presetClass="entr" presetSubtype="21"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barn(inVertical)">
                                      <p:cBhvr>
                                        <p:cTn id="9" dur="750"/>
                                        <p:tgtEl>
                                          <p:spTgt spid="18"/>
                                        </p:tgtEl>
                                      </p:cBhvr>
                                    </p:animEffect>
                                  </p:childTnLst>
                                </p:cTn>
                              </p:par>
                            </p:childTnLst>
                          </p:cTn>
                        </p:par>
                        <p:par>
                          <p:cTn id="10" fill="hold">
                            <p:stCondLst>
                              <p:cond delay="0"/>
                            </p:stCondLst>
                            <p:childTnLst>
                              <p:par>
                                <p:cTn id="11" presetID="16" presetClass="entr" presetSubtype="21"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1000"/>
                                        <p:tgtEl>
                                          <p:spTgt spid="21"/>
                                        </p:tgtEl>
                                      </p:cBhvr>
                                    </p:animEffect>
                                  </p:childTnLst>
                                </p:cTn>
                              </p:par>
                            </p:childTnLst>
                          </p:cTn>
                        </p:par>
                        <p:par>
                          <p:cTn id="14" fill="hold">
                            <p:stCondLst>
                              <p:cond delay="1000"/>
                            </p:stCondLst>
                            <p:childTnLst>
                              <p:par>
                                <p:cTn id="15" presetID="22" presetClass="entr" presetSubtype="8" fill="hold" grpId="0" nodeType="afterEffect">
                                  <p:stCondLst>
                                    <p:cond delay="17"/>
                                  </p:stCondLst>
                                  <p:iterate type="lt">
                                    <p:tmPct val="30000"/>
                                  </p:iterate>
                                  <p:childTnLst>
                                    <p:set>
                                      <p:cBhvr>
                                        <p:cTn id="16" dur="1" fill="hold">
                                          <p:stCondLst>
                                            <p:cond delay="0"/>
                                          </p:stCondLst>
                                        </p:cTn>
                                        <p:tgtEl>
                                          <p:spTgt spid="16"/>
                                        </p:tgtEl>
                                        <p:attrNameLst>
                                          <p:attrName>style.visibility</p:attrName>
                                        </p:attrNameLst>
                                      </p:cBhvr>
                                      <p:to>
                                        <p:strVal val="visible"/>
                                      </p:to>
                                    </p:set>
                                    <p:animEffect transition="in" filter="wipe(left)">
                                      <p:cBhvr>
                                        <p:cTn id="17" dur="10"/>
                                        <p:tgtEl>
                                          <p:spTgt spid="16"/>
                                        </p:tgtEl>
                                      </p:cBhvr>
                                    </p:animEffect>
                                  </p:childTnLst>
                                </p:cTn>
                              </p:par>
                            </p:childTnLst>
                          </p:cTn>
                        </p:par>
                        <p:par>
                          <p:cTn id="18" fill="hold">
                            <p:stCondLst>
                              <p:cond delay="2145"/>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24" fill="remove" display="0">
                  <p:stCondLst>
                    <p:cond delay="indefinite"/>
                  </p:stCondLst>
                  <p:endCondLst>
                    <p:cond evt="onStopAudio" delay="0">
                      <p:tgtEl>
                        <p:sldTgt/>
                      </p:tgtEl>
                    </p:cond>
                  </p:endCondLst>
                </p:cTn>
                <p:tgtEl>
                  <p:spTgt spid="22"/>
                </p:tgtEl>
              </p:cMediaNode>
            </p:audio>
          </p:childTnLst>
        </p:cTn>
      </p:par>
    </p:tnLst>
    <p:bldLst>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18497"/>
            <a:ext cx="12190413" cy="799817"/>
            <a:chOff x="0" y="557446"/>
            <a:chExt cx="12190413" cy="799817"/>
          </a:xfrm>
        </p:grpSpPr>
        <p:sp>
          <p:nvSpPr>
            <p:cNvPr id="11" name="矩形 10"/>
            <p:cNvSpPr/>
            <p:nvPr/>
          </p:nvSpPr>
          <p:spPr>
            <a:xfrm flipV="1">
              <a:off x="0" y="1311544"/>
              <a:ext cx="12190413" cy="45719"/>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55744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61B39D"/>
                  </a:solidFill>
                  <a:latin typeface="华文新魏" panose="02010800040101010101" pitchFamily="2" charset="-122"/>
                  <a:ea typeface="华文新魏" panose="02010800040101010101" pitchFamily="2" charset="-122"/>
                  <a:sym typeface="Arial" panose="020B0604020202020204" pitchFamily="34" charset="0"/>
                </a:rPr>
                <a:t>教学完成情况</a:t>
              </a:r>
            </a:p>
          </p:txBody>
        </p:sp>
      </p:grpSp>
      <p:sp>
        <p:nvSpPr>
          <p:cNvPr id="5" name="矩形 10"/>
          <p:cNvSpPr>
            <a:spLocks noChangeArrowheads="1"/>
          </p:cNvSpPr>
          <p:nvPr/>
        </p:nvSpPr>
        <p:spPr bwMode="auto">
          <a:xfrm>
            <a:off x="5758760" y="1717057"/>
            <a:ext cx="5239174" cy="3798372"/>
          </a:xfrm>
          <a:prstGeom prst="rect">
            <a:avLst/>
          </a:prstGeom>
          <a:blipFill dpi="0" rotWithShape="1">
            <a:blip r:embed="rId3"/>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6" name="矩形 5"/>
          <p:cNvSpPr/>
          <p:nvPr/>
        </p:nvSpPr>
        <p:spPr>
          <a:xfrm>
            <a:off x="5758760" y="5566229"/>
            <a:ext cx="5239174" cy="720042"/>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zh-CN" altLang="en-US" sz="20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7" name="Group 9"/>
          <p:cNvGrpSpPr/>
          <p:nvPr/>
        </p:nvGrpSpPr>
        <p:grpSpPr>
          <a:xfrm>
            <a:off x="1362825" y="1767857"/>
            <a:ext cx="3991798" cy="1213441"/>
            <a:chOff x="2926686" y="2081379"/>
            <a:chExt cx="3991798" cy="1213441"/>
          </a:xfrm>
        </p:grpSpPr>
        <p:sp>
          <p:nvSpPr>
            <p:cNvPr id="9" name="TextBox 11"/>
            <p:cNvSpPr txBox="1"/>
            <p:nvPr/>
          </p:nvSpPr>
          <p:spPr>
            <a:xfrm>
              <a:off x="2926686" y="2081379"/>
              <a:ext cx="902811" cy="307777"/>
            </a:xfrm>
            <a:prstGeom prst="rect">
              <a:avLst/>
            </a:prstGeom>
            <a:noFill/>
          </p:spPr>
          <p:txBody>
            <a:bodyPr wrap="none" rtlCol="0">
              <a:spAutoFit/>
            </a:body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加入标题</a:t>
              </a:r>
              <a:endParaRPr lang="en-GB" sz="14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Rectangle 7"/>
            <p:cNvSpPr/>
            <p:nvPr/>
          </p:nvSpPr>
          <p:spPr>
            <a:xfrm>
              <a:off x="2926686" y="2717739"/>
              <a:ext cx="3949729" cy="577081"/>
            </a:xfrm>
            <a:prstGeom prst="rect">
              <a:avLst/>
            </a:prstGeom>
          </p:spPr>
          <p:txBody>
            <a:bodyPr wrap="square">
              <a:spAutoFit/>
            </a:body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Rectangle 8"/>
            <p:cNvSpPr/>
            <p:nvPr/>
          </p:nvSpPr>
          <p:spPr>
            <a:xfrm>
              <a:off x="2926686" y="2440740"/>
              <a:ext cx="3991798" cy="253916"/>
            </a:xfrm>
            <a:prstGeom prst="rect">
              <a:avLst/>
            </a:prstGeom>
          </p:spPr>
          <p:txBody>
            <a:bodyPr wrap="none">
              <a:spAutoFit/>
            </a:bodyPr>
            <a:lstStyle/>
            <a:p>
              <a:r>
                <a:rPr lang="en-GB" sz="105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a:t>
              </a:r>
              <a:r>
                <a:rPr lang="en-GB" sz="1050" b="1"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05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sit </a:t>
              </a:r>
              <a:r>
                <a:rPr lang="en-GB" sz="1050" b="1"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amet</a:t>
              </a:r>
              <a:r>
                <a:rPr lang="en-GB" sz="105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50" b="1"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consectetur</a:t>
              </a:r>
              <a:r>
                <a:rPr lang="en-GB" sz="105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50" b="1"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adipiscing</a:t>
              </a:r>
              <a:r>
                <a:rPr lang="en-GB" sz="105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50" b="1"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elit</a:t>
              </a:r>
              <a:r>
                <a:rPr lang="en-GB" sz="105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p>
          </p:txBody>
        </p:sp>
      </p:grpSp>
      <p:grpSp>
        <p:nvGrpSpPr>
          <p:cNvPr id="14" name="Group 16"/>
          <p:cNvGrpSpPr/>
          <p:nvPr/>
        </p:nvGrpSpPr>
        <p:grpSpPr>
          <a:xfrm>
            <a:off x="1362825" y="5023957"/>
            <a:ext cx="3991798" cy="1213441"/>
            <a:chOff x="2926686" y="2081379"/>
            <a:chExt cx="3991798" cy="1213441"/>
          </a:xfrm>
        </p:grpSpPr>
        <p:sp>
          <p:nvSpPr>
            <p:cNvPr id="15" name="TextBox 21"/>
            <p:cNvSpPr txBox="1"/>
            <p:nvPr/>
          </p:nvSpPr>
          <p:spPr>
            <a:xfrm>
              <a:off x="2926686" y="2081379"/>
              <a:ext cx="902811" cy="307777"/>
            </a:xfrm>
            <a:prstGeom prst="rect">
              <a:avLst/>
            </a:prstGeom>
            <a:noFill/>
          </p:spPr>
          <p:txBody>
            <a:bodyPr wrap="none" rtlCol="0">
              <a:spAutoFit/>
            </a:body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加入标题</a:t>
              </a:r>
              <a:endParaRPr lang="en-GB" altLang="zh-CN" sz="14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Rectangle 18"/>
            <p:cNvSpPr/>
            <p:nvPr/>
          </p:nvSpPr>
          <p:spPr>
            <a:xfrm>
              <a:off x="2926686" y="2717739"/>
              <a:ext cx="3949729" cy="577081"/>
            </a:xfrm>
            <a:prstGeom prst="rect">
              <a:avLst/>
            </a:prstGeom>
          </p:spPr>
          <p:txBody>
            <a:bodyPr wrap="square">
              <a:spAutoFit/>
            </a:body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Rectangle 19"/>
            <p:cNvSpPr/>
            <p:nvPr/>
          </p:nvSpPr>
          <p:spPr>
            <a:xfrm>
              <a:off x="2926686" y="2440740"/>
              <a:ext cx="3991798" cy="253916"/>
            </a:xfrm>
            <a:prstGeom prst="rect">
              <a:avLst/>
            </a:prstGeom>
          </p:spPr>
          <p:txBody>
            <a:bodyPr wrap="none">
              <a:spAutoFit/>
            </a:bodyPr>
            <a:lstStyle/>
            <a:p>
              <a:r>
                <a:rPr lang="en-GB" sz="105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a:t>
              </a:r>
            </a:p>
          </p:txBody>
        </p:sp>
      </p:grpSp>
      <p:grpSp>
        <p:nvGrpSpPr>
          <p:cNvPr id="18" name="Group 20"/>
          <p:cNvGrpSpPr/>
          <p:nvPr/>
        </p:nvGrpSpPr>
        <p:grpSpPr>
          <a:xfrm>
            <a:off x="1362825" y="3396150"/>
            <a:ext cx="3991798" cy="1213441"/>
            <a:chOff x="2926686" y="2081379"/>
            <a:chExt cx="3991798" cy="1213441"/>
          </a:xfrm>
        </p:grpSpPr>
        <p:sp>
          <p:nvSpPr>
            <p:cNvPr id="19" name="TextBox 25"/>
            <p:cNvSpPr txBox="1"/>
            <p:nvPr/>
          </p:nvSpPr>
          <p:spPr>
            <a:xfrm>
              <a:off x="2926686" y="2081379"/>
              <a:ext cx="902811" cy="307777"/>
            </a:xfrm>
            <a:prstGeom prst="rect">
              <a:avLst/>
            </a:prstGeom>
            <a:noFill/>
          </p:spPr>
          <p:txBody>
            <a:bodyPr wrap="none" rtlCol="0">
              <a:spAutoFit/>
            </a:body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加入标题</a:t>
              </a:r>
              <a:endParaRPr lang="en-GB" altLang="zh-CN" sz="14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Rectangle 22"/>
            <p:cNvSpPr/>
            <p:nvPr/>
          </p:nvSpPr>
          <p:spPr>
            <a:xfrm>
              <a:off x="2926686" y="2717739"/>
              <a:ext cx="3949729" cy="577081"/>
            </a:xfrm>
            <a:prstGeom prst="rect">
              <a:avLst/>
            </a:prstGeom>
          </p:spPr>
          <p:txBody>
            <a:bodyPr wrap="square">
              <a:spAutoFit/>
            </a:body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zh-CN" altLang="en-US" sz="105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Rectangle 23"/>
            <p:cNvSpPr/>
            <p:nvPr/>
          </p:nvSpPr>
          <p:spPr>
            <a:xfrm>
              <a:off x="2926686" y="2440740"/>
              <a:ext cx="3991798" cy="253916"/>
            </a:xfrm>
            <a:prstGeom prst="rect">
              <a:avLst/>
            </a:prstGeom>
          </p:spPr>
          <p:txBody>
            <a:bodyPr wrap="none">
              <a:spAutoFit/>
            </a:bodyPr>
            <a:lstStyle/>
            <a:p>
              <a:r>
                <a:rPr lang="en-GB" sz="105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ppt_y</p:attrName>
                                        </p:attrNameLst>
                                      </p:cBhvr>
                                      <p:tavLst>
                                        <p:tav tm="0">
                                          <p:val>
                                            <p:strVal val="#ppt_y+#ppt_h*1.125000"/>
                                          </p:val>
                                        </p:tav>
                                        <p:tav tm="100000">
                                          <p:val>
                                            <p:strVal val="#ppt_y"/>
                                          </p:val>
                                        </p:tav>
                                      </p:tavLst>
                                    </p:anim>
                                    <p:animEffect transition="in" filter="wipe(up)">
                                      <p:cBhvr>
                                        <p:cTn id="23" dur="500"/>
                                        <p:tgtEl>
                                          <p:spTgt spid="7"/>
                                        </p:tgtEl>
                                      </p:cBhvr>
                                    </p:animEffect>
                                  </p:childTnLst>
                                </p:cTn>
                              </p:par>
                            </p:childTnLst>
                          </p:cTn>
                        </p:par>
                        <p:par>
                          <p:cTn id="24" fill="hold">
                            <p:stCondLst>
                              <p:cond delay="1500"/>
                            </p:stCondLst>
                            <p:childTnLst>
                              <p:par>
                                <p:cTn id="25" presetID="1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up)">
                                      <p:cBhvr>
                                        <p:cTn id="28" dur="500"/>
                                        <p:tgtEl>
                                          <p:spTgt spid="18"/>
                                        </p:tgtEl>
                                      </p:cBhvr>
                                    </p:animEffect>
                                  </p:childTnLst>
                                </p:cTn>
                              </p:par>
                            </p:childTnLst>
                          </p:cTn>
                        </p:par>
                        <p:par>
                          <p:cTn id="29" fill="hold">
                            <p:stCondLst>
                              <p:cond delay="2000"/>
                            </p:stCondLst>
                            <p:childTnLst>
                              <p:par>
                                <p:cTn id="30" presetID="12" presetClass="entr" presetSubtype="4"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p:tgtEl>
                                          <p:spTgt spid="14"/>
                                        </p:tgtEl>
                                        <p:attrNameLst>
                                          <p:attrName>ppt_y</p:attrName>
                                        </p:attrNameLst>
                                      </p:cBhvr>
                                      <p:tavLst>
                                        <p:tav tm="0">
                                          <p:val>
                                            <p:strVal val="#ppt_y+#ppt_h*1.125000"/>
                                          </p:val>
                                        </p:tav>
                                        <p:tav tm="100000">
                                          <p:val>
                                            <p:strVal val="#ppt_y"/>
                                          </p:val>
                                        </p:tav>
                                      </p:tavLst>
                                    </p:anim>
                                    <p:animEffect transition="in" filter="wipe(up)">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18497"/>
            <a:ext cx="12190413" cy="799817"/>
            <a:chOff x="0" y="557446"/>
            <a:chExt cx="12190413" cy="799817"/>
          </a:xfrm>
        </p:grpSpPr>
        <p:sp>
          <p:nvSpPr>
            <p:cNvPr id="11" name="矩形 10"/>
            <p:cNvSpPr/>
            <p:nvPr/>
          </p:nvSpPr>
          <p:spPr>
            <a:xfrm flipV="1">
              <a:off x="0" y="1311544"/>
              <a:ext cx="12190413" cy="45719"/>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55744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a:solidFill>
                    <a:srgbClr val="61B39D"/>
                  </a:solidFill>
                  <a:latin typeface="华文新魏" panose="02010800040101010101" pitchFamily="2" charset="-122"/>
                  <a:ea typeface="华文新魏" panose="02010800040101010101" pitchFamily="2" charset="-122"/>
                  <a:sym typeface="Arial" panose="020B0604020202020204" pitchFamily="34" charset="0"/>
                </a:rPr>
                <a:t>教学完成情况</a:t>
              </a:r>
              <a:endParaRPr lang="zh-CN" altLang="en-US" sz="3600" dirty="0">
                <a:solidFill>
                  <a:srgbClr val="61B39D"/>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5" name="组合 4"/>
          <p:cNvGrpSpPr/>
          <p:nvPr/>
        </p:nvGrpSpPr>
        <p:grpSpPr>
          <a:xfrm>
            <a:off x="1697780" y="1810869"/>
            <a:ext cx="4397426" cy="4380264"/>
            <a:chOff x="4121854" y="2090042"/>
            <a:chExt cx="3776169" cy="3761432"/>
          </a:xfrm>
          <a:solidFill>
            <a:srgbClr val="61B39D"/>
          </a:solidFill>
        </p:grpSpPr>
        <p:sp>
          <p:nvSpPr>
            <p:cNvPr id="6" name="下箭头 25"/>
            <p:cNvSpPr/>
            <p:nvPr/>
          </p:nvSpPr>
          <p:spPr>
            <a:xfrm rot="16260000">
              <a:off x="4517909" y="1933320"/>
              <a:ext cx="1783732" cy="2097175"/>
            </a:xfrm>
            <a:custGeom>
              <a:avLst/>
              <a:gdLst/>
              <a:ahLst/>
              <a:cxnLst/>
              <a:rect l="l" t="t" r="r" b="b"/>
              <a:pathLst>
                <a:path w="1465430" h="1722939">
                  <a:moveTo>
                    <a:pt x="1465430" y="1388403"/>
                  </a:moveTo>
                  <a:lnTo>
                    <a:pt x="1055958" y="1722939"/>
                  </a:lnTo>
                  <a:lnTo>
                    <a:pt x="646486" y="1388403"/>
                  </a:lnTo>
                  <a:lnTo>
                    <a:pt x="817256" y="1388403"/>
                  </a:lnTo>
                  <a:cubicBezTo>
                    <a:pt x="818207" y="1379737"/>
                    <a:pt x="818181" y="1371017"/>
                    <a:pt x="818028" y="1362268"/>
                  </a:cubicBezTo>
                  <a:cubicBezTo>
                    <a:pt x="810000" y="902323"/>
                    <a:pt x="456087" y="529556"/>
                    <a:pt x="8518" y="487973"/>
                  </a:cubicBezTo>
                  <a:lnTo>
                    <a:pt x="0" y="0"/>
                  </a:lnTo>
                  <a:cubicBezTo>
                    <a:pt x="717569" y="39799"/>
                    <a:pt x="1292699" y="628338"/>
                    <a:pt x="1305447" y="1358622"/>
                  </a:cubicBezTo>
                  <a:lnTo>
                    <a:pt x="1304532" y="13884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7" name="下箭头 25"/>
            <p:cNvSpPr/>
            <p:nvPr/>
          </p:nvSpPr>
          <p:spPr>
            <a:xfrm rot="10800000">
              <a:off x="4121854" y="3557733"/>
              <a:ext cx="1718852" cy="2089280"/>
            </a:xfrm>
            <a:custGeom>
              <a:avLst/>
              <a:gdLst/>
              <a:ahLst/>
              <a:cxnLst/>
              <a:rect l="l" t="t" r="r" b="b"/>
              <a:pathLst>
                <a:path w="1412127" h="1716454">
                  <a:moveTo>
                    <a:pt x="1002655" y="1716454"/>
                  </a:moveTo>
                  <a:lnTo>
                    <a:pt x="593183" y="1381918"/>
                  </a:lnTo>
                  <a:lnTo>
                    <a:pt x="763953" y="1381918"/>
                  </a:lnTo>
                  <a:cubicBezTo>
                    <a:pt x="764904" y="1373252"/>
                    <a:pt x="764878" y="1364532"/>
                    <a:pt x="764725" y="1355783"/>
                  </a:cubicBezTo>
                  <a:cubicBezTo>
                    <a:pt x="756968" y="911339"/>
                    <a:pt x="426247" y="548296"/>
                    <a:pt x="0" y="487775"/>
                  </a:cubicBezTo>
                  <a:lnTo>
                    <a:pt x="203814" y="238307"/>
                  </a:lnTo>
                  <a:lnTo>
                    <a:pt x="9119" y="0"/>
                  </a:lnTo>
                  <a:cubicBezTo>
                    <a:pt x="697426" y="67860"/>
                    <a:pt x="1239769" y="643211"/>
                    <a:pt x="1252144" y="1352137"/>
                  </a:cubicBezTo>
                  <a:lnTo>
                    <a:pt x="1251229" y="1381918"/>
                  </a:lnTo>
                  <a:lnTo>
                    <a:pt x="1412127" y="1381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9" name="下箭头 25"/>
            <p:cNvSpPr/>
            <p:nvPr/>
          </p:nvSpPr>
          <p:spPr>
            <a:xfrm rot="5400000">
              <a:off x="5774502" y="3938692"/>
              <a:ext cx="1736680" cy="2088883"/>
            </a:xfrm>
            <a:custGeom>
              <a:avLst/>
              <a:gdLst/>
              <a:ahLst/>
              <a:cxnLst/>
              <a:rect l="l" t="t" r="r" b="b"/>
              <a:pathLst>
                <a:path w="1426774" h="1716127">
                  <a:moveTo>
                    <a:pt x="0" y="485392"/>
                  </a:moveTo>
                  <a:lnTo>
                    <a:pt x="211738" y="226225"/>
                  </a:lnTo>
                  <a:lnTo>
                    <a:pt x="26914" y="0"/>
                  </a:lnTo>
                  <a:cubicBezTo>
                    <a:pt x="713728" y="69291"/>
                    <a:pt x="1254435" y="643967"/>
                    <a:pt x="1266791" y="1351810"/>
                  </a:cubicBezTo>
                  <a:lnTo>
                    <a:pt x="1265876" y="1381591"/>
                  </a:lnTo>
                  <a:lnTo>
                    <a:pt x="1426774" y="1381591"/>
                  </a:lnTo>
                  <a:lnTo>
                    <a:pt x="1017302" y="1716127"/>
                  </a:lnTo>
                  <a:lnTo>
                    <a:pt x="607830" y="1381591"/>
                  </a:lnTo>
                  <a:lnTo>
                    <a:pt x="778600" y="1381591"/>
                  </a:lnTo>
                  <a:cubicBezTo>
                    <a:pt x="779551" y="1372925"/>
                    <a:pt x="779525" y="1364205"/>
                    <a:pt x="779372" y="1355456"/>
                  </a:cubicBezTo>
                  <a:cubicBezTo>
                    <a:pt x="771526" y="905924"/>
                    <a:pt x="433279" y="539668"/>
                    <a:pt x="0" y="48539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10" name="下箭头 25"/>
            <p:cNvSpPr/>
            <p:nvPr/>
          </p:nvSpPr>
          <p:spPr>
            <a:xfrm>
              <a:off x="6215086" y="2289694"/>
              <a:ext cx="1682937" cy="2086702"/>
            </a:xfrm>
            <a:custGeom>
              <a:avLst/>
              <a:gdLst/>
              <a:ahLst/>
              <a:cxnLst/>
              <a:rect l="l" t="t" r="r" b="b"/>
              <a:pathLst>
                <a:path w="1382621" h="1714336">
                  <a:moveTo>
                    <a:pt x="0" y="0"/>
                  </a:moveTo>
                  <a:cubicBezTo>
                    <a:pt x="678610" y="77151"/>
                    <a:pt x="1210386" y="648114"/>
                    <a:pt x="1222638" y="1350019"/>
                  </a:cubicBezTo>
                  <a:lnTo>
                    <a:pt x="1221723" y="1379800"/>
                  </a:lnTo>
                  <a:lnTo>
                    <a:pt x="1382621" y="1379800"/>
                  </a:lnTo>
                  <a:lnTo>
                    <a:pt x="973149" y="1714336"/>
                  </a:lnTo>
                  <a:lnTo>
                    <a:pt x="563677" y="1379800"/>
                  </a:lnTo>
                  <a:lnTo>
                    <a:pt x="734447" y="1379800"/>
                  </a:lnTo>
                  <a:cubicBezTo>
                    <a:pt x="735398" y="1371134"/>
                    <a:pt x="735372" y="1362414"/>
                    <a:pt x="735219" y="1353665"/>
                  </a:cubicBezTo>
                  <a:cubicBezTo>
                    <a:pt x="727702" y="923006"/>
                    <a:pt x="416945" y="568776"/>
                    <a:pt x="9984" y="491348"/>
                  </a:cubicBezTo>
                  <a:lnTo>
                    <a:pt x="205376" y="2605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lumMod val="50000"/>
                  </a:schemeClr>
                </a:solidFill>
              </a:endParaRPr>
            </a:p>
          </p:txBody>
        </p:sp>
        <p:grpSp>
          <p:nvGrpSpPr>
            <p:cNvPr id="13" name="组合 12"/>
            <p:cNvGrpSpPr/>
            <p:nvPr/>
          </p:nvGrpSpPr>
          <p:grpSpPr>
            <a:xfrm>
              <a:off x="6743970" y="4799271"/>
              <a:ext cx="428976" cy="428976"/>
              <a:chOff x="5117305" y="3444875"/>
              <a:chExt cx="352426" cy="352426"/>
            </a:xfrm>
            <a:grpFill/>
          </p:grpSpPr>
          <p:sp>
            <p:nvSpPr>
              <p:cNvPr id="23" name="椭圆 22"/>
              <p:cNvSpPr/>
              <p:nvPr/>
            </p:nvSpPr>
            <p:spPr>
              <a:xfrm>
                <a:off x="5117305" y="3444875"/>
                <a:ext cx="352426" cy="352426"/>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24" name="TextBox 24"/>
              <p:cNvSpPr txBox="1"/>
              <p:nvPr/>
            </p:nvSpPr>
            <p:spPr>
              <a:xfrm>
                <a:off x="5207797" y="3489945"/>
                <a:ext cx="166687" cy="303425"/>
              </a:xfrm>
              <a:prstGeom prst="rect">
                <a:avLst/>
              </a:prstGeom>
              <a:grpFill/>
            </p:spPr>
            <p:txBody>
              <a:bodyPr wrap="square" rtlCol="0">
                <a:spAutoFit/>
              </a:bodyPr>
              <a:lstStyle/>
              <a:p>
                <a:pPr algn="ctr"/>
                <a:r>
                  <a:rPr lang="en-US" altLang="zh-CN" dirty="0">
                    <a:solidFill>
                      <a:schemeClr val="bg1"/>
                    </a:solidFill>
                  </a:rPr>
                  <a:t>3</a:t>
                </a:r>
                <a:endParaRPr lang="zh-CN" altLang="en-US" dirty="0">
                  <a:solidFill>
                    <a:schemeClr val="bg1"/>
                  </a:solidFill>
                </a:endParaRPr>
              </a:p>
            </p:txBody>
          </p:sp>
        </p:grpSp>
        <p:grpSp>
          <p:nvGrpSpPr>
            <p:cNvPr id="14" name="组合 13"/>
            <p:cNvGrpSpPr/>
            <p:nvPr/>
          </p:nvGrpSpPr>
          <p:grpSpPr>
            <a:xfrm>
              <a:off x="6741076" y="2734655"/>
              <a:ext cx="428976" cy="428976"/>
              <a:chOff x="5117305" y="3444875"/>
              <a:chExt cx="352426" cy="352426"/>
            </a:xfrm>
            <a:grpFill/>
          </p:grpSpPr>
          <p:sp>
            <p:nvSpPr>
              <p:cNvPr id="21" name="椭圆 20"/>
              <p:cNvSpPr/>
              <p:nvPr/>
            </p:nvSpPr>
            <p:spPr>
              <a:xfrm>
                <a:off x="5117305" y="3444875"/>
                <a:ext cx="352426" cy="352426"/>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22" name="TextBox 28"/>
              <p:cNvSpPr txBox="1"/>
              <p:nvPr/>
            </p:nvSpPr>
            <p:spPr>
              <a:xfrm>
                <a:off x="5207797" y="3489945"/>
                <a:ext cx="166687" cy="303425"/>
              </a:xfrm>
              <a:prstGeom prst="rect">
                <a:avLst/>
              </a:prstGeom>
              <a:grpFill/>
            </p:spPr>
            <p:txBody>
              <a:bodyPr wrap="square" rtlCol="0">
                <a:spAutoFit/>
              </a:bodyPr>
              <a:lstStyle/>
              <a:p>
                <a:pPr algn="ctr"/>
                <a:r>
                  <a:rPr lang="en-US" altLang="zh-CN" dirty="0">
                    <a:solidFill>
                      <a:schemeClr val="bg1"/>
                    </a:solidFill>
                  </a:rPr>
                  <a:t>2</a:t>
                </a:r>
                <a:endParaRPr lang="zh-CN" altLang="en-US" dirty="0">
                  <a:solidFill>
                    <a:schemeClr val="bg1"/>
                  </a:solidFill>
                </a:endParaRPr>
              </a:p>
            </p:txBody>
          </p:sp>
        </p:grpSp>
        <p:grpSp>
          <p:nvGrpSpPr>
            <p:cNvPr id="15" name="组合 14"/>
            <p:cNvGrpSpPr/>
            <p:nvPr/>
          </p:nvGrpSpPr>
          <p:grpSpPr>
            <a:xfrm>
              <a:off x="4899958" y="4807259"/>
              <a:ext cx="428976" cy="428976"/>
              <a:chOff x="5117305" y="3444875"/>
              <a:chExt cx="352426" cy="352426"/>
            </a:xfrm>
            <a:grpFill/>
          </p:grpSpPr>
          <p:sp>
            <p:nvSpPr>
              <p:cNvPr id="19" name="椭圆 18"/>
              <p:cNvSpPr/>
              <p:nvPr/>
            </p:nvSpPr>
            <p:spPr>
              <a:xfrm>
                <a:off x="5117305" y="3444875"/>
                <a:ext cx="352426" cy="352426"/>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20" name="TextBox 31"/>
              <p:cNvSpPr txBox="1"/>
              <p:nvPr/>
            </p:nvSpPr>
            <p:spPr>
              <a:xfrm>
                <a:off x="5207797" y="3489945"/>
                <a:ext cx="166687" cy="303425"/>
              </a:xfrm>
              <a:prstGeom prst="rect">
                <a:avLst/>
              </a:prstGeom>
              <a:grpFill/>
            </p:spPr>
            <p:txBody>
              <a:bodyPr wrap="square" rtlCol="0">
                <a:spAutoFit/>
              </a:bodyPr>
              <a:lstStyle/>
              <a:p>
                <a:pPr algn="ctr"/>
                <a:r>
                  <a:rPr lang="en-US" altLang="zh-CN" dirty="0">
                    <a:solidFill>
                      <a:schemeClr val="bg1"/>
                    </a:solidFill>
                  </a:rPr>
                  <a:t>4</a:t>
                </a:r>
                <a:endParaRPr lang="zh-CN" altLang="en-US" dirty="0">
                  <a:solidFill>
                    <a:schemeClr val="bg1"/>
                  </a:solidFill>
                </a:endParaRPr>
              </a:p>
            </p:txBody>
          </p:sp>
        </p:grpSp>
        <p:grpSp>
          <p:nvGrpSpPr>
            <p:cNvPr id="16" name="组合 15"/>
            <p:cNvGrpSpPr/>
            <p:nvPr/>
          </p:nvGrpSpPr>
          <p:grpSpPr>
            <a:xfrm>
              <a:off x="4897063" y="2742642"/>
              <a:ext cx="428976" cy="428976"/>
              <a:chOff x="5117305" y="3444875"/>
              <a:chExt cx="352426" cy="352426"/>
            </a:xfrm>
            <a:grpFill/>
          </p:grpSpPr>
          <p:sp>
            <p:nvSpPr>
              <p:cNvPr id="17" name="椭圆 16"/>
              <p:cNvSpPr/>
              <p:nvPr/>
            </p:nvSpPr>
            <p:spPr>
              <a:xfrm>
                <a:off x="5117305" y="3444875"/>
                <a:ext cx="352426" cy="352426"/>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endParaRPr>
              </a:p>
            </p:txBody>
          </p:sp>
          <p:sp>
            <p:nvSpPr>
              <p:cNvPr id="18" name="TextBox 34"/>
              <p:cNvSpPr txBox="1"/>
              <p:nvPr/>
            </p:nvSpPr>
            <p:spPr>
              <a:xfrm>
                <a:off x="5207797" y="3489945"/>
                <a:ext cx="166687" cy="303425"/>
              </a:xfrm>
              <a:prstGeom prst="rect">
                <a:avLst/>
              </a:prstGeom>
              <a:grpFill/>
            </p:spPr>
            <p:txBody>
              <a:bodyPr wrap="square" rtlCol="0">
                <a:spAutoFit/>
              </a:bodyPr>
              <a:lstStyle/>
              <a:p>
                <a:pPr algn="ctr"/>
                <a:r>
                  <a:rPr lang="en-US" altLang="zh-CN" dirty="0">
                    <a:solidFill>
                      <a:schemeClr val="bg1"/>
                    </a:solidFill>
                  </a:rPr>
                  <a:t>1</a:t>
                </a:r>
                <a:endParaRPr lang="zh-CN" altLang="en-US" dirty="0">
                  <a:solidFill>
                    <a:schemeClr val="bg1"/>
                  </a:solidFill>
                </a:endParaRPr>
              </a:p>
            </p:txBody>
          </p:sp>
        </p:grpSp>
      </p:grpSp>
      <p:sp>
        <p:nvSpPr>
          <p:cNvPr id="25" name="Freeform 7"/>
          <p:cNvSpPr>
            <a:spLocks noEditPoints="1"/>
          </p:cNvSpPr>
          <p:nvPr/>
        </p:nvSpPr>
        <p:spPr bwMode="auto">
          <a:xfrm>
            <a:off x="7038537" y="4152692"/>
            <a:ext cx="580798" cy="579211"/>
          </a:xfrm>
          <a:custGeom>
            <a:avLst/>
            <a:gdLst>
              <a:gd name="T0" fmla="*/ 290513 w 794"/>
              <a:gd name="T1" fmla="*/ 0 h 794"/>
              <a:gd name="T2" fmla="*/ 581025 w 794"/>
              <a:gd name="T3" fmla="*/ 289719 h 794"/>
              <a:gd name="T4" fmla="*/ 290513 w 794"/>
              <a:gd name="T5" fmla="*/ 579437 h 794"/>
              <a:gd name="T6" fmla="*/ 0 w 794"/>
              <a:gd name="T7" fmla="*/ 289719 h 794"/>
              <a:gd name="T8" fmla="*/ 290513 w 794"/>
              <a:gd name="T9" fmla="*/ 0 h 794"/>
              <a:gd name="T10" fmla="*/ 106107 w 794"/>
              <a:gd name="T11" fmla="*/ 160549 h 794"/>
              <a:gd name="T12" fmla="*/ 160989 w 794"/>
              <a:gd name="T13" fmla="*/ 105817 h 794"/>
              <a:gd name="T14" fmla="*/ 290513 w 794"/>
              <a:gd name="T15" fmla="*/ 234256 h 794"/>
              <a:gd name="T16" fmla="*/ 420036 w 794"/>
              <a:gd name="T17" fmla="*/ 105817 h 794"/>
              <a:gd name="T18" fmla="*/ 474918 w 794"/>
              <a:gd name="T19" fmla="*/ 160549 h 794"/>
              <a:gd name="T20" fmla="*/ 346127 w 794"/>
              <a:gd name="T21" fmla="*/ 289719 h 794"/>
              <a:gd name="T22" fmla="*/ 474918 w 794"/>
              <a:gd name="T23" fmla="*/ 418888 h 794"/>
              <a:gd name="T24" fmla="*/ 420036 w 794"/>
              <a:gd name="T25" fmla="*/ 473620 h 794"/>
              <a:gd name="T26" fmla="*/ 290513 w 794"/>
              <a:gd name="T27" fmla="*/ 345181 h 794"/>
              <a:gd name="T28" fmla="*/ 160989 w 794"/>
              <a:gd name="T29" fmla="*/ 473620 h 794"/>
              <a:gd name="T30" fmla="*/ 106107 w 794"/>
              <a:gd name="T31" fmla="*/ 418888 h 794"/>
              <a:gd name="T32" fmla="*/ 234898 w 794"/>
              <a:gd name="T33" fmla="*/ 289719 h 794"/>
              <a:gd name="T34" fmla="*/ 106107 w 794"/>
              <a:gd name="T35" fmla="*/ 160549 h 7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4" h="794">
                <a:moveTo>
                  <a:pt x="397" y="0"/>
                </a:moveTo>
                <a:cubicBezTo>
                  <a:pt x="616" y="0"/>
                  <a:pt x="794" y="178"/>
                  <a:pt x="794" y="397"/>
                </a:cubicBezTo>
                <a:cubicBezTo>
                  <a:pt x="794" y="616"/>
                  <a:pt x="616" y="794"/>
                  <a:pt x="397" y="794"/>
                </a:cubicBezTo>
                <a:cubicBezTo>
                  <a:pt x="178" y="794"/>
                  <a:pt x="0" y="616"/>
                  <a:pt x="0" y="397"/>
                </a:cubicBezTo>
                <a:cubicBezTo>
                  <a:pt x="0" y="178"/>
                  <a:pt x="178" y="0"/>
                  <a:pt x="397" y="0"/>
                </a:cubicBezTo>
                <a:close/>
                <a:moveTo>
                  <a:pt x="145" y="220"/>
                </a:moveTo>
                <a:lnTo>
                  <a:pt x="220" y="145"/>
                </a:lnTo>
                <a:lnTo>
                  <a:pt x="397" y="321"/>
                </a:lnTo>
                <a:lnTo>
                  <a:pt x="574" y="145"/>
                </a:lnTo>
                <a:lnTo>
                  <a:pt x="649" y="220"/>
                </a:lnTo>
                <a:lnTo>
                  <a:pt x="473" y="397"/>
                </a:lnTo>
                <a:lnTo>
                  <a:pt x="649" y="574"/>
                </a:lnTo>
                <a:lnTo>
                  <a:pt x="574" y="649"/>
                </a:lnTo>
                <a:lnTo>
                  <a:pt x="397" y="473"/>
                </a:lnTo>
                <a:lnTo>
                  <a:pt x="220" y="649"/>
                </a:lnTo>
                <a:lnTo>
                  <a:pt x="145" y="574"/>
                </a:lnTo>
                <a:lnTo>
                  <a:pt x="321" y="397"/>
                </a:lnTo>
                <a:lnTo>
                  <a:pt x="145" y="220"/>
                </a:lnTo>
                <a:close/>
              </a:path>
            </a:pathLst>
          </a:custGeom>
          <a:solidFill>
            <a:srgbClr val="61B39D"/>
          </a:solidFill>
          <a:ln>
            <a:noFill/>
          </a:ln>
        </p:spPr>
        <p:txBody>
          <a:bodyPr/>
          <a:lstStyle/>
          <a:p>
            <a:endParaRPr lang="zh-CN" altLang="en-US" sz="1800">
              <a:solidFill>
                <a:schemeClr val="bg1">
                  <a:lumMod val="50000"/>
                </a:schemeClr>
              </a:solidFill>
            </a:endParaRPr>
          </a:p>
        </p:txBody>
      </p:sp>
      <p:sp>
        <p:nvSpPr>
          <p:cNvPr id="26" name="Freeform 8"/>
          <p:cNvSpPr>
            <a:spLocks noEditPoints="1"/>
          </p:cNvSpPr>
          <p:nvPr/>
        </p:nvSpPr>
        <p:spPr bwMode="auto">
          <a:xfrm>
            <a:off x="7038537" y="2092921"/>
            <a:ext cx="580798" cy="579211"/>
          </a:xfrm>
          <a:custGeom>
            <a:avLst/>
            <a:gdLst>
              <a:gd name="T0" fmla="*/ 290513 w 794"/>
              <a:gd name="T1" fmla="*/ 0 h 794"/>
              <a:gd name="T2" fmla="*/ 581025 w 794"/>
              <a:gd name="T3" fmla="*/ 289719 h 794"/>
              <a:gd name="T4" fmla="*/ 290513 w 794"/>
              <a:gd name="T5" fmla="*/ 579437 h 794"/>
              <a:gd name="T6" fmla="*/ 0 w 794"/>
              <a:gd name="T7" fmla="*/ 289719 h 794"/>
              <a:gd name="T8" fmla="*/ 290513 w 794"/>
              <a:gd name="T9" fmla="*/ 0 h 794"/>
              <a:gd name="T10" fmla="*/ 513702 w 794"/>
              <a:gd name="T11" fmla="*/ 182442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4 h 794"/>
              <a:gd name="T22" fmla="*/ 242947 w 794"/>
              <a:gd name="T23" fmla="*/ 452457 h 794"/>
              <a:gd name="T24" fmla="*/ 298562 w 794"/>
              <a:gd name="T25" fmla="*/ 397724 h 794"/>
              <a:gd name="T26" fmla="*/ 298562 w 794"/>
              <a:gd name="T27" fmla="*/ 397724 h 794"/>
              <a:gd name="T28" fmla="*/ 513702 w 794"/>
              <a:gd name="T29" fmla="*/ 182442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rgbClr val="61B39D"/>
          </a:solidFill>
          <a:ln>
            <a:noFill/>
          </a:ln>
        </p:spPr>
        <p:txBody>
          <a:bodyPr/>
          <a:lstStyle/>
          <a:p>
            <a:endParaRPr lang="zh-CN" altLang="en-US" sz="1800">
              <a:solidFill>
                <a:schemeClr val="bg1">
                  <a:lumMod val="50000"/>
                </a:schemeClr>
              </a:solidFill>
            </a:endParaRPr>
          </a:p>
        </p:txBody>
      </p:sp>
      <p:sp>
        <p:nvSpPr>
          <p:cNvPr id="27" name="Freeform 8"/>
          <p:cNvSpPr>
            <a:spLocks noEditPoints="1"/>
          </p:cNvSpPr>
          <p:nvPr/>
        </p:nvSpPr>
        <p:spPr bwMode="auto">
          <a:xfrm>
            <a:off x="7038537" y="3103763"/>
            <a:ext cx="580798" cy="579212"/>
          </a:xfrm>
          <a:custGeom>
            <a:avLst/>
            <a:gdLst>
              <a:gd name="T0" fmla="*/ 290513 w 794"/>
              <a:gd name="T1" fmla="*/ 0 h 794"/>
              <a:gd name="T2" fmla="*/ 581025 w 794"/>
              <a:gd name="T3" fmla="*/ 289719 h 794"/>
              <a:gd name="T4" fmla="*/ 290513 w 794"/>
              <a:gd name="T5" fmla="*/ 579438 h 794"/>
              <a:gd name="T6" fmla="*/ 0 w 794"/>
              <a:gd name="T7" fmla="*/ 289719 h 794"/>
              <a:gd name="T8" fmla="*/ 290513 w 794"/>
              <a:gd name="T9" fmla="*/ 0 h 794"/>
              <a:gd name="T10" fmla="*/ 513702 w 794"/>
              <a:gd name="T11" fmla="*/ 182443 h 794"/>
              <a:gd name="T12" fmla="*/ 458819 w 794"/>
              <a:gd name="T13" fmla="*/ 127710 h 794"/>
              <a:gd name="T14" fmla="*/ 242947 w 794"/>
              <a:gd name="T15" fmla="*/ 342262 h 794"/>
              <a:gd name="T16" fmla="*/ 122206 w 794"/>
              <a:gd name="T17" fmla="*/ 221850 h 794"/>
              <a:gd name="T18" fmla="*/ 67323 w 794"/>
              <a:gd name="T19" fmla="*/ 276583 h 794"/>
              <a:gd name="T20" fmla="*/ 188065 w 794"/>
              <a:gd name="T21" fmla="*/ 397725 h 794"/>
              <a:gd name="T22" fmla="*/ 242947 w 794"/>
              <a:gd name="T23" fmla="*/ 452458 h 794"/>
              <a:gd name="T24" fmla="*/ 298562 w 794"/>
              <a:gd name="T25" fmla="*/ 397725 h 794"/>
              <a:gd name="T26" fmla="*/ 298562 w 794"/>
              <a:gd name="T27" fmla="*/ 397725 h 794"/>
              <a:gd name="T28" fmla="*/ 513702 w 794"/>
              <a:gd name="T29" fmla="*/ 182443 h 7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rgbClr val="61B39D"/>
          </a:solidFill>
          <a:ln>
            <a:noFill/>
          </a:ln>
        </p:spPr>
        <p:txBody>
          <a:bodyPr/>
          <a:lstStyle/>
          <a:p>
            <a:endParaRPr lang="zh-CN" altLang="en-US" sz="1800">
              <a:solidFill>
                <a:schemeClr val="bg1">
                  <a:lumMod val="50000"/>
                </a:schemeClr>
              </a:solidFill>
            </a:endParaRPr>
          </a:p>
        </p:txBody>
      </p:sp>
      <p:sp>
        <p:nvSpPr>
          <p:cNvPr id="28" name="TextBox 10"/>
          <p:cNvSpPr txBox="1">
            <a:spLocks noChangeArrowheads="1"/>
          </p:cNvSpPr>
          <p:nvPr/>
        </p:nvSpPr>
        <p:spPr bwMode="auto">
          <a:xfrm>
            <a:off x="7758980" y="2129505"/>
            <a:ext cx="2833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dirty="0">
                <a:solidFill>
                  <a:schemeClr val="bg1">
                    <a:lumMod val="50000"/>
                  </a:schemeClr>
                </a:solidFill>
                <a:latin typeface="微软雅黑" panose="020B0503020204020204" pitchFamily="34" charset="-122"/>
              </a:rPr>
              <a:t>这里可以输入你的文字内容这里可以输入你的文字内容这里可以</a:t>
            </a:r>
          </a:p>
        </p:txBody>
      </p:sp>
      <p:sp>
        <p:nvSpPr>
          <p:cNvPr id="29" name="TextBox 11"/>
          <p:cNvSpPr txBox="1">
            <a:spLocks noChangeArrowheads="1"/>
          </p:cNvSpPr>
          <p:nvPr/>
        </p:nvSpPr>
        <p:spPr bwMode="auto">
          <a:xfrm>
            <a:off x="7758980" y="3138761"/>
            <a:ext cx="2833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a:solidFill>
                  <a:schemeClr val="bg1">
                    <a:lumMod val="50000"/>
                  </a:schemeClr>
                </a:solidFill>
                <a:latin typeface="微软雅黑" panose="020B0503020204020204" pitchFamily="34" charset="-122"/>
              </a:rPr>
              <a:t>这里可以输入你的文字内容这里可以输入你的文字内容这里可以</a:t>
            </a:r>
          </a:p>
        </p:txBody>
      </p:sp>
      <p:sp>
        <p:nvSpPr>
          <p:cNvPr id="30" name="TextBox 12"/>
          <p:cNvSpPr txBox="1">
            <a:spLocks noChangeArrowheads="1"/>
          </p:cNvSpPr>
          <p:nvPr/>
        </p:nvSpPr>
        <p:spPr bwMode="auto">
          <a:xfrm>
            <a:off x="7758980" y="4174994"/>
            <a:ext cx="2833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a:solidFill>
                  <a:schemeClr val="bg1">
                    <a:lumMod val="50000"/>
                  </a:schemeClr>
                </a:solidFill>
                <a:latin typeface="微软雅黑" panose="020B0503020204020204" pitchFamily="34" charset="-122"/>
              </a:rPr>
              <a:t>这里可以输入你的文字内容这里可以输入你的文字内容这里可以</a:t>
            </a:r>
          </a:p>
        </p:txBody>
      </p:sp>
      <p:sp>
        <p:nvSpPr>
          <p:cNvPr id="31" name="Freeform 7"/>
          <p:cNvSpPr>
            <a:spLocks noEditPoints="1"/>
          </p:cNvSpPr>
          <p:nvPr/>
        </p:nvSpPr>
        <p:spPr bwMode="auto">
          <a:xfrm>
            <a:off x="7038537" y="5188924"/>
            <a:ext cx="580798" cy="579211"/>
          </a:xfrm>
          <a:custGeom>
            <a:avLst/>
            <a:gdLst>
              <a:gd name="T0" fmla="*/ 290513 w 794"/>
              <a:gd name="T1" fmla="*/ 0 h 794"/>
              <a:gd name="T2" fmla="*/ 581025 w 794"/>
              <a:gd name="T3" fmla="*/ 289719 h 794"/>
              <a:gd name="T4" fmla="*/ 290513 w 794"/>
              <a:gd name="T5" fmla="*/ 579437 h 794"/>
              <a:gd name="T6" fmla="*/ 0 w 794"/>
              <a:gd name="T7" fmla="*/ 289719 h 794"/>
              <a:gd name="T8" fmla="*/ 290513 w 794"/>
              <a:gd name="T9" fmla="*/ 0 h 794"/>
              <a:gd name="T10" fmla="*/ 106107 w 794"/>
              <a:gd name="T11" fmla="*/ 160549 h 794"/>
              <a:gd name="T12" fmla="*/ 160989 w 794"/>
              <a:gd name="T13" fmla="*/ 105817 h 794"/>
              <a:gd name="T14" fmla="*/ 290513 w 794"/>
              <a:gd name="T15" fmla="*/ 234256 h 794"/>
              <a:gd name="T16" fmla="*/ 420036 w 794"/>
              <a:gd name="T17" fmla="*/ 105817 h 794"/>
              <a:gd name="T18" fmla="*/ 474918 w 794"/>
              <a:gd name="T19" fmla="*/ 160549 h 794"/>
              <a:gd name="T20" fmla="*/ 346127 w 794"/>
              <a:gd name="T21" fmla="*/ 289719 h 794"/>
              <a:gd name="T22" fmla="*/ 474918 w 794"/>
              <a:gd name="T23" fmla="*/ 418888 h 794"/>
              <a:gd name="T24" fmla="*/ 420036 w 794"/>
              <a:gd name="T25" fmla="*/ 473620 h 794"/>
              <a:gd name="T26" fmla="*/ 290513 w 794"/>
              <a:gd name="T27" fmla="*/ 345181 h 794"/>
              <a:gd name="T28" fmla="*/ 160989 w 794"/>
              <a:gd name="T29" fmla="*/ 473620 h 794"/>
              <a:gd name="T30" fmla="*/ 106107 w 794"/>
              <a:gd name="T31" fmla="*/ 418888 h 794"/>
              <a:gd name="T32" fmla="*/ 234898 w 794"/>
              <a:gd name="T33" fmla="*/ 289719 h 794"/>
              <a:gd name="T34" fmla="*/ 106107 w 794"/>
              <a:gd name="T35" fmla="*/ 160549 h 7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4" h="794">
                <a:moveTo>
                  <a:pt x="397" y="0"/>
                </a:moveTo>
                <a:cubicBezTo>
                  <a:pt x="616" y="0"/>
                  <a:pt x="794" y="178"/>
                  <a:pt x="794" y="397"/>
                </a:cubicBezTo>
                <a:cubicBezTo>
                  <a:pt x="794" y="616"/>
                  <a:pt x="616" y="794"/>
                  <a:pt x="397" y="794"/>
                </a:cubicBezTo>
                <a:cubicBezTo>
                  <a:pt x="178" y="794"/>
                  <a:pt x="0" y="616"/>
                  <a:pt x="0" y="397"/>
                </a:cubicBezTo>
                <a:cubicBezTo>
                  <a:pt x="0" y="178"/>
                  <a:pt x="178" y="0"/>
                  <a:pt x="397" y="0"/>
                </a:cubicBezTo>
                <a:close/>
                <a:moveTo>
                  <a:pt x="145" y="220"/>
                </a:moveTo>
                <a:lnTo>
                  <a:pt x="220" y="145"/>
                </a:lnTo>
                <a:lnTo>
                  <a:pt x="397" y="321"/>
                </a:lnTo>
                <a:lnTo>
                  <a:pt x="574" y="145"/>
                </a:lnTo>
                <a:lnTo>
                  <a:pt x="649" y="220"/>
                </a:lnTo>
                <a:lnTo>
                  <a:pt x="473" y="397"/>
                </a:lnTo>
                <a:lnTo>
                  <a:pt x="649" y="574"/>
                </a:lnTo>
                <a:lnTo>
                  <a:pt x="574" y="649"/>
                </a:lnTo>
                <a:lnTo>
                  <a:pt x="397" y="473"/>
                </a:lnTo>
                <a:lnTo>
                  <a:pt x="220" y="649"/>
                </a:lnTo>
                <a:lnTo>
                  <a:pt x="145" y="574"/>
                </a:lnTo>
                <a:lnTo>
                  <a:pt x="321" y="397"/>
                </a:lnTo>
                <a:lnTo>
                  <a:pt x="145" y="220"/>
                </a:lnTo>
                <a:close/>
              </a:path>
            </a:pathLst>
          </a:custGeom>
          <a:solidFill>
            <a:srgbClr val="61B39D"/>
          </a:solidFill>
          <a:ln>
            <a:noFill/>
          </a:ln>
        </p:spPr>
        <p:txBody>
          <a:bodyPr/>
          <a:lstStyle/>
          <a:p>
            <a:endParaRPr lang="zh-CN" altLang="en-US" sz="1800">
              <a:solidFill>
                <a:schemeClr val="bg1">
                  <a:lumMod val="50000"/>
                </a:schemeClr>
              </a:solidFill>
            </a:endParaRPr>
          </a:p>
        </p:txBody>
      </p:sp>
      <p:sp>
        <p:nvSpPr>
          <p:cNvPr id="32" name="TextBox 12"/>
          <p:cNvSpPr txBox="1">
            <a:spLocks noChangeArrowheads="1"/>
          </p:cNvSpPr>
          <p:nvPr/>
        </p:nvSpPr>
        <p:spPr bwMode="auto">
          <a:xfrm>
            <a:off x="7758980" y="5192183"/>
            <a:ext cx="2833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a:solidFill>
                  <a:schemeClr val="bg1">
                    <a:lumMod val="50000"/>
                  </a:schemeClr>
                </a:solidFill>
                <a:latin typeface="微软雅黑" panose="020B0503020204020204" pitchFamily="34" charset="-122"/>
              </a:rPr>
              <a:t>这里可以输入你的文字内容这里可以输入你的文字内容这里可以</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1+#ppt_w/2"/>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1+#ppt_w/2"/>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2" presetClass="entr" presetSubtype="8"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par>
                          <p:cTn id="36" fill="hold">
                            <p:stCondLst>
                              <p:cond delay="2000"/>
                            </p:stCondLst>
                            <p:childTnLst>
                              <p:par>
                                <p:cTn id="37" presetID="2" presetClass="entr" presetSubtype="6"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1+#ppt_w/2"/>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2" presetClass="entr" presetSubtype="8"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utoUpdateAnimBg="0"/>
      <p:bldP spid="29" grpId="0" autoUpdateAnimBg="0"/>
      <p:bldP spid="30" grpId="0" autoUpdateAnimBg="0"/>
      <p:bldP spid="31" grpId="0" animBg="1"/>
      <p:bldP spid="3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18497"/>
            <a:ext cx="12190413" cy="799817"/>
            <a:chOff x="0" y="557446"/>
            <a:chExt cx="12190413" cy="799817"/>
          </a:xfrm>
        </p:grpSpPr>
        <p:sp>
          <p:nvSpPr>
            <p:cNvPr id="11" name="矩形 10"/>
            <p:cNvSpPr/>
            <p:nvPr/>
          </p:nvSpPr>
          <p:spPr>
            <a:xfrm flipV="1">
              <a:off x="0" y="1311544"/>
              <a:ext cx="12190413" cy="45719"/>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55744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a:solidFill>
                    <a:srgbClr val="61B39D"/>
                  </a:solidFill>
                  <a:latin typeface="华文新魏" panose="02010800040101010101" pitchFamily="2" charset="-122"/>
                  <a:ea typeface="华文新魏" panose="02010800040101010101" pitchFamily="2" charset="-122"/>
                  <a:sym typeface="Arial" panose="020B0604020202020204" pitchFamily="34" charset="0"/>
                </a:rPr>
                <a:t>教学完成情况</a:t>
              </a:r>
              <a:endParaRPr lang="zh-CN" altLang="en-US" sz="3600" dirty="0">
                <a:solidFill>
                  <a:srgbClr val="61B39D"/>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5" name="组合 4"/>
          <p:cNvGrpSpPr/>
          <p:nvPr/>
        </p:nvGrpSpPr>
        <p:grpSpPr>
          <a:xfrm>
            <a:off x="8702018" y="1944179"/>
            <a:ext cx="1577236" cy="3827948"/>
            <a:chOff x="7147155" y="1090387"/>
            <a:chExt cx="1678774" cy="4074380"/>
          </a:xfrm>
        </p:grpSpPr>
        <p:sp>
          <p:nvSpPr>
            <p:cNvPr id="6" name="Rounded Rectangle 3"/>
            <p:cNvSpPr/>
            <p:nvPr/>
          </p:nvSpPr>
          <p:spPr>
            <a:xfrm>
              <a:off x="7147155" y="4453437"/>
              <a:ext cx="67594" cy="676987"/>
            </a:xfrm>
            <a:prstGeom prst="round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7" name="TextBox 87"/>
            <p:cNvSpPr txBox="1"/>
            <p:nvPr/>
          </p:nvSpPr>
          <p:spPr>
            <a:xfrm>
              <a:off x="7433670" y="4353981"/>
              <a:ext cx="1392259" cy="810786"/>
            </a:xfrm>
            <a:prstGeom prst="rect">
              <a:avLst/>
            </a:prstGeom>
            <a:noFill/>
          </p:spPr>
          <p:txBody>
            <a:bodyPr wrap="none" lIns="0" tIns="0" rIns="0" bIns="0" rtlCol="0">
              <a:spAutoFit/>
            </a:bodyPr>
            <a:lstStyle/>
            <a:p>
              <a:pPr lvl="0">
                <a:lnSpc>
                  <a:spcPts val="3330"/>
                </a:lnSpc>
              </a:pPr>
              <a:r>
                <a:rPr lang="zh-CN" altLang="en-US" sz="1600" b="1" spc="100" dirty="0">
                  <a:solidFill>
                    <a:srgbClr val="FFFFFF">
                      <a:lumMod val="50000"/>
                    </a:srgbClr>
                  </a:solidFill>
                  <a:latin typeface="Montserrat" charset="0"/>
                  <a:ea typeface="Montserrat" charset="0"/>
                  <a:cs typeface="Montserrat" charset="0"/>
                </a:rPr>
                <a:t>加入标题描述</a:t>
              </a:r>
              <a:endParaRPr lang="en-US" altLang="zh-CN" sz="1600" b="1" spc="100" dirty="0">
                <a:solidFill>
                  <a:srgbClr val="FFFFFF">
                    <a:lumMod val="50000"/>
                  </a:srgbClr>
                </a:solidFill>
                <a:latin typeface="Montserrat" charset="0"/>
                <a:ea typeface="Montserrat" charset="0"/>
                <a:cs typeface="Montserrat" charset="0"/>
              </a:endParaRPr>
            </a:p>
            <a:p>
              <a:pPr lvl="0"/>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9" name="Rounded Rectangle 88"/>
            <p:cNvSpPr/>
            <p:nvPr/>
          </p:nvSpPr>
          <p:spPr>
            <a:xfrm>
              <a:off x="7147155" y="3360018"/>
              <a:ext cx="67594" cy="676987"/>
            </a:xfrm>
            <a:prstGeom prst="round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10" name="TextBox 90"/>
            <p:cNvSpPr txBox="1"/>
            <p:nvPr/>
          </p:nvSpPr>
          <p:spPr>
            <a:xfrm>
              <a:off x="7433670" y="3260562"/>
              <a:ext cx="1392259" cy="810786"/>
            </a:xfrm>
            <a:prstGeom prst="rect">
              <a:avLst/>
            </a:prstGeom>
            <a:noFill/>
          </p:spPr>
          <p:txBody>
            <a:bodyPr wrap="none" lIns="0" tIns="0" rIns="0" bIns="0" rtlCol="0">
              <a:spAutoFit/>
            </a:bodyPr>
            <a:lstStyle/>
            <a:p>
              <a:pPr lvl="0">
                <a:lnSpc>
                  <a:spcPts val="3330"/>
                </a:lnSpc>
              </a:pPr>
              <a:r>
                <a:rPr lang="zh-CN" altLang="en-US" sz="1600" b="1" spc="100" dirty="0">
                  <a:solidFill>
                    <a:srgbClr val="FFFFFF">
                      <a:lumMod val="50000"/>
                    </a:srgbClr>
                  </a:solidFill>
                  <a:latin typeface="Montserrat" charset="0"/>
                  <a:ea typeface="Montserrat" charset="0"/>
                  <a:cs typeface="Montserrat" charset="0"/>
                </a:rPr>
                <a:t>加入标题描述</a:t>
              </a:r>
              <a:endParaRPr lang="en-US" altLang="zh-CN" sz="1600" b="1" spc="100" dirty="0">
                <a:solidFill>
                  <a:srgbClr val="FFFFFF">
                    <a:lumMod val="50000"/>
                  </a:srgbClr>
                </a:solidFill>
                <a:latin typeface="Montserrat" charset="0"/>
                <a:ea typeface="Montserrat" charset="0"/>
                <a:cs typeface="Montserrat" charset="0"/>
              </a:endParaRPr>
            </a:p>
            <a:p>
              <a:pPr lvl="0"/>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13" name="Rounded Rectangle 94"/>
            <p:cNvSpPr/>
            <p:nvPr/>
          </p:nvSpPr>
          <p:spPr>
            <a:xfrm>
              <a:off x="7147155" y="2283262"/>
              <a:ext cx="67594" cy="676987"/>
            </a:xfrm>
            <a:prstGeom prst="round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14" name="TextBox 96"/>
            <p:cNvSpPr txBox="1"/>
            <p:nvPr/>
          </p:nvSpPr>
          <p:spPr>
            <a:xfrm>
              <a:off x="7433670" y="2183806"/>
              <a:ext cx="1392259" cy="810786"/>
            </a:xfrm>
            <a:prstGeom prst="rect">
              <a:avLst/>
            </a:prstGeom>
            <a:noFill/>
          </p:spPr>
          <p:txBody>
            <a:bodyPr wrap="none" lIns="0" tIns="0" rIns="0" bIns="0" rtlCol="0">
              <a:spAutoFit/>
            </a:bodyPr>
            <a:lstStyle/>
            <a:p>
              <a:pPr lvl="0">
                <a:lnSpc>
                  <a:spcPts val="3330"/>
                </a:lnSpc>
              </a:pPr>
              <a:r>
                <a:rPr lang="zh-CN" altLang="en-US" sz="1600" b="1" spc="100" dirty="0">
                  <a:solidFill>
                    <a:srgbClr val="FFFFFF">
                      <a:lumMod val="50000"/>
                    </a:srgbClr>
                  </a:solidFill>
                  <a:latin typeface="Montserrat" charset="0"/>
                  <a:ea typeface="Montserrat" charset="0"/>
                  <a:cs typeface="Montserrat" charset="0"/>
                </a:rPr>
                <a:t>加入标题描述</a:t>
              </a:r>
              <a:endParaRPr lang="en-US" altLang="zh-CN" sz="1600" b="1" spc="100" dirty="0">
                <a:solidFill>
                  <a:srgbClr val="FFFFFF">
                    <a:lumMod val="50000"/>
                  </a:srgbClr>
                </a:solidFill>
                <a:latin typeface="Montserrat" charset="0"/>
                <a:ea typeface="Montserrat" charset="0"/>
                <a:cs typeface="Montserrat" charset="0"/>
              </a:endParaRPr>
            </a:p>
            <a:p>
              <a:pPr lvl="0"/>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15" name="Rounded Rectangle 97"/>
            <p:cNvSpPr/>
            <p:nvPr/>
          </p:nvSpPr>
          <p:spPr>
            <a:xfrm>
              <a:off x="7147155" y="1189843"/>
              <a:ext cx="67594" cy="676987"/>
            </a:xfrm>
            <a:prstGeom prst="round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16" name="TextBox 99"/>
            <p:cNvSpPr txBox="1"/>
            <p:nvPr/>
          </p:nvSpPr>
          <p:spPr>
            <a:xfrm>
              <a:off x="7433670" y="1090387"/>
              <a:ext cx="1392259" cy="810786"/>
            </a:xfrm>
            <a:prstGeom prst="rect">
              <a:avLst/>
            </a:prstGeom>
            <a:noFill/>
          </p:spPr>
          <p:txBody>
            <a:bodyPr wrap="none" lIns="0" tIns="0" rIns="0" bIns="0" rtlCol="0">
              <a:spAutoFit/>
            </a:bodyPr>
            <a:lstStyle/>
            <a:p>
              <a:pPr lvl="0">
                <a:lnSpc>
                  <a:spcPts val="3330"/>
                </a:lnSpc>
              </a:pPr>
              <a:r>
                <a:rPr lang="zh-CN" altLang="en-US" sz="1600" b="1" spc="100" dirty="0">
                  <a:solidFill>
                    <a:srgbClr val="FFFFFF">
                      <a:lumMod val="50000"/>
                    </a:srgbClr>
                  </a:solidFill>
                  <a:latin typeface="Montserrat" charset="0"/>
                  <a:ea typeface="Montserrat" charset="0"/>
                  <a:cs typeface="Montserrat" charset="0"/>
                </a:rPr>
                <a:t>加入标题描述</a:t>
              </a:r>
              <a:endParaRPr lang="en-US" altLang="zh-CN" sz="1600" b="1" spc="100" dirty="0">
                <a:solidFill>
                  <a:srgbClr val="FFFFFF">
                    <a:lumMod val="50000"/>
                  </a:srgbClr>
                </a:solidFill>
                <a:latin typeface="Montserrat" charset="0"/>
                <a:ea typeface="Montserrat" charset="0"/>
                <a:cs typeface="Montserrat" charset="0"/>
              </a:endParaRPr>
            </a:p>
            <a:p>
              <a:pPr lvl="0"/>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graphicFrame>
        <p:nvGraphicFramePr>
          <p:cNvPr id="17" name="Chart 6"/>
          <p:cNvGraphicFramePr/>
          <p:nvPr/>
        </p:nvGraphicFramePr>
        <p:xfrm>
          <a:off x="3857214" y="2110839"/>
          <a:ext cx="4486935" cy="3706067"/>
        </p:xfrm>
        <a:graphic>
          <a:graphicData uri="http://schemas.openxmlformats.org/drawingml/2006/chart">
            <c:chart xmlns:c="http://schemas.openxmlformats.org/drawingml/2006/chart" xmlns:r="http://schemas.openxmlformats.org/officeDocument/2006/relationships" r:id="rId3"/>
          </a:graphicData>
        </a:graphic>
      </p:graphicFrame>
      <p:sp>
        <p:nvSpPr>
          <p:cNvPr id="18" name="Oval 7"/>
          <p:cNvSpPr/>
          <p:nvPr/>
        </p:nvSpPr>
        <p:spPr>
          <a:xfrm>
            <a:off x="4578750" y="2526897"/>
            <a:ext cx="2924639" cy="292463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Box 25"/>
          <p:cNvSpPr txBox="1"/>
          <p:nvPr/>
        </p:nvSpPr>
        <p:spPr>
          <a:xfrm>
            <a:off x="5220431" y="3273378"/>
            <a:ext cx="1843826" cy="1169551"/>
          </a:xfrm>
          <a:prstGeom prst="rect">
            <a:avLst/>
          </a:prstGeom>
          <a:noFill/>
        </p:spPr>
        <p:txBody>
          <a:bodyPr wrap="square" rtlCol="0">
            <a:spAutoFit/>
          </a:bodyPr>
          <a:lstStyle/>
          <a:p>
            <a:pPr algn="ctr"/>
            <a:r>
              <a:rPr lang="en-US" sz="7000" dirty="0">
                <a:solidFill>
                  <a:schemeClr val="bg1">
                    <a:lumMod val="50000"/>
                  </a:schemeClr>
                </a:solidFill>
                <a:latin typeface="Montserrat Ultra Light" charset="0"/>
                <a:ea typeface="Montserrat Ultra Light" charset="0"/>
                <a:cs typeface="Montserrat Ultra Light" charset="0"/>
              </a:rPr>
              <a:t>57%</a:t>
            </a:r>
          </a:p>
        </p:txBody>
      </p:sp>
      <p:grpSp>
        <p:nvGrpSpPr>
          <p:cNvPr id="20" name="组合 19"/>
          <p:cNvGrpSpPr/>
          <p:nvPr/>
        </p:nvGrpSpPr>
        <p:grpSpPr>
          <a:xfrm flipH="1">
            <a:off x="1369191" y="1944179"/>
            <a:ext cx="2086991" cy="3827948"/>
            <a:chOff x="7147155" y="1090387"/>
            <a:chExt cx="2221346" cy="4074380"/>
          </a:xfrm>
        </p:grpSpPr>
        <p:sp>
          <p:nvSpPr>
            <p:cNvPr id="21" name="Rounded Rectangle 3"/>
            <p:cNvSpPr/>
            <p:nvPr/>
          </p:nvSpPr>
          <p:spPr>
            <a:xfrm>
              <a:off x="7147155" y="4453437"/>
              <a:ext cx="67594" cy="676987"/>
            </a:xfrm>
            <a:prstGeom prst="round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22" name="TextBox 87"/>
            <p:cNvSpPr txBox="1"/>
            <p:nvPr/>
          </p:nvSpPr>
          <p:spPr>
            <a:xfrm>
              <a:off x="7976242" y="4353981"/>
              <a:ext cx="1392259" cy="810786"/>
            </a:xfrm>
            <a:prstGeom prst="rect">
              <a:avLst/>
            </a:prstGeom>
            <a:noFill/>
          </p:spPr>
          <p:txBody>
            <a:bodyPr wrap="none" lIns="0" tIns="0" rIns="0" bIns="0" rtlCol="0">
              <a:spAutoFit/>
            </a:bodyPr>
            <a:lstStyle/>
            <a:p>
              <a:pPr lvl="0">
                <a:lnSpc>
                  <a:spcPts val="3330"/>
                </a:lnSpc>
              </a:pPr>
              <a:r>
                <a:rPr lang="zh-CN" altLang="en-US" sz="1600" b="1" spc="100" dirty="0">
                  <a:solidFill>
                    <a:srgbClr val="FFFFFF">
                      <a:lumMod val="50000"/>
                    </a:srgbClr>
                  </a:solidFill>
                  <a:latin typeface="Montserrat" charset="0"/>
                  <a:ea typeface="Montserrat" charset="0"/>
                  <a:cs typeface="Montserrat" charset="0"/>
                </a:rPr>
                <a:t>加入标题描述</a:t>
              </a:r>
              <a:endParaRPr lang="en-US" altLang="zh-CN" sz="1600" b="1" spc="100" dirty="0">
                <a:solidFill>
                  <a:srgbClr val="FFFFFF">
                    <a:lumMod val="50000"/>
                  </a:srgbClr>
                </a:solidFill>
                <a:latin typeface="Montserrat" charset="0"/>
                <a:ea typeface="Montserrat" charset="0"/>
                <a:cs typeface="Montserrat" charset="0"/>
              </a:endParaRPr>
            </a:p>
            <a:p>
              <a:pPr lvl="0"/>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23" name="Rounded Rectangle 88"/>
            <p:cNvSpPr/>
            <p:nvPr/>
          </p:nvSpPr>
          <p:spPr>
            <a:xfrm>
              <a:off x="7147155" y="3360018"/>
              <a:ext cx="67594" cy="676987"/>
            </a:xfrm>
            <a:prstGeom prst="round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24" name="TextBox 90"/>
            <p:cNvSpPr txBox="1"/>
            <p:nvPr/>
          </p:nvSpPr>
          <p:spPr>
            <a:xfrm>
              <a:off x="7976242" y="3260562"/>
              <a:ext cx="1392259" cy="810786"/>
            </a:xfrm>
            <a:prstGeom prst="rect">
              <a:avLst/>
            </a:prstGeom>
            <a:noFill/>
          </p:spPr>
          <p:txBody>
            <a:bodyPr wrap="none" lIns="0" tIns="0" rIns="0" bIns="0" rtlCol="0">
              <a:spAutoFit/>
            </a:bodyPr>
            <a:lstStyle/>
            <a:p>
              <a:pPr lvl="0">
                <a:lnSpc>
                  <a:spcPts val="3330"/>
                </a:lnSpc>
              </a:pPr>
              <a:r>
                <a:rPr lang="zh-CN" altLang="en-US" sz="1600" b="1" spc="100" dirty="0">
                  <a:solidFill>
                    <a:srgbClr val="FFFFFF">
                      <a:lumMod val="50000"/>
                    </a:srgbClr>
                  </a:solidFill>
                  <a:latin typeface="Montserrat" charset="0"/>
                  <a:ea typeface="Montserrat" charset="0"/>
                  <a:cs typeface="Montserrat" charset="0"/>
                </a:rPr>
                <a:t>加入标题描述</a:t>
              </a:r>
              <a:endParaRPr lang="en-US" altLang="zh-CN" sz="1600" b="1" spc="100" dirty="0">
                <a:solidFill>
                  <a:srgbClr val="FFFFFF">
                    <a:lumMod val="50000"/>
                  </a:srgbClr>
                </a:solidFill>
                <a:latin typeface="Montserrat" charset="0"/>
                <a:ea typeface="Montserrat" charset="0"/>
                <a:cs typeface="Montserrat" charset="0"/>
              </a:endParaRPr>
            </a:p>
            <a:p>
              <a:pPr lvl="0"/>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25" name="Rounded Rectangle 94"/>
            <p:cNvSpPr/>
            <p:nvPr/>
          </p:nvSpPr>
          <p:spPr>
            <a:xfrm>
              <a:off x="7147155" y="2283262"/>
              <a:ext cx="67594" cy="676987"/>
            </a:xfrm>
            <a:prstGeom prst="round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26" name="TextBox 96"/>
            <p:cNvSpPr txBox="1"/>
            <p:nvPr/>
          </p:nvSpPr>
          <p:spPr>
            <a:xfrm>
              <a:off x="7976242" y="2183806"/>
              <a:ext cx="1392259" cy="810786"/>
            </a:xfrm>
            <a:prstGeom prst="rect">
              <a:avLst/>
            </a:prstGeom>
            <a:noFill/>
          </p:spPr>
          <p:txBody>
            <a:bodyPr wrap="none" lIns="0" tIns="0" rIns="0" bIns="0" rtlCol="0">
              <a:spAutoFit/>
            </a:bodyPr>
            <a:lstStyle/>
            <a:p>
              <a:pPr lvl="0">
                <a:lnSpc>
                  <a:spcPts val="3330"/>
                </a:lnSpc>
              </a:pPr>
              <a:r>
                <a:rPr lang="zh-CN" altLang="en-US" sz="1600" b="1" spc="100" dirty="0">
                  <a:solidFill>
                    <a:srgbClr val="FFFFFF">
                      <a:lumMod val="50000"/>
                    </a:srgbClr>
                  </a:solidFill>
                  <a:latin typeface="Montserrat" charset="0"/>
                  <a:ea typeface="Montserrat" charset="0"/>
                  <a:cs typeface="Montserrat" charset="0"/>
                </a:rPr>
                <a:t>加入标题描述</a:t>
              </a:r>
              <a:endParaRPr lang="en-US" altLang="zh-CN" sz="1600" b="1" spc="100" dirty="0">
                <a:solidFill>
                  <a:srgbClr val="FFFFFF">
                    <a:lumMod val="50000"/>
                  </a:srgbClr>
                </a:solidFill>
                <a:latin typeface="Montserrat" charset="0"/>
                <a:ea typeface="Montserrat" charset="0"/>
                <a:cs typeface="Montserrat" charset="0"/>
              </a:endParaRPr>
            </a:p>
            <a:p>
              <a:pPr lvl="0"/>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27" name="Rounded Rectangle 97"/>
            <p:cNvSpPr/>
            <p:nvPr/>
          </p:nvSpPr>
          <p:spPr>
            <a:xfrm>
              <a:off x="7147155" y="1189843"/>
              <a:ext cx="67594" cy="676987"/>
            </a:xfrm>
            <a:prstGeom prst="round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latin typeface="Lato Light" charset="0"/>
              </a:endParaRPr>
            </a:p>
          </p:txBody>
        </p:sp>
        <p:sp>
          <p:nvSpPr>
            <p:cNvPr id="28" name="TextBox 99"/>
            <p:cNvSpPr txBox="1"/>
            <p:nvPr/>
          </p:nvSpPr>
          <p:spPr>
            <a:xfrm>
              <a:off x="7976242" y="1090387"/>
              <a:ext cx="1392259" cy="810786"/>
            </a:xfrm>
            <a:prstGeom prst="rect">
              <a:avLst/>
            </a:prstGeom>
            <a:noFill/>
          </p:spPr>
          <p:txBody>
            <a:bodyPr wrap="none" lIns="0" tIns="0" rIns="0" bIns="0" rtlCol="0">
              <a:spAutoFit/>
            </a:bodyPr>
            <a:lstStyle/>
            <a:p>
              <a:pPr lvl="0">
                <a:lnSpc>
                  <a:spcPts val="3330"/>
                </a:lnSpc>
              </a:pPr>
              <a:r>
                <a:rPr lang="zh-CN" altLang="en-US" sz="1600" b="1" spc="100" dirty="0">
                  <a:solidFill>
                    <a:srgbClr val="FFFFFF">
                      <a:lumMod val="50000"/>
                    </a:srgbClr>
                  </a:solidFill>
                  <a:latin typeface="Montserrat" charset="0"/>
                  <a:ea typeface="Montserrat" charset="0"/>
                  <a:cs typeface="Montserrat" charset="0"/>
                </a:rPr>
                <a:t>加入标题描述</a:t>
              </a:r>
              <a:endParaRPr lang="en-US" altLang="zh-CN" sz="1600" b="1" spc="100" dirty="0">
                <a:solidFill>
                  <a:srgbClr val="FFFFFF">
                    <a:lumMod val="50000"/>
                  </a:srgbClr>
                </a:solidFill>
                <a:latin typeface="Montserrat" charset="0"/>
                <a:ea typeface="Montserrat" charset="0"/>
                <a:cs typeface="Montserrat" charset="0"/>
              </a:endParaRPr>
            </a:p>
            <a:p>
              <a:pPr lvl="0"/>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r>
                <a:rPr lang="zh-CN" altLang="en-US" sz="11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endParaRPr lang="en-US" altLang="zh-CN" sz="11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250" fill="hold"/>
                                        <p:tgtEl>
                                          <p:spTgt spid="17"/>
                                        </p:tgtEl>
                                        <p:attrNameLst>
                                          <p:attrName>ppt_x</p:attrName>
                                        </p:attrNameLst>
                                      </p:cBhvr>
                                      <p:tavLst>
                                        <p:tav tm="0">
                                          <p:val>
                                            <p:strVal val="#ppt_x"/>
                                          </p:val>
                                        </p:tav>
                                        <p:tav tm="100000">
                                          <p:val>
                                            <p:strVal val="#ppt_x"/>
                                          </p:val>
                                        </p:tav>
                                      </p:tavLst>
                                    </p:anim>
                                    <p:anim calcmode="lin" valueType="num">
                                      <p:cBhvr additive="base">
                                        <p:cTn id="17" dur="25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250" fill="hold"/>
                                        <p:tgtEl>
                                          <p:spTgt spid="18"/>
                                        </p:tgtEl>
                                        <p:attrNameLst>
                                          <p:attrName>ppt_x</p:attrName>
                                        </p:attrNameLst>
                                      </p:cBhvr>
                                      <p:tavLst>
                                        <p:tav tm="0">
                                          <p:val>
                                            <p:strVal val="#ppt_x"/>
                                          </p:val>
                                        </p:tav>
                                        <p:tav tm="100000">
                                          <p:val>
                                            <p:strVal val="#ppt_x"/>
                                          </p:val>
                                        </p:tav>
                                      </p:tavLst>
                                    </p:anim>
                                    <p:anim calcmode="lin" valueType="num">
                                      <p:cBhvr additive="base">
                                        <p:cTn id="22" dur="25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250" fill="hold"/>
                                        <p:tgtEl>
                                          <p:spTgt spid="19"/>
                                        </p:tgtEl>
                                        <p:attrNameLst>
                                          <p:attrName>ppt_x</p:attrName>
                                        </p:attrNameLst>
                                      </p:cBhvr>
                                      <p:tavLst>
                                        <p:tav tm="0">
                                          <p:val>
                                            <p:strVal val="#ppt_x"/>
                                          </p:val>
                                        </p:tav>
                                        <p:tav tm="100000">
                                          <p:val>
                                            <p:strVal val="#ppt_x"/>
                                          </p:val>
                                        </p:tav>
                                      </p:tavLst>
                                    </p:anim>
                                    <p:anim calcmode="lin" valueType="num">
                                      <p:cBhvr additive="base">
                                        <p:cTn id="27" dur="25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18497"/>
            <a:ext cx="12190413" cy="799817"/>
            <a:chOff x="0" y="557446"/>
            <a:chExt cx="12190413" cy="799817"/>
          </a:xfrm>
        </p:grpSpPr>
        <p:sp>
          <p:nvSpPr>
            <p:cNvPr id="11" name="矩形 10"/>
            <p:cNvSpPr/>
            <p:nvPr/>
          </p:nvSpPr>
          <p:spPr>
            <a:xfrm flipV="1">
              <a:off x="0" y="1311544"/>
              <a:ext cx="12190413" cy="45719"/>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55744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a:solidFill>
                    <a:srgbClr val="61B39D"/>
                  </a:solidFill>
                  <a:latin typeface="华文新魏" panose="02010800040101010101" pitchFamily="2" charset="-122"/>
                  <a:ea typeface="华文新魏" panose="02010800040101010101" pitchFamily="2" charset="-122"/>
                  <a:sym typeface="Arial" panose="020B0604020202020204" pitchFamily="34" charset="0"/>
                </a:rPr>
                <a:t>教学完成情况</a:t>
              </a:r>
              <a:endParaRPr lang="zh-CN" altLang="en-US" sz="3600" dirty="0">
                <a:solidFill>
                  <a:srgbClr val="61B39D"/>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5" name="组合 4"/>
          <p:cNvGrpSpPr/>
          <p:nvPr/>
        </p:nvGrpSpPr>
        <p:grpSpPr>
          <a:xfrm>
            <a:off x="5520858" y="1871272"/>
            <a:ext cx="5882104" cy="4226896"/>
            <a:chOff x="5094699" y="1879620"/>
            <a:chExt cx="6570783" cy="4721785"/>
          </a:xfrm>
        </p:grpSpPr>
        <p:cxnSp>
          <p:nvCxnSpPr>
            <p:cNvPr id="6" name="直接连接符 84"/>
            <p:cNvCxnSpPr/>
            <p:nvPr/>
          </p:nvCxnSpPr>
          <p:spPr>
            <a:xfrm flipH="1">
              <a:off x="5295045" y="3591013"/>
              <a:ext cx="6370437" cy="1"/>
            </a:xfrm>
            <a:prstGeom prst="line">
              <a:avLst/>
            </a:prstGeom>
            <a:ln w="25400">
              <a:solidFill>
                <a:srgbClr val="61B39D"/>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7" name="直接连接符 85"/>
            <p:cNvCxnSpPr/>
            <p:nvPr/>
          </p:nvCxnSpPr>
          <p:spPr>
            <a:xfrm flipH="1">
              <a:off x="5295045" y="4937896"/>
              <a:ext cx="6370437" cy="1"/>
            </a:xfrm>
            <a:prstGeom prst="line">
              <a:avLst/>
            </a:prstGeom>
            <a:ln w="25400">
              <a:solidFill>
                <a:srgbClr val="61B39D"/>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9" name="直接连接符 87"/>
            <p:cNvCxnSpPr/>
            <p:nvPr/>
          </p:nvCxnSpPr>
          <p:spPr>
            <a:xfrm flipH="1" flipV="1">
              <a:off x="5094699" y="1879620"/>
              <a:ext cx="1" cy="4721785"/>
            </a:xfrm>
            <a:prstGeom prst="line">
              <a:avLst/>
            </a:prstGeom>
            <a:ln w="25400">
              <a:solidFill>
                <a:srgbClr val="61B39D"/>
              </a:solidFill>
              <a:prstDash val="sysDot"/>
              <a:headEnd type="none"/>
            </a:ln>
          </p:spPr>
          <p:style>
            <a:lnRef idx="1">
              <a:schemeClr val="accent1"/>
            </a:lnRef>
            <a:fillRef idx="0">
              <a:schemeClr val="accent1"/>
            </a:fillRef>
            <a:effectRef idx="0">
              <a:schemeClr val="accent1"/>
            </a:effectRef>
            <a:fontRef idx="minor">
              <a:schemeClr val="tx1"/>
            </a:fontRef>
          </p:style>
        </p:cxnSp>
        <p:sp>
          <p:nvSpPr>
            <p:cNvPr id="10" name="文本框 5"/>
            <p:cNvSpPr txBox="1"/>
            <p:nvPr/>
          </p:nvSpPr>
          <p:spPr>
            <a:xfrm>
              <a:off x="5554712" y="2241495"/>
              <a:ext cx="1554670" cy="1031432"/>
            </a:xfrm>
            <a:prstGeom prst="rect">
              <a:avLst/>
            </a:prstGeom>
            <a:noFill/>
          </p:spPr>
          <p:txBody>
            <a:bodyPr wrap="none" lIns="91439" tIns="45719" rIns="91439" bIns="45719" rtlCol="0">
              <a:spAutoFit/>
            </a:bodyPr>
            <a:lstStyle/>
            <a:p>
              <a:pPr defTabSz="914400"/>
              <a:r>
                <a:rPr lang="en-US" altLang="zh-CN" sz="5400" b="1" dirty="0">
                  <a:solidFill>
                    <a:schemeClr val="bg1">
                      <a:lumMod val="50000"/>
                    </a:schemeClr>
                  </a:solidFill>
                  <a:latin typeface="Calibri" panose="020F0502020204030204"/>
                  <a:ea typeface="宋体" panose="02010600030101010101" pitchFamily="2" charset="-122"/>
                </a:rPr>
                <a:t>46%</a:t>
              </a:r>
              <a:endParaRPr lang="zh-CN" altLang="en-US" sz="5400" b="1" dirty="0">
                <a:solidFill>
                  <a:schemeClr val="bg1">
                    <a:lumMod val="50000"/>
                  </a:schemeClr>
                </a:solidFill>
                <a:latin typeface="Calibri" panose="020F0502020204030204"/>
                <a:ea typeface="宋体" panose="02010600030101010101" pitchFamily="2" charset="-122"/>
              </a:endParaRPr>
            </a:p>
          </p:txBody>
        </p:sp>
        <p:sp>
          <p:nvSpPr>
            <p:cNvPr id="13" name="矩形 12"/>
            <p:cNvSpPr/>
            <p:nvPr/>
          </p:nvSpPr>
          <p:spPr>
            <a:xfrm>
              <a:off x="6980101" y="2386752"/>
              <a:ext cx="4453572" cy="907660"/>
            </a:xfrm>
            <a:prstGeom prst="rect">
              <a:avLst/>
            </a:prstGeom>
          </p:spPr>
          <p:txBody>
            <a:bodyPr wrap="square" lIns="91439" tIns="45719" rIns="91439" bIns="45719">
              <a:spAutoFit/>
            </a:bodyPr>
            <a:lstStyle/>
            <a:p>
              <a:pPr lvl="0">
                <a:lnSpc>
                  <a:spcPct val="130000"/>
                </a:lnSpc>
              </a:pPr>
              <a:r>
                <a:rPr lang="zh-CN" altLang="en-US" sz="1200" dirty="0">
                  <a:solidFill>
                    <a:schemeClr val="bg1">
                      <a:lumMod val="50000"/>
                    </a:schemeClr>
                  </a:solidFill>
                  <a:latin typeface="+mj-ea"/>
                </a:rPr>
                <a:t>标题数字等都可以通过点击和重新输入进行更改，顶部“开始”面板中可以对字体、字号、颜色、行距等进行修改。建议正文字号</a:t>
              </a:r>
              <a:r>
                <a:rPr lang="en-US" altLang="zh-CN" sz="1200" dirty="0">
                  <a:solidFill>
                    <a:schemeClr val="bg1">
                      <a:lumMod val="50000"/>
                    </a:schemeClr>
                  </a:solidFill>
                  <a:latin typeface="+mj-ea"/>
                </a:rPr>
                <a:t>10</a:t>
              </a:r>
              <a:r>
                <a:rPr lang="zh-CN" altLang="en-US" sz="1200" dirty="0">
                  <a:solidFill>
                    <a:schemeClr val="bg1">
                      <a:lumMod val="50000"/>
                    </a:schemeClr>
                  </a:solidFill>
                  <a:latin typeface="+mj-ea"/>
                </a:rPr>
                <a:t>，</a:t>
              </a:r>
              <a:r>
                <a:rPr lang="en-US" altLang="zh-CN" sz="1200" dirty="0">
                  <a:solidFill>
                    <a:schemeClr val="bg1">
                      <a:lumMod val="50000"/>
                    </a:schemeClr>
                  </a:solidFill>
                  <a:latin typeface="+mj-ea"/>
                </a:rPr>
                <a:t>1.3</a:t>
              </a:r>
              <a:r>
                <a:rPr lang="zh-CN" altLang="en-US" sz="1200" dirty="0">
                  <a:solidFill>
                    <a:schemeClr val="bg1">
                      <a:lumMod val="50000"/>
                    </a:schemeClr>
                  </a:solidFill>
                  <a:latin typeface="+mj-ea"/>
                </a:rPr>
                <a:t>倍行距。</a:t>
              </a:r>
              <a:endParaRPr lang="en-US" altLang="zh-CN" sz="1200" dirty="0">
                <a:solidFill>
                  <a:schemeClr val="bg1">
                    <a:lumMod val="50000"/>
                  </a:schemeClr>
                </a:solidFill>
              </a:endParaRPr>
            </a:p>
          </p:txBody>
        </p:sp>
        <p:sp>
          <p:nvSpPr>
            <p:cNvPr id="14" name="文本框 6"/>
            <p:cNvSpPr txBox="1"/>
            <p:nvPr/>
          </p:nvSpPr>
          <p:spPr>
            <a:xfrm>
              <a:off x="5554712" y="3690299"/>
              <a:ext cx="1554670" cy="1031432"/>
            </a:xfrm>
            <a:prstGeom prst="rect">
              <a:avLst/>
            </a:prstGeom>
            <a:noFill/>
          </p:spPr>
          <p:txBody>
            <a:bodyPr wrap="none" lIns="91439" tIns="45719" rIns="91439" bIns="45719" rtlCol="0">
              <a:spAutoFit/>
            </a:bodyPr>
            <a:lstStyle/>
            <a:p>
              <a:pPr defTabSz="914400"/>
              <a:r>
                <a:rPr lang="en-US" altLang="zh-CN" sz="5400" b="1" dirty="0">
                  <a:solidFill>
                    <a:schemeClr val="bg1">
                      <a:lumMod val="50000"/>
                    </a:schemeClr>
                  </a:solidFill>
                  <a:latin typeface="Calibri" panose="020F0502020204030204"/>
                  <a:ea typeface="宋体" panose="02010600030101010101" pitchFamily="2" charset="-122"/>
                </a:rPr>
                <a:t>56%</a:t>
              </a:r>
              <a:endParaRPr lang="zh-CN" altLang="en-US" sz="5400" b="1" dirty="0">
                <a:solidFill>
                  <a:schemeClr val="bg1">
                    <a:lumMod val="50000"/>
                  </a:schemeClr>
                </a:solidFill>
                <a:latin typeface="Calibri" panose="020F0502020204030204"/>
                <a:ea typeface="宋体" panose="02010600030101010101" pitchFamily="2" charset="-122"/>
              </a:endParaRPr>
            </a:p>
          </p:txBody>
        </p:sp>
        <p:sp>
          <p:nvSpPr>
            <p:cNvPr id="15" name="矩形 14"/>
            <p:cNvSpPr/>
            <p:nvPr/>
          </p:nvSpPr>
          <p:spPr>
            <a:xfrm>
              <a:off x="6980101" y="3824939"/>
              <a:ext cx="4453572" cy="907660"/>
            </a:xfrm>
            <a:prstGeom prst="rect">
              <a:avLst/>
            </a:prstGeom>
          </p:spPr>
          <p:txBody>
            <a:bodyPr wrap="square" lIns="91439" tIns="45719" rIns="91439" bIns="45719">
              <a:spAutoFit/>
            </a:bodyPr>
            <a:lstStyle/>
            <a:p>
              <a:pPr defTabSz="914400">
                <a:lnSpc>
                  <a:spcPct val="130000"/>
                </a:lnSpc>
              </a:pPr>
              <a:r>
                <a:rPr lang="zh-CN" altLang="en-US" sz="1200" dirty="0">
                  <a:solidFill>
                    <a:schemeClr val="bg1">
                      <a:lumMod val="50000"/>
                    </a:schemeClr>
                  </a:solidFill>
                  <a:latin typeface="微软雅黑" panose="020B0503020204020204" pitchFamily="34" charset="-122"/>
                </a:rPr>
                <a:t>标题数字等都可以通过点击和重新输入进行更改，顶部“开始”面板中可以对字体、字号、颜色、行距等进行修改。建议正文字号</a:t>
              </a:r>
              <a:r>
                <a:rPr lang="en-US" altLang="zh-CN" sz="1200" dirty="0">
                  <a:solidFill>
                    <a:schemeClr val="bg1">
                      <a:lumMod val="50000"/>
                    </a:schemeClr>
                  </a:solidFill>
                  <a:latin typeface="微软雅黑" panose="020B0503020204020204" pitchFamily="34" charset="-122"/>
                </a:rPr>
                <a:t>10</a:t>
              </a:r>
              <a:r>
                <a:rPr lang="zh-CN" altLang="en-US" sz="1200" dirty="0">
                  <a:solidFill>
                    <a:schemeClr val="bg1">
                      <a:lumMod val="50000"/>
                    </a:schemeClr>
                  </a:solidFill>
                  <a:latin typeface="微软雅黑" panose="020B0503020204020204" pitchFamily="34" charset="-122"/>
                </a:rPr>
                <a:t>，</a:t>
              </a:r>
              <a:r>
                <a:rPr lang="en-US" altLang="zh-CN" sz="1200" dirty="0">
                  <a:solidFill>
                    <a:schemeClr val="bg1">
                      <a:lumMod val="50000"/>
                    </a:schemeClr>
                  </a:solidFill>
                  <a:latin typeface="微软雅黑" panose="020B0503020204020204" pitchFamily="34" charset="-122"/>
                </a:rPr>
                <a:t>1.3</a:t>
              </a:r>
              <a:r>
                <a:rPr lang="zh-CN" altLang="en-US" sz="1200" dirty="0">
                  <a:solidFill>
                    <a:schemeClr val="bg1">
                      <a:lumMod val="50000"/>
                    </a:schemeClr>
                  </a:solidFill>
                  <a:latin typeface="微软雅黑" panose="020B0503020204020204" pitchFamily="34" charset="-122"/>
                </a:rPr>
                <a:t>倍行距。</a:t>
              </a:r>
              <a:endParaRPr lang="zh-CN" altLang="en-US" dirty="0">
                <a:solidFill>
                  <a:schemeClr val="bg1">
                    <a:lumMod val="50000"/>
                  </a:schemeClr>
                </a:solidFill>
                <a:latin typeface="Calibri" panose="020F0502020204030204"/>
                <a:ea typeface="宋体" panose="02010600030101010101" pitchFamily="2" charset="-122"/>
              </a:endParaRPr>
            </a:p>
          </p:txBody>
        </p:sp>
        <p:sp>
          <p:nvSpPr>
            <p:cNvPr id="16" name="文本框 7"/>
            <p:cNvSpPr txBox="1"/>
            <p:nvPr/>
          </p:nvSpPr>
          <p:spPr>
            <a:xfrm>
              <a:off x="5554712" y="4904871"/>
              <a:ext cx="1554670" cy="1031432"/>
            </a:xfrm>
            <a:prstGeom prst="rect">
              <a:avLst/>
            </a:prstGeom>
            <a:noFill/>
          </p:spPr>
          <p:txBody>
            <a:bodyPr wrap="none" lIns="91439" tIns="45719" rIns="91439" bIns="45719" rtlCol="0">
              <a:spAutoFit/>
            </a:bodyPr>
            <a:lstStyle/>
            <a:p>
              <a:pPr defTabSz="914400"/>
              <a:r>
                <a:rPr lang="en-US" altLang="zh-CN" sz="5400" b="1" dirty="0">
                  <a:solidFill>
                    <a:schemeClr val="bg1">
                      <a:lumMod val="50000"/>
                    </a:schemeClr>
                  </a:solidFill>
                  <a:latin typeface="Calibri" panose="020F0502020204030204"/>
                  <a:ea typeface="宋体" panose="02010600030101010101" pitchFamily="2" charset="-122"/>
                </a:rPr>
                <a:t>66%</a:t>
              </a:r>
              <a:endParaRPr lang="zh-CN" altLang="en-US" sz="5400" b="1" dirty="0">
                <a:solidFill>
                  <a:schemeClr val="bg1">
                    <a:lumMod val="50000"/>
                  </a:schemeClr>
                </a:solidFill>
                <a:latin typeface="Calibri" panose="020F0502020204030204"/>
                <a:ea typeface="宋体" panose="02010600030101010101" pitchFamily="2" charset="-122"/>
              </a:endParaRPr>
            </a:p>
          </p:txBody>
        </p:sp>
        <p:sp>
          <p:nvSpPr>
            <p:cNvPr id="17" name="矩形 16"/>
            <p:cNvSpPr/>
            <p:nvPr/>
          </p:nvSpPr>
          <p:spPr>
            <a:xfrm>
              <a:off x="6980101" y="5017324"/>
              <a:ext cx="4453572" cy="907660"/>
            </a:xfrm>
            <a:prstGeom prst="rect">
              <a:avLst/>
            </a:prstGeom>
          </p:spPr>
          <p:txBody>
            <a:bodyPr wrap="square" lIns="91439" tIns="45719" rIns="91439" bIns="45719">
              <a:spAutoFit/>
            </a:bodyPr>
            <a:lstStyle/>
            <a:p>
              <a:pPr lvl="0">
                <a:lnSpc>
                  <a:spcPct val="130000"/>
                </a:lnSpc>
              </a:pPr>
              <a:r>
                <a:rPr lang="zh-CN" altLang="en-US" sz="1200" dirty="0">
                  <a:solidFill>
                    <a:schemeClr val="bg1">
                      <a:lumMod val="50000"/>
                    </a:schemeClr>
                  </a:solidFill>
                  <a:latin typeface="微软雅黑" panose="020B0503020204020204" pitchFamily="34" charset="-122"/>
                </a:rPr>
                <a:t>标题数字等都可以通过点击和重新输入进行更改，顶部“开始”面板中可以对字体、字号、颜色、行距等进行修改。建议正文字号</a:t>
              </a:r>
              <a:r>
                <a:rPr lang="en-US" altLang="zh-CN" sz="1200" dirty="0">
                  <a:solidFill>
                    <a:schemeClr val="bg1">
                      <a:lumMod val="50000"/>
                    </a:schemeClr>
                  </a:solidFill>
                  <a:latin typeface="微软雅黑" panose="020B0503020204020204" pitchFamily="34" charset="-122"/>
                </a:rPr>
                <a:t>10</a:t>
              </a:r>
              <a:r>
                <a:rPr lang="zh-CN" altLang="en-US" sz="1200" dirty="0">
                  <a:solidFill>
                    <a:schemeClr val="bg1">
                      <a:lumMod val="50000"/>
                    </a:schemeClr>
                  </a:solidFill>
                  <a:latin typeface="微软雅黑" panose="020B0503020204020204" pitchFamily="34" charset="-122"/>
                </a:rPr>
                <a:t>，</a:t>
              </a:r>
              <a:r>
                <a:rPr lang="en-US" altLang="zh-CN" sz="1200" dirty="0">
                  <a:solidFill>
                    <a:schemeClr val="bg1">
                      <a:lumMod val="50000"/>
                    </a:schemeClr>
                  </a:solidFill>
                  <a:latin typeface="微软雅黑" panose="020B0503020204020204" pitchFamily="34" charset="-122"/>
                </a:rPr>
                <a:t>1.3</a:t>
              </a:r>
              <a:r>
                <a:rPr lang="zh-CN" altLang="en-US" sz="1200" dirty="0">
                  <a:solidFill>
                    <a:schemeClr val="bg1">
                      <a:lumMod val="50000"/>
                    </a:schemeClr>
                  </a:solidFill>
                  <a:latin typeface="微软雅黑" panose="020B0503020204020204" pitchFamily="34" charset="-122"/>
                </a:rPr>
                <a:t>倍行距。</a:t>
              </a:r>
              <a:endParaRPr lang="en-US" altLang="zh-CN" sz="1200" dirty="0">
                <a:solidFill>
                  <a:schemeClr val="bg1">
                    <a:lumMod val="50000"/>
                  </a:schemeClr>
                </a:solidFill>
              </a:endParaRPr>
            </a:p>
          </p:txBody>
        </p:sp>
      </p:grpSp>
      <p:grpSp>
        <p:nvGrpSpPr>
          <p:cNvPr id="18" name="组合 17"/>
          <p:cNvGrpSpPr/>
          <p:nvPr/>
        </p:nvGrpSpPr>
        <p:grpSpPr>
          <a:xfrm>
            <a:off x="1305225" y="2202712"/>
            <a:ext cx="3826504" cy="3565604"/>
            <a:chOff x="4091497" y="2029522"/>
            <a:chExt cx="4246503" cy="3956968"/>
          </a:xfrm>
        </p:grpSpPr>
        <p:sp>
          <p:nvSpPr>
            <p:cNvPr id="19" name="Rectangle 3"/>
            <p:cNvSpPr/>
            <p:nvPr/>
          </p:nvSpPr>
          <p:spPr>
            <a:xfrm>
              <a:off x="4091497" y="2029522"/>
              <a:ext cx="4246503" cy="121986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0" name="Rectangle 4"/>
            <p:cNvSpPr/>
            <p:nvPr/>
          </p:nvSpPr>
          <p:spPr>
            <a:xfrm>
              <a:off x="4091497" y="3380682"/>
              <a:ext cx="4246503" cy="121986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Rectangle 5"/>
            <p:cNvSpPr/>
            <p:nvPr/>
          </p:nvSpPr>
          <p:spPr>
            <a:xfrm>
              <a:off x="4091497" y="4766630"/>
              <a:ext cx="4246503" cy="121986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Text Box 10"/>
            <p:cNvSpPr txBox="1">
              <a:spLocks noChangeArrowheads="1"/>
            </p:cNvSpPr>
            <p:nvPr/>
          </p:nvSpPr>
          <p:spPr bwMode="auto">
            <a:xfrm>
              <a:off x="5341212" y="2142271"/>
              <a:ext cx="2895343" cy="529416"/>
            </a:xfrm>
            <a:prstGeom prst="rect">
              <a:avLst/>
            </a:prstGeom>
            <a:noFill/>
            <a:ln w="9525">
              <a:noFill/>
              <a:miter lim="800000"/>
            </a:ln>
          </p:spPr>
          <p:txBody>
            <a:bodyPr wrap="square" lIns="45720" tIns="22860" rIns="45720" bIns="2286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3" name="Text Box 10"/>
            <p:cNvSpPr txBox="1">
              <a:spLocks noChangeArrowheads="1"/>
            </p:cNvSpPr>
            <p:nvPr/>
          </p:nvSpPr>
          <p:spPr bwMode="auto">
            <a:xfrm>
              <a:off x="4279586" y="3493431"/>
              <a:ext cx="2895343" cy="529416"/>
            </a:xfrm>
            <a:prstGeom prst="rect">
              <a:avLst/>
            </a:prstGeom>
            <a:noFill/>
            <a:ln w="9525">
              <a:noFill/>
              <a:miter lim="800000"/>
            </a:ln>
          </p:spPr>
          <p:txBody>
            <a:bodyPr wrap="square" lIns="45720" tIns="22860" rIns="45720" bIns="2286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24" name="Text Box 10"/>
            <p:cNvSpPr txBox="1">
              <a:spLocks noChangeArrowheads="1"/>
            </p:cNvSpPr>
            <p:nvPr/>
          </p:nvSpPr>
          <p:spPr bwMode="auto">
            <a:xfrm>
              <a:off x="5341212" y="4866474"/>
              <a:ext cx="2895343" cy="529416"/>
            </a:xfrm>
            <a:prstGeom prst="rect">
              <a:avLst/>
            </a:prstGeom>
            <a:noFill/>
            <a:ln w="9525">
              <a:noFill/>
              <a:miter lim="800000"/>
            </a:ln>
          </p:spPr>
          <p:txBody>
            <a:bodyPr wrap="square" lIns="45720" tIns="22860" rIns="45720" bIns="22860">
              <a:spAutoFit/>
            </a:bodyPr>
            <a:lstStyle/>
            <a:p>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点击此处更换文本点击此处更换文本点击此处更换文本</a:t>
              </a: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grpSp>
          <p:nvGrpSpPr>
            <p:cNvPr id="25" name="Group 9"/>
            <p:cNvGrpSpPr/>
            <p:nvPr/>
          </p:nvGrpSpPr>
          <p:grpSpPr>
            <a:xfrm>
              <a:off x="7204778" y="3721950"/>
              <a:ext cx="820123" cy="608141"/>
              <a:chOff x="4572000" y="3414713"/>
              <a:chExt cx="374651" cy="277813"/>
            </a:xfrm>
            <a:solidFill>
              <a:schemeClr val="bg1"/>
            </a:solidFill>
          </p:grpSpPr>
          <p:sp>
            <p:nvSpPr>
              <p:cNvPr id="33"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p>
            </p:txBody>
          </p:sp>
          <p:sp>
            <p:nvSpPr>
              <p:cNvPr id="34"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p>
            </p:txBody>
          </p:sp>
        </p:grpSp>
        <p:grpSp>
          <p:nvGrpSpPr>
            <p:cNvPr id="26" name="Group 12"/>
            <p:cNvGrpSpPr/>
            <p:nvPr/>
          </p:nvGrpSpPr>
          <p:grpSpPr>
            <a:xfrm>
              <a:off x="4461085" y="5038403"/>
              <a:ext cx="689489" cy="676312"/>
              <a:chOff x="2905125" y="4002088"/>
              <a:chExt cx="249238" cy="244475"/>
            </a:xfrm>
            <a:solidFill>
              <a:schemeClr val="bg1"/>
            </a:solidFill>
          </p:grpSpPr>
          <p:sp>
            <p:nvSpPr>
              <p:cNvPr id="31"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p>
            </p:txBody>
          </p:sp>
          <p:sp>
            <p:nvSpPr>
              <p:cNvPr id="32"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p>
            </p:txBody>
          </p:sp>
        </p:grpSp>
        <p:grpSp>
          <p:nvGrpSpPr>
            <p:cNvPr id="27" name="Group 15"/>
            <p:cNvGrpSpPr/>
            <p:nvPr/>
          </p:nvGrpSpPr>
          <p:grpSpPr>
            <a:xfrm>
              <a:off x="4425265" y="2346062"/>
              <a:ext cx="819435" cy="605180"/>
              <a:chOff x="3052763" y="2647950"/>
              <a:chExt cx="346075" cy="255588"/>
            </a:xfrm>
            <a:solidFill>
              <a:schemeClr val="bg1"/>
            </a:solidFill>
          </p:grpSpPr>
          <p:sp>
            <p:nvSpPr>
              <p:cNvPr id="28"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p>
            </p:txBody>
          </p:sp>
          <p:sp>
            <p:nvSpPr>
              <p:cNvPr id="29"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p>
            </p:txBody>
          </p:sp>
          <p:sp>
            <p:nvSpPr>
              <p:cNvPr id="30"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000"/>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a:xfrm rot="5400000">
            <a:off x="5752811" y="496097"/>
            <a:ext cx="1002223" cy="3290470"/>
            <a:chOff x="2199085" y="162677"/>
            <a:chExt cx="1157932" cy="3801693"/>
          </a:xfrm>
        </p:grpSpPr>
        <p:grpSp>
          <p:nvGrpSpPr>
            <p:cNvPr id="13" name="组合 12"/>
            <p:cNvGrpSpPr/>
            <p:nvPr/>
          </p:nvGrpSpPr>
          <p:grpSpPr>
            <a:xfrm>
              <a:off x="2199086" y="162677"/>
              <a:ext cx="1157931" cy="3801693"/>
              <a:chOff x="3247559" y="62643"/>
              <a:chExt cx="914535" cy="3002586"/>
            </a:xfrm>
            <a:solidFill>
              <a:srgbClr val="C56928"/>
            </a:solidFill>
          </p:grpSpPr>
          <p:sp>
            <p:nvSpPr>
              <p:cNvPr id="18" name="矩形 17"/>
              <p:cNvSpPr/>
              <p:nvPr/>
            </p:nvSpPr>
            <p:spPr>
              <a:xfrm>
                <a:off x="3247695" y="2150829"/>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 name="矩形 18"/>
              <p:cNvSpPr/>
              <p:nvPr/>
            </p:nvSpPr>
            <p:spPr>
              <a:xfrm>
                <a:off x="3247695" y="1102794"/>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0" name="矩形 19"/>
              <p:cNvSpPr/>
              <p:nvPr/>
            </p:nvSpPr>
            <p:spPr>
              <a:xfrm>
                <a:off x="3247559" y="62643"/>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4" name="TextBox 4"/>
            <p:cNvSpPr txBox="1"/>
            <p:nvPr/>
          </p:nvSpPr>
          <p:spPr>
            <a:xfrm rot="16200000">
              <a:off x="2293869" y="2828884"/>
              <a:ext cx="877213" cy="1066782"/>
            </a:xfrm>
            <a:prstGeom prst="rect">
              <a:avLst/>
            </a:prstGeom>
            <a:noFill/>
          </p:spPr>
          <p:txBody>
            <a:bodyPr wrap="square" rtlCol="0">
              <a:spAutoFit/>
            </a:bodyPr>
            <a:lstStyle/>
            <a:p>
              <a:pPr algn="ctr"/>
              <a:r>
                <a:rPr lang="zh-CN" altLang="en-US" sz="5400" spc="600" dirty="0">
                  <a:solidFill>
                    <a:schemeClr val="bg1"/>
                  </a:solidFill>
                  <a:latin typeface="华文新魏" panose="02010800040101010101" pitchFamily="2" charset="-122"/>
                  <a:ea typeface="华文新魏" panose="02010800040101010101" pitchFamily="2" charset="-122"/>
                </a:rPr>
                <a:t>第</a:t>
              </a:r>
              <a:endParaRPr lang="en-US" altLang="zh-CN" sz="5400" spc="600" dirty="0">
                <a:solidFill>
                  <a:schemeClr val="bg1"/>
                </a:solidFill>
                <a:latin typeface="华文新魏" panose="02010800040101010101" pitchFamily="2" charset="-122"/>
                <a:ea typeface="华文新魏" panose="02010800040101010101" pitchFamily="2" charset="-122"/>
              </a:endParaRPr>
            </a:p>
          </p:txBody>
        </p:sp>
        <p:sp>
          <p:nvSpPr>
            <p:cNvPr id="15" name="TextBox 4"/>
            <p:cNvSpPr txBox="1"/>
            <p:nvPr/>
          </p:nvSpPr>
          <p:spPr>
            <a:xfrm rot="16200000">
              <a:off x="2336626" y="1501921"/>
              <a:ext cx="877212" cy="1066782"/>
            </a:xfrm>
            <a:prstGeom prst="rect">
              <a:avLst/>
            </a:prstGeom>
            <a:noFill/>
          </p:spPr>
          <p:txBody>
            <a:bodyPr wrap="square" rtlCol="0">
              <a:spAutoFit/>
            </a:bodyPr>
            <a:lstStyle/>
            <a:p>
              <a:pPr algn="ctr"/>
              <a:r>
                <a:rPr lang="zh-CN" altLang="en-US" sz="5400" spc="600" dirty="0">
                  <a:solidFill>
                    <a:schemeClr val="bg1"/>
                  </a:solidFill>
                  <a:latin typeface="华文新魏" panose="02010800040101010101" pitchFamily="2" charset="-122"/>
                  <a:ea typeface="华文新魏" panose="02010800040101010101" pitchFamily="2" charset="-122"/>
                </a:rPr>
                <a:t>三</a:t>
              </a:r>
              <a:endParaRPr lang="en-US" altLang="zh-CN" sz="5400" spc="600" dirty="0">
                <a:solidFill>
                  <a:schemeClr val="bg1"/>
                </a:solidFill>
                <a:latin typeface="华文新魏" panose="02010800040101010101" pitchFamily="2" charset="-122"/>
                <a:ea typeface="华文新魏" panose="02010800040101010101" pitchFamily="2" charset="-122"/>
              </a:endParaRPr>
            </a:p>
          </p:txBody>
        </p:sp>
        <p:sp>
          <p:nvSpPr>
            <p:cNvPr id="16" name="TextBox 4"/>
            <p:cNvSpPr txBox="1"/>
            <p:nvPr/>
          </p:nvSpPr>
          <p:spPr>
            <a:xfrm rot="16200000">
              <a:off x="2336452" y="184945"/>
              <a:ext cx="877212" cy="1066782"/>
            </a:xfrm>
            <a:prstGeom prst="rect">
              <a:avLst/>
            </a:prstGeom>
            <a:noFill/>
          </p:spPr>
          <p:txBody>
            <a:bodyPr wrap="square" rtlCol="0">
              <a:spAutoFit/>
            </a:bodyPr>
            <a:lstStyle/>
            <a:p>
              <a:pPr algn="ctr"/>
              <a:r>
                <a:rPr lang="zh-CN" altLang="en-US" sz="5400" spc="600" dirty="0">
                  <a:solidFill>
                    <a:schemeClr val="bg1"/>
                  </a:solidFill>
                  <a:latin typeface="华文新魏" panose="02010800040101010101" pitchFamily="2" charset="-122"/>
                  <a:ea typeface="华文新魏" panose="02010800040101010101" pitchFamily="2" charset="-122"/>
                </a:rPr>
                <a:t>节</a:t>
              </a:r>
              <a:endParaRPr lang="en-US" altLang="zh-CN" sz="5400" spc="600" dirty="0">
                <a:solidFill>
                  <a:schemeClr val="bg1"/>
                </a:solidFill>
                <a:latin typeface="华文新魏" panose="02010800040101010101" pitchFamily="2" charset="-122"/>
                <a:ea typeface="华文新魏" panose="02010800040101010101" pitchFamily="2" charset="-122"/>
              </a:endParaRPr>
            </a:p>
          </p:txBody>
        </p:sp>
      </p:grpSp>
      <p:grpSp>
        <p:nvGrpSpPr>
          <p:cNvPr id="21" name="组合 20"/>
          <p:cNvGrpSpPr/>
          <p:nvPr/>
        </p:nvGrpSpPr>
        <p:grpSpPr>
          <a:xfrm>
            <a:off x="4274793" y="2589000"/>
            <a:ext cx="3946667" cy="1274637"/>
            <a:chOff x="5548405" y="2863952"/>
            <a:chExt cx="3946667" cy="1274637"/>
          </a:xfrm>
        </p:grpSpPr>
        <p:sp>
          <p:nvSpPr>
            <p:cNvPr id="22" name="矩形 21"/>
            <p:cNvSpPr/>
            <p:nvPr/>
          </p:nvSpPr>
          <p:spPr>
            <a:xfrm>
              <a:off x="5582743" y="2863952"/>
              <a:ext cx="3877985" cy="830997"/>
            </a:xfrm>
            <a:prstGeom prst="rect">
              <a:avLst/>
            </a:prstGeom>
          </p:spPr>
          <p:txBody>
            <a:bodyPr wrap="none">
              <a:spAutoFit/>
            </a:bodyPr>
            <a:lstStyle/>
            <a:p>
              <a:pPr algn="ctr"/>
              <a:r>
                <a:rPr kumimoji="1" lang="zh-CN" altLang="en-US" sz="4800" dirty="0">
                  <a:solidFill>
                    <a:srgbClr val="61B39D"/>
                  </a:solidFill>
                  <a:latin typeface="华文新魏" panose="02010800040101010101" pitchFamily="2" charset="-122"/>
                  <a:ea typeface="华文新魏" panose="02010800040101010101" pitchFamily="2" charset="-122"/>
                </a:rPr>
                <a:t>教学成果展示</a:t>
              </a:r>
            </a:p>
          </p:txBody>
        </p:sp>
        <p:sp>
          <p:nvSpPr>
            <p:cNvPr id="23" name="矩形 22"/>
            <p:cNvSpPr/>
            <p:nvPr/>
          </p:nvSpPr>
          <p:spPr>
            <a:xfrm>
              <a:off x="5548405" y="3544708"/>
              <a:ext cx="3946667" cy="593881"/>
            </a:xfrm>
            <a:prstGeom prst="rect">
              <a:avLst/>
            </a:prstGeom>
          </p:spPr>
          <p:txBody>
            <a:bodyPr wrap="square">
              <a:spAutoFit/>
            </a:bodyPr>
            <a:lstStyle/>
            <a:p>
              <a:pPr algn="ctr">
                <a:lnSpc>
                  <a:spcPct val="130000"/>
                </a:lnSpc>
              </a:pPr>
              <a:r>
                <a:rPr lang="zh-CN" altLang="en-US" sz="1300" dirty="0">
                  <a:solidFill>
                    <a:schemeClr val="bg1">
                      <a:lumMod val="50000"/>
                    </a:schemeClr>
                  </a:solidFill>
                  <a:latin typeface="华文新魏" panose="02010800040101010101" pitchFamily="2" charset="-122"/>
                  <a:ea typeface="华文新魏" panose="02010800040101010101" pitchFamily="2" charset="-122"/>
                </a:rPr>
                <a:t>点击此处添加文本内容，如关键词、部分简单介</a:t>
              </a:r>
              <a:endParaRPr lang="en-US" altLang="zh-CN" sz="1300" dirty="0">
                <a:solidFill>
                  <a:schemeClr val="bg1">
                    <a:lumMod val="50000"/>
                  </a:schemeClr>
                </a:solidFill>
                <a:latin typeface="华文新魏" panose="02010800040101010101" pitchFamily="2" charset="-122"/>
                <a:ea typeface="华文新魏" panose="02010800040101010101" pitchFamily="2" charset="-122"/>
              </a:endParaRPr>
            </a:p>
            <a:p>
              <a:pPr algn="ctr">
                <a:lnSpc>
                  <a:spcPct val="130000"/>
                </a:lnSpc>
              </a:pPr>
              <a:r>
                <a:rPr lang="zh-CN" altLang="en-US" sz="1300" dirty="0">
                  <a:solidFill>
                    <a:schemeClr val="bg1">
                      <a:lumMod val="50000"/>
                    </a:schemeClr>
                  </a:solidFill>
                  <a:latin typeface="华文新魏" panose="02010800040101010101" pitchFamily="2" charset="-122"/>
                  <a:ea typeface="华文新魏" panose="02010800040101010101" pitchFamily="2" charset="-122"/>
                </a:rPr>
                <a:t>绍等。点击此处添加文本内容，部分简单介绍等</a:t>
              </a:r>
              <a:endParaRPr lang="en-US" altLang="zh-CN" sz="1300" dirty="0">
                <a:solidFill>
                  <a:schemeClr val="bg1">
                    <a:lumMod val="50000"/>
                  </a:schemeClr>
                </a:solidFill>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750"/>
                                        <p:tgtEl>
                                          <p:spTgt spid="1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18497"/>
            <a:ext cx="12190413" cy="799817"/>
            <a:chOff x="0" y="557446"/>
            <a:chExt cx="12190413" cy="799817"/>
          </a:xfrm>
        </p:grpSpPr>
        <p:sp>
          <p:nvSpPr>
            <p:cNvPr id="11" name="矩形 10"/>
            <p:cNvSpPr/>
            <p:nvPr/>
          </p:nvSpPr>
          <p:spPr>
            <a:xfrm flipV="1">
              <a:off x="0" y="1311544"/>
              <a:ext cx="12190413" cy="45719"/>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55744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61B39D"/>
                  </a:solidFill>
                  <a:latin typeface="华文新魏" panose="02010800040101010101" pitchFamily="2" charset="-122"/>
                  <a:ea typeface="华文新魏" panose="02010800040101010101" pitchFamily="2" charset="-122"/>
                  <a:sym typeface="Arial" panose="020B0604020202020204" pitchFamily="34" charset="0"/>
                </a:rPr>
                <a:t>教学成果展示</a:t>
              </a:r>
            </a:p>
          </p:txBody>
        </p:sp>
      </p:grpSp>
      <p:sp>
        <p:nvSpPr>
          <p:cNvPr id="5" name="文本框 30"/>
          <p:cNvSpPr txBox="1"/>
          <p:nvPr/>
        </p:nvSpPr>
        <p:spPr>
          <a:xfrm>
            <a:off x="1415272" y="1834390"/>
            <a:ext cx="4175913" cy="4339650"/>
          </a:xfrm>
          <a:prstGeom prst="rect">
            <a:avLst/>
          </a:prstGeom>
          <a:noFill/>
          <a:effectLst/>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6" name="矩形 5"/>
          <p:cNvSpPr>
            <a:spLocks noChangeArrowheads="1"/>
          </p:cNvSpPr>
          <p:nvPr/>
        </p:nvSpPr>
        <p:spPr bwMode="auto">
          <a:xfrm>
            <a:off x="5977407" y="1910590"/>
            <a:ext cx="4785843" cy="3464788"/>
          </a:xfrm>
          <a:prstGeom prst="rect">
            <a:avLst/>
          </a:prstGeom>
          <a:blipFill dpi="0" rotWithShape="1">
            <a:blip r:embed="rId3"/>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7" name="矩形 6"/>
          <p:cNvSpPr/>
          <p:nvPr/>
        </p:nvSpPr>
        <p:spPr>
          <a:xfrm>
            <a:off x="5977407" y="5263242"/>
            <a:ext cx="4785843" cy="720042"/>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zh-CN" altLang="en-US" sz="2000" dirty="0">
                <a:solidFill>
                  <a:schemeClr val="bg1"/>
                </a:solidFill>
                <a:latin typeface="微软雅黑" panose="020B0503020204020204" pitchFamily="34" charset="-122"/>
                <a:ea typeface="微软雅黑" panose="020B0503020204020204" pitchFamily="34" charset="-122"/>
                <a:cs typeface="Lato Regular"/>
              </a:rPr>
              <a:t>点击此处更换文本</a:t>
            </a:r>
            <a:endPar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18497"/>
            <a:ext cx="12190413" cy="799817"/>
            <a:chOff x="0" y="557446"/>
            <a:chExt cx="12190413" cy="799817"/>
          </a:xfrm>
        </p:grpSpPr>
        <p:sp>
          <p:nvSpPr>
            <p:cNvPr id="11" name="矩形 10"/>
            <p:cNvSpPr/>
            <p:nvPr/>
          </p:nvSpPr>
          <p:spPr>
            <a:xfrm flipV="1">
              <a:off x="0" y="1311544"/>
              <a:ext cx="12190413" cy="45719"/>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55744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a:solidFill>
                    <a:srgbClr val="61B39D"/>
                  </a:solidFill>
                  <a:latin typeface="华文新魏" panose="02010800040101010101" pitchFamily="2" charset="-122"/>
                  <a:ea typeface="华文新魏" panose="02010800040101010101" pitchFamily="2" charset="-122"/>
                  <a:sym typeface="Arial" panose="020B0604020202020204" pitchFamily="34" charset="0"/>
                </a:rPr>
                <a:t>教学成果展示</a:t>
              </a:r>
              <a:endParaRPr lang="zh-CN" altLang="en-US" sz="3600" dirty="0">
                <a:solidFill>
                  <a:srgbClr val="61B39D"/>
                </a:solidFill>
                <a:latin typeface="华文新魏" panose="02010800040101010101" pitchFamily="2" charset="-122"/>
                <a:ea typeface="华文新魏" panose="02010800040101010101" pitchFamily="2" charset="-122"/>
                <a:sym typeface="Arial" panose="020B0604020202020204" pitchFamily="34" charset="0"/>
              </a:endParaRPr>
            </a:p>
          </p:txBody>
        </p:sp>
      </p:grpSp>
      <p:sp>
        <p:nvSpPr>
          <p:cNvPr id="5" name="TextBox 37"/>
          <p:cNvSpPr txBox="1"/>
          <p:nvPr/>
        </p:nvSpPr>
        <p:spPr>
          <a:xfrm>
            <a:off x="8520964" y="2140030"/>
            <a:ext cx="2133944" cy="854080"/>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lvl="0"/>
            <a:r>
              <a:rPr lang="zh-CN" altLang="en-US" sz="1100" dirty="0">
                <a:solidFill>
                  <a:srgbClr val="FFFFFF">
                    <a:lumMod val="50000"/>
                  </a:srgbClr>
                </a:solidFill>
                <a:cs typeface="Lato Regular"/>
              </a:rPr>
              <a:t>点击此处更换文本</a:t>
            </a:r>
            <a:endParaRPr lang="en-US" altLang="zh-CN" sz="1100" dirty="0">
              <a:solidFill>
                <a:srgbClr val="FFFFFF">
                  <a:lumMod val="50000"/>
                </a:srgbClr>
              </a:solidFill>
              <a:cs typeface="Lato Regular"/>
            </a:endParaRPr>
          </a:p>
          <a:p>
            <a:pPr lvl="0"/>
            <a:r>
              <a:rPr lang="zh-CN" altLang="en-US" sz="1100" dirty="0">
                <a:solidFill>
                  <a:srgbClr val="FFFFFF">
                    <a:lumMod val="50000"/>
                  </a:srgbClr>
                </a:solidFill>
                <a:cs typeface="Lato Regular"/>
              </a:rPr>
              <a:t>点击此处更换文本</a:t>
            </a:r>
            <a:endParaRPr lang="en-US" altLang="zh-CN" sz="1100" dirty="0">
              <a:solidFill>
                <a:srgbClr val="FFFFFF">
                  <a:lumMod val="50000"/>
                </a:srgbClr>
              </a:solidFill>
              <a:cs typeface="Lato Regular"/>
            </a:endParaRPr>
          </a:p>
          <a:p>
            <a:pPr lvl="0"/>
            <a:r>
              <a:rPr lang="zh-CN" altLang="en-US" sz="1100" dirty="0">
                <a:solidFill>
                  <a:srgbClr val="FFFFFF">
                    <a:lumMod val="50000"/>
                  </a:srgbClr>
                </a:solidFill>
                <a:cs typeface="Lato Regular"/>
              </a:rPr>
              <a:t>点击此处更换文本</a:t>
            </a:r>
            <a:endParaRPr lang="en-US" altLang="zh-CN" sz="1100" dirty="0">
              <a:solidFill>
                <a:srgbClr val="FFFFFF">
                  <a:lumMod val="50000"/>
                </a:srgbClr>
              </a:solidFill>
              <a:cs typeface="Lato Regular"/>
            </a:endParaRPr>
          </a:p>
        </p:txBody>
      </p:sp>
      <p:sp>
        <p:nvSpPr>
          <p:cNvPr id="6" name="Freeform 512"/>
          <p:cNvSpPr/>
          <p:nvPr/>
        </p:nvSpPr>
        <p:spPr bwMode="auto">
          <a:xfrm>
            <a:off x="8376948" y="1844876"/>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400">
              <a:solidFill>
                <a:schemeClr val="bg1">
                  <a:lumMod val="50000"/>
                </a:schemeClr>
              </a:solidFill>
            </a:endParaRPr>
          </a:p>
        </p:txBody>
      </p:sp>
      <p:sp>
        <p:nvSpPr>
          <p:cNvPr id="7" name="TextBox 39"/>
          <p:cNvSpPr txBox="1"/>
          <p:nvPr/>
        </p:nvSpPr>
        <p:spPr>
          <a:xfrm>
            <a:off x="8520074" y="1750274"/>
            <a:ext cx="2477305" cy="369332"/>
          </a:xfrm>
          <a:prstGeom prst="rect">
            <a:avLst/>
          </a:prstGeom>
          <a:noFill/>
        </p:spPr>
        <p:txBody>
          <a:bodyPr wrap="squar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点击输入小标题</a:t>
            </a:r>
            <a:endParaRPr lang="zh-CN"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TextBox 43"/>
          <p:cNvSpPr txBox="1"/>
          <p:nvPr/>
        </p:nvSpPr>
        <p:spPr>
          <a:xfrm>
            <a:off x="8925247" y="4814095"/>
            <a:ext cx="2133944" cy="854080"/>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lvl="0"/>
            <a:r>
              <a:rPr lang="zh-CN" altLang="en-US" sz="1100" dirty="0">
                <a:solidFill>
                  <a:srgbClr val="FFFFFF">
                    <a:lumMod val="50000"/>
                  </a:srgbClr>
                </a:solidFill>
                <a:cs typeface="Lato Regular"/>
              </a:rPr>
              <a:t>点击此处更换文本</a:t>
            </a:r>
            <a:endParaRPr lang="en-US" altLang="zh-CN" sz="1100" dirty="0">
              <a:solidFill>
                <a:srgbClr val="FFFFFF">
                  <a:lumMod val="50000"/>
                </a:srgbClr>
              </a:solidFill>
              <a:cs typeface="Lato Regular"/>
            </a:endParaRPr>
          </a:p>
          <a:p>
            <a:pPr lvl="0"/>
            <a:r>
              <a:rPr lang="zh-CN" altLang="en-US" sz="1100" dirty="0">
                <a:solidFill>
                  <a:srgbClr val="FFFFFF">
                    <a:lumMod val="50000"/>
                  </a:srgbClr>
                </a:solidFill>
                <a:cs typeface="Lato Regular"/>
              </a:rPr>
              <a:t>点击此处更换文本</a:t>
            </a:r>
            <a:endParaRPr lang="en-US" altLang="zh-CN" sz="1100" dirty="0">
              <a:solidFill>
                <a:srgbClr val="FFFFFF">
                  <a:lumMod val="50000"/>
                </a:srgbClr>
              </a:solidFill>
              <a:cs typeface="Lato Regular"/>
            </a:endParaRPr>
          </a:p>
          <a:p>
            <a:pPr lvl="0"/>
            <a:r>
              <a:rPr lang="zh-CN" altLang="en-US" sz="1100" dirty="0">
                <a:solidFill>
                  <a:srgbClr val="FFFFFF">
                    <a:lumMod val="50000"/>
                  </a:srgbClr>
                </a:solidFill>
                <a:cs typeface="Lato Regular"/>
              </a:rPr>
              <a:t>点击此处更换文本</a:t>
            </a:r>
            <a:endParaRPr lang="en-US" altLang="zh-CN" sz="1100" dirty="0">
              <a:solidFill>
                <a:srgbClr val="FFFFFF">
                  <a:lumMod val="50000"/>
                </a:srgbClr>
              </a:solidFill>
              <a:cs typeface="Lato Regular"/>
            </a:endParaRPr>
          </a:p>
        </p:txBody>
      </p:sp>
      <p:sp>
        <p:nvSpPr>
          <p:cNvPr id="10" name="Freeform 512"/>
          <p:cNvSpPr/>
          <p:nvPr/>
        </p:nvSpPr>
        <p:spPr bwMode="auto">
          <a:xfrm>
            <a:off x="8781231" y="4518941"/>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400">
              <a:solidFill>
                <a:schemeClr val="bg1">
                  <a:lumMod val="50000"/>
                </a:schemeClr>
              </a:solidFill>
            </a:endParaRPr>
          </a:p>
        </p:txBody>
      </p:sp>
      <p:sp>
        <p:nvSpPr>
          <p:cNvPr id="13" name="TextBox 45"/>
          <p:cNvSpPr txBox="1"/>
          <p:nvPr/>
        </p:nvSpPr>
        <p:spPr>
          <a:xfrm>
            <a:off x="8924357" y="4424339"/>
            <a:ext cx="2477305" cy="369332"/>
          </a:xfrm>
          <a:prstGeom prst="rect">
            <a:avLst/>
          </a:prstGeom>
          <a:noFill/>
        </p:spPr>
        <p:txBody>
          <a:bodyPr wrap="squar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点击输入小标题</a:t>
            </a:r>
            <a:endParaRPr lang="zh-CN"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TextBox 46"/>
          <p:cNvSpPr txBox="1"/>
          <p:nvPr/>
        </p:nvSpPr>
        <p:spPr>
          <a:xfrm>
            <a:off x="2867665" y="4932110"/>
            <a:ext cx="2133944" cy="854080"/>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lvl="0"/>
            <a:r>
              <a:rPr lang="zh-CN" altLang="en-US" sz="1100" dirty="0">
                <a:solidFill>
                  <a:srgbClr val="FFFFFF">
                    <a:lumMod val="50000"/>
                  </a:srgbClr>
                </a:solidFill>
                <a:cs typeface="Lato Regular"/>
              </a:rPr>
              <a:t>点击此处更换文本</a:t>
            </a:r>
            <a:endParaRPr lang="en-US" altLang="zh-CN" sz="1100" dirty="0">
              <a:solidFill>
                <a:srgbClr val="FFFFFF">
                  <a:lumMod val="50000"/>
                </a:srgbClr>
              </a:solidFill>
              <a:cs typeface="Lato Regular"/>
            </a:endParaRPr>
          </a:p>
          <a:p>
            <a:pPr lvl="0"/>
            <a:r>
              <a:rPr lang="zh-CN" altLang="en-US" sz="1100" dirty="0">
                <a:solidFill>
                  <a:srgbClr val="FFFFFF">
                    <a:lumMod val="50000"/>
                  </a:srgbClr>
                </a:solidFill>
                <a:cs typeface="Lato Regular"/>
              </a:rPr>
              <a:t>点击此处更换文本</a:t>
            </a:r>
            <a:endParaRPr lang="en-US" altLang="zh-CN" sz="1100" dirty="0">
              <a:solidFill>
                <a:srgbClr val="FFFFFF">
                  <a:lumMod val="50000"/>
                </a:srgbClr>
              </a:solidFill>
              <a:cs typeface="Lato Regular"/>
            </a:endParaRPr>
          </a:p>
          <a:p>
            <a:pPr lvl="0"/>
            <a:r>
              <a:rPr lang="zh-CN" altLang="en-US" sz="1100" dirty="0">
                <a:solidFill>
                  <a:srgbClr val="FFFFFF">
                    <a:lumMod val="50000"/>
                  </a:srgbClr>
                </a:solidFill>
                <a:cs typeface="Lato Regular"/>
              </a:rPr>
              <a:t>点击此处更换文本</a:t>
            </a:r>
            <a:endParaRPr lang="en-US" altLang="zh-CN" sz="1100" dirty="0">
              <a:solidFill>
                <a:srgbClr val="FFFFFF">
                  <a:lumMod val="50000"/>
                </a:srgbClr>
              </a:solidFill>
              <a:cs typeface="Lato Regular"/>
            </a:endParaRPr>
          </a:p>
        </p:txBody>
      </p:sp>
      <p:sp>
        <p:nvSpPr>
          <p:cNvPr id="15" name="Freeform 512"/>
          <p:cNvSpPr/>
          <p:nvPr/>
        </p:nvSpPr>
        <p:spPr bwMode="auto">
          <a:xfrm>
            <a:off x="2723649" y="4636956"/>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400">
              <a:solidFill>
                <a:schemeClr val="bg1">
                  <a:lumMod val="50000"/>
                </a:schemeClr>
              </a:solidFill>
            </a:endParaRPr>
          </a:p>
        </p:txBody>
      </p:sp>
      <p:sp>
        <p:nvSpPr>
          <p:cNvPr id="16" name="TextBox 48"/>
          <p:cNvSpPr txBox="1"/>
          <p:nvPr/>
        </p:nvSpPr>
        <p:spPr>
          <a:xfrm>
            <a:off x="2866775" y="4542354"/>
            <a:ext cx="2477305" cy="369332"/>
          </a:xfrm>
          <a:prstGeom prst="rect">
            <a:avLst/>
          </a:prstGeom>
          <a:noFill/>
        </p:spPr>
        <p:txBody>
          <a:bodyPr wrap="squar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点击输入小标题</a:t>
            </a:r>
            <a:endParaRPr lang="zh-CN"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Freeform 512"/>
          <p:cNvSpPr/>
          <p:nvPr/>
        </p:nvSpPr>
        <p:spPr bwMode="auto">
          <a:xfrm>
            <a:off x="1114230" y="1965038"/>
            <a:ext cx="168275" cy="333375"/>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sz="1400">
              <a:solidFill>
                <a:schemeClr val="bg1">
                  <a:lumMod val="50000"/>
                </a:schemeClr>
              </a:solidFill>
            </a:endParaRPr>
          </a:p>
        </p:txBody>
      </p:sp>
      <p:sp>
        <p:nvSpPr>
          <p:cNvPr id="18" name="TextBox 53"/>
          <p:cNvSpPr txBox="1"/>
          <p:nvPr/>
        </p:nvSpPr>
        <p:spPr>
          <a:xfrm>
            <a:off x="1333440" y="1870437"/>
            <a:ext cx="3095207" cy="400110"/>
          </a:xfrm>
          <a:prstGeom prst="rect">
            <a:avLst/>
          </a:prstGeom>
          <a:noFill/>
        </p:spPr>
        <p:txBody>
          <a:bodyPr wrap="square" rtlCol="0">
            <a:spAutoFit/>
          </a:bodyPr>
          <a:lstStyle/>
          <a:p>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点击加入文字描述</a:t>
            </a:r>
            <a:endParaRPr lang="zh-CN"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Box 54"/>
          <p:cNvSpPr txBox="1"/>
          <p:nvPr/>
        </p:nvSpPr>
        <p:spPr>
          <a:xfrm>
            <a:off x="1344819" y="2393014"/>
            <a:ext cx="3837915" cy="2031325"/>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lvl="0"/>
            <a:r>
              <a:rPr lang="zh-CN" altLang="en-US" sz="1200" dirty="0">
                <a:solidFill>
                  <a:srgbClr val="FFFFFF">
                    <a:lumMod val="50000"/>
                  </a:srgbClr>
                </a:solidFill>
                <a:cs typeface="Lato Regular"/>
              </a:rPr>
              <a:t>点击此处更换文本</a:t>
            </a:r>
            <a:endParaRPr lang="en-US" altLang="zh-CN" sz="1200" dirty="0">
              <a:solidFill>
                <a:srgbClr val="FFFFFF">
                  <a:lumMod val="50000"/>
                </a:srgbClr>
              </a:solidFill>
              <a:cs typeface="Lato Regular"/>
            </a:endParaRPr>
          </a:p>
          <a:p>
            <a:pPr lvl="0"/>
            <a:r>
              <a:rPr lang="zh-CN" altLang="en-US" sz="1200" dirty="0">
                <a:solidFill>
                  <a:srgbClr val="FFFFFF">
                    <a:lumMod val="50000"/>
                  </a:srgbClr>
                </a:solidFill>
                <a:cs typeface="Lato Regular"/>
              </a:rPr>
              <a:t>点击此处更换文本</a:t>
            </a:r>
            <a:endParaRPr lang="en-US" altLang="zh-CN" sz="1200" dirty="0">
              <a:solidFill>
                <a:srgbClr val="FFFFFF">
                  <a:lumMod val="50000"/>
                </a:srgbClr>
              </a:solidFill>
              <a:cs typeface="Lato Regular"/>
            </a:endParaRPr>
          </a:p>
          <a:p>
            <a:pPr lvl="0"/>
            <a:r>
              <a:rPr lang="zh-CN" altLang="en-US" sz="1200" dirty="0">
                <a:solidFill>
                  <a:srgbClr val="FFFFFF">
                    <a:lumMod val="50000"/>
                  </a:srgbClr>
                </a:solidFill>
                <a:cs typeface="Lato Regular"/>
              </a:rPr>
              <a:t>点击此处更换文本</a:t>
            </a:r>
            <a:endParaRPr lang="en-US" altLang="zh-CN" sz="1200" dirty="0">
              <a:solidFill>
                <a:srgbClr val="FFFFFF">
                  <a:lumMod val="50000"/>
                </a:srgbClr>
              </a:solidFill>
              <a:cs typeface="Lato Regular"/>
            </a:endParaRPr>
          </a:p>
          <a:p>
            <a:pPr lvl="0"/>
            <a:r>
              <a:rPr lang="zh-CN" altLang="en-US" sz="1200" dirty="0">
                <a:solidFill>
                  <a:srgbClr val="FFFFFF">
                    <a:lumMod val="50000"/>
                  </a:srgbClr>
                </a:solidFill>
                <a:cs typeface="Lato Regular"/>
              </a:rPr>
              <a:t>点击此处更换文本</a:t>
            </a:r>
            <a:endParaRPr lang="en-US" altLang="zh-CN" sz="1200" dirty="0">
              <a:solidFill>
                <a:srgbClr val="FFFFFF">
                  <a:lumMod val="50000"/>
                </a:srgbClr>
              </a:solidFill>
              <a:cs typeface="Lato Regular"/>
            </a:endParaRPr>
          </a:p>
          <a:p>
            <a:pPr lvl="0"/>
            <a:r>
              <a:rPr lang="zh-CN" altLang="en-US" sz="1200" dirty="0">
                <a:solidFill>
                  <a:srgbClr val="FFFFFF">
                    <a:lumMod val="50000"/>
                  </a:srgbClr>
                </a:solidFill>
                <a:cs typeface="Lato Regular"/>
              </a:rPr>
              <a:t>点击此处更换文本</a:t>
            </a:r>
            <a:endParaRPr lang="en-US" altLang="zh-CN" sz="1200" dirty="0">
              <a:solidFill>
                <a:srgbClr val="FFFFFF">
                  <a:lumMod val="50000"/>
                </a:srgbClr>
              </a:solidFill>
              <a:cs typeface="Lato Regular"/>
            </a:endParaRPr>
          </a:p>
          <a:p>
            <a:pPr lvl="0"/>
            <a:r>
              <a:rPr lang="zh-CN" altLang="en-US" sz="1200" dirty="0">
                <a:solidFill>
                  <a:srgbClr val="FFFFFF">
                    <a:lumMod val="50000"/>
                  </a:srgbClr>
                </a:solidFill>
                <a:cs typeface="Lato Regular"/>
              </a:rPr>
              <a:t>点击此处更换文本</a:t>
            </a:r>
            <a:endParaRPr lang="en-US" altLang="zh-CN" sz="1200" dirty="0">
              <a:solidFill>
                <a:srgbClr val="FFFFFF">
                  <a:lumMod val="50000"/>
                </a:srgbClr>
              </a:solidFill>
              <a:cs typeface="Lato Regular"/>
            </a:endParaRPr>
          </a:p>
          <a:p>
            <a:pPr lvl="0"/>
            <a:endParaRPr lang="en-US" altLang="zh-CN" sz="1200" dirty="0">
              <a:solidFill>
                <a:srgbClr val="FFFFFF">
                  <a:lumMod val="50000"/>
                </a:srgbClr>
              </a:solidFill>
              <a:cs typeface="Lato Regular"/>
            </a:endParaRPr>
          </a:p>
        </p:txBody>
      </p:sp>
      <p:grpSp>
        <p:nvGrpSpPr>
          <p:cNvPr id="20" name="组合 19"/>
          <p:cNvGrpSpPr/>
          <p:nvPr/>
        </p:nvGrpSpPr>
        <p:grpSpPr>
          <a:xfrm>
            <a:off x="4871228" y="2124003"/>
            <a:ext cx="3620576" cy="3632036"/>
            <a:chOff x="4670487" y="2663334"/>
            <a:chExt cx="3121647" cy="3131528"/>
          </a:xfrm>
          <a:solidFill>
            <a:srgbClr val="61B39D"/>
          </a:solidFill>
        </p:grpSpPr>
        <p:sp>
          <p:nvSpPr>
            <p:cNvPr id="21" name="47"/>
            <p:cNvSpPr/>
            <p:nvPr/>
          </p:nvSpPr>
          <p:spPr>
            <a:xfrm rot="4500000">
              <a:off x="4685751" y="2909290"/>
              <a:ext cx="504008" cy="50400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 name="55"/>
            <p:cNvSpPr/>
            <p:nvPr/>
          </p:nvSpPr>
          <p:spPr>
            <a:xfrm rot="17100000" flipH="1">
              <a:off x="7285564" y="2909288"/>
              <a:ext cx="504006" cy="504010"/>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3" name="58"/>
            <p:cNvSpPr/>
            <p:nvPr/>
          </p:nvSpPr>
          <p:spPr>
            <a:xfrm rot="17100000" flipV="1">
              <a:off x="4685747" y="5044895"/>
              <a:ext cx="504012" cy="50400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4" name="61"/>
            <p:cNvSpPr/>
            <p:nvPr/>
          </p:nvSpPr>
          <p:spPr>
            <a:xfrm rot="4500000" flipH="1" flipV="1">
              <a:off x="7285558" y="5044895"/>
              <a:ext cx="504012" cy="50400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5" name="7"/>
            <p:cNvGrpSpPr/>
            <p:nvPr/>
          </p:nvGrpSpPr>
          <p:grpSpPr>
            <a:xfrm>
              <a:off x="4683189" y="2663335"/>
              <a:ext cx="1522098" cy="1522092"/>
              <a:chOff x="4728912" y="2526542"/>
              <a:chExt cx="1337958" cy="1337956"/>
            </a:xfrm>
            <a:grpFill/>
          </p:grpSpPr>
          <p:sp>
            <p:nvSpPr>
              <p:cNvPr id="35" name="49"/>
              <p:cNvSpPr/>
              <p:nvPr/>
            </p:nvSpPr>
            <p:spPr>
              <a:xfrm rot="1800000">
                <a:off x="4728912" y="2526542"/>
                <a:ext cx="1337958" cy="13379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6" name="TextBox 30"/>
              <p:cNvSpPr txBox="1"/>
              <p:nvPr/>
            </p:nvSpPr>
            <p:spPr>
              <a:xfrm>
                <a:off x="4790678" y="3041632"/>
                <a:ext cx="1214427" cy="270543"/>
              </a:xfrm>
              <a:prstGeom prst="rect">
                <a:avLst/>
              </a:prstGeom>
              <a:grp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措施一</a:t>
                </a:r>
              </a:p>
            </p:txBody>
          </p:sp>
        </p:grpSp>
        <p:grpSp>
          <p:nvGrpSpPr>
            <p:cNvPr id="26" name="8"/>
            <p:cNvGrpSpPr/>
            <p:nvPr/>
          </p:nvGrpSpPr>
          <p:grpSpPr>
            <a:xfrm>
              <a:off x="6270036" y="2663334"/>
              <a:ext cx="1522098" cy="1522092"/>
              <a:chOff x="6133509" y="2526541"/>
              <a:chExt cx="1337958" cy="1337956"/>
            </a:xfrm>
            <a:grpFill/>
          </p:grpSpPr>
          <p:sp>
            <p:nvSpPr>
              <p:cNvPr id="33" name="56"/>
              <p:cNvSpPr/>
              <p:nvPr/>
            </p:nvSpPr>
            <p:spPr>
              <a:xfrm rot="19800000" flipH="1">
                <a:off x="6133509" y="2526541"/>
                <a:ext cx="1337958" cy="13379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4" name="TextBox 30"/>
              <p:cNvSpPr txBox="1"/>
              <p:nvPr/>
            </p:nvSpPr>
            <p:spPr>
              <a:xfrm>
                <a:off x="6195275" y="3041631"/>
                <a:ext cx="1214427" cy="270543"/>
              </a:xfrm>
              <a:prstGeom prst="rect">
                <a:avLst/>
              </a:prstGeom>
              <a:grp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措施二</a:t>
                </a:r>
              </a:p>
            </p:txBody>
          </p:sp>
        </p:grpSp>
        <p:grpSp>
          <p:nvGrpSpPr>
            <p:cNvPr id="27" name="74"/>
            <p:cNvGrpSpPr/>
            <p:nvPr/>
          </p:nvGrpSpPr>
          <p:grpSpPr>
            <a:xfrm>
              <a:off x="4670487" y="4272764"/>
              <a:ext cx="1522098" cy="1522098"/>
              <a:chOff x="4728910" y="3927384"/>
              <a:chExt cx="1337958" cy="1337960"/>
            </a:xfrm>
            <a:grpFill/>
          </p:grpSpPr>
          <p:sp>
            <p:nvSpPr>
              <p:cNvPr id="31" name="59"/>
              <p:cNvSpPr/>
              <p:nvPr/>
            </p:nvSpPr>
            <p:spPr>
              <a:xfrm rot="19800000" flipV="1">
                <a:off x="4728910" y="3927384"/>
                <a:ext cx="1337958" cy="1337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2" name="TextBox 30"/>
              <p:cNvSpPr txBox="1"/>
              <p:nvPr/>
            </p:nvSpPr>
            <p:spPr>
              <a:xfrm>
                <a:off x="4790676" y="4442476"/>
                <a:ext cx="1214427" cy="270543"/>
              </a:xfrm>
              <a:prstGeom prst="rect">
                <a:avLst/>
              </a:prstGeom>
              <a:grp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措施三</a:t>
                </a:r>
              </a:p>
            </p:txBody>
          </p:sp>
        </p:grpSp>
        <p:grpSp>
          <p:nvGrpSpPr>
            <p:cNvPr id="28" name="75"/>
            <p:cNvGrpSpPr/>
            <p:nvPr/>
          </p:nvGrpSpPr>
          <p:grpSpPr>
            <a:xfrm>
              <a:off x="6270037" y="4272766"/>
              <a:ext cx="1522094" cy="1522094"/>
              <a:chOff x="6133508" y="3927385"/>
              <a:chExt cx="1337956" cy="1337958"/>
            </a:xfrm>
            <a:grpFill/>
          </p:grpSpPr>
          <p:sp>
            <p:nvSpPr>
              <p:cNvPr id="29" name="62"/>
              <p:cNvSpPr/>
              <p:nvPr/>
            </p:nvSpPr>
            <p:spPr>
              <a:xfrm rot="1800000" flipH="1" flipV="1">
                <a:off x="6133508" y="3927385"/>
                <a:ext cx="1337956" cy="13379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0" name="TextBox 30"/>
              <p:cNvSpPr txBox="1"/>
              <p:nvPr/>
            </p:nvSpPr>
            <p:spPr>
              <a:xfrm>
                <a:off x="6195273" y="4442476"/>
                <a:ext cx="1214427" cy="270544"/>
              </a:xfrm>
              <a:prstGeom prst="rect">
                <a:avLst/>
              </a:prstGeom>
              <a:grpFill/>
            </p:spPr>
            <p:txBody>
              <a:bodyPr wrap="square" lIns="0" tIns="0" rIns="0" bIns="0"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措施四</a:t>
                </a: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anim calcmode="lin" valueType="num">
                                      <p:cBhvr>
                                        <p:cTn id="17"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8"/>
                                        </p:tgtEl>
                                      </p:cBhvr>
                                    </p:animEffect>
                                  </p:childTnLst>
                                </p:cTn>
                              </p:par>
                            </p:childTnLst>
                          </p:cTn>
                        </p:par>
                        <p:par>
                          <p:cTn id="20" fill="hold">
                            <p:stCondLst>
                              <p:cond delay="13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9"/>
                                        </p:tgtEl>
                                        <p:attrNameLst>
                                          <p:attrName>ppt_y</p:attrName>
                                        </p:attrNameLst>
                                      </p:cBhvr>
                                      <p:tavLst>
                                        <p:tav tm="0">
                                          <p:val>
                                            <p:strVal val="#ppt_y"/>
                                          </p:val>
                                        </p:tav>
                                        <p:tav tm="100000">
                                          <p:val>
                                            <p:strVal val="#ppt_y"/>
                                          </p:val>
                                        </p:tav>
                                      </p:tavLst>
                                    </p:anim>
                                    <p:anim calcmode="lin" valueType="num">
                                      <p:cBhvr>
                                        <p:cTn id="2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9"/>
                                        </p:tgtEl>
                                      </p:cBhvr>
                                    </p:animEffect>
                                  </p:childTnLst>
                                </p:cTn>
                              </p:par>
                            </p:childTnLst>
                          </p:cTn>
                        </p:par>
                        <p:par>
                          <p:cTn id="28" fill="hold">
                            <p:stCondLst>
                              <p:cond delay="4199"/>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250"/>
                                        <p:tgtEl>
                                          <p:spTgt spid="6"/>
                                        </p:tgtEl>
                                      </p:cBhvr>
                                    </p:animEffect>
                                  </p:childTnLst>
                                </p:cTn>
                              </p:par>
                            </p:childTnLst>
                          </p:cTn>
                        </p:par>
                        <p:par>
                          <p:cTn id="32" fill="hold">
                            <p:stCondLst>
                              <p:cond delay="4699"/>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
                                        </p:tgtEl>
                                      </p:cBhvr>
                                    </p:animEffect>
                                  </p:childTnLst>
                                </p:cTn>
                              </p:par>
                            </p:childTnLst>
                          </p:cTn>
                        </p:par>
                        <p:par>
                          <p:cTn id="40" fill="hold">
                            <p:stCondLst>
                              <p:cond delay="5250"/>
                            </p:stCondLst>
                            <p:childTnLst>
                              <p:par>
                                <p:cTn id="41" presetID="41" presetClass="entr" presetSubtype="0" fill="hold" grpId="0" nodeType="afterEffect">
                                  <p:stCondLst>
                                    <p:cond delay="0"/>
                                  </p:stCondLst>
                                  <p:iterate type="lt">
                                    <p:tmPct val="2000"/>
                                  </p:iterate>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5"/>
                                        </p:tgtEl>
                                        <p:attrNameLst>
                                          <p:attrName>ppt_y</p:attrName>
                                        </p:attrNameLst>
                                      </p:cBhvr>
                                      <p:tavLst>
                                        <p:tav tm="0">
                                          <p:val>
                                            <p:strVal val="#ppt_y"/>
                                          </p:val>
                                        </p:tav>
                                        <p:tav tm="100000">
                                          <p:val>
                                            <p:strVal val="#ppt_y"/>
                                          </p:val>
                                        </p:tav>
                                      </p:tavLst>
                                    </p:anim>
                                    <p:anim calcmode="lin" valueType="num">
                                      <p:cBhvr>
                                        <p:cTn id="4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5"/>
                                        </p:tgtEl>
                                      </p:cBhvr>
                                    </p:animEffect>
                                  </p:childTnLst>
                                </p:cTn>
                              </p:par>
                            </p:childTnLst>
                          </p:cTn>
                        </p:par>
                        <p:par>
                          <p:cTn id="48" fill="hold">
                            <p:stCondLst>
                              <p:cond delay="5980"/>
                            </p:stCondLst>
                            <p:childTnLst>
                              <p:par>
                                <p:cTn id="49" presetID="2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250"/>
                                        <p:tgtEl>
                                          <p:spTgt spid="10"/>
                                        </p:tgtEl>
                                      </p:cBhvr>
                                    </p:animEffect>
                                  </p:childTnLst>
                                </p:cTn>
                              </p:par>
                            </p:childTnLst>
                          </p:cTn>
                        </p:par>
                        <p:par>
                          <p:cTn id="52" fill="hold">
                            <p:stCondLst>
                              <p:cond delay="648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3"/>
                                        </p:tgtEl>
                                        <p:attrNameLst>
                                          <p:attrName>ppt_y</p:attrName>
                                        </p:attrNameLst>
                                      </p:cBhvr>
                                      <p:tavLst>
                                        <p:tav tm="0">
                                          <p:val>
                                            <p:strVal val="#ppt_y"/>
                                          </p:val>
                                        </p:tav>
                                        <p:tav tm="100000">
                                          <p:val>
                                            <p:strVal val="#ppt_y"/>
                                          </p:val>
                                        </p:tav>
                                      </p:tavLst>
                                    </p:anim>
                                    <p:anim calcmode="lin" valueType="num">
                                      <p:cBhvr>
                                        <p:cTn id="5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3"/>
                                        </p:tgtEl>
                                      </p:cBhvr>
                                    </p:animEffect>
                                  </p:childTnLst>
                                </p:cTn>
                              </p:par>
                            </p:childTnLst>
                          </p:cTn>
                        </p:par>
                        <p:par>
                          <p:cTn id="60" fill="hold">
                            <p:stCondLst>
                              <p:cond delay="7029"/>
                            </p:stCondLst>
                            <p:childTnLst>
                              <p:par>
                                <p:cTn id="61" presetID="41" presetClass="entr" presetSubtype="0" fill="hold" grpId="0" nodeType="afterEffect">
                                  <p:stCondLst>
                                    <p:cond delay="0"/>
                                  </p:stCondLst>
                                  <p:iterate type="lt">
                                    <p:tmPct val="2000"/>
                                  </p:iterate>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9"/>
                                        </p:tgtEl>
                                        <p:attrNameLst>
                                          <p:attrName>ppt_y</p:attrName>
                                        </p:attrNameLst>
                                      </p:cBhvr>
                                      <p:tavLst>
                                        <p:tav tm="0">
                                          <p:val>
                                            <p:strVal val="#ppt_y"/>
                                          </p:val>
                                        </p:tav>
                                        <p:tav tm="100000">
                                          <p:val>
                                            <p:strVal val="#ppt_y"/>
                                          </p:val>
                                        </p:tav>
                                      </p:tavLst>
                                    </p:anim>
                                    <p:anim calcmode="lin" valueType="num">
                                      <p:cBhvr>
                                        <p:cTn id="6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9"/>
                                        </p:tgtEl>
                                      </p:cBhvr>
                                    </p:animEffect>
                                  </p:childTnLst>
                                </p:cTn>
                              </p:par>
                            </p:childTnLst>
                          </p:cTn>
                        </p:par>
                        <p:par>
                          <p:cTn id="68" fill="hold">
                            <p:stCondLst>
                              <p:cond delay="7759"/>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250"/>
                                        <p:tgtEl>
                                          <p:spTgt spid="15"/>
                                        </p:tgtEl>
                                      </p:cBhvr>
                                    </p:animEffect>
                                  </p:childTnLst>
                                </p:cTn>
                              </p:par>
                            </p:childTnLst>
                          </p:cTn>
                        </p:par>
                        <p:par>
                          <p:cTn id="72" fill="hold">
                            <p:stCondLst>
                              <p:cond delay="8259"/>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16"/>
                                        </p:tgtEl>
                                        <p:attrNameLst>
                                          <p:attrName>ppt_y</p:attrName>
                                        </p:attrNameLst>
                                      </p:cBhvr>
                                      <p:tavLst>
                                        <p:tav tm="0">
                                          <p:val>
                                            <p:strVal val="#ppt_y"/>
                                          </p:val>
                                        </p:tav>
                                        <p:tav tm="100000">
                                          <p:val>
                                            <p:strVal val="#ppt_y"/>
                                          </p:val>
                                        </p:tav>
                                      </p:tavLst>
                                    </p:anim>
                                    <p:anim calcmode="lin" valueType="num">
                                      <p:cBhvr>
                                        <p:cTn id="7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16"/>
                                        </p:tgtEl>
                                      </p:cBhvr>
                                    </p:animEffect>
                                  </p:childTnLst>
                                </p:cTn>
                              </p:par>
                            </p:childTnLst>
                          </p:cTn>
                        </p:par>
                        <p:par>
                          <p:cTn id="80" fill="hold">
                            <p:stCondLst>
                              <p:cond delay="8810"/>
                            </p:stCondLst>
                            <p:childTnLst>
                              <p:par>
                                <p:cTn id="81" presetID="41" presetClass="entr" presetSubtype="0" fill="hold" grpId="0" nodeType="afterEffect">
                                  <p:stCondLst>
                                    <p:cond delay="0"/>
                                  </p:stCondLst>
                                  <p:iterate type="lt">
                                    <p:tmPct val="2000"/>
                                  </p:iterate>
                                  <p:childTnLst>
                                    <p:set>
                                      <p:cBhvr>
                                        <p:cTn id="82" dur="1" fill="hold">
                                          <p:stCondLst>
                                            <p:cond delay="0"/>
                                          </p:stCondLst>
                                        </p:cTn>
                                        <p:tgtEl>
                                          <p:spTgt spid="14"/>
                                        </p:tgtEl>
                                        <p:attrNameLst>
                                          <p:attrName>style.visibility</p:attrName>
                                        </p:attrNameLst>
                                      </p:cBhvr>
                                      <p:to>
                                        <p:strVal val="visible"/>
                                      </p:to>
                                    </p:set>
                                    <p:anim calcmode="lin" valueType="num">
                                      <p:cBhvr>
                                        <p:cTn id="8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14"/>
                                        </p:tgtEl>
                                        <p:attrNameLst>
                                          <p:attrName>ppt_y</p:attrName>
                                        </p:attrNameLst>
                                      </p:cBhvr>
                                      <p:tavLst>
                                        <p:tav tm="0">
                                          <p:val>
                                            <p:strVal val="#ppt_y"/>
                                          </p:val>
                                        </p:tav>
                                        <p:tav tm="100000">
                                          <p:val>
                                            <p:strVal val="#ppt_y"/>
                                          </p:val>
                                        </p:tav>
                                      </p:tavLst>
                                    </p:anim>
                                    <p:anim calcmode="lin" valueType="num">
                                      <p:cBhvr>
                                        <p:cTn id="8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14"/>
                                        </p:tgtEl>
                                      </p:cBhvr>
                                    </p:animEffect>
                                  </p:childTnLst>
                                </p:cTn>
                              </p:par>
                            </p:childTnLst>
                          </p:cTn>
                        </p:par>
                        <p:par>
                          <p:cTn id="88" fill="hold">
                            <p:stCondLst>
                              <p:cond delay="9540"/>
                            </p:stCondLst>
                            <p:childTnLst>
                              <p:par>
                                <p:cTn id="89" presetID="42" presetClass="entr" presetSubtype="0" fill="hold"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9" grpId="0"/>
      <p:bldP spid="10" grpId="0" animBg="1"/>
      <p:bldP spid="13" grpId="0"/>
      <p:bldP spid="14" grpId="0"/>
      <p:bldP spid="15" grpId="0" animBg="1"/>
      <p:bldP spid="16" grpId="0"/>
      <p:bldP spid="17" grpId="0" animBg="1"/>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18497"/>
            <a:ext cx="12190413" cy="799817"/>
            <a:chOff x="0" y="557446"/>
            <a:chExt cx="12190413" cy="799817"/>
          </a:xfrm>
        </p:grpSpPr>
        <p:sp>
          <p:nvSpPr>
            <p:cNvPr id="11" name="矩形 10"/>
            <p:cNvSpPr/>
            <p:nvPr/>
          </p:nvSpPr>
          <p:spPr>
            <a:xfrm flipV="1">
              <a:off x="0" y="1311544"/>
              <a:ext cx="12190413" cy="45719"/>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55744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a:solidFill>
                    <a:srgbClr val="61B39D"/>
                  </a:solidFill>
                  <a:latin typeface="华文新魏" panose="02010800040101010101" pitchFamily="2" charset="-122"/>
                  <a:ea typeface="华文新魏" panose="02010800040101010101" pitchFamily="2" charset="-122"/>
                  <a:sym typeface="Arial" panose="020B0604020202020204" pitchFamily="34" charset="0"/>
                </a:rPr>
                <a:t>教学成果展示</a:t>
              </a:r>
              <a:endParaRPr lang="zh-CN" altLang="en-US" sz="3600" dirty="0">
                <a:solidFill>
                  <a:srgbClr val="61B39D"/>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5" name="组合 4"/>
          <p:cNvGrpSpPr/>
          <p:nvPr/>
        </p:nvGrpSpPr>
        <p:grpSpPr>
          <a:xfrm flipH="1">
            <a:off x="1741719" y="1987800"/>
            <a:ext cx="8706974" cy="3755232"/>
            <a:chOff x="1185344" y="2225344"/>
            <a:chExt cx="10124484" cy="4366591"/>
          </a:xfrm>
        </p:grpSpPr>
        <p:grpSp>
          <p:nvGrpSpPr>
            <p:cNvPr id="6" name="组合 5"/>
            <p:cNvGrpSpPr/>
            <p:nvPr/>
          </p:nvGrpSpPr>
          <p:grpSpPr>
            <a:xfrm>
              <a:off x="1185344" y="2225344"/>
              <a:ext cx="4703528" cy="2040833"/>
              <a:chOff x="683568" y="699542"/>
              <a:chExt cx="3651064" cy="1584176"/>
            </a:xfrm>
          </p:grpSpPr>
          <p:sp>
            <p:nvSpPr>
              <p:cNvPr id="34" name="圆角矩形 9"/>
              <p:cNvSpPr/>
              <p:nvPr/>
            </p:nvSpPr>
            <p:spPr>
              <a:xfrm>
                <a:off x="1698805" y="699542"/>
                <a:ext cx="2635827" cy="1584176"/>
              </a:xfrm>
              <a:prstGeom prst="roundRect">
                <a:avLst>
                  <a:gd name="adj" fmla="val 8330"/>
                </a:avLst>
              </a:prstGeom>
              <a:noFill/>
              <a:ln w="6350">
                <a:solidFill>
                  <a:srgbClr val="61B3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5" name="Rectangle 13" descr="FD1DDF730CE4456e89755B07FE1653D0# #Rectangle 13"/>
              <p:cNvSpPr>
                <a:spLocks noChangeArrowheads="1"/>
              </p:cNvSpPr>
              <p:nvPr/>
            </p:nvSpPr>
            <p:spPr bwMode="auto">
              <a:xfrm>
                <a:off x="1772594" y="1085519"/>
                <a:ext cx="1460088" cy="30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dirty="0">
                    <a:solidFill>
                      <a:schemeClr val="bg1">
                        <a:lumMod val="50000"/>
                      </a:schemeClr>
                    </a:solidFill>
                    <a:latin typeface="方正兰亭中黑_GBK" pitchFamily="2" charset="-122"/>
                    <a:ea typeface="方正兰亭中黑_GBK" pitchFamily="2" charset="-122"/>
                  </a:rPr>
                  <a:t>添加标题</a:t>
                </a:r>
                <a:endParaRPr lang="en-US" altLang="zh-CN" sz="1600" dirty="0">
                  <a:solidFill>
                    <a:schemeClr val="bg1">
                      <a:lumMod val="50000"/>
                    </a:schemeClr>
                  </a:solidFill>
                  <a:latin typeface="方正兰亭中黑_GBK" pitchFamily="2" charset="-122"/>
                  <a:ea typeface="方正兰亭中黑_GBK" pitchFamily="2" charset="-122"/>
                </a:endParaRPr>
              </a:p>
            </p:txBody>
          </p:sp>
          <p:sp>
            <p:nvSpPr>
              <p:cNvPr id="36" name="Rectangle 13" descr="FD1DDF730CE4456e89755B07FE1653D0# #Rectangle 13"/>
              <p:cNvSpPr>
                <a:spLocks noChangeArrowheads="1"/>
              </p:cNvSpPr>
              <p:nvPr/>
            </p:nvSpPr>
            <p:spPr bwMode="auto">
              <a:xfrm>
                <a:off x="1772593" y="1353231"/>
                <a:ext cx="2391677" cy="54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dirty="0">
                    <a:solidFill>
                      <a:schemeClr val="bg1">
                        <a:lumMod val="50000"/>
                      </a:schemeClr>
                    </a:solidFill>
                    <a:latin typeface="方正兰亭纤黑简体" pitchFamily="65" charset="-122"/>
                    <a:ea typeface="方正兰亭纤黑简体" pitchFamily="65" charset="-122"/>
                  </a:rPr>
                  <a:t>此处添加计划扼要说明，添加简短说明文字。此处添加明年计划的扼要说明，添加简短说明文字。</a:t>
                </a:r>
                <a:endParaRPr lang="en-US" altLang="zh-CN" sz="1100" dirty="0">
                  <a:solidFill>
                    <a:schemeClr val="bg1">
                      <a:lumMod val="50000"/>
                    </a:schemeClr>
                  </a:solidFill>
                  <a:latin typeface="方正兰亭纤黑简体" pitchFamily="65" charset="-122"/>
                  <a:ea typeface="方正兰亭纤黑简体" pitchFamily="65" charset="-122"/>
                </a:endParaRPr>
              </a:p>
            </p:txBody>
          </p:sp>
          <p:sp>
            <p:nvSpPr>
              <p:cNvPr id="37" name="椭圆 36"/>
              <p:cNvSpPr/>
              <p:nvPr/>
            </p:nvSpPr>
            <p:spPr>
              <a:xfrm>
                <a:off x="683568" y="1056220"/>
                <a:ext cx="870820" cy="870820"/>
              </a:xfrm>
              <a:prstGeom prst="ellipse">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38" name="组合 37"/>
              <p:cNvGrpSpPr/>
              <p:nvPr/>
            </p:nvGrpSpPr>
            <p:grpSpPr>
              <a:xfrm>
                <a:off x="821895" y="1061904"/>
                <a:ext cx="623022" cy="750069"/>
                <a:chOff x="1712431" y="990614"/>
                <a:chExt cx="623022" cy="750069"/>
              </a:xfrm>
            </p:grpSpPr>
            <p:sp>
              <p:nvSpPr>
                <p:cNvPr id="39" name="TextBox 15"/>
                <p:cNvSpPr txBox="1"/>
                <p:nvPr/>
              </p:nvSpPr>
              <p:spPr>
                <a:xfrm>
                  <a:off x="1712431" y="1226960"/>
                  <a:ext cx="361144" cy="407446"/>
                </a:xfrm>
                <a:prstGeom prst="rect">
                  <a:avLst/>
                </a:prstGeom>
                <a:noFill/>
              </p:spPr>
              <p:txBody>
                <a:bodyPr vert="eaVert" wrap="none" rtlCol="0">
                  <a:spAutoFit/>
                </a:bodyPr>
                <a:lstStyle/>
                <a:p>
                  <a:pPr algn="ctr"/>
                  <a:r>
                    <a:rPr lang="zh-CN" altLang="en-US" sz="1400" dirty="0">
                      <a:solidFill>
                        <a:schemeClr val="bg1"/>
                      </a:solidFill>
                      <a:latin typeface="方正兰亭中黑_GBK" pitchFamily="2" charset="-122"/>
                      <a:ea typeface="方正兰亭中黑_GBK" pitchFamily="2" charset="-122"/>
                    </a:rPr>
                    <a:t>计划</a:t>
                  </a:r>
                </a:p>
              </p:txBody>
            </p:sp>
            <p:sp>
              <p:nvSpPr>
                <p:cNvPr id="40" name="矩形 39"/>
                <p:cNvSpPr/>
                <p:nvPr/>
              </p:nvSpPr>
              <p:spPr>
                <a:xfrm>
                  <a:off x="1886627" y="990614"/>
                  <a:ext cx="448826" cy="750069"/>
                </a:xfrm>
                <a:prstGeom prst="rect">
                  <a:avLst/>
                </a:prstGeom>
              </p:spPr>
              <p:txBody>
                <a:bodyPr wrap="none">
                  <a:spAutoFit/>
                </a:bodyPr>
                <a:lstStyle/>
                <a:p>
                  <a:pPr>
                    <a:spcBef>
                      <a:spcPct val="0"/>
                    </a:spcBef>
                    <a:defRPr/>
                  </a:pPr>
                  <a:r>
                    <a:rPr lang="en-US" altLang="zh-CN" sz="4800" dirty="0">
                      <a:solidFill>
                        <a:schemeClr val="bg1"/>
                      </a:solidFill>
                      <a:latin typeface="Swis721 BlkCn BT" pitchFamily="34" charset="0"/>
                      <a:ea typeface="方正兰亭中黑_GBK" pitchFamily="2" charset="-122"/>
                      <a:cs typeface="Arial" panose="020B0604020202020204" pitchFamily="34" charset="0"/>
                    </a:rPr>
                    <a:t>2</a:t>
                  </a:r>
                </a:p>
              </p:txBody>
            </p:sp>
          </p:grpSp>
        </p:grpSp>
        <p:grpSp>
          <p:nvGrpSpPr>
            <p:cNvPr id="7" name="组合 6"/>
            <p:cNvGrpSpPr/>
            <p:nvPr/>
          </p:nvGrpSpPr>
          <p:grpSpPr>
            <a:xfrm>
              <a:off x="1185344" y="4551102"/>
              <a:ext cx="4703528" cy="2040833"/>
              <a:chOff x="683568" y="2859782"/>
              <a:chExt cx="3651064" cy="1584176"/>
            </a:xfrm>
          </p:grpSpPr>
          <p:sp>
            <p:nvSpPr>
              <p:cNvPr id="27" name="圆角矩形 18"/>
              <p:cNvSpPr/>
              <p:nvPr/>
            </p:nvSpPr>
            <p:spPr>
              <a:xfrm>
                <a:off x="1698805" y="2859782"/>
                <a:ext cx="2635827" cy="1584176"/>
              </a:xfrm>
              <a:prstGeom prst="roundRect">
                <a:avLst>
                  <a:gd name="adj" fmla="val 8636"/>
                </a:avLst>
              </a:prstGeom>
              <a:noFill/>
              <a:ln w="6350">
                <a:solidFill>
                  <a:srgbClr val="61B3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Rectangle 13" descr="FD1DDF730CE4456e89755B07FE1653D0# #Rectangle 13"/>
              <p:cNvSpPr>
                <a:spLocks noChangeArrowheads="1"/>
              </p:cNvSpPr>
              <p:nvPr/>
            </p:nvSpPr>
            <p:spPr bwMode="auto">
              <a:xfrm>
                <a:off x="1772600" y="3245759"/>
                <a:ext cx="1460088" cy="30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dirty="0">
                    <a:solidFill>
                      <a:schemeClr val="bg1">
                        <a:lumMod val="50000"/>
                      </a:schemeClr>
                    </a:solidFill>
                    <a:latin typeface="方正兰亭中黑_GBK" pitchFamily="2" charset="-122"/>
                    <a:ea typeface="方正兰亭中黑_GBK" pitchFamily="2" charset="-122"/>
                  </a:rPr>
                  <a:t>添加标题</a:t>
                </a:r>
                <a:endParaRPr lang="en-US" altLang="zh-CN" sz="1600" dirty="0">
                  <a:solidFill>
                    <a:schemeClr val="bg1">
                      <a:lumMod val="50000"/>
                    </a:schemeClr>
                  </a:solidFill>
                  <a:latin typeface="方正兰亭中黑_GBK" pitchFamily="2" charset="-122"/>
                  <a:ea typeface="方正兰亭中黑_GBK" pitchFamily="2" charset="-122"/>
                </a:endParaRPr>
              </a:p>
            </p:txBody>
          </p:sp>
          <p:sp>
            <p:nvSpPr>
              <p:cNvPr id="29" name="Rectangle 13" descr="FD1DDF730CE4456e89755B07FE1653D0# #Rectangle 13"/>
              <p:cNvSpPr>
                <a:spLocks noChangeArrowheads="1"/>
              </p:cNvSpPr>
              <p:nvPr/>
            </p:nvSpPr>
            <p:spPr bwMode="auto">
              <a:xfrm>
                <a:off x="1772593" y="3513471"/>
                <a:ext cx="2391677" cy="54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dirty="0">
                    <a:solidFill>
                      <a:schemeClr val="bg1">
                        <a:lumMod val="50000"/>
                      </a:schemeClr>
                    </a:solidFill>
                    <a:latin typeface="方正兰亭纤黑简体" pitchFamily="65" charset="-122"/>
                    <a:ea typeface="方正兰亭纤黑简体" pitchFamily="65" charset="-122"/>
                  </a:rPr>
                  <a:t>此处添加计划扼要说明，添加简短说明文字。此处添加明年计划的扼要说明，添加简短说明文字。</a:t>
                </a:r>
                <a:endParaRPr lang="en-US" altLang="zh-CN" sz="1100" dirty="0">
                  <a:solidFill>
                    <a:schemeClr val="bg1">
                      <a:lumMod val="50000"/>
                    </a:schemeClr>
                  </a:solidFill>
                  <a:latin typeface="方正兰亭纤黑简体" pitchFamily="65" charset="-122"/>
                  <a:ea typeface="方正兰亭纤黑简体" pitchFamily="65" charset="-122"/>
                </a:endParaRPr>
              </a:p>
            </p:txBody>
          </p:sp>
          <p:sp>
            <p:nvSpPr>
              <p:cNvPr id="30" name="椭圆 29"/>
              <p:cNvSpPr/>
              <p:nvPr/>
            </p:nvSpPr>
            <p:spPr>
              <a:xfrm>
                <a:off x="683568" y="3216460"/>
                <a:ext cx="870820" cy="870820"/>
              </a:xfrm>
              <a:prstGeom prst="ellipse">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31" name="组合 30"/>
              <p:cNvGrpSpPr/>
              <p:nvPr/>
            </p:nvGrpSpPr>
            <p:grpSpPr>
              <a:xfrm>
                <a:off x="802982" y="3222144"/>
                <a:ext cx="641935" cy="750069"/>
                <a:chOff x="1693518" y="990614"/>
                <a:chExt cx="641935" cy="750069"/>
              </a:xfrm>
            </p:grpSpPr>
            <p:sp>
              <p:nvSpPr>
                <p:cNvPr id="32" name="TextBox 24"/>
                <p:cNvSpPr txBox="1"/>
                <p:nvPr/>
              </p:nvSpPr>
              <p:spPr>
                <a:xfrm>
                  <a:off x="1693518" y="1226960"/>
                  <a:ext cx="361144" cy="407446"/>
                </a:xfrm>
                <a:prstGeom prst="rect">
                  <a:avLst/>
                </a:prstGeom>
                <a:noFill/>
              </p:spPr>
              <p:txBody>
                <a:bodyPr vert="eaVert" wrap="none" rtlCol="0">
                  <a:spAutoFit/>
                </a:bodyPr>
                <a:lstStyle/>
                <a:p>
                  <a:pPr algn="ctr"/>
                  <a:r>
                    <a:rPr lang="zh-CN" altLang="en-US" sz="1400" dirty="0">
                      <a:solidFill>
                        <a:schemeClr val="bg1"/>
                      </a:solidFill>
                      <a:latin typeface="方正兰亭中黑_GBK" pitchFamily="2" charset="-122"/>
                      <a:ea typeface="方正兰亭中黑_GBK" pitchFamily="2" charset="-122"/>
                    </a:rPr>
                    <a:t>计划</a:t>
                  </a:r>
                </a:p>
              </p:txBody>
            </p:sp>
            <p:sp>
              <p:nvSpPr>
                <p:cNvPr id="33" name="矩形 32"/>
                <p:cNvSpPr/>
                <p:nvPr/>
              </p:nvSpPr>
              <p:spPr>
                <a:xfrm>
                  <a:off x="1886627" y="990614"/>
                  <a:ext cx="448826" cy="750069"/>
                </a:xfrm>
                <a:prstGeom prst="rect">
                  <a:avLst/>
                </a:prstGeom>
              </p:spPr>
              <p:txBody>
                <a:bodyPr wrap="none">
                  <a:spAutoFit/>
                </a:bodyPr>
                <a:lstStyle/>
                <a:p>
                  <a:pPr>
                    <a:spcBef>
                      <a:spcPct val="0"/>
                    </a:spcBef>
                    <a:defRPr/>
                  </a:pPr>
                  <a:r>
                    <a:rPr lang="en-US" altLang="zh-CN" sz="4800" dirty="0">
                      <a:solidFill>
                        <a:schemeClr val="bg1"/>
                      </a:solidFill>
                      <a:latin typeface="Swis721 BlkCn BT" pitchFamily="34" charset="0"/>
                      <a:ea typeface="方正兰亭中黑_GBK" pitchFamily="2" charset="-122"/>
                      <a:cs typeface="Arial" panose="020B0604020202020204" pitchFamily="34" charset="0"/>
                    </a:rPr>
                    <a:t>4</a:t>
                  </a:r>
                </a:p>
              </p:txBody>
            </p:sp>
          </p:grpSp>
        </p:grpSp>
        <p:grpSp>
          <p:nvGrpSpPr>
            <p:cNvPr id="9" name="组合 8"/>
            <p:cNvGrpSpPr/>
            <p:nvPr/>
          </p:nvGrpSpPr>
          <p:grpSpPr>
            <a:xfrm>
              <a:off x="6377701" y="2225344"/>
              <a:ext cx="4932127" cy="2040833"/>
              <a:chOff x="4714085" y="699542"/>
              <a:chExt cx="3828515" cy="1584176"/>
            </a:xfrm>
          </p:grpSpPr>
          <p:sp>
            <p:nvSpPr>
              <p:cNvPr id="20" name="圆角矩形 27"/>
              <p:cNvSpPr/>
              <p:nvPr/>
            </p:nvSpPr>
            <p:spPr>
              <a:xfrm>
                <a:off x="5732632" y="699542"/>
                <a:ext cx="2809968" cy="1584176"/>
              </a:xfrm>
              <a:prstGeom prst="roundRect">
                <a:avLst>
                  <a:gd name="adj" fmla="val 9138"/>
                </a:avLst>
              </a:prstGeom>
              <a:noFill/>
              <a:ln w="6350">
                <a:solidFill>
                  <a:srgbClr val="61B3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21" name="Rectangle 13" descr="FD1DDF730CE4456e89755B07FE1653D0# #Rectangle 13"/>
              <p:cNvSpPr>
                <a:spLocks noChangeArrowheads="1"/>
              </p:cNvSpPr>
              <p:nvPr/>
            </p:nvSpPr>
            <p:spPr bwMode="auto">
              <a:xfrm>
                <a:off x="5980563" y="1085519"/>
                <a:ext cx="1460088" cy="30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dirty="0">
                    <a:solidFill>
                      <a:schemeClr val="bg1">
                        <a:lumMod val="50000"/>
                      </a:schemeClr>
                    </a:solidFill>
                    <a:latin typeface="方正兰亭中黑_GBK" pitchFamily="2" charset="-122"/>
                    <a:ea typeface="方正兰亭中黑_GBK" pitchFamily="2" charset="-122"/>
                  </a:rPr>
                  <a:t>添加标题</a:t>
                </a:r>
                <a:endParaRPr lang="en-US" altLang="zh-CN" sz="1600" dirty="0">
                  <a:solidFill>
                    <a:schemeClr val="bg1">
                      <a:lumMod val="50000"/>
                    </a:schemeClr>
                  </a:solidFill>
                  <a:latin typeface="方正兰亭中黑_GBK" pitchFamily="2" charset="-122"/>
                  <a:ea typeface="方正兰亭中黑_GBK" pitchFamily="2" charset="-122"/>
                </a:endParaRPr>
              </a:p>
            </p:txBody>
          </p:sp>
          <p:sp>
            <p:nvSpPr>
              <p:cNvPr id="22" name="Rectangle 13" descr="FD1DDF730CE4456e89755B07FE1653D0# #Rectangle 13"/>
              <p:cNvSpPr>
                <a:spLocks noChangeArrowheads="1"/>
              </p:cNvSpPr>
              <p:nvPr/>
            </p:nvSpPr>
            <p:spPr bwMode="auto">
              <a:xfrm>
                <a:off x="5980561" y="1353231"/>
                <a:ext cx="2391677" cy="54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dirty="0">
                    <a:solidFill>
                      <a:schemeClr val="bg1">
                        <a:lumMod val="50000"/>
                      </a:schemeClr>
                    </a:solidFill>
                    <a:latin typeface="方正兰亭纤黑简体" pitchFamily="65" charset="-122"/>
                    <a:ea typeface="方正兰亭纤黑简体" pitchFamily="65" charset="-122"/>
                  </a:rPr>
                  <a:t>此处添加计划扼要说明，添加简短说明文字。此处添加明年计划的扼要说明，添加简短说明文字。</a:t>
                </a:r>
                <a:endParaRPr lang="en-US" altLang="zh-CN" sz="1100" dirty="0">
                  <a:solidFill>
                    <a:schemeClr val="bg1">
                      <a:lumMod val="50000"/>
                    </a:schemeClr>
                  </a:solidFill>
                  <a:latin typeface="方正兰亭纤黑简体" pitchFamily="65" charset="-122"/>
                  <a:ea typeface="方正兰亭纤黑简体" pitchFamily="65" charset="-122"/>
                </a:endParaRPr>
              </a:p>
            </p:txBody>
          </p:sp>
          <p:sp>
            <p:nvSpPr>
              <p:cNvPr id="23" name="椭圆 22"/>
              <p:cNvSpPr/>
              <p:nvPr/>
            </p:nvSpPr>
            <p:spPr>
              <a:xfrm>
                <a:off x="4714085" y="1056220"/>
                <a:ext cx="870820" cy="870820"/>
              </a:xfrm>
              <a:prstGeom prst="ellipse">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4" name="组合 23"/>
              <p:cNvGrpSpPr/>
              <p:nvPr/>
            </p:nvGrpSpPr>
            <p:grpSpPr>
              <a:xfrm>
                <a:off x="4821271" y="1061904"/>
                <a:ext cx="654170" cy="750069"/>
                <a:chOff x="1607351" y="990614"/>
                <a:chExt cx="654170" cy="750069"/>
              </a:xfrm>
            </p:grpSpPr>
            <p:sp>
              <p:nvSpPr>
                <p:cNvPr id="25" name="TextBox 33"/>
                <p:cNvSpPr txBox="1"/>
                <p:nvPr/>
              </p:nvSpPr>
              <p:spPr>
                <a:xfrm>
                  <a:off x="1607351" y="1226960"/>
                  <a:ext cx="361145" cy="407446"/>
                </a:xfrm>
                <a:prstGeom prst="rect">
                  <a:avLst/>
                </a:prstGeom>
                <a:noFill/>
              </p:spPr>
              <p:txBody>
                <a:bodyPr vert="eaVert" wrap="none" rtlCol="0">
                  <a:spAutoFit/>
                </a:bodyPr>
                <a:lstStyle/>
                <a:p>
                  <a:pPr algn="ctr"/>
                  <a:r>
                    <a:rPr lang="zh-CN" altLang="en-US" sz="1400" dirty="0">
                      <a:solidFill>
                        <a:schemeClr val="bg1"/>
                      </a:solidFill>
                      <a:latin typeface="方正兰亭中黑_GBK" pitchFamily="2" charset="-122"/>
                      <a:ea typeface="方正兰亭中黑_GBK" pitchFamily="2" charset="-122"/>
                    </a:rPr>
                    <a:t>计划</a:t>
                  </a:r>
                </a:p>
              </p:txBody>
            </p:sp>
            <p:sp>
              <p:nvSpPr>
                <p:cNvPr id="26" name="矩形 25"/>
                <p:cNvSpPr/>
                <p:nvPr/>
              </p:nvSpPr>
              <p:spPr>
                <a:xfrm>
                  <a:off x="1845672" y="990614"/>
                  <a:ext cx="415849" cy="750069"/>
                </a:xfrm>
                <a:prstGeom prst="rect">
                  <a:avLst/>
                </a:prstGeom>
              </p:spPr>
              <p:txBody>
                <a:bodyPr wrap="square">
                  <a:spAutoFit/>
                </a:bodyPr>
                <a:lstStyle/>
                <a:p>
                  <a:pPr>
                    <a:spcBef>
                      <a:spcPct val="0"/>
                    </a:spcBef>
                    <a:defRPr/>
                  </a:pPr>
                  <a:r>
                    <a:rPr lang="en-US" altLang="zh-CN" sz="4800" dirty="0">
                      <a:solidFill>
                        <a:schemeClr val="bg1"/>
                      </a:solidFill>
                      <a:latin typeface="Swis721 BlkCn BT" pitchFamily="34" charset="0"/>
                      <a:ea typeface="方正兰亭中黑_GBK" pitchFamily="2" charset="-122"/>
                      <a:cs typeface="Arial" panose="020B0604020202020204" pitchFamily="34" charset="0"/>
                    </a:rPr>
                    <a:t>1</a:t>
                  </a:r>
                </a:p>
              </p:txBody>
            </p:sp>
          </p:grpSp>
        </p:grpSp>
        <p:grpSp>
          <p:nvGrpSpPr>
            <p:cNvPr id="10" name="组合 9"/>
            <p:cNvGrpSpPr/>
            <p:nvPr/>
          </p:nvGrpSpPr>
          <p:grpSpPr>
            <a:xfrm>
              <a:off x="6377701" y="4551102"/>
              <a:ext cx="4932127" cy="2040833"/>
              <a:chOff x="4714085" y="2859782"/>
              <a:chExt cx="3828515" cy="1584176"/>
            </a:xfrm>
          </p:grpSpPr>
          <p:sp>
            <p:nvSpPr>
              <p:cNvPr id="13" name="圆角矩形 36"/>
              <p:cNvSpPr/>
              <p:nvPr/>
            </p:nvSpPr>
            <p:spPr>
              <a:xfrm>
                <a:off x="5732632" y="2859782"/>
                <a:ext cx="2809968" cy="1584176"/>
              </a:xfrm>
              <a:prstGeom prst="roundRect">
                <a:avLst>
                  <a:gd name="adj" fmla="val 9138"/>
                </a:avLst>
              </a:prstGeom>
              <a:noFill/>
              <a:ln w="6350">
                <a:solidFill>
                  <a:srgbClr val="61B3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Rectangle 13" descr="FD1DDF730CE4456e89755B07FE1653D0# #Rectangle 13"/>
              <p:cNvSpPr>
                <a:spLocks noChangeArrowheads="1"/>
              </p:cNvSpPr>
              <p:nvPr/>
            </p:nvSpPr>
            <p:spPr bwMode="auto">
              <a:xfrm>
                <a:off x="5980563" y="3245759"/>
                <a:ext cx="1460088" cy="30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600" dirty="0">
                    <a:solidFill>
                      <a:schemeClr val="bg1">
                        <a:lumMod val="50000"/>
                      </a:schemeClr>
                    </a:solidFill>
                    <a:latin typeface="方正兰亭中黑_GBK" pitchFamily="2" charset="-122"/>
                    <a:ea typeface="方正兰亭中黑_GBK" pitchFamily="2" charset="-122"/>
                  </a:rPr>
                  <a:t>添加标题</a:t>
                </a:r>
                <a:endParaRPr lang="en-US" altLang="zh-CN" sz="1600" dirty="0">
                  <a:solidFill>
                    <a:schemeClr val="bg1">
                      <a:lumMod val="50000"/>
                    </a:schemeClr>
                  </a:solidFill>
                  <a:latin typeface="方正兰亭中黑_GBK" pitchFamily="2" charset="-122"/>
                  <a:ea typeface="方正兰亭中黑_GBK" pitchFamily="2" charset="-122"/>
                </a:endParaRPr>
              </a:p>
            </p:txBody>
          </p:sp>
          <p:sp>
            <p:nvSpPr>
              <p:cNvPr id="15" name="Rectangle 13" descr="FD1DDF730CE4456e89755B07FE1653D0# #Rectangle 13"/>
              <p:cNvSpPr>
                <a:spLocks noChangeArrowheads="1"/>
              </p:cNvSpPr>
              <p:nvPr/>
            </p:nvSpPr>
            <p:spPr bwMode="auto">
              <a:xfrm>
                <a:off x="5980561" y="3513471"/>
                <a:ext cx="2391677" cy="54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100" dirty="0">
                    <a:solidFill>
                      <a:schemeClr val="bg1">
                        <a:lumMod val="50000"/>
                      </a:schemeClr>
                    </a:solidFill>
                    <a:latin typeface="方正兰亭纤黑简体" pitchFamily="65" charset="-122"/>
                    <a:ea typeface="方正兰亭纤黑简体" pitchFamily="65" charset="-122"/>
                  </a:rPr>
                  <a:t>此处添加计划扼要说明，添加简短说明文字。此处添加明年计划的扼要说明，添加简短说明文字。</a:t>
                </a:r>
                <a:endParaRPr lang="en-US" altLang="zh-CN" sz="1100" dirty="0">
                  <a:solidFill>
                    <a:schemeClr val="bg1">
                      <a:lumMod val="50000"/>
                    </a:schemeClr>
                  </a:solidFill>
                  <a:latin typeface="方正兰亭纤黑简体" pitchFamily="65" charset="-122"/>
                  <a:ea typeface="方正兰亭纤黑简体" pitchFamily="65" charset="-122"/>
                </a:endParaRPr>
              </a:p>
            </p:txBody>
          </p:sp>
          <p:sp>
            <p:nvSpPr>
              <p:cNvPr id="16" name="椭圆 15"/>
              <p:cNvSpPr/>
              <p:nvPr/>
            </p:nvSpPr>
            <p:spPr>
              <a:xfrm>
                <a:off x="4714085" y="3216460"/>
                <a:ext cx="870820" cy="870820"/>
              </a:xfrm>
              <a:prstGeom prst="ellipse">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17" name="组合 16"/>
              <p:cNvGrpSpPr/>
              <p:nvPr/>
            </p:nvGrpSpPr>
            <p:grpSpPr>
              <a:xfrm>
                <a:off x="4833499" y="3222144"/>
                <a:ext cx="641943" cy="750069"/>
                <a:chOff x="1619579" y="990614"/>
                <a:chExt cx="641943" cy="750069"/>
              </a:xfrm>
            </p:grpSpPr>
            <p:sp>
              <p:nvSpPr>
                <p:cNvPr id="18" name="TextBox 42"/>
                <p:cNvSpPr txBox="1"/>
                <p:nvPr/>
              </p:nvSpPr>
              <p:spPr>
                <a:xfrm>
                  <a:off x="1619579" y="1226960"/>
                  <a:ext cx="361145" cy="407446"/>
                </a:xfrm>
                <a:prstGeom prst="rect">
                  <a:avLst/>
                </a:prstGeom>
                <a:noFill/>
              </p:spPr>
              <p:txBody>
                <a:bodyPr vert="eaVert" wrap="none" rtlCol="0">
                  <a:spAutoFit/>
                </a:bodyPr>
                <a:lstStyle/>
                <a:p>
                  <a:pPr algn="ctr"/>
                  <a:r>
                    <a:rPr lang="zh-CN" altLang="en-US" sz="1400" dirty="0">
                      <a:solidFill>
                        <a:schemeClr val="bg1"/>
                      </a:solidFill>
                      <a:latin typeface="方正兰亭中黑_GBK" pitchFamily="2" charset="-122"/>
                      <a:ea typeface="方正兰亭中黑_GBK" pitchFamily="2" charset="-122"/>
                    </a:rPr>
                    <a:t>计划</a:t>
                  </a:r>
                </a:p>
              </p:txBody>
            </p:sp>
            <p:sp>
              <p:nvSpPr>
                <p:cNvPr id="19" name="矩形 18"/>
                <p:cNvSpPr/>
                <p:nvPr/>
              </p:nvSpPr>
              <p:spPr>
                <a:xfrm>
                  <a:off x="1812696" y="990614"/>
                  <a:ext cx="448826" cy="750069"/>
                </a:xfrm>
                <a:prstGeom prst="rect">
                  <a:avLst/>
                </a:prstGeom>
              </p:spPr>
              <p:txBody>
                <a:bodyPr wrap="none">
                  <a:spAutoFit/>
                </a:bodyPr>
                <a:lstStyle/>
                <a:p>
                  <a:pPr>
                    <a:spcBef>
                      <a:spcPct val="0"/>
                    </a:spcBef>
                    <a:defRPr/>
                  </a:pPr>
                  <a:r>
                    <a:rPr lang="en-US" altLang="zh-CN" sz="4800" dirty="0">
                      <a:solidFill>
                        <a:schemeClr val="bg1"/>
                      </a:solidFill>
                      <a:latin typeface="Swis721 BlkCn BT" pitchFamily="34" charset="0"/>
                      <a:ea typeface="方正兰亭中黑_GBK" pitchFamily="2" charset="-122"/>
                      <a:cs typeface="Arial" panose="020B0604020202020204" pitchFamily="34" charset="0"/>
                    </a:rPr>
                    <a:t>3</a:t>
                  </a:r>
                </a:p>
              </p:txBody>
            </p:sp>
          </p:gr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18497"/>
            <a:ext cx="12190413" cy="799817"/>
            <a:chOff x="0" y="557446"/>
            <a:chExt cx="12190413" cy="799817"/>
          </a:xfrm>
        </p:grpSpPr>
        <p:sp>
          <p:nvSpPr>
            <p:cNvPr id="11" name="矩形 10"/>
            <p:cNvSpPr/>
            <p:nvPr/>
          </p:nvSpPr>
          <p:spPr>
            <a:xfrm flipV="1">
              <a:off x="0" y="1311544"/>
              <a:ext cx="12190413" cy="45719"/>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55744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a:solidFill>
                    <a:srgbClr val="61B39D"/>
                  </a:solidFill>
                  <a:latin typeface="华文新魏" panose="02010800040101010101" pitchFamily="2" charset="-122"/>
                  <a:ea typeface="华文新魏" panose="02010800040101010101" pitchFamily="2" charset="-122"/>
                  <a:sym typeface="Arial" panose="020B0604020202020204" pitchFamily="34" charset="0"/>
                </a:rPr>
                <a:t>教学成果展示</a:t>
              </a:r>
              <a:endParaRPr lang="zh-CN" altLang="en-US" sz="3600" dirty="0">
                <a:solidFill>
                  <a:srgbClr val="61B39D"/>
                </a:solidFill>
                <a:latin typeface="华文新魏" panose="02010800040101010101" pitchFamily="2" charset="-122"/>
                <a:ea typeface="华文新魏" panose="02010800040101010101" pitchFamily="2" charset="-122"/>
                <a:sym typeface="Arial" panose="020B0604020202020204" pitchFamily="34" charset="0"/>
              </a:endParaRPr>
            </a:p>
          </p:txBody>
        </p:sp>
      </p:grpSp>
      <p:grpSp>
        <p:nvGrpSpPr>
          <p:cNvPr id="5" name="组合 4"/>
          <p:cNvGrpSpPr/>
          <p:nvPr/>
        </p:nvGrpSpPr>
        <p:grpSpPr>
          <a:xfrm>
            <a:off x="2405379" y="1861846"/>
            <a:ext cx="8828678" cy="4328297"/>
            <a:chOff x="1421542" y="1140528"/>
            <a:chExt cx="6389974" cy="3132712"/>
          </a:xfrm>
        </p:grpSpPr>
        <p:sp>
          <p:nvSpPr>
            <p:cNvPr id="6" name="燕尾形 5"/>
            <p:cNvSpPr/>
            <p:nvPr/>
          </p:nvSpPr>
          <p:spPr>
            <a:xfrm>
              <a:off x="1421542" y="1360722"/>
              <a:ext cx="269960" cy="431936"/>
            </a:xfrm>
            <a:prstGeom prst="chevron">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lumMod val="50000"/>
                  </a:schemeClr>
                </a:solidFill>
              </a:endParaRPr>
            </a:p>
          </p:txBody>
        </p:sp>
        <p:cxnSp>
          <p:nvCxnSpPr>
            <p:cNvPr id="7" name="直接连接符 6"/>
            <p:cNvCxnSpPr/>
            <p:nvPr/>
          </p:nvCxnSpPr>
          <p:spPr>
            <a:xfrm flipV="1">
              <a:off x="4152896" y="1140528"/>
              <a:ext cx="0" cy="3132712"/>
            </a:xfrm>
            <a:prstGeom prst="line">
              <a:avLst/>
            </a:prstGeom>
            <a:ln>
              <a:solidFill>
                <a:schemeClr val="bg1">
                  <a:lumMod val="75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801134" y="1156401"/>
              <a:ext cx="1384278" cy="244273"/>
            </a:xfrm>
            <a:prstGeom prst="rect">
              <a:avLst/>
            </a:prstGeom>
          </p:spPr>
          <p:txBody>
            <a:bodyPr wrap="none" lIns="68555" tIns="34278" rIns="68555" bIns="34278">
              <a:spAutoFit/>
            </a:bodyPr>
            <a:lstStyle/>
            <a:p>
              <a:pPr algn="l"/>
              <a:r>
                <a:rPr lang="zh-CN" altLang="en-US" sz="1650" b="1" dirty="0">
                  <a:solidFill>
                    <a:schemeClr val="bg1">
                      <a:lumMod val="50000"/>
                    </a:schemeClr>
                  </a:solidFill>
                  <a:latin typeface="微软雅黑" panose="020B0503020204020204" pitchFamily="34" charset="-122"/>
                  <a:ea typeface="微软雅黑" panose="020B0503020204020204" pitchFamily="34" charset="-122"/>
                </a:rPr>
                <a:t>单击此处添加标题</a:t>
              </a:r>
            </a:p>
          </p:txBody>
        </p:sp>
        <p:sp>
          <p:nvSpPr>
            <p:cNvPr id="10" name="矩形 47"/>
            <p:cNvSpPr>
              <a:spLocks noChangeArrowheads="1"/>
            </p:cNvSpPr>
            <p:nvPr/>
          </p:nvSpPr>
          <p:spPr bwMode="auto">
            <a:xfrm>
              <a:off x="1791415" y="1467373"/>
              <a:ext cx="2483629" cy="3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p>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p>
          </p:txBody>
        </p:sp>
        <p:sp>
          <p:nvSpPr>
            <p:cNvPr id="13" name="燕尾形 9"/>
            <p:cNvSpPr/>
            <p:nvPr/>
          </p:nvSpPr>
          <p:spPr>
            <a:xfrm>
              <a:off x="1421542" y="2386567"/>
              <a:ext cx="269960" cy="431936"/>
            </a:xfrm>
            <a:prstGeom prst="chevron">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
          <p:nvSpPr>
            <p:cNvPr id="14" name="矩形 13"/>
            <p:cNvSpPr/>
            <p:nvPr/>
          </p:nvSpPr>
          <p:spPr>
            <a:xfrm>
              <a:off x="1801134" y="2182248"/>
              <a:ext cx="1384278" cy="244273"/>
            </a:xfrm>
            <a:prstGeom prst="rect">
              <a:avLst/>
            </a:prstGeom>
          </p:spPr>
          <p:txBody>
            <a:bodyPr wrap="none" lIns="68555" tIns="34278" rIns="68555" bIns="34278">
              <a:spAutoFit/>
            </a:bodyPr>
            <a:lstStyle/>
            <a:p>
              <a:pPr algn="l"/>
              <a:r>
                <a:rPr lang="zh-CN" altLang="en-US" sz="1650" b="1" dirty="0">
                  <a:solidFill>
                    <a:schemeClr val="bg1">
                      <a:lumMod val="50000"/>
                    </a:schemeClr>
                  </a:solidFill>
                  <a:latin typeface="微软雅黑" panose="020B0503020204020204" pitchFamily="34" charset="-122"/>
                  <a:ea typeface="微软雅黑" panose="020B0503020204020204" pitchFamily="34" charset="-122"/>
                </a:rPr>
                <a:t>单击此处添加标题</a:t>
              </a:r>
            </a:p>
          </p:txBody>
        </p:sp>
        <p:sp>
          <p:nvSpPr>
            <p:cNvPr id="15" name="矩形 47"/>
            <p:cNvSpPr>
              <a:spLocks noChangeArrowheads="1"/>
            </p:cNvSpPr>
            <p:nvPr/>
          </p:nvSpPr>
          <p:spPr bwMode="auto">
            <a:xfrm>
              <a:off x="1791415" y="2493220"/>
              <a:ext cx="2483629" cy="3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p>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p>
          </p:txBody>
        </p:sp>
        <p:sp>
          <p:nvSpPr>
            <p:cNvPr id="16" name="燕尾形 13"/>
            <p:cNvSpPr/>
            <p:nvPr/>
          </p:nvSpPr>
          <p:spPr>
            <a:xfrm>
              <a:off x="1421542" y="3466408"/>
              <a:ext cx="269960" cy="431936"/>
            </a:xfrm>
            <a:prstGeom prst="chevron">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
          <p:nvSpPr>
            <p:cNvPr id="17" name="矩形 16"/>
            <p:cNvSpPr/>
            <p:nvPr/>
          </p:nvSpPr>
          <p:spPr>
            <a:xfrm>
              <a:off x="1801134" y="3262087"/>
              <a:ext cx="1384278" cy="244273"/>
            </a:xfrm>
            <a:prstGeom prst="rect">
              <a:avLst/>
            </a:prstGeom>
          </p:spPr>
          <p:txBody>
            <a:bodyPr wrap="none" lIns="68555" tIns="34278" rIns="68555" bIns="34278">
              <a:spAutoFit/>
            </a:bodyPr>
            <a:lstStyle/>
            <a:p>
              <a:pPr algn="l"/>
              <a:r>
                <a:rPr lang="zh-CN" altLang="en-US" sz="1650" b="1" dirty="0">
                  <a:solidFill>
                    <a:schemeClr val="bg1">
                      <a:lumMod val="50000"/>
                    </a:schemeClr>
                  </a:solidFill>
                  <a:latin typeface="微软雅黑" panose="020B0503020204020204" pitchFamily="34" charset="-122"/>
                  <a:ea typeface="微软雅黑" panose="020B0503020204020204" pitchFamily="34" charset="-122"/>
                </a:rPr>
                <a:t>单击此处添加标题</a:t>
              </a:r>
            </a:p>
          </p:txBody>
        </p:sp>
        <p:sp>
          <p:nvSpPr>
            <p:cNvPr id="18" name="矩形 47"/>
            <p:cNvSpPr>
              <a:spLocks noChangeArrowheads="1"/>
            </p:cNvSpPr>
            <p:nvPr/>
          </p:nvSpPr>
          <p:spPr bwMode="auto">
            <a:xfrm>
              <a:off x="1791415" y="3573059"/>
              <a:ext cx="2483629" cy="3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p>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p>
          </p:txBody>
        </p:sp>
        <p:sp>
          <p:nvSpPr>
            <p:cNvPr id="19" name="燕尾形 17"/>
            <p:cNvSpPr/>
            <p:nvPr/>
          </p:nvSpPr>
          <p:spPr>
            <a:xfrm>
              <a:off x="4958014" y="1360722"/>
              <a:ext cx="269960" cy="431936"/>
            </a:xfrm>
            <a:prstGeom prst="chevron">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
          <p:nvSpPr>
            <p:cNvPr id="20" name="矩形 19"/>
            <p:cNvSpPr/>
            <p:nvPr/>
          </p:nvSpPr>
          <p:spPr>
            <a:xfrm>
              <a:off x="5337606" y="1156401"/>
              <a:ext cx="1384278" cy="244273"/>
            </a:xfrm>
            <a:prstGeom prst="rect">
              <a:avLst/>
            </a:prstGeom>
          </p:spPr>
          <p:txBody>
            <a:bodyPr wrap="none" lIns="68555" tIns="34278" rIns="68555" bIns="34278">
              <a:spAutoFit/>
            </a:bodyPr>
            <a:lstStyle/>
            <a:p>
              <a:pPr algn="l"/>
              <a:r>
                <a:rPr lang="zh-CN" altLang="en-US" sz="1650" b="1" dirty="0">
                  <a:solidFill>
                    <a:schemeClr val="bg1">
                      <a:lumMod val="50000"/>
                    </a:schemeClr>
                  </a:solidFill>
                  <a:latin typeface="微软雅黑" panose="020B0503020204020204" pitchFamily="34" charset="-122"/>
                  <a:ea typeface="微软雅黑" panose="020B0503020204020204" pitchFamily="34" charset="-122"/>
                </a:rPr>
                <a:t>单击此处添加标题</a:t>
              </a:r>
            </a:p>
          </p:txBody>
        </p:sp>
        <p:sp>
          <p:nvSpPr>
            <p:cNvPr id="21" name="矩形 47"/>
            <p:cNvSpPr>
              <a:spLocks noChangeArrowheads="1"/>
            </p:cNvSpPr>
            <p:nvPr/>
          </p:nvSpPr>
          <p:spPr bwMode="auto">
            <a:xfrm>
              <a:off x="5327887" y="1467373"/>
              <a:ext cx="2483629" cy="3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p>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p>
          </p:txBody>
        </p:sp>
        <p:sp>
          <p:nvSpPr>
            <p:cNvPr id="22" name="燕尾形 21"/>
            <p:cNvSpPr/>
            <p:nvPr/>
          </p:nvSpPr>
          <p:spPr>
            <a:xfrm>
              <a:off x="4958014" y="2386567"/>
              <a:ext cx="269960" cy="431936"/>
            </a:xfrm>
            <a:prstGeom prst="chevron">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
          <p:nvSpPr>
            <p:cNvPr id="23" name="矩形 22"/>
            <p:cNvSpPr/>
            <p:nvPr/>
          </p:nvSpPr>
          <p:spPr>
            <a:xfrm>
              <a:off x="5337606" y="2182248"/>
              <a:ext cx="1384278" cy="244273"/>
            </a:xfrm>
            <a:prstGeom prst="rect">
              <a:avLst/>
            </a:prstGeom>
          </p:spPr>
          <p:txBody>
            <a:bodyPr wrap="none" lIns="68555" tIns="34278" rIns="68555" bIns="34278">
              <a:spAutoFit/>
            </a:bodyPr>
            <a:lstStyle/>
            <a:p>
              <a:pPr algn="l"/>
              <a:r>
                <a:rPr lang="zh-CN" altLang="en-US" sz="1650" b="1" dirty="0">
                  <a:solidFill>
                    <a:schemeClr val="bg1">
                      <a:lumMod val="50000"/>
                    </a:schemeClr>
                  </a:solidFill>
                  <a:latin typeface="微软雅黑" panose="020B0503020204020204" pitchFamily="34" charset="-122"/>
                  <a:ea typeface="微软雅黑" panose="020B0503020204020204" pitchFamily="34" charset="-122"/>
                </a:rPr>
                <a:t>单击此处添加标题</a:t>
              </a:r>
            </a:p>
          </p:txBody>
        </p:sp>
        <p:sp>
          <p:nvSpPr>
            <p:cNvPr id="24" name="矩形 47"/>
            <p:cNvSpPr>
              <a:spLocks noChangeArrowheads="1"/>
            </p:cNvSpPr>
            <p:nvPr/>
          </p:nvSpPr>
          <p:spPr bwMode="auto">
            <a:xfrm>
              <a:off x="5327887" y="2493220"/>
              <a:ext cx="2483629" cy="3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p>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p>
          </p:txBody>
        </p:sp>
        <p:sp>
          <p:nvSpPr>
            <p:cNvPr id="25" name="燕尾形 25"/>
            <p:cNvSpPr/>
            <p:nvPr/>
          </p:nvSpPr>
          <p:spPr>
            <a:xfrm>
              <a:off x="4958014" y="3466408"/>
              <a:ext cx="269960" cy="431936"/>
            </a:xfrm>
            <a:prstGeom prst="chevron">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lumMod val="50000"/>
                  </a:schemeClr>
                </a:solidFill>
              </a:endParaRPr>
            </a:p>
          </p:txBody>
        </p:sp>
        <p:sp>
          <p:nvSpPr>
            <p:cNvPr id="26" name="矩形 25"/>
            <p:cNvSpPr/>
            <p:nvPr/>
          </p:nvSpPr>
          <p:spPr>
            <a:xfrm>
              <a:off x="5337606" y="3262087"/>
              <a:ext cx="1384278" cy="244273"/>
            </a:xfrm>
            <a:prstGeom prst="rect">
              <a:avLst/>
            </a:prstGeom>
          </p:spPr>
          <p:txBody>
            <a:bodyPr wrap="none" lIns="68555" tIns="34278" rIns="68555" bIns="34278">
              <a:spAutoFit/>
            </a:bodyPr>
            <a:lstStyle/>
            <a:p>
              <a:pPr algn="l"/>
              <a:r>
                <a:rPr lang="zh-CN" altLang="en-US" sz="1650" b="1" dirty="0">
                  <a:solidFill>
                    <a:schemeClr val="bg1">
                      <a:lumMod val="50000"/>
                    </a:schemeClr>
                  </a:solidFill>
                  <a:latin typeface="微软雅黑" panose="020B0503020204020204" pitchFamily="34" charset="-122"/>
                  <a:ea typeface="微软雅黑" panose="020B0503020204020204" pitchFamily="34" charset="-122"/>
                </a:rPr>
                <a:t>单击此处添加标题</a:t>
              </a:r>
            </a:p>
          </p:txBody>
        </p:sp>
        <p:sp>
          <p:nvSpPr>
            <p:cNvPr id="27" name="矩形 47"/>
            <p:cNvSpPr>
              <a:spLocks noChangeArrowheads="1"/>
            </p:cNvSpPr>
            <p:nvPr/>
          </p:nvSpPr>
          <p:spPr bwMode="auto">
            <a:xfrm>
              <a:off x="5327887" y="3573059"/>
              <a:ext cx="2483629" cy="34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p>
            <a:p>
              <a:pPr>
                <a:lnSpc>
                  <a:spcPct val="120000"/>
                </a:lnSpc>
                <a:spcBef>
                  <a:spcPct val="0"/>
                </a:spcBef>
                <a:buNone/>
              </a:pPr>
              <a:r>
                <a:rPr lang="zh-CN" altLang="en-US" sz="1050" dirty="0">
                  <a:solidFill>
                    <a:schemeClr val="bg1">
                      <a:lumMod val="50000"/>
                    </a:schemeClr>
                  </a:solidFill>
                  <a:sym typeface="微软雅黑" panose="020B0503020204020204" pitchFamily="34" charset="-122"/>
                </a:rPr>
                <a:t>请在此粘贴或者输入您的文字内容</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a:xfrm rot="5400000">
            <a:off x="5752811" y="496097"/>
            <a:ext cx="1002223" cy="3290470"/>
            <a:chOff x="2199085" y="162677"/>
            <a:chExt cx="1157932" cy="3801693"/>
          </a:xfrm>
        </p:grpSpPr>
        <p:grpSp>
          <p:nvGrpSpPr>
            <p:cNvPr id="13" name="组合 12"/>
            <p:cNvGrpSpPr/>
            <p:nvPr/>
          </p:nvGrpSpPr>
          <p:grpSpPr>
            <a:xfrm>
              <a:off x="2199086" y="162677"/>
              <a:ext cx="1157931" cy="3801693"/>
              <a:chOff x="3247559" y="62643"/>
              <a:chExt cx="914535" cy="3002586"/>
            </a:xfrm>
            <a:solidFill>
              <a:srgbClr val="C56928"/>
            </a:solidFill>
          </p:grpSpPr>
          <p:sp>
            <p:nvSpPr>
              <p:cNvPr id="18" name="矩形 17"/>
              <p:cNvSpPr/>
              <p:nvPr/>
            </p:nvSpPr>
            <p:spPr>
              <a:xfrm>
                <a:off x="3247695" y="2150829"/>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 name="矩形 18"/>
              <p:cNvSpPr/>
              <p:nvPr/>
            </p:nvSpPr>
            <p:spPr>
              <a:xfrm>
                <a:off x="3247695" y="1102794"/>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0" name="矩形 19"/>
              <p:cNvSpPr/>
              <p:nvPr/>
            </p:nvSpPr>
            <p:spPr>
              <a:xfrm>
                <a:off x="3247559" y="62643"/>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4" name="TextBox 4"/>
            <p:cNvSpPr txBox="1"/>
            <p:nvPr/>
          </p:nvSpPr>
          <p:spPr>
            <a:xfrm rot="16200000">
              <a:off x="2293869" y="2828884"/>
              <a:ext cx="877213" cy="1066782"/>
            </a:xfrm>
            <a:prstGeom prst="rect">
              <a:avLst/>
            </a:prstGeom>
            <a:noFill/>
          </p:spPr>
          <p:txBody>
            <a:bodyPr wrap="square" rtlCol="0">
              <a:spAutoFit/>
            </a:bodyPr>
            <a:lstStyle/>
            <a:p>
              <a:pPr algn="ctr"/>
              <a:r>
                <a:rPr lang="zh-CN" altLang="en-US" sz="5400" spc="600" dirty="0">
                  <a:solidFill>
                    <a:schemeClr val="bg1"/>
                  </a:solidFill>
                  <a:latin typeface="华文新魏" panose="02010800040101010101" pitchFamily="2" charset="-122"/>
                  <a:ea typeface="华文新魏" panose="02010800040101010101" pitchFamily="2" charset="-122"/>
                </a:rPr>
                <a:t>第</a:t>
              </a:r>
              <a:endParaRPr lang="en-US" altLang="zh-CN" sz="5400" spc="600" dirty="0">
                <a:solidFill>
                  <a:schemeClr val="bg1"/>
                </a:solidFill>
                <a:latin typeface="华文新魏" panose="02010800040101010101" pitchFamily="2" charset="-122"/>
                <a:ea typeface="华文新魏" panose="02010800040101010101" pitchFamily="2" charset="-122"/>
              </a:endParaRPr>
            </a:p>
          </p:txBody>
        </p:sp>
        <p:sp>
          <p:nvSpPr>
            <p:cNvPr id="15" name="TextBox 4"/>
            <p:cNvSpPr txBox="1"/>
            <p:nvPr/>
          </p:nvSpPr>
          <p:spPr>
            <a:xfrm rot="16200000">
              <a:off x="2336626" y="1501921"/>
              <a:ext cx="877212" cy="1066782"/>
            </a:xfrm>
            <a:prstGeom prst="rect">
              <a:avLst/>
            </a:prstGeom>
            <a:noFill/>
          </p:spPr>
          <p:txBody>
            <a:bodyPr wrap="square" rtlCol="0">
              <a:spAutoFit/>
            </a:bodyPr>
            <a:lstStyle/>
            <a:p>
              <a:pPr algn="ctr"/>
              <a:r>
                <a:rPr lang="zh-CN" altLang="en-US" sz="5400" spc="600" dirty="0">
                  <a:solidFill>
                    <a:schemeClr val="bg1"/>
                  </a:solidFill>
                  <a:latin typeface="华文新魏" panose="02010800040101010101" pitchFamily="2" charset="-122"/>
                  <a:ea typeface="华文新魏" panose="02010800040101010101" pitchFamily="2" charset="-122"/>
                </a:rPr>
                <a:t>四</a:t>
              </a:r>
              <a:endParaRPr lang="en-US" altLang="zh-CN" sz="5400" spc="600" dirty="0">
                <a:solidFill>
                  <a:schemeClr val="bg1"/>
                </a:solidFill>
                <a:latin typeface="华文新魏" panose="02010800040101010101" pitchFamily="2" charset="-122"/>
                <a:ea typeface="华文新魏" panose="02010800040101010101" pitchFamily="2" charset="-122"/>
              </a:endParaRPr>
            </a:p>
          </p:txBody>
        </p:sp>
        <p:sp>
          <p:nvSpPr>
            <p:cNvPr id="16" name="TextBox 4"/>
            <p:cNvSpPr txBox="1"/>
            <p:nvPr/>
          </p:nvSpPr>
          <p:spPr>
            <a:xfrm rot="16200000">
              <a:off x="2336452" y="184945"/>
              <a:ext cx="877212" cy="1066782"/>
            </a:xfrm>
            <a:prstGeom prst="rect">
              <a:avLst/>
            </a:prstGeom>
            <a:noFill/>
          </p:spPr>
          <p:txBody>
            <a:bodyPr wrap="square" rtlCol="0">
              <a:spAutoFit/>
            </a:bodyPr>
            <a:lstStyle/>
            <a:p>
              <a:pPr algn="ctr"/>
              <a:r>
                <a:rPr lang="zh-CN" altLang="en-US" sz="5400" spc="600" dirty="0">
                  <a:solidFill>
                    <a:schemeClr val="bg1"/>
                  </a:solidFill>
                  <a:latin typeface="华文新魏" panose="02010800040101010101" pitchFamily="2" charset="-122"/>
                  <a:ea typeface="华文新魏" panose="02010800040101010101" pitchFamily="2" charset="-122"/>
                </a:rPr>
                <a:t>节</a:t>
              </a:r>
              <a:endParaRPr lang="en-US" altLang="zh-CN" sz="5400" spc="600" dirty="0">
                <a:solidFill>
                  <a:schemeClr val="bg1"/>
                </a:solidFill>
                <a:latin typeface="华文新魏" panose="02010800040101010101" pitchFamily="2" charset="-122"/>
                <a:ea typeface="华文新魏" panose="02010800040101010101" pitchFamily="2" charset="-122"/>
              </a:endParaRPr>
            </a:p>
          </p:txBody>
        </p:sp>
      </p:grpSp>
      <p:grpSp>
        <p:nvGrpSpPr>
          <p:cNvPr id="21" name="组合 20"/>
          <p:cNvGrpSpPr/>
          <p:nvPr/>
        </p:nvGrpSpPr>
        <p:grpSpPr>
          <a:xfrm>
            <a:off x="4274793" y="2589000"/>
            <a:ext cx="3946667" cy="1274637"/>
            <a:chOff x="5548405" y="2863952"/>
            <a:chExt cx="3946667" cy="1274637"/>
          </a:xfrm>
        </p:grpSpPr>
        <p:sp>
          <p:nvSpPr>
            <p:cNvPr id="22" name="矩形 21"/>
            <p:cNvSpPr/>
            <p:nvPr/>
          </p:nvSpPr>
          <p:spPr>
            <a:xfrm>
              <a:off x="5582745" y="2863952"/>
              <a:ext cx="3877985" cy="830997"/>
            </a:xfrm>
            <a:prstGeom prst="rect">
              <a:avLst/>
            </a:prstGeom>
          </p:spPr>
          <p:txBody>
            <a:bodyPr wrap="none">
              <a:spAutoFit/>
            </a:bodyPr>
            <a:lstStyle/>
            <a:p>
              <a:pPr algn="ctr"/>
              <a:r>
                <a:rPr kumimoji="1" lang="zh-CN" altLang="en-US" sz="4800" dirty="0">
                  <a:solidFill>
                    <a:srgbClr val="61B39D"/>
                  </a:solidFill>
                  <a:latin typeface="华文新魏" panose="02010800040101010101" pitchFamily="2" charset="-122"/>
                  <a:ea typeface="华文新魏" panose="02010800040101010101" pitchFamily="2" charset="-122"/>
                </a:rPr>
                <a:t>教学工作总结</a:t>
              </a:r>
            </a:p>
          </p:txBody>
        </p:sp>
        <p:sp>
          <p:nvSpPr>
            <p:cNvPr id="23" name="矩形 22"/>
            <p:cNvSpPr/>
            <p:nvPr/>
          </p:nvSpPr>
          <p:spPr>
            <a:xfrm>
              <a:off x="5548405" y="3544708"/>
              <a:ext cx="3946667" cy="593881"/>
            </a:xfrm>
            <a:prstGeom prst="rect">
              <a:avLst/>
            </a:prstGeom>
          </p:spPr>
          <p:txBody>
            <a:bodyPr wrap="square">
              <a:spAutoFit/>
            </a:bodyPr>
            <a:lstStyle/>
            <a:p>
              <a:pPr algn="ctr">
                <a:lnSpc>
                  <a:spcPct val="130000"/>
                </a:lnSpc>
              </a:pPr>
              <a:r>
                <a:rPr lang="zh-CN" altLang="en-US" sz="1300" dirty="0">
                  <a:solidFill>
                    <a:schemeClr val="bg1">
                      <a:lumMod val="50000"/>
                    </a:schemeClr>
                  </a:solidFill>
                  <a:latin typeface="华文新魏" panose="02010800040101010101" pitchFamily="2" charset="-122"/>
                  <a:ea typeface="华文新魏" panose="02010800040101010101" pitchFamily="2" charset="-122"/>
                </a:rPr>
                <a:t>点击此处添加文本内容，如关键词、部分简单介</a:t>
              </a:r>
              <a:endParaRPr lang="en-US" altLang="zh-CN" sz="1300" dirty="0">
                <a:solidFill>
                  <a:schemeClr val="bg1">
                    <a:lumMod val="50000"/>
                  </a:schemeClr>
                </a:solidFill>
                <a:latin typeface="华文新魏" panose="02010800040101010101" pitchFamily="2" charset="-122"/>
                <a:ea typeface="华文新魏" panose="02010800040101010101" pitchFamily="2" charset="-122"/>
              </a:endParaRPr>
            </a:p>
            <a:p>
              <a:pPr algn="ctr">
                <a:lnSpc>
                  <a:spcPct val="130000"/>
                </a:lnSpc>
              </a:pPr>
              <a:r>
                <a:rPr lang="zh-CN" altLang="en-US" sz="1300" dirty="0">
                  <a:solidFill>
                    <a:schemeClr val="bg1">
                      <a:lumMod val="50000"/>
                    </a:schemeClr>
                  </a:solidFill>
                  <a:latin typeface="华文新魏" panose="02010800040101010101" pitchFamily="2" charset="-122"/>
                  <a:ea typeface="华文新魏" panose="02010800040101010101" pitchFamily="2" charset="-122"/>
                </a:rPr>
                <a:t>绍等。点击此处添加文本内容，部分简单介绍等</a:t>
              </a:r>
              <a:endParaRPr lang="en-US" altLang="zh-CN" sz="1300" dirty="0">
                <a:solidFill>
                  <a:schemeClr val="bg1">
                    <a:lumMod val="50000"/>
                  </a:schemeClr>
                </a:solidFill>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750"/>
                                        <p:tgtEl>
                                          <p:spTgt spid="1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35" name="组合 34"/>
          <p:cNvGrpSpPr/>
          <p:nvPr/>
        </p:nvGrpSpPr>
        <p:grpSpPr>
          <a:xfrm rot="5400000">
            <a:off x="3070473" y="2281428"/>
            <a:ext cx="2371095" cy="1157760"/>
            <a:chOff x="2184411" y="2727384"/>
            <a:chExt cx="2371095" cy="1157760"/>
          </a:xfrm>
        </p:grpSpPr>
        <p:grpSp>
          <p:nvGrpSpPr>
            <p:cNvPr id="36" name="组合 35"/>
            <p:cNvGrpSpPr/>
            <p:nvPr/>
          </p:nvGrpSpPr>
          <p:grpSpPr>
            <a:xfrm>
              <a:off x="2199258" y="2727384"/>
              <a:ext cx="2356248" cy="1157760"/>
              <a:chOff x="3247695" y="2088252"/>
              <a:chExt cx="1860967" cy="914400"/>
            </a:xfrm>
            <a:solidFill>
              <a:srgbClr val="C56928"/>
            </a:solidFill>
          </p:grpSpPr>
          <p:sp>
            <p:nvSpPr>
              <p:cNvPr id="39" name="矩形 38"/>
              <p:cNvSpPr/>
              <p:nvPr/>
            </p:nvSpPr>
            <p:spPr>
              <a:xfrm>
                <a:off x="3247695" y="2088252"/>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4194263" y="2088252"/>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TextBox 4"/>
            <p:cNvSpPr txBox="1"/>
            <p:nvPr/>
          </p:nvSpPr>
          <p:spPr>
            <a:xfrm rot="16200000">
              <a:off x="2299803" y="2743719"/>
              <a:ext cx="877212" cy="1107996"/>
            </a:xfrm>
            <a:prstGeom prst="rect">
              <a:avLst/>
            </a:prstGeom>
            <a:noFill/>
          </p:spPr>
          <p:txBody>
            <a:bodyPr wrap="square" rtlCol="0">
              <a:spAutoFit/>
            </a:bodyPr>
            <a:lstStyle/>
            <a:p>
              <a:pPr algn="ctr"/>
              <a:r>
                <a:rPr lang="zh-CN" altLang="en-US" sz="6600" spc="600" dirty="0">
                  <a:solidFill>
                    <a:schemeClr val="bg1"/>
                  </a:solidFill>
                  <a:latin typeface="华文新魏" panose="02010800040101010101" pitchFamily="2" charset="-122"/>
                  <a:ea typeface="华文新魏" panose="02010800040101010101" pitchFamily="2" charset="-122"/>
                </a:rPr>
                <a:t>目</a:t>
              </a:r>
              <a:endParaRPr lang="en-US" altLang="zh-CN" sz="6600" spc="600" dirty="0">
                <a:solidFill>
                  <a:schemeClr val="bg1"/>
                </a:solidFill>
                <a:latin typeface="华文新魏" panose="02010800040101010101" pitchFamily="2" charset="-122"/>
                <a:ea typeface="华文新魏" panose="02010800040101010101" pitchFamily="2" charset="-122"/>
              </a:endParaRPr>
            </a:p>
          </p:txBody>
        </p:sp>
        <p:sp>
          <p:nvSpPr>
            <p:cNvPr id="38" name="TextBox 4"/>
            <p:cNvSpPr txBox="1"/>
            <p:nvPr/>
          </p:nvSpPr>
          <p:spPr>
            <a:xfrm rot="16200000">
              <a:off x="3541047" y="2743719"/>
              <a:ext cx="877212" cy="1107996"/>
            </a:xfrm>
            <a:prstGeom prst="rect">
              <a:avLst/>
            </a:prstGeom>
            <a:noFill/>
          </p:spPr>
          <p:txBody>
            <a:bodyPr wrap="square" rtlCol="0">
              <a:spAutoFit/>
            </a:bodyPr>
            <a:lstStyle/>
            <a:p>
              <a:pPr algn="ctr"/>
              <a:r>
                <a:rPr lang="zh-CN" altLang="en-US" sz="6600" spc="600" dirty="0">
                  <a:solidFill>
                    <a:schemeClr val="bg1"/>
                  </a:solidFill>
                  <a:latin typeface="华文新魏" panose="02010800040101010101" pitchFamily="2" charset="-122"/>
                  <a:ea typeface="华文新魏" panose="02010800040101010101" pitchFamily="2" charset="-122"/>
                </a:rPr>
                <a:t>录</a:t>
              </a:r>
              <a:endParaRPr lang="en-US" altLang="zh-CN" sz="6600" spc="600" dirty="0">
                <a:solidFill>
                  <a:schemeClr val="bg1"/>
                </a:solidFill>
                <a:latin typeface="华文新魏" panose="02010800040101010101" pitchFamily="2" charset="-122"/>
                <a:ea typeface="华文新魏" panose="02010800040101010101" pitchFamily="2" charset="-122"/>
              </a:endParaRPr>
            </a:p>
          </p:txBody>
        </p:sp>
      </p:grpSp>
      <p:grpSp>
        <p:nvGrpSpPr>
          <p:cNvPr id="41" name="组合 40"/>
          <p:cNvGrpSpPr/>
          <p:nvPr/>
        </p:nvGrpSpPr>
        <p:grpSpPr>
          <a:xfrm rot="16200000" flipH="1">
            <a:off x="5065489" y="1288832"/>
            <a:ext cx="3596818" cy="3196291"/>
            <a:chOff x="6427294" y="1679226"/>
            <a:chExt cx="3596818" cy="3196291"/>
          </a:xfrm>
          <a:solidFill>
            <a:srgbClr val="61B39D"/>
          </a:solidFill>
        </p:grpSpPr>
        <p:sp>
          <p:nvSpPr>
            <p:cNvPr id="42" name="Shape 18"/>
            <p:cNvSpPr/>
            <p:nvPr/>
          </p:nvSpPr>
          <p:spPr>
            <a:xfrm>
              <a:off x="6427295" y="4242564"/>
              <a:ext cx="3582684" cy="607095"/>
            </a:xfrm>
            <a:prstGeom prst="roundRect">
              <a:avLst>
                <a:gd name="adj" fmla="val 0"/>
              </a:avLst>
            </a:prstGeom>
            <a:solidFill>
              <a:srgbClr val="61B39D"/>
            </a:solidFill>
            <a:ln w="12700" cap="flat">
              <a:no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200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endParaRPr>
            </a:p>
          </p:txBody>
        </p:sp>
        <p:sp>
          <p:nvSpPr>
            <p:cNvPr id="43" name="Shape 18"/>
            <p:cNvSpPr/>
            <p:nvPr/>
          </p:nvSpPr>
          <p:spPr>
            <a:xfrm>
              <a:off x="6427294" y="3379583"/>
              <a:ext cx="3582686" cy="607095"/>
            </a:xfrm>
            <a:prstGeom prst="roundRect">
              <a:avLst>
                <a:gd name="adj" fmla="val 0"/>
              </a:avLst>
            </a:prstGeom>
            <a:solidFill>
              <a:srgbClr val="61B39D"/>
            </a:solidFill>
            <a:ln w="12700" cap="flat">
              <a:no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200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endParaRPr>
            </a:p>
          </p:txBody>
        </p:sp>
        <p:sp>
          <p:nvSpPr>
            <p:cNvPr id="44" name="Shape 18"/>
            <p:cNvSpPr/>
            <p:nvPr/>
          </p:nvSpPr>
          <p:spPr>
            <a:xfrm>
              <a:off x="6427294" y="2531268"/>
              <a:ext cx="3582686" cy="607095"/>
            </a:xfrm>
            <a:prstGeom prst="roundRect">
              <a:avLst>
                <a:gd name="adj" fmla="val 0"/>
              </a:avLst>
            </a:prstGeom>
            <a:solidFill>
              <a:srgbClr val="61B39D"/>
            </a:solidFill>
            <a:ln w="12700" cap="flat">
              <a:no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200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endParaRPr>
            </a:p>
          </p:txBody>
        </p:sp>
        <p:sp>
          <p:nvSpPr>
            <p:cNvPr id="45" name="Shape 18"/>
            <p:cNvSpPr/>
            <p:nvPr/>
          </p:nvSpPr>
          <p:spPr>
            <a:xfrm>
              <a:off x="6427294" y="1707803"/>
              <a:ext cx="3582686" cy="607095"/>
            </a:xfrm>
            <a:prstGeom prst="roundRect">
              <a:avLst>
                <a:gd name="adj" fmla="val 0"/>
              </a:avLst>
            </a:prstGeom>
            <a:solidFill>
              <a:srgbClr val="61B39D"/>
            </a:solidFill>
            <a:ln w="12700" cap="flat">
              <a:noFill/>
              <a:prstDash val="solid"/>
              <a:miter lim="400000"/>
            </a:ln>
            <a:effectLst/>
          </p:spPr>
          <p:txBody>
            <a:bodyPr wrap="square" lIns="19050" tIns="19050" rIns="19050" bIns="19050" numCol="1"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2000" i="0" u="none" strike="noStrike" kern="0" cap="none" spc="0" normalizeH="0" baseline="0" noProof="0" dirty="0">
                <a:ln>
                  <a:noFill/>
                </a:ln>
                <a:solidFill>
                  <a:schemeClr val="bg1"/>
                </a:solidFill>
                <a:effectLst/>
                <a:uLnTx/>
                <a:uFillTx/>
                <a:latin typeface="华文新魏" panose="02010800040101010101" pitchFamily="2" charset="-122"/>
                <a:ea typeface="华文新魏" panose="02010800040101010101" pitchFamily="2" charset="-122"/>
              </a:endParaRPr>
            </a:p>
          </p:txBody>
        </p:sp>
        <p:sp>
          <p:nvSpPr>
            <p:cNvPr id="46" name="文本框 3"/>
            <p:cNvSpPr txBox="1"/>
            <p:nvPr/>
          </p:nvSpPr>
          <p:spPr>
            <a:xfrm rot="16200000">
              <a:off x="7993260" y="263928"/>
              <a:ext cx="615553" cy="3446150"/>
            </a:xfrm>
            <a:prstGeom prst="rect">
              <a:avLst/>
            </a:prstGeom>
            <a:noFill/>
            <a:ln w="38100">
              <a:noFill/>
            </a:ln>
          </p:spPr>
          <p:txBody>
            <a:bodyPr vert="eaVert" wrap="square" rtlCol="0">
              <a:spAutoFit/>
            </a:bodyPr>
            <a:lstStyle/>
            <a:p>
              <a:pPr algn="ctr"/>
              <a:r>
                <a:rPr kumimoji="1" lang="en-US" altLang="zh-CN" sz="2800" dirty="0">
                  <a:solidFill>
                    <a:schemeClr val="bg1"/>
                  </a:solidFill>
                  <a:latin typeface="华文新魏" panose="02010800040101010101" pitchFamily="2" charset="-122"/>
                  <a:ea typeface="华文新魏" panose="02010800040101010101" pitchFamily="2" charset="-122"/>
                </a:rPr>
                <a:t>01</a:t>
              </a:r>
              <a:r>
                <a:rPr kumimoji="1" lang="zh-CN" altLang="en-US" sz="2800" dirty="0">
                  <a:solidFill>
                    <a:schemeClr val="bg1"/>
                  </a:solidFill>
                  <a:latin typeface="华文新魏" panose="02010800040101010101" pitchFamily="2" charset="-122"/>
                  <a:ea typeface="华文新魏" panose="02010800040101010101" pitchFamily="2" charset="-122"/>
                </a:rPr>
                <a:t>    教学工作回顾</a:t>
              </a:r>
            </a:p>
          </p:txBody>
        </p:sp>
        <p:sp>
          <p:nvSpPr>
            <p:cNvPr id="47" name="文本框 4"/>
            <p:cNvSpPr txBox="1"/>
            <p:nvPr/>
          </p:nvSpPr>
          <p:spPr>
            <a:xfrm rot="16200000">
              <a:off x="7933136" y="1147516"/>
              <a:ext cx="615553" cy="3446150"/>
            </a:xfrm>
            <a:prstGeom prst="rect">
              <a:avLst/>
            </a:prstGeom>
            <a:noFill/>
            <a:ln w="38100">
              <a:noFill/>
            </a:ln>
          </p:spPr>
          <p:txBody>
            <a:bodyPr vert="eaVert" wrap="square" rtlCol="0">
              <a:spAutoFit/>
            </a:bodyPr>
            <a:lstStyle/>
            <a:p>
              <a:pPr algn="ctr"/>
              <a:r>
                <a:rPr kumimoji="1" lang="en-US" altLang="zh-CN" sz="2800" dirty="0">
                  <a:solidFill>
                    <a:schemeClr val="bg1"/>
                  </a:solidFill>
                  <a:latin typeface="华文新魏" panose="02010800040101010101" pitchFamily="2" charset="-122"/>
                  <a:ea typeface="华文新魏" panose="02010800040101010101" pitchFamily="2" charset="-122"/>
                </a:rPr>
                <a:t> 02</a:t>
              </a:r>
              <a:r>
                <a:rPr kumimoji="1" lang="zh-CN" altLang="en-US" sz="2800" dirty="0">
                  <a:solidFill>
                    <a:schemeClr val="bg1"/>
                  </a:solidFill>
                  <a:latin typeface="华文新魏" panose="02010800040101010101" pitchFamily="2" charset="-122"/>
                  <a:ea typeface="华文新魏" panose="02010800040101010101" pitchFamily="2" charset="-122"/>
                </a:rPr>
                <a:t>    教学完成情况</a:t>
              </a:r>
            </a:p>
          </p:txBody>
        </p:sp>
        <p:sp>
          <p:nvSpPr>
            <p:cNvPr id="48" name="文本框 7"/>
            <p:cNvSpPr txBox="1"/>
            <p:nvPr/>
          </p:nvSpPr>
          <p:spPr>
            <a:xfrm rot="16200000">
              <a:off x="7947291" y="1981676"/>
              <a:ext cx="615553" cy="3446150"/>
            </a:xfrm>
            <a:prstGeom prst="rect">
              <a:avLst/>
            </a:prstGeom>
            <a:noFill/>
            <a:ln w="38100">
              <a:noFill/>
            </a:ln>
          </p:spPr>
          <p:txBody>
            <a:bodyPr vert="eaVert" wrap="square" rtlCol="0">
              <a:spAutoFit/>
            </a:bodyPr>
            <a:lstStyle/>
            <a:p>
              <a:pPr algn="ctr"/>
              <a:r>
                <a:rPr kumimoji="1" lang="en-US" altLang="zh-CN" sz="2800" dirty="0">
                  <a:solidFill>
                    <a:schemeClr val="bg1"/>
                  </a:solidFill>
                  <a:latin typeface="华文新魏" panose="02010800040101010101" pitchFamily="2" charset="-122"/>
                  <a:ea typeface="华文新魏" panose="02010800040101010101" pitchFamily="2" charset="-122"/>
                </a:rPr>
                <a:t>03</a:t>
              </a:r>
              <a:r>
                <a:rPr kumimoji="1" lang="zh-CN" altLang="en-US" sz="2800" dirty="0">
                  <a:solidFill>
                    <a:schemeClr val="bg1"/>
                  </a:solidFill>
                  <a:latin typeface="华文新魏" panose="02010800040101010101" pitchFamily="2" charset="-122"/>
                  <a:ea typeface="华文新魏" panose="02010800040101010101" pitchFamily="2" charset="-122"/>
                </a:rPr>
                <a:t>    教学成果展示</a:t>
              </a:r>
            </a:p>
          </p:txBody>
        </p:sp>
        <p:sp>
          <p:nvSpPr>
            <p:cNvPr id="49" name="文本框 8"/>
            <p:cNvSpPr txBox="1"/>
            <p:nvPr/>
          </p:nvSpPr>
          <p:spPr>
            <a:xfrm rot="16200000">
              <a:off x="7947295" y="2844666"/>
              <a:ext cx="615553" cy="3446150"/>
            </a:xfrm>
            <a:prstGeom prst="rect">
              <a:avLst/>
            </a:prstGeom>
            <a:noFill/>
            <a:ln w="38100">
              <a:noFill/>
            </a:ln>
          </p:spPr>
          <p:txBody>
            <a:bodyPr vert="eaVert" wrap="square" rtlCol="0">
              <a:spAutoFit/>
            </a:bodyPr>
            <a:lstStyle/>
            <a:p>
              <a:pPr algn="ctr"/>
              <a:r>
                <a:rPr kumimoji="1" lang="en-US" altLang="zh-CN" sz="2800" dirty="0">
                  <a:solidFill>
                    <a:schemeClr val="bg1"/>
                  </a:solidFill>
                  <a:latin typeface="华文新魏" panose="02010800040101010101" pitchFamily="2" charset="-122"/>
                  <a:ea typeface="华文新魏" panose="02010800040101010101" pitchFamily="2" charset="-122"/>
                </a:rPr>
                <a:t>04</a:t>
              </a:r>
              <a:r>
                <a:rPr kumimoji="1" lang="zh-CN" altLang="en-US" sz="2800" dirty="0">
                  <a:solidFill>
                    <a:schemeClr val="bg1"/>
                  </a:solidFill>
                  <a:latin typeface="华文新魏" panose="02010800040101010101" pitchFamily="2" charset="-122"/>
                  <a:ea typeface="华文新魏" panose="02010800040101010101" pitchFamily="2" charset="-122"/>
                </a:rPr>
                <a:t>    教学工作总结</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750"/>
                                            <p:tgtEl>
                                              <p:spTgt spid="35"/>
                                            </p:tgtEl>
                                          </p:cBhvr>
                                        </p:animEffect>
                                      </p:childTnLst>
                                    </p:cTn>
                                  </p:par>
                                </p:childTnLst>
                              </p:cTn>
                            </p:par>
                            <p:par>
                              <p:cTn id="12" fill="hold">
                                <p:stCondLst>
                                  <p:cond delay="2000"/>
                                </p:stCondLst>
                                <p:childTnLst>
                                  <p:par>
                                    <p:cTn id="13" presetID="2" presetClass="entr" presetSubtype="8" fill="hold" nodeType="afterEffect" p14:presetBounceEnd="58000">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14:bounceEnd="58000">
                                          <p:cBhvr additive="base">
                                            <p:cTn id="15" dur="1000" fill="hold"/>
                                            <p:tgtEl>
                                              <p:spTgt spid="41"/>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up)">
                                          <p:cBhvr>
                                            <p:cTn id="11" dur="750"/>
                                            <p:tgtEl>
                                              <p:spTgt spid="3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18497"/>
            <a:ext cx="12190413" cy="799817"/>
            <a:chOff x="0" y="557446"/>
            <a:chExt cx="12190413" cy="799817"/>
          </a:xfrm>
        </p:grpSpPr>
        <p:sp>
          <p:nvSpPr>
            <p:cNvPr id="11" name="矩形 10"/>
            <p:cNvSpPr/>
            <p:nvPr/>
          </p:nvSpPr>
          <p:spPr>
            <a:xfrm flipV="1">
              <a:off x="0" y="1311544"/>
              <a:ext cx="12190413" cy="45719"/>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55744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61B39D"/>
                  </a:solidFill>
                  <a:latin typeface="华文新魏" panose="02010800040101010101" pitchFamily="2" charset="-122"/>
                  <a:ea typeface="华文新魏" panose="02010800040101010101" pitchFamily="2" charset="-122"/>
                  <a:sym typeface="Arial" panose="020B0604020202020204" pitchFamily="34" charset="0"/>
                </a:rPr>
                <a:t>教学工作总结</a:t>
              </a:r>
            </a:p>
          </p:txBody>
        </p:sp>
      </p:grpSp>
      <p:grpSp>
        <p:nvGrpSpPr>
          <p:cNvPr id="5" name="组合 4"/>
          <p:cNvGrpSpPr/>
          <p:nvPr/>
        </p:nvGrpSpPr>
        <p:grpSpPr>
          <a:xfrm>
            <a:off x="929920" y="2181030"/>
            <a:ext cx="10489867" cy="3567494"/>
            <a:chOff x="794770" y="1357416"/>
            <a:chExt cx="7593654" cy="2582522"/>
          </a:xfrm>
        </p:grpSpPr>
        <p:grpSp>
          <p:nvGrpSpPr>
            <p:cNvPr id="6" name="组合 5"/>
            <p:cNvGrpSpPr/>
            <p:nvPr/>
          </p:nvGrpSpPr>
          <p:grpSpPr>
            <a:xfrm>
              <a:off x="5362450" y="1750878"/>
              <a:ext cx="290845" cy="824554"/>
              <a:chOff x="7159500" y="2576506"/>
              <a:chExt cx="387795" cy="1099406"/>
            </a:xfrm>
          </p:grpSpPr>
          <p:cxnSp>
            <p:nvCxnSpPr>
              <p:cNvPr id="41" name="直接连接符 40"/>
              <p:cNvCxnSpPr/>
              <p:nvPr/>
            </p:nvCxnSpPr>
            <p:spPr>
              <a:xfrm flipH="1">
                <a:off x="7354129" y="2913430"/>
                <a:ext cx="1" cy="76248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7159500" y="2576506"/>
                <a:ext cx="387795" cy="388975"/>
                <a:chOff x="7159500" y="2576506"/>
                <a:chExt cx="387795" cy="388975"/>
              </a:xfrm>
            </p:grpSpPr>
            <p:sp>
              <p:nvSpPr>
                <p:cNvPr id="43" name="椭圆 42"/>
                <p:cNvSpPr/>
                <p:nvPr/>
              </p:nvSpPr>
              <p:spPr>
                <a:xfrm>
                  <a:off x="7159500" y="2576506"/>
                  <a:ext cx="387795" cy="387795"/>
                </a:xfrm>
                <a:prstGeom prst="ellipse">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文本框 44"/>
                <p:cNvSpPr txBox="1"/>
                <p:nvPr/>
              </p:nvSpPr>
              <p:spPr>
                <a:xfrm>
                  <a:off x="7208272" y="2609000"/>
                  <a:ext cx="308209" cy="356481"/>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3478659" y="3100589"/>
              <a:ext cx="290847" cy="827764"/>
              <a:chOff x="4638208" y="3891279"/>
              <a:chExt cx="387795" cy="1103685"/>
            </a:xfrm>
          </p:grpSpPr>
          <p:cxnSp>
            <p:nvCxnSpPr>
              <p:cNvPr id="37" name="直接连接符 36"/>
              <p:cNvCxnSpPr/>
              <p:nvPr/>
            </p:nvCxnSpPr>
            <p:spPr>
              <a:xfrm flipV="1">
                <a:off x="4832837" y="3891279"/>
                <a:ext cx="0" cy="762730"/>
              </a:xfrm>
              <a:prstGeom prst="line">
                <a:avLst/>
              </a:prstGeom>
              <a:solidFill>
                <a:srgbClr val="375BA5"/>
              </a:solid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4638208" y="4603137"/>
                <a:ext cx="387795" cy="391827"/>
                <a:chOff x="4638208" y="4603137"/>
                <a:chExt cx="387795" cy="391827"/>
              </a:xfrm>
            </p:grpSpPr>
            <p:sp>
              <p:nvSpPr>
                <p:cNvPr id="39" name="椭圆 38"/>
                <p:cNvSpPr/>
                <p:nvPr/>
              </p:nvSpPr>
              <p:spPr>
                <a:xfrm flipV="1">
                  <a:off x="4638208" y="4603137"/>
                  <a:ext cx="387795" cy="387795"/>
                </a:xfrm>
                <a:prstGeom prst="ellipse">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文本框 43"/>
                <p:cNvSpPr txBox="1"/>
                <p:nvPr/>
              </p:nvSpPr>
              <p:spPr>
                <a:xfrm>
                  <a:off x="4672466" y="4638483"/>
                  <a:ext cx="308206" cy="356481"/>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9" name="组合 8"/>
            <p:cNvGrpSpPr/>
            <p:nvPr/>
          </p:nvGrpSpPr>
          <p:grpSpPr>
            <a:xfrm>
              <a:off x="1594342" y="1750876"/>
              <a:ext cx="290846" cy="824553"/>
              <a:chOff x="2125795" y="2576506"/>
              <a:chExt cx="387795" cy="1099406"/>
            </a:xfrm>
          </p:grpSpPr>
          <p:cxnSp>
            <p:nvCxnSpPr>
              <p:cNvPr id="33" name="直接连接符 32"/>
              <p:cNvCxnSpPr/>
              <p:nvPr/>
            </p:nvCxnSpPr>
            <p:spPr>
              <a:xfrm flipH="1">
                <a:off x="2320424" y="2913430"/>
                <a:ext cx="1" cy="76248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2125795" y="2576506"/>
                <a:ext cx="387795" cy="387795"/>
                <a:chOff x="2125795" y="2576506"/>
                <a:chExt cx="387795" cy="387795"/>
              </a:xfrm>
            </p:grpSpPr>
            <p:sp>
              <p:nvSpPr>
                <p:cNvPr id="35" name="椭圆 34"/>
                <p:cNvSpPr/>
                <p:nvPr/>
              </p:nvSpPr>
              <p:spPr>
                <a:xfrm>
                  <a:off x="2125795" y="2576506"/>
                  <a:ext cx="387795" cy="387795"/>
                </a:xfrm>
                <a:prstGeom prst="ellipse">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2140269" y="2590644"/>
                  <a:ext cx="308208" cy="35648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10" name="组合 9"/>
            <p:cNvGrpSpPr/>
            <p:nvPr/>
          </p:nvGrpSpPr>
          <p:grpSpPr>
            <a:xfrm>
              <a:off x="794770" y="2454744"/>
              <a:ext cx="1890000" cy="515726"/>
              <a:chOff x="1059693" y="3272991"/>
              <a:chExt cx="2520000" cy="687635"/>
            </a:xfrm>
            <a:solidFill>
              <a:schemeClr val="bg1"/>
            </a:solidFill>
          </p:grpSpPr>
          <p:sp>
            <p:nvSpPr>
              <p:cNvPr id="31" name="五边形 37"/>
              <p:cNvSpPr/>
              <p:nvPr/>
            </p:nvSpPr>
            <p:spPr>
              <a:xfrm rot="16200000">
                <a:off x="1975875" y="2356809"/>
                <a:ext cx="687635" cy="2520000"/>
              </a:xfrm>
              <a:prstGeom prst="homePlate">
                <a:avLst>
                  <a:gd name="adj" fmla="val 48709"/>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文本框 34"/>
              <p:cNvSpPr txBox="1"/>
              <p:nvPr/>
            </p:nvSpPr>
            <p:spPr>
              <a:xfrm>
                <a:off x="1259246" y="3502010"/>
                <a:ext cx="2120892" cy="383217"/>
              </a:xfrm>
              <a:prstGeom prst="rect">
                <a:avLst/>
              </a:prstGeom>
              <a:noFill/>
            </p:spPr>
            <p:txBody>
              <a:bodyPr wrap="square" rtlCol="0">
                <a:spAutoFit/>
              </a:bodyPr>
              <a:lstStyle/>
              <a:p>
                <a:pPr algn="ctr">
                  <a:lnSpc>
                    <a:spcPct val="90000"/>
                  </a:lnSpc>
                  <a:spcBef>
                    <a:spcPts val="750"/>
                  </a:spcBef>
                </a:pPr>
                <a:r>
                  <a:rPr lang="zh-CN" altLang="en-US" sz="2200" dirty="0">
                    <a:solidFill>
                      <a:schemeClr val="bg1"/>
                    </a:solidFill>
                    <a:latin typeface="微软雅黑" panose="020B0503020204020204" pitchFamily="34" charset="-122"/>
                    <a:ea typeface="微软雅黑" panose="020B0503020204020204" pitchFamily="34" charset="-122"/>
                  </a:rPr>
                  <a:t>添加标题</a:t>
                </a:r>
              </a:p>
            </p:txBody>
          </p:sp>
        </p:grpSp>
        <p:sp>
          <p:nvSpPr>
            <p:cNvPr id="13" name="文本框 35"/>
            <p:cNvSpPr txBox="1"/>
            <p:nvPr/>
          </p:nvSpPr>
          <p:spPr>
            <a:xfrm>
              <a:off x="827584" y="3020886"/>
              <a:ext cx="1881095" cy="919052"/>
            </a:xfrm>
            <a:prstGeom prst="rect">
              <a:avLst/>
            </a:prstGeom>
            <a:noFill/>
          </p:spPr>
          <p:txBody>
            <a:bodyPr wrap="square" lIns="68580" tIns="34290" rIns="68580" bIns="34290" rtlCol="0">
              <a:spAutoFit/>
            </a:body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562905" y="2454744"/>
              <a:ext cx="1890000" cy="515726"/>
              <a:chOff x="6093398" y="3272991"/>
              <a:chExt cx="2520000" cy="687635"/>
            </a:xfrm>
          </p:grpSpPr>
          <p:sp>
            <p:nvSpPr>
              <p:cNvPr id="29" name="五边形 35"/>
              <p:cNvSpPr/>
              <p:nvPr/>
            </p:nvSpPr>
            <p:spPr>
              <a:xfrm rot="16200000">
                <a:off x="7009580" y="2356809"/>
                <a:ext cx="687635" cy="2520000"/>
              </a:xfrm>
              <a:prstGeom prst="homePlate">
                <a:avLst>
                  <a:gd name="adj" fmla="val 48709"/>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292951" y="3552796"/>
                <a:ext cx="2120892" cy="383218"/>
              </a:xfrm>
              <a:prstGeom prst="rect">
                <a:avLst/>
              </a:prstGeom>
              <a:noFill/>
            </p:spPr>
            <p:txBody>
              <a:bodyPr wrap="square" rtlCol="0">
                <a:spAutoFit/>
              </a:bodyPr>
              <a:lstStyle/>
              <a:p>
                <a:pPr algn="ctr">
                  <a:lnSpc>
                    <a:spcPct val="90000"/>
                  </a:lnSpc>
                  <a:spcBef>
                    <a:spcPts val="750"/>
                  </a:spcBef>
                </a:pPr>
                <a:r>
                  <a:rPr lang="zh-CN" altLang="en-US" sz="22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5" name="组合 14"/>
            <p:cNvGrpSpPr/>
            <p:nvPr/>
          </p:nvGrpSpPr>
          <p:grpSpPr>
            <a:xfrm>
              <a:off x="2679080" y="2705109"/>
              <a:ext cx="1890000" cy="515726"/>
              <a:chOff x="3572106" y="3606811"/>
              <a:chExt cx="2520000" cy="687635"/>
            </a:xfrm>
          </p:grpSpPr>
          <p:sp>
            <p:nvSpPr>
              <p:cNvPr id="27" name="五边形 33"/>
              <p:cNvSpPr/>
              <p:nvPr/>
            </p:nvSpPr>
            <p:spPr>
              <a:xfrm rot="5400000" flipV="1">
                <a:off x="4488288" y="2690629"/>
                <a:ext cx="687635" cy="2520000"/>
              </a:xfrm>
              <a:prstGeom prst="homePlate">
                <a:avLst>
                  <a:gd name="adj" fmla="val 48709"/>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文本框 37"/>
              <p:cNvSpPr txBox="1"/>
              <p:nvPr/>
            </p:nvSpPr>
            <p:spPr>
              <a:xfrm>
                <a:off x="3778158" y="3671070"/>
                <a:ext cx="2120892" cy="383217"/>
              </a:xfrm>
              <a:prstGeom prst="rect">
                <a:avLst/>
              </a:prstGeom>
              <a:noFill/>
            </p:spPr>
            <p:txBody>
              <a:bodyPr wrap="square" rtlCol="0">
                <a:spAutoFit/>
              </a:bodyPr>
              <a:lstStyle/>
              <a:p>
                <a:pPr algn="ctr">
                  <a:lnSpc>
                    <a:spcPct val="90000"/>
                  </a:lnSpc>
                  <a:spcBef>
                    <a:spcPts val="750"/>
                  </a:spcBef>
                </a:pPr>
                <a:r>
                  <a:rPr lang="zh-CN" altLang="en-US" sz="22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6" name="组合 15"/>
            <p:cNvGrpSpPr/>
            <p:nvPr/>
          </p:nvGrpSpPr>
          <p:grpSpPr>
            <a:xfrm>
              <a:off x="6452088" y="2705109"/>
              <a:ext cx="1890000" cy="515726"/>
              <a:chOff x="8612309" y="3606811"/>
              <a:chExt cx="2520000" cy="687635"/>
            </a:xfrm>
          </p:grpSpPr>
          <p:sp>
            <p:nvSpPr>
              <p:cNvPr id="25" name="五边形 31"/>
              <p:cNvSpPr/>
              <p:nvPr/>
            </p:nvSpPr>
            <p:spPr>
              <a:xfrm rot="5400000" flipV="1">
                <a:off x="9528491" y="2690629"/>
                <a:ext cx="687635" cy="2520000"/>
              </a:xfrm>
              <a:prstGeom prst="homePlate">
                <a:avLst>
                  <a:gd name="adj" fmla="val 48709"/>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文本框 38"/>
              <p:cNvSpPr txBox="1"/>
              <p:nvPr/>
            </p:nvSpPr>
            <p:spPr>
              <a:xfrm>
                <a:off x="8811864" y="3671070"/>
                <a:ext cx="2120892" cy="383217"/>
              </a:xfrm>
              <a:prstGeom prst="rect">
                <a:avLst/>
              </a:prstGeom>
              <a:noFill/>
            </p:spPr>
            <p:txBody>
              <a:bodyPr wrap="square" rtlCol="0">
                <a:spAutoFit/>
              </a:bodyPr>
              <a:lstStyle/>
              <a:p>
                <a:pPr algn="ctr">
                  <a:lnSpc>
                    <a:spcPct val="90000"/>
                  </a:lnSpc>
                  <a:spcBef>
                    <a:spcPts val="750"/>
                  </a:spcBef>
                </a:pPr>
                <a:r>
                  <a:rPr lang="zh-CN" altLang="en-US" sz="2200" dirty="0">
                    <a:solidFill>
                      <a:schemeClr val="bg1"/>
                    </a:solidFill>
                    <a:latin typeface="微软雅黑" panose="020B0503020204020204" pitchFamily="34" charset="-122"/>
                    <a:ea typeface="微软雅黑" panose="020B0503020204020204" pitchFamily="34" charset="-122"/>
                  </a:rPr>
                  <a:t>添加标题</a:t>
                </a:r>
              </a:p>
            </p:txBody>
          </p:sp>
        </p:grpSp>
        <p:sp>
          <p:nvSpPr>
            <p:cNvPr id="17" name="文本框 39"/>
            <p:cNvSpPr txBox="1"/>
            <p:nvPr/>
          </p:nvSpPr>
          <p:spPr>
            <a:xfrm>
              <a:off x="4635121" y="3020886"/>
              <a:ext cx="1881095" cy="919052"/>
            </a:xfrm>
            <a:prstGeom prst="rect">
              <a:avLst/>
            </a:prstGeom>
            <a:noFill/>
          </p:spPr>
          <p:txBody>
            <a:bodyPr wrap="square" lIns="68580" tIns="34290" rIns="68580" bIns="34290" rtlCol="0">
              <a:spAutoFit/>
            </a:body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文本框 40"/>
            <p:cNvSpPr txBox="1"/>
            <p:nvPr/>
          </p:nvSpPr>
          <p:spPr>
            <a:xfrm>
              <a:off x="2691369" y="1357416"/>
              <a:ext cx="1881095" cy="919052"/>
            </a:xfrm>
            <a:prstGeom prst="rect">
              <a:avLst/>
            </a:prstGeom>
            <a:noFill/>
          </p:spPr>
          <p:txBody>
            <a:bodyPr wrap="square" lIns="68580" tIns="34290" rIns="68580" bIns="34290" rtlCol="0">
              <a:spAutoFit/>
            </a:body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文本框 41"/>
            <p:cNvSpPr txBox="1"/>
            <p:nvPr/>
          </p:nvSpPr>
          <p:spPr>
            <a:xfrm>
              <a:off x="6507329" y="1357416"/>
              <a:ext cx="1881095" cy="919052"/>
            </a:xfrm>
            <a:prstGeom prst="rect">
              <a:avLst/>
            </a:prstGeom>
            <a:noFill/>
          </p:spPr>
          <p:txBody>
            <a:bodyPr wrap="square" lIns="68580" tIns="34290" rIns="68580" bIns="34290" rtlCol="0">
              <a:spAutoFit/>
            </a:body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7251648" y="3100589"/>
              <a:ext cx="290846" cy="824740"/>
              <a:chOff x="9678411" y="3891279"/>
              <a:chExt cx="387795" cy="1099653"/>
            </a:xfrm>
          </p:grpSpPr>
          <p:cxnSp>
            <p:nvCxnSpPr>
              <p:cNvPr id="21" name="直接连接符 20"/>
              <p:cNvCxnSpPr/>
              <p:nvPr/>
            </p:nvCxnSpPr>
            <p:spPr>
              <a:xfrm flipH="1" flipV="1">
                <a:off x="9873040" y="3891279"/>
                <a:ext cx="1" cy="762730"/>
              </a:xfrm>
              <a:prstGeom prst="line">
                <a:avLst/>
              </a:prstGeom>
              <a:solidFill>
                <a:srgbClr val="375BA5"/>
              </a:solid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9678411" y="4603137"/>
                <a:ext cx="387795" cy="387795"/>
                <a:chOff x="9678411" y="4603137"/>
                <a:chExt cx="387795" cy="387795"/>
              </a:xfrm>
            </p:grpSpPr>
            <p:sp>
              <p:nvSpPr>
                <p:cNvPr id="23" name="椭圆 22"/>
                <p:cNvSpPr/>
                <p:nvPr/>
              </p:nvSpPr>
              <p:spPr>
                <a:xfrm flipV="1">
                  <a:off x="9678411" y="4603137"/>
                  <a:ext cx="387795" cy="387795"/>
                </a:xfrm>
                <a:prstGeom prst="ellipse">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文本框 45"/>
                <p:cNvSpPr txBox="1"/>
                <p:nvPr/>
              </p:nvSpPr>
              <p:spPr>
                <a:xfrm>
                  <a:off x="9699947" y="4615174"/>
                  <a:ext cx="308208" cy="356481"/>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18497"/>
            <a:ext cx="12190413" cy="799817"/>
            <a:chOff x="0" y="557446"/>
            <a:chExt cx="12190413" cy="799817"/>
          </a:xfrm>
        </p:grpSpPr>
        <p:sp>
          <p:nvSpPr>
            <p:cNvPr id="11" name="矩形 10"/>
            <p:cNvSpPr/>
            <p:nvPr/>
          </p:nvSpPr>
          <p:spPr>
            <a:xfrm flipV="1">
              <a:off x="0" y="1311544"/>
              <a:ext cx="12190413" cy="45719"/>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55744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61B39D"/>
                  </a:solidFill>
                  <a:latin typeface="华文新魏" panose="02010800040101010101" pitchFamily="2" charset="-122"/>
                  <a:ea typeface="华文新魏" panose="02010800040101010101" pitchFamily="2" charset="-122"/>
                  <a:sym typeface="Arial" panose="020B0604020202020204" pitchFamily="34" charset="0"/>
                </a:rPr>
                <a:t>教学工作总结</a:t>
              </a:r>
            </a:p>
          </p:txBody>
        </p:sp>
      </p:grpSp>
      <p:grpSp>
        <p:nvGrpSpPr>
          <p:cNvPr id="5" name="组合 4"/>
          <p:cNvGrpSpPr/>
          <p:nvPr/>
        </p:nvGrpSpPr>
        <p:grpSpPr>
          <a:xfrm>
            <a:off x="6366620" y="2196671"/>
            <a:ext cx="4653737" cy="3653113"/>
            <a:chOff x="1608931" y="2371532"/>
            <a:chExt cx="3954462" cy="2940050"/>
          </a:xfrm>
        </p:grpSpPr>
        <p:sp>
          <p:nvSpPr>
            <p:cNvPr id="6" name="Rectangle 6"/>
            <p:cNvSpPr/>
            <p:nvPr/>
          </p:nvSpPr>
          <p:spPr>
            <a:xfrm>
              <a:off x="1608931" y="3892357"/>
              <a:ext cx="1927225" cy="1419225"/>
            </a:xfrm>
            <a:prstGeom prst="rect">
              <a:avLst/>
            </a:prstGeom>
            <a:solidFill>
              <a:srgbClr val="61B39D"/>
            </a:solidFill>
            <a:ln w="25400" cap="flat" cmpd="sng" algn="ctr">
              <a:noFill/>
              <a:prstDash val="solid"/>
            </a:ln>
            <a:effectLst/>
          </p:spPr>
          <p:txBody>
            <a:bodyPr anchor="ctr"/>
            <a:lstStyle/>
            <a:p>
              <a:pPr algn="ctr" defTabSz="1217295" eaLnBrk="1" fontAlgn="auto" hangingPunct="1">
                <a:spcBef>
                  <a:spcPts val="0"/>
                </a:spcBef>
                <a:spcAft>
                  <a:spcPts val="0"/>
                </a:spcAft>
                <a:defRPr/>
              </a:pPr>
              <a:endParaRPr lang="en-US" sz="319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49"/>
            <p:cNvGrpSpPr/>
            <p:nvPr/>
          </p:nvGrpSpPr>
          <p:grpSpPr>
            <a:xfrm>
              <a:off x="2271609" y="4250560"/>
              <a:ext cx="582159" cy="583155"/>
              <a:chOff x="5440198" y="4112768"/>
              <a:chExt cx="366057" cy="366675"/>
            </a:xfrm>
            <a:solidFill>
              <a:sysClr val="window" lastClr="FFFFFF"/>
            </a:solidFill>
          </p:grpSpPr>
          <p:sp>
            <p:nvSpPr>
              <p:cNvPr id="27" name="AutoShape 18"/>
              <p:cNvSpPr/>
              <p:nvPr/>
            </p:nvSpPr>
            <p:spPr bwMode="auto">
              <a:xfrm>
                <a:off x="5440198" y="4112768"/>
                <a:ext cx="366057" cy="36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8" name="AutoShape 19"/>
              <p:cNvSpPr/>
              <p:nvPr/>
            </p:nvSpPr>
            <p:spPr bwMode="auto">
              <a:xfrm>
                <a:off x="5520287" y="4250429"/>
                <a:ext cx="45679"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9" name="AutoShape 20"/>
              <p:cNvSpPr/>
              <p:nvPr/>
            </p:nvSpPr>
            <p:spPr bwMode="auto">
              <a:xfrm>
                <a:off x="5520291" y="4307371"/>
                <a:ext cx="45679"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0" name="AutoShape 21"/>
              <p:cNvSpPr/>
              <p:nvPr/>
            </p:nvSpPr>
            <p:spPr bwMode="auto">
              <a:xfrm>
                <a:off x="5520299" y="4364938"/>
                <a:ext cx="45679"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1" name="AutoShape 22"/>
              <p:cNvSpPr/>
              <p:nvPr/>
            </p:nvSpPr>
            <p:spPr bwMode="auto">
              <a:xfrm>
                <a:off x="5600394" y="4364939"/>
                <a:ext cx="45679"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2" name="AutoShape 23"/>
              <p:cNvSpPr/>
              <p:nvPr/>
            </p:nvSpPr>
            <p:spPr bwMode="auto">
              <a:xfrm>
                <a:off x="5600394" y="4307372"/>
                <a:ext cx="45679"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3" name="AutoShape 24"/>
              <p:cNvSpPr/>
              <p:nvPr/>
            </p:nvSpPr>
            <p:spPr bwMode="auto">
              <a:xfrm>
                <a:off x="5600388" y="4250425"/>
                <a:ext cx="45679"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4" name="AutoShape 25"/>
              <p:cNvSpPr/>
              <p:nvPr/>
            </p:nvSpPr>
            <p:spPr bwMode="auto">
              <a:xfrm>
                <a:off x="5680449" y="4364934"/>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5" name="AutoShape 26"/>
              <p:cNvSpPr/>
              <p:nvPr/>
            </p:nvSpPr>
            <p:spPr bwMode="auto">
              <a:xfrm>
                <a:off x="5680411" y="4307381"/>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6" name="AutoShape 27"/>
              <p:cNvSpPr/>
              <p:nvPr/>
            </p:nvSpPr>
            <p:spPr bwMode="auto">
              <a:xfrm>
                <a:off x="5680378" y="4250439"/>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9" name="Rectangle 4"/>
            <p:cNvSpPr/>
            <p:nvPr/>
          </p:nvSpPr>
          <p:spPr>
            <a:xfrm>
              <a:off x="1608931" y="2371532"/>
              <a:ext cx="1927225" cy="1419225"/>
            </a:xfrm>
            <a:prstGeom prst="rect">
              <a:avLst/>
            </a:prstGeom>
            <a:solidFill>
              <a:srgbClr val="61B39D"/>
            </a:solidFill>
            <a:ln w="25400" cap="flat" cmpd="sng" algn="ctr">
              <a:noFill/>
              <a:prstDash val="solid"/>
            </a:ln>
            <a:effectLst/>
          </p:spPr>
          <p:txBody>
            <a:bodyPr anchor="ctr"/>
            <a:lstStyle/>
            <a:p>
              <a:pPr algn="ctr" defTabSz="1217295" eaLnBrk="1" fontAlgn="auto" hangingPunct="1">
                <a:spcBef>
                  <a:spcPts val="0"/>
                </a:spcBef>
                <a:spcAft>
                  <a:spcPts val="0"/>
                </a:spcAft>
                <a:defRPr/>
              </a:pPr>
              <a:endParaRPr lang="en-US" sz="3190" kern="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50"/>
            <p:cNvGrpSpPr/>
            <p:nvPr/>
          </p:nvGrpSpPr>
          <p:grpSpPr>
            <a:xfrm>
              <a:off x="2246544" y="2805954"/>
              <a:ext cx="632290" cy="632292"/>
              <a:chOff x="6172189" y="2647962"/>
              <a:chExt cx="366049" cy="366052"/>
            </a:xfrm>
            <a:solidFill>
              <a:sysClr val="window" lastClr="FFFFFF"/>
            </a:solidFill>
          </p:grpSpPr>
          <p:sp>
            <p:nvSpPr>
              <p:cNvPr id="23" name="AutoShape 52"/>
              <p:cNvSpPr/>
              <p:nvPr/>
            </p:nvSpPr>
            <p:spPr bwMode="auto">
              <a:xfrm>
                <a:off x="6172189" y="2647962"/>
                <a:ext cx="366049" cy="366052"/>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4" name="AutoShape 53"/>
              <p:cNvSpPr/>
              <p:nvPr/>
            </p:nvSpPr>
            <p:spPr bwMode="auto">
              <a:xfrm>
                <a:off x="6309850" y="2773734"/>
                <a:ext cx="98865" cy="102619"/>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5" name="AutoShape 54"/>
              <p:cNvSpPr/>
              <p:nvPr/>
            </p:nvSpPr>
            <p:spPr bwMode="auto">
              <a:xfrm>
                <a:off x="6297963" y="2899504"/>
                <a:ext cx="55690" cy="58192"/>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6" name="AutoShape 55"/>
              <p:cNvSpPr/>
              <p:nvPr/>
            </p:nvSpPr>
            <p:spPr bwMode="auto">
              <a:xfrm>
                <a:off x="6355540" y="2704891"/>
                <a:ext cx="56315" cy="58818"/>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Rectangle 5"/>
            <p:cNvSpPr/>
            <p:nvPr/>
          </p:nvSpPr>
          <p:spPr>
            <a:xfrm>
              <a:off x="3637756" y="2371532"/>
              <a:ext cx="1925637" cy="1419225"/>
            </a:xfrm>
            <a:prstGeom prst="rect">
              <a:avLst/>
            </a:prstGeom>
            <a:solidFill>
              <a:srgbClr val="61B39D"/>
            </a:solidFill>
            <a:ln w="25400" cap="flat" cmpd="sng" algn="ctr">
              <a:noFill/>
              <a:prstDash val="solid"/>
            </a:ln>
            <a:effectLst/>
          </p:spPr>
          <p:txBody>
            <a:bodyPr anchor="ctr"/>
            <a:lstStyle/>
            <a:p>
              <a:pPr algn="ctr" defTabSz="1217295" eaLnBrk="1" fontAlgn="auto" hangingPunct="1">
                <a:spcBef>
                  <a:spcPts val="0"/>
                </a:spcBef>
                <a:spcAft>
                  <a:spcPts val="0"/>
                </a:spcAft>
                <a:defRPr/>
              </a:pPr>
              <a:endParaRPr lang="en-US" sz="319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4" name="Group 51"/>
            <p:cNvGrpSpPr/>
            <p:nvPr/>
          </p:nvGrpSpPr>
          <p:grpSpPr>
            <a:xfrm>
              <a:off x="4415910" y="2830933"/>
              <a:ext cx="400051" cy="583154"/>
              <a:chOff x="2519833" y="3383819"/>
              <a:chExt cx="251543" cy="366677"/>
            </a:xfrm>
            <a:solidFill>
              <a:sysClr val="window" lastClr="FFFFFF"/>
            </a:solidFill>
          </p:grpSpPr>
          <p:sp>
            <p:nvSpPr>
              <p:cNvPr id="21" name="AutoShape 113"/>
              <p:cNvSpPr/>
              <p:nvPr/>
            </p:nvSpPr>
            <p:spPr bwMode="auto">
              <a:xfrm>
                <a:off x="2519833" y="3383819"/>
                <a:ext cx="251543" cy="3666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114"/>
              <p:cNvSpPr/>
              <p:nvPr/>
            </p:nvSpPr>
            <p:spPr bwMode="auto">
              <a:xfrm>
                <a:off x="2576770" y="3441373"/>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Rectangle 7"/>
            <p:cNvSpPr/>
            <p:nvPr/>
          </p:nvSpPr>
          <p:spPr>
            <a:xfrm>
              <a:off x="3637756" y="3892357"/>
              <a:ext cx="1925637" cy="1419225"/>
            </a:xfrm>
            <a:prstGeom prst="rect">
              <a:avLst/>
            </a:prstGeom>
            <a:solidFill>
              <a:srgbClr val="61B39D"/>
            </a:solidFill>
            <a:ln w="25400" cap="flat" cmpd="sng" algn="ctr">
              <a:noFill/>
              <a:prstDash val="solid"/>
            </a:ln>
            <a:effectLst/>
          </p:spPr>
          <p:txBody>
            <a:bodyPr anchor="ctr"/>
            <a:lstStyle/>
            <a:p>
              <a:pPr algn="ctr" defTabSz="1217295" eaLnBrk="1" fontAlgn="auto" hangingPunct="1">
                <a:spcBef>
                  <a:spcPts val="0"/>
                </a:spcBef>
                <a:spcAft>
                  <a:spcPts val="0"/>
                </a:spcAft>
                <a:defRPr/>
              </a:pPr>
              <a:endParaRPr lang="en-US" sz="3190"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 name="Group 52"/>
            <p:cNvGrpSpPr/>
            <p:nvPr/>
          </p:nvGrpSpPr>
          <p:grpSpPr>
            <a:xfrm>
              <a:off x="4305579" y="4250639"/>
              <a:ext cx="509516" cy="582159"/>
              <a:chOff x="288485" y="2651705"/>
              <a:chExt cx="320374" cy="366050"/>
            </a:xfrm>
            <a:solidFill>
              <a:sysClr val="window" lastClr="FFFFFF"/>
            </a:solidFill>
          </p:grpSpPr>
          <p:sp>
            <p:nvSpPr>
              <p:cNvPr id="17" name="AutoShape 131"/>
              <p:cNvSpPr/>
              <p:nvPr/>
            </p:nvSpPr>
            <p:spPr bwMode="auto">
              <a:xfrm>
                <a:off x="288485" y="2651705"/>
                <a:ext cx="320374"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8" name="AutoShape 132"/>
              <p:cNvSpPr/>
              <p:nvPr/>
            </p:nvSpPr>
            <p:spPr bwMode="auto">
              <a:xfrm>
                <a:off x="357313" y="2800003"/>
                <a:ext cx="45678" cy="17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133"/>
              <p:cNvSpPr/>
              <p:nvPr/>
            </p:nvSpPr>
            <p:spPr bwMode="auto">
              <a:xfrm>
                <a:off x="426145" y="2800001"/>
                <a:ext cx="45678" cy="17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0" name="AutoShape 134"/>
              <p:cNvSpPr/>
              <p:nvPr/>
            </p:nvSpPr>
            <p:spPr bwMode="auto">
              <a:xfrm>
                <a:off x="494347" y="2800003"/>
                <a:ext cx="45678" cy="17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01" tIns="50701" rIns="50701" bIns="50701" anchor="ctr"/>
              <a:lstStyle/>
              <a:p>
                <a:pPr defTabSz="608330" eaLnBrk="1" fontAlgn="auto" hangingPunct="1">
                  <a:spcBef>
                    <a:spcPts val="0"/>
                  </a:spcBef>
                  <a:spcAft>
                    <a:spcPts val="0"/>
                  </a:spcAft>
                  <a:defRPr/>
                </a:pPr>
                <a:endParaRPr lang="en-US" sz="3990" kern="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7" name="组合 15"/>
          <p:cNvGrpSpPr/>
          <p:nvPr/>
        </p:nvGrpSpPr>
        <p:grpSpPr bwMode="auto">
          <a:xfrm>
            <a:off x="1100758" y="2618620"/>
            <a:ext cx="2357438" cy="1275834"/>
            <a:chOff x="0" y="0"/>
            <a:chExt cx="2358517" cy="1276891"/>
          </a:xfrm>
        </p:grpSpPr>
        <p:sp>
          <p:nvSpPr>
            <p:cNvPr id="38" name="矩形 127"/>
            <p:cNvSpPr>
              <a:spLocks noChangeArrowheads="1"/>
            </p:cNvSpPr>
            <p:nvPr/>
          </p:nvSpPr>
          <p:spPr bwMode="auto">
            <a:xfrm>
              <a:off x="0" y="476009"/>
              <a:ext cx="2358517" cy="80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39" name="组合 11"/>
            <p:cNvGrpSpPr/>
            <p:nvPr/>
          </p:nvGrpSpPr>
          <p:grpSpPr bwMode="auto">
            <a:xfrm>
              <a:off x="33757" y="0"/>
              <a:ext cx="1854752" cy="426903"/>
              <a:chOff x="0" y="0"/>
              <a:chExt cx="1854752" cy="426903"/>
            </a:xfrm>
          </p:grpSpPr>
          <p:grpSp>
            <p:nvGrpSpPr>
              <p:cNvPr id="40" name="组合 79"/>
              <p:cNvGrpSpPr/>
              <p:nvPr/>
            </p:nvGrpSpPr>
            <p:grpSpPr bwMode="auto">
              <a:xfrm>
                <a:off x="0" y="0"/>
                <a:ext cx="422357" cy="422357"/>
                <a:chOff x="0" y="0"/>
                <a:chExt cx="612620" cy="612620"/>
              </a:xfrm>
            </p:grpSpPr>
            <p:sp>
              <p:nvSpPr>
                <p:cNvPr id="42" name="椭圆 82"/>
                <p:cNvSpPr>
                  <a:spLocks noChangeArrowheads="1"/>
                </p:cNvSpPr>
                <p:nvPr/>
              </p:nvSpPr>
              <p:spPr bwMode="auto">
                <a:xfrm>
                  <a:off x="0" y="0"/>
                  <a:ext cx="612620" cy="612620"/>
                </a:xfrm>
                <a:prstGeom prst="ellipse">
                  <a:avLst/>
                </a:prstGeom>
                <a:solidFill>
                  <a:srgbClr val="61B39D"/>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dirty="0">
                    <a:solidFill>
                      <a:schemeClr val="bg1">
                        <a:lumMod val="50000"/>
                      </a:schemeClr>
                    </a:solidFill>
                    <a:latin typeface="宋体" panose="02010600030101010101" pitchFamily="2" charset="-122"/>
                    <a:sym typeface="宋体" panose="02010600030101010101" pitchFamily="2" charset="-122"/>
                  </a:endParaRPr>
                </a:p>
              </p:txBody>
            </p:sp>
            <p:grpSp>
              <p:nvGrpSpPr>
                <p:cNvPr id="43" name="组合 83"/>
                <p:cNvGrpSpPr/>
                <p:nvPr/>
              </p:nvGrpSpPr>
              <p:grpSpPr bwMode="auto">
                <a:xfrm>
                  <a:off x="146814" y="146814"/>
                  <a:ext cx="318993" cy="318993"/>
                  <a:chOff x="0" y="0"/>
                  <a:chExt cx="479425" cy="479425"/>
                </a:xfrm>
              </p:grpSpPr>
              <p:sp>
                <p:nvSpPr>
                  <p:cNvPr id="44" name="Freeform 7"/>
                  <p:cNvSpPr>
                    <a:spLocks noChangeArrowheads="1"/>
                  </p:cNvSpPr>
                  <p:nvPr/>
                </p:nvSpPr>
                <p:spPr bwMode="auto">
                  <a:xfrm>
                    <a:off x="88900" y="88900"/>
                    <a:ext cx="300037" cy="120650"/>
                  </a:xfrm>
                  <a:custGeom>
                    <a:avLst/>
                    <a:gdLst>
                      <a:gd name="T0" fmla="*/ 476307944 w 189"/>
                      <a:gd name="T1" fmla="*/ 191531875 h 76"/>
                      <a:gd name="T2" fmla="*/ 0 w 189"/>
                      <a:gd name="T3" fmla="*/ 191531875 h 76"/>
                      <a:gd name="T4" fmla="*/ 0 w 189"/>
                      <a:gd name="T5" fmla="*/ 0 h 76"/>
                      <a:gd name="T6" fmla="*/ 47882095 w 189"/>
                      <a:gd name="T7" fmla="*/ 0 h 76"/>
                      <a:gd name="T8" fmla="*/ 47882095 w 189"/>
                      <a:gd name="T9" fmla="*/ 143648113 h 76"/>
                      <a:gd name="T10" fmla="*/ 428425849 w 189"/>
                      <a:gd name="T11" fmla="*/ 143648113 h 76"/>
                      <a:gd name="T12" fmla="*/ 428425849 w 189"/>
                      <a:gd name="T13" fmla="*/ 0 h 76"/>
                      <a:gd name="T14" fmla="*/ 476307944 w 189"/>
                      <a:gd name="T15" fmla="*/ 0 h 76"/>
                      <a:gd name="T16" fmla="*/ 476307944 w 189"/>
                      <a:gd name="T17" fmla="*/ 1915318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76"/>
                      <a:gd name="T29" fmla="*/ 189 w 18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76">
                        <a:moveTo>
                          <a:pt x="189" y="76"/>
                        </a:moveTo>
                        <a:lnTo>
                          <a:pt x="0" y="76"/>
                        </a:lnTo>
                        <a:lnTo>
                          <a:pt x="0" y="0"/>
                        </a:lnTo>
                        <a:lnTo>
                          <a:pt x="19" y="0"/>
                        </a:lnTo>
                        <a:lnTo>
                          <a:pt x="19" y="57"/>
                        </a:lnTo>
                        <a:lnTo>
                          <a:pt x="170" y="57"/>
                        </a:lnTo>
                        <a:lnTo>
                          <a:pt x="170" y="0"/>
                        </a:lnTo>
                        <a:lnTo>
                          <a:pt x="189" y="0"/>
                        </a:lnTo>
                        <a:lnTo>
                          <a:pt x="189" y="7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45" name="Freeform 8"/>
                  <p:cNvSpPr>
                    <a:spLocks noChangeArrowheads="1"/>
                  </p:cNvSpPr>
                  <p:nvPr/>
                </p:nvSpPr>
                <p:spPr bwMode="auto">
                  <a:xfrm>
                    <a:off x="239712" y="88900"/>
                    <a:ext cx="88900" cy="60325"/>
                  </a:xfrm>
                  <a:custGeom>
                    <a:avLst/>
                    <a:gdLst>
                      <a:gd name="T0" fmla="*/ 141128750 w 56"/>
                      <a:gd name="T1" fmla="*/ 95765938 h 38"/>
                      <a:gd name="T2" fmla="*/ 0 w 56"/>
                      <a:gd name="T3" fmla="*/ 95765938 h 38"/>
                      <a:gd name="T4" fmla="*/ 0 w 56"/>
                      <a:gd name="T5" fmla="*/ 0 h 38"/>
                      <a:gd name="T6" fmla="*/ 47883763 w 56"/>
                      <a:gd name="T7" fmla="*/ 0 h 38"/>
                      <a:gd name="T8" fmla="*/ 47883763 w 56"/>
                      <a:gd name="T9" fmla="*/ 47883763 h 38"/>
                      <a:gd name="T10" fmla="*/ 93246575 w 56"/>
                      <a:gd name="T11" fmla="*/ 47883763 h 38"/>
                      <a:gd name="T12" fmla="*/ 93246575 w 56"/>
                      <a:gd name="T13" fmla="*/ 0 h 38"/>
                      <a:gd name="T14" fmla="*/ 141128750 w 56"/>
                      <a:gd name="T15" fmla="*/ 0 h 38"/>
                      <a:gd name="T16" fmla="*/ 141128750 w 56"/>
                      <a:gd name="T17" fmla="*/ 957659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38"/>
                      <a:gd name="T29" fmla="*/ 56 w 5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38">
                        <a:moveTo>
                          <a:pt x="56" y="38"/>
                        </a:moveTo>
                        <a:lnTo>
                          <a:pt x="0" y="38"/>
                        </a:lnTo>
                        <a:lnTo>
                          <a:pt x="0" y="0"/>
                        </a:lnTo>
                        <a:lnTo>
                          <a:pt x="19" y="0"/>
                        </a:lnTo>
                        <a:lnTo>
                          <a:pt x="19" y="19"/>
                        </a:lnTo>
                        <a:lnTo>
                          <a:pt x="37" y="19"/>
                        </a:lnTo>
                        <a:lnTo>
                          <a:pt x="37" y="0"/>
                        </a:lnTo>
                        <a:lnTo>
                          <a:pt x="56" y="0"/>
                        </a:lnTo>
                        <a:lnTo>
                          <a:pt x="56"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46" name="Freeform 9"/>
                  <p:cNvSpPr>
                    <a:spLocks noChangeArrowheads="1"/>
                  </p:cNvSpPr>
                  <p:nvPr/>
                </p:nvSpPr>
                <p:spPr bwMode="auto">
                  <a:xfrm>
                    <a:off x="0" y="0"/>
                    <a:ext cx="479425" cy="479425"/>
                  </a:xfrm>
                  <a:custGeom>
                    <a:avLst/>
                    <a:gdLst>
                      <a:gd name="T0" fmla="*/ 761087188 w 302"/>
                      <a:gd name="T1" fmla="*/ 761087188 h 302"/>
                      <a:gd name="T2" fmla="*/ 0 w 302"/>
                      <a:gd name="T3" fmla="*/ 761087188 h 302"/>
                      <a:gd name="T4" fmla="*/ 0 w 302"/>
                      <a:gd name="T5" fmla="*/ 0 h 302"/>
                      <a:gd name="T6" fmla="*/ 617437488 w 302"/>
                      <a:gd name="T7" fmla="*/ 0 h 302"/>
                      <a:gd name="T8" fmla="*/ 617437488 w 302"/>
                      <a:gd name="T9" fmla="*/ 45362813 h 302"/>
                      <a:gd name="T10" fmla="*/ 45362813 w 302"/>
                      <a:gd name="T11" fmla="*/ 45362813 h 302"/>
                      <a:gd name="T12" fmla="*/ 45362813 w 302"/>
                      <a:gd name="T13" fmla="*/ 713205013 h 302"/>
                      <a:gd name="T14" fmla="*/ 713205013 w 302"/>
                      <a:gd name="T15" fmla="*/ 713205013 h 302"/>
                      <a:gd name="T16" fmla="*/ 713205013 w 302"/>
                      <a:gd name="T17" fmla="*/ 141128750 h 302"/>
                      <a:gd name="T18" fmla="*/ 761087188 w 302"/>
                      <a:gd name="T19" fmla="*/ 141128750 h 302"/>
                      <a:gd name="T20" fmla="*/ 761087188 w 302"/>
                      <a:gd name="T21" fmla="*/ 761087188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302"/>
                      <a:gd name="T35" fmla="*/ 302 w 302"/>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47" name="Rectangle 10"/>
                  <p:cNvSpPr>
                    <a:spLocks noChangeArrowheads="1"/>
                  </p:cNvSpPr>
                  <p:nvPr/>
                </p:nvSpPr>
                <p:spPr bwMode="auto">
                  <a:xfrm>
                    <a:off x="88900" y="269875"/>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48" name="Rectangle 11"/>
                  <p:cNvSpPr>
                    <a:spLocks noChangeArrowheads="1"/>
                  </p:cNvSpPr>
                  <p:nvPr/>
                </p:nvSpPr>
                <p:spPr bwMode="auto">
                  <a:xfrm>
                    <a:off x="88900" y="328613"/>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49" name="Rectangle 12"/>
                  <p:cNvSpPr>
                    <a:spLocks noChangeArrowheads="1"/>
                  </p:cNvSpPr>
                  <p:nvPr/>
                </p:nvSpPr>
                <p:spPr bwMode="auto">
                  <a:xfrm>
                    <a:off x="88900" y="388938"/>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grpSp>
          </p:grpSp>
          <p:sp>
            <p:nvSpPr>
              <p:cNvPr id="41" name="矩形 128"/>
              <p:cNvSpPr>
                <a:spLocks noChangeArrowheads="1"/>
              </p:cNvSpPr>
              <p:nvPr/>
            </p:nvSpPr>
            <p:spPr bwMode="auto">
              <a:xfrm>
                <a:off x="426901" y="88068"/>
                <a:ext cx="1427851" cy="3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50" name="组合 16"/>
          <p:cNvGrpSpPr/>
          <p:nvPr/>
        </p:nvGrpSpPr>
        <p:grpSpPr bwMode="auto">
          <a:xfrm>
            <a:off x="3653458" y="2618620"/>
            <a:ext cx="2359025" cy="1275834"/>
            <a:chOff x="0" y="0"/>
            <a:chExt cx="2358517" cy="1276891"/>
          </a:xfrm>
        </p:grpSpPr>
        <p:sp>
          <p:nvSpPr>
            <p:cNvPr id="51" name="矩形 130"/>
            <p:cNvSpPr>
              <a:spLocks noChangeArrowheads="1"/>
            </p:cNvSpPr>
            <p:nvPr/>
          </p:nvSpPr>
          <p:spPr bwMode="auto">
            <a:xfrm>
              <a:off x="0" y="476009"/>
              <a:ext cx="2358517" cy="80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52" name="椭圆 134"/>
            <p:cNvSpPr>
              <a:spLocks noChangeArrowheads="1"/>
            </p:cNvSpPr>
            <p:nvPr/>
          </p:nvSpPr>
          <p:spPr bwMode="auto">
            <a:xfrm>
              <a:off x="33757" y="0"/>
              <a:ext cx="422357" cy="422357"/>
            </a:xfrm>
            <a:prstGeom prst="ellipse">
              <a:avLst/>
            </a:prstGeom>
            <a:solidFill>
              <a:srgbClr val="61B39D"/>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dirty="0">
                <a:solidFill>
                  <a:schemeClr val="bg1">
                    <a:lumMod val="50000"/>
                  </a:schemeClr>
                </a:solidFill>
                <a:latin typeface="宋体" panose="02010600030101010101" pitchFamily="2" charset="-122"/>
                <a:sym typeface="宋体" panose="02010600030101010101" pitchFamily="2" charset="-122"/>
              </a:endParaRPr>
            </a:p>
          </p:txBody>
        </p:sp>
        <p:sp>
          <p:nvSpPr>
            <p:cNvPr id="53" name="矩形 133"/>
            <p:cNvSpPr>
              <a:spLocks noChangeArrowheads="1"/>
            </p:cNvSpPr>
            <p:nvPr/>
          </p:nvSpPr>
          <p:spPr bwMode="auto">
            <a:xfrm>
              <a:off x="460658" y="88068"/>
              <a:ext cx="1427851" cy="3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ct val="0"/>
                </a:spcBef>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4" name="组合 14"/>
            <p:cNvGrpSpPr/>
            <p:nvPr/>
          </p:nvGrpSpPr>
          <p:grpSpPr bwMode="auto">
            <a:xfrm>
              <a:off x="134973" y="141998"/>
              <a:ext cx="219923" cy="151470"/>
              <a:chOff x="0" y="0"/>
              <a:chExt cx="219923" cy="151470"/>
            </a:xfrm>
          </p:grpSpPr>
          <p:sp>
            <p:nvSpPr>
              <p:cNvPr id="55" name="Rectangle 27"/>
              <p:cNvSpPr>
                <a:spLocks noChangeArrowheads="1"/>
              </p:cNvSpPr>
              <p:nvPr/>
            </p:nvSpPr>
            <p:spPr bwMode="auto">
              <a:xfrm>
                <a:off x="40780"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56" name="Rectangle 28"/>
              <p:cNvSpPr>
                <a:spLocks noChangeArrowheads="1"/>
              </p:cNvSpPr>
              <p:nvPr/>
            </p:nvSpPr>
            <p:spPr bwMode="auto">
              <a:xfrm>
                <a:off x="82289"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57" name="Rectangle 29"/>
              <p:cNvSpPr>
                <a:spLocks noChangeArrowheads="1"/>
              </p:cNvSpPr>
              <p:nvPr/>
            </p:nvSpPr>
            <p:spPr bwMode="auto">
              <a:xfrm>
                <a:off x="123798"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58" name="Rectangle 30"/>
              <p:cNvSpPr>
                <a:spLocks noChangeArrowheads="1"/>
              </p:cNvSpPr>
              <p:nvPr/>
            </p:nvSpPr>
            <p:spPr bwMode="auto">
              <a:xfrm>
                <a:off x="165307" y="61899"/>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59" name="Rectangle 31"/>
              <p:cNvSpPr>
                <a:spLocks noChangeArrowheads="1"/>
              </p:cNvSpPr>
              <p:nvPr/>
            </p:nvSpPr>
            <p:spPr bwMode="auto">
              <a:xfrm>
                <a:off x="40780"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60" name="Rectangle 32"/>
              <p:cNvSpPr>
                <a:spLocks noChangeArrowheads="1"/>
              </p:cNvSpPr>
              <p:nvPr/>
            </p:nvSpPr>
            <p:spPr bwMode="auto">
              <a:xfrm>
                <a:off x="82289"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61" name="Rectangle 33"/>
              <p:cNvSpPr>
                <a:spLocks noChangeArrowheads="1"/>
              </p:cNvSpPr>
              <p:nvPr/>
            </p:nvSpPr>
            <p:spPr bwMode="auto">
              <a:xfrm>
                <a:off x="123798"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62" name="Rectangle 34"/>
              <p:cNvSpPr>
                <a:spLocks noChangeArrowheads="1"/>
              </p:cNvSpPr>
              <p:nvPr/>
            </p:nvSpPr>
            <p:spPr bwMode="auto">
              <a:xfrm>
                <a:off x="165307" y="3422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63" name="Rectangle 35"/>
              <p:cNvSpPr>
                <a:spLocks noChangeArrowheads="1"/>
              </p:cNvSpPr>
              <p:nvPr/>
            </p:nvSpPr>
            <p:spPr bwMode="auto">
              <a:xfrm>
                <a:off x="54617" y="103407"/>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lumMod val="50000"/>
                    </a:schemeClr>
                  </a:solidFill>
                  <a:sym typeface="宋体" panose="02010600030101010101" pitchFamily="2" charset="-122"/>
                </a:endParaRPr>
              </a:p>
            </p:txBody>
          </p:sp>
          <p:sp>
            <p:nvSpPr>
              <p:cNvPr id="64" name="Freeform 36"/>
              <p:cNvSpPr>
                <a:spLocks noChangeArrowheads="1"/>
              </p:cNvSpPr>
              <p:nvPr/>
            </p:nvSpPr>
            <p:spPr bwMode="auto">
              <a:xfrm>
                <a:off x="0" y="0"/>
                <a:ext cx="219923" cy="151470"/>
              </a:xfrm>
              <a:custGeom>
                <a:avLst/>
                <a:gdLst>
                  <a:gd name="T0" fmla="*/ 160152735 w 302"/>
                  <a:gd name="T1" fmla="*/ 110303658 h 208"/>
                  <a:gd name="T2" fmla="*/ 0 w 302"/>
                  <a:gd name="T3" fmla="*/ 110303658 h 208"/>
                  <a:gd name="T4" fmla="*/ 0 w 302"/>
                  <a:gd name="T5" fmla="*/ 14848429 h 208"/>
                  <a:gd name="T6" fmla="*/ 10075678 w 302"/>
                  <a:gd name="T7" fmla="*/ 14848429 h 208"/>
                  <a:gd name="T8" fmla="*/ 10075678 w 302"/>
                  <a:gd name="T9" fmla="*/ 100227990 h 208"/>
                  <a:gd name="T10" fmla="*/ 150077057 w 302"/>
                  <a:gd name="T11" fmla="*/ 100227990 h 208"/>
                  <a:gd name="T12" fmla="*/ 150077057 w 302"/>
                  <a:gd name="T13" fmla="*/ 10075668 h 208"/>
                  <a:gd name="T14" fmla="*/ 0 w 302"/>
                  <a:gd name="T15" fmla="*/ 10075668 h 208"/>
                  <a:gd name="T16" fmla="*/ 0 w 302"/>
                  <a:gd name="T17" fmla="*/ 0 h 208"/>
                  <a:gd name="T18" fmla="*/ 160152735 w 302"/>
                  <a:gd name="T19" fmla="*/ 0 h 208"/>
                  <a:gd name="T20" fmla="*/ 160152735 w 302"/>
                  <a:gd name="T21" fmla="*/ 110303658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208"/>
                  <a:gd name="T35" fmla="*/ 302 w 302"/>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grpSp>
      </p:grpSp>
      <p:grpSp>
        <p:nvGrpSpPr>
          <p:cNvPr id="65" name="组合 18"/>
          <p:cNvGrpSpPr/>
          <p:nvPr/>
        </p:nvGrpSpPr>
        <p:grpSpPr bwMode="auto">
          <a:xfrm>
            <a:off x="1100758" y="4175052"/>
            <a:ext cx="2357438" cy="1276399"/>
            <a:chOff x="0" y="0"/>
            <a:chExt cx="2358517" cy="1275942"/>
          </a:xfrm>
        </p:grpSpPr>
        <p:sp>
          <p:nvSpPr>
            <p:cNvPr id="66" name="矩形 142"/>
            <p:cNvSpPr>
              <a:spLocks noChangeArrowheads="1"/>
            </p:cNvSpPr>
            <p:nvPr/>
          </p:nvSpPr>
          <p:spPr bwMode="auto">
            <a:xfrm>
              <a:off x="0" y="476009"/>
              <a:ext cx="2358517" cy="79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67" name="椭圆 146"/>
            <p:cNvSpPr>
              <a:spLocks noChangeArrowheads="1"/>
            </p:cNvSpPr>
            <p:nvPr/>
          </p:nvSpPr>
          <p:spPr bwMode="auto">
            <a:xfrm>
              <a:off x="33757" y="0"/>
              <a:ext cx="422357" cy="422357"/>
            </a:xfrm>
            <a:prstGeom prst="ellipse">
              <a:avLst/>
            </a:prstGeom>
            <a:solidFill>
              <a:srgbClr val="61B39D"/>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dirty="0">
                <a:solidFill>
                  <a:schemeClr val="bg1">
                    <a:lumMod val="50000"/>
                  </a:schemeClr>
                </a:solidFill>
                <a:latin typeface="宋体" panose="02010600030101010101" pitchFamily="2" charset="-122"/>
                <a:sym typeface="宋体" panose="02010600030101010101" pitchFamily="2" charset="-122"/>
              </a:endParaRPr>
            </a:p>
          </p:txBody>
        </p:sp>
        <p:sp>
          <p:nvSpPr>
            <p:cNvPr id="68" name="矩形 145"/>
            <p:cNvSpPr>
              <a:spLocks noChangeArrowheads="1"/>
            </p:cNvSpPr>
            <p:nvPr/>
          </p:nvSpPr>
          <p:spPr bwMode="auto">
            <a:xfrm>
              <a:off x="460658" y="88068"/>
              <a:ext cx="1427851" cy="33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ct val="0"/>
                </a:spcBef>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9" name="组合 118"/>
            <p:cNvGrpSpPr/>
            <p:nvPr/>
          </p:nvGrpSpPr>
          <p:grpSpPr bwMode="auto">
            <a:xfrm>
              <a:off x="135678" y="103701"/>
              <a:ext cx="218514" cy="214955"/>
              <a:chOff x="0" y="0"/>
              <a:chExt cx="487362" cy="479425"/>
            </a:xfrm>
          </p:grpSpPr>
          <p:sp>
            <p:nvSpPr>
              <p:cNvPr id="70" name="Freeform 37"/>
              <p:cNvSpPr>
                <a:spLocks noEditPoints="1" noChangeArrowheads="1"/>
              </p:cNvSpPr>
              <p:nvPr/>
            </p:nvSpPr>
            <p:spPr bwMode="auto">
              <a:xfrm>
                <a:off x="100012" y="93662"/>
                <a:ext cx="296862" cy="295275"/>
              </a:xfrm>
              <a:custGeom>
                <a:avLst/>
                <a:gdLst>
                  <a:gd name="T0" fmla="*/ 204131519 w 187"/>
                  <a:gd name="T1" fmla="*/ 468749063 h 186"/>
                  <a:gd name="T2" fmla="*/ 0 w 187"/>
                  <a:gd name="T3" fmla="*/ 267136563 h 186"/>
                  <a:gd name="T4" fmla="*/ 269655471 w 187"/>
                  <a:gd name="T5" fmla="*/ 0 h 186"/>
                  <a:gd name="T6" fmla="*/ 471267631 w 187"/>
                  <a:gd name="T7" fmla="*/ 201612500 h 186"/>
                  <a:gd name="T8" fmla="*/ 204131519 w 187"/>
                  <a:gd name="T9" fmla="*/ 468749063 h 186"/>
                  <a:gd name="T10" fmla="*/ 65523952 w 187"/>
                  <a:gd name="T11" fmla="*/ 267136563 h 186"/>
                  <a:gd name="T12" fmla="*/ 204131519 w 187"/>
                  <a:gd name="T13" fmla="*/ 398184688 h 186"/>
                  <a:gd name="T14" fmla="*/ 400703375 w 187"/>
                  <a:gd name="T15" fmla="*/ 201612500 h 186"/>
                  <a:gd name="T16" fmla="*/ 269655471 w 187"/>
                  <a:gd name="T17" fmla="*/ 65524063 h 186"/>
                  <a:gd name="T18" fmla="*/ 65523952 w 187"/>
                  <a:gd name="T19" fmla="*/ 267136563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7"/>
                  <a:gd name="T31" fmla="*/ 0 h 186"/>
                  <a:gd name="T32" fmla="*/ 187 w 187"/>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71" name="Freeform 38"/>
              <p:cNvSpPr>
                <a:spLocks noChangeArrowheads="1"/>
              </p:cNvSpPr>
              <p:nvPr/>
            </p:nvSpPr>
            <p:spPr bwMode="auto">
              <a:xfrm>
                <a:off x="0" y="284162"/>
                <a:ext cx="201612" cy="195263"/>
              </a:xfrm>
              <a:custGeom>
                <a:avLst/>
                <a:gdLst>
                  <a:gd name="T0" fmla="*/ 362423705 w 54"/>
                  <a:gd name="T1" fmla="*/ 733223830 h 52"/>
                  <a:gd name="T2" fmla="*/ 125454934 w 54"/>
                  <a:gd name="T3" fmla="*/ 634522139 h 52"/>
                  <a:gd name="T4" fmla="*/ 125454934 w 54"/>
                  <a:gd name="T5" fmla="*/ 155106413 h 52"/>
                  <a:gd name="T6" fmla="*/ 278788327 w 54"/>
                  <a:gd name="T7" fmla="*/ 0 h 52"/>
                  <a:gd name="T8" fmla="*/ 362423705 w 54"/>
                  <a:gd name="T9" fmla="*/ 84601450 h 52"/>
                  <a:gd name="T10" fmla="*/ 209090312 w 54"/>
                  <a:gd name="T11" fmla="*/ 239707863 h 52"/>
                  <a:gd name="T12" fmla="*/ 139396030 w 54"/>
                  <a:gd name="T13" fmla="*/ 394814276 h 52"/>
                  <a:gd name="T14" fmla="*/ 209090312 w 54"/>
                  <a:gd name="T15" fmla="*/ 549916934 h 52"/>
                  <a:gd name="T16" fmla="*/ 362423705 w 54"/>
                  <a:gd name="T17" fmla="*/ 620421897 h 52"/>
                  <a:gd name="T18" fmla="*/ 515760832 w 54"/>
                  <a:gd name="T19" fmla="*/ 549916934 h 52"/>
                  <a:gd name="T20" fmla="*/ 669094225 w 54"/>
                  <a:gd name="T21" fmla="*/ 394814276 h 52"/>
                  <a:gd name="T22" fmla="*/ 752729603 w 54"/>
                  <a:gd name="T23" fmla="*/ 479415726 h 52"/>
                  <a:gd name="T24" fmla="*/ 599396210 w 54"/>
                  <a:gd name="T25" fmla="*/ 634522139 h 52"/>
                  <a:gd name="T26" fmla="*/ 362423705 w 54"/>
                  <a:gd name="T27" fmla="*/ 73322383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52"/>
                  <a:gd name="T44" fmla="*/ 54 w 5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72" name="Freeform 39"/>
              <p:cNvSpPr>
                <a:spLocks noChangeArrowheads="1"/>
              </p:cNvSpPr>
              <p:nvPr/>
            </p:nvSpPr>
            <p:spPr bwMode="auto">
              <a:xfrm>
                <a:off x="292100" y="0"/>
                <a:ext cx="195262" cy="193675"/>
              </a:xfrm>
              <a:custGeom>
                <a:avLst/>
                <a:gdLst>
                  <a:gd name="T0" fmla="*/ 479409515 w 52"/>
                  <a:gd name="T1" fmla="*/ 721346262 h 52"/>
                  <a:gd name="T2" fmla="*/ 394808499 w 52"/>
                  <a:gd name="T3" fmla="*/ 638114431 h 52"/>
                  <a:gd name="T4" fmla="*/ 549914118 w 52"/>
                  <a:gd name="T5" fmla="*/ 485520878 h 52"/>
                  <a:gd name="T6" fmla="*/ 620414965 w 52"/>
                  <a:gd name="T7" fmla="*/ 332927325 h 52"/>
                  <a:gd name="T8" fmla="*/ 549914118 w 52"/>
                  <a:gd name="T9" fmla="*/ 180337497 h 52"/>
                  <a:gd name="T10" fmla="*/ 239706635 w 52"/>
                  <a:gd name="T11" fmla="*/ 180337497 h 52"/>
                  <a:gd name="T12" fmla="*/ 84601017 w 52"/>
                  <a:gd name="T13" fmla="*/ 332927325 h 52"/>
                  <a:gd name="T14" fmla="*/ 0 w 52"/>
                  <a:gd name="T15" fmla="*/ 249695494 h 52"/>
                  <a:gd name="T16" fmla="*/ 155101864 w 52"/>
                  <a:gd name="T17" fmla="*/ 97105665 h 52"/>
                  <a:gd name="T18" fmla="*/ 394808499 w 52"/>
                  <a:gd name="T19" fmla="*/ 0 h 52"/>
                  <a:gd name="T20" fmla="*/ 634515134 w 52"/>
                  <a:gd name="T21" fmla="*/ 97105665 h 52"/>
                  <a:gd name="T22" fmla="*/ 733216320 w 52"/>
                  <a:gd name="T23" fmla="*/ 332927325 h 52"/>
                  <a:gd name="T24" fmla="*/ 634515134 w 52"/>
                  <a:gd name="T25" fmla="*/ 568752709 h 52"/>
                  <a:gd name="T26" fmla="*/ 479409515 w 52"/>
                  <a:gd name="T27" fmla="*/ 72134626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52"/>
                  <a:gd name="T44" fmla="*/ 52 w 52"/>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73" name="Freeform 40"/>
              <p:cNvSpPr>
                <a:spLocks noChangeArrowheads="1"/>
              </p:cNvSpPr>
              <p:nvPr/>
            </p:nvSpPr>
            <p:spPr bwMode="auto">
              <a:xfrm>
                <a:off x="163512" y="231775"/>
                <a:ext cx="46037" cy="44450"/>
              </a:xfrm>
              <a:custGeom>
                <a:avLst/>
                <a:gdLst>
                  <a:gd name="T0" fmla="*/ 37801139 w 29"/>
                  <a:gd name="T1" fmla="*/ 70564375 h 28"/>
                  <a:gd name="T2" fmla="*/ 0 w 29"/>
                  <a:gd name="T3" fmla="*/ 35282188 h 28"/>
                  <a:gd name="T4" fmla="*/ 37801139 w 29"/>
                  <a:gd name="T5" fmla="*/ 0 h 28"/>
                  <a:gd name="T6" fmla="*/ 73082944 w 29"/>
                  <a:gd name="T7" fmla="*/ 35282188 h 28"/>
                  <a:gd name="T8" fmla="*/ 37801139 w 29"/>
                  <a:gd name="T9" fmla="*/ 7056437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5" y="28"/>
                    </a:moveTo>
                    <a:lnTo>
                      <a:pt x="0" y="14"/>
                    </a:lnTo>
                    <a:lnTo>
                      <a:pt x="15" y="0"/>
                    </a:lnTo>
                    <a:lnTo>
                      <a:pt x="29" y="14"/>
                    </a:lnTo>
                    <a:lnTo>
                      <a:pt x="15"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74" name="Freeform 41"/>
              <p:cNvSpPr>
                <a:spLocks noChangeArrowheads="1"/>
              </p:cNvSpPr>
              <p:nvPr/>
            </p:nvSpPr>
            <p:spPr bwMode="auto">
              <a:xfrm>
                <a:off x="223837" y="217487"/>
                <a:ext cx="46037" cy="44450"/>
              </a:xfrm>
              <a:custGeom>
                <a:avLst/>
                <a:gdLst>
                  <a:gd name="T0" fmla="*/ 35281804 w 29"/>
                  <a:gd name="T1" fmla="*/ 70564375 h 28"/>
                  <a:gd name="T2" fmla="*/ 0 w 29"/>
                  <a:gd name="T3" fmla="*/ 35282188 h 28"/>
                  <a:gd name="T4" fmla="*/ 35281804 w 29"/>
                  <a:gd name="T5" fmla="*/ 0 h 28"/>
                  <a:gd name="T6" fmla="*/ 73082944 w 29"/>
                  <a:gd name="T7" fmla="*/ 35282188 h 28"/>
                  <a:gd name="T8" fmla="*/ 35281804 w 29"/>
                  <a:gd name="T9" fmla="*/ 7056437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4" y="28"/>
                    </a:moveTo>
                    <a:lnTo>
                      <a:pt x="0" y="14"/>
                    </a:lnTo>
                    <a:lnTo>
                      <a:pt x="14" y="0"/>
                    </a:lnTo>
                    <a:lnTo>
                      <a:pt x="29"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75" name="Freeform 42"/>
              <p:cNvSpPr>
                <a:spLocks noChangeArrowheads="1"/>
              </p:cNvSpPr>
              <p:nvPr/>
            </p:nvSpPr>
            <p:spPr bwMode="auto">
              <a:xfrm>
                <a:off x="239712" y="157162"/>
                <a:ext cx="44450" cy="44450"/>
              </a:xfrm>
              <a:custGeom>
                <a:avLst/>
                <a:gdLst>
                  <a:gd name="T0" fmla="*/ 35282188 w 28"/>
                  <a:gd name="T1" fmla="*/ 70564375 h 28"/>
                  <a:gd name="T2" fmla="*/ 0 w 28"/>
                  <a:gd name="T3" fmla="*/ 35282188 h 28"/>
                  <a:gd name="T4" fmla="*/ 35282188 w 28"/>
                  <a:gd name="T5" fmla="*/ 0 h 28"/>
                  <a:gd name="T6" fmla="*/ 70564375 w 28"/>
                  <a:gd name="T7" fmla="*/ 35282188 h 28"/>
                  <a:gd name="T8" fmla="*/ 35282188 w 28"/>
                  <a:gd name="T9" fmla="*/ 70564375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14" y="28"/>
                    </a:moveTo>
                    <a:lnTo>
                      <a:pt x="0" y="14"/>
                    </a:lnTo>
                    <a:lnTo>
                      <a:pt x="14" y="0"/>
                    </a:lnTo>
                    <a:lnTo>
                      <a:pt x="28"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76" name="Freeform 43"/>
              <p:cNvSpPr>
                <a:spLocks noChangeArrowheads="1"/>
              </p:cNvSpPr>
              <p:nvPr/>
            </p:nvSpPr>
            <p:spPr bwMode="auto">
              <a:xfrm>
                <a:off x="209550" y="276225"/>
                <a:ext cx="44450" cy="46038"/>
              </a:xfrm>
              <a:custGeom>
                <a:avLst/>
                <a:gdLst>
                  <a:gd name="T0" fmla="*/ 35282188 w 28"/>
                  <a:gd name="T1" fmla="*/ 73086119 h 29"/>
                  <a:gd name="T2" fmla="*/ 0 w 28"/>
                  <a:gd name="T3" fmla="*/ 37803548 h 29"/>
                  <a:gd name="T4" fmla="*/ 35282188 w 28"/>
                  <a:gd name="T5" fmla="*/ 0 h 29"/>
                  <a:gd name="T6" fmla="*/ 70564375 w 28"/>
                  <a:gd name="T7" fmla="*/ 37803548 h 29"/>
                  <a:gd name="T8" fmla="*/ 35282188 w 28"/>
                  <a:gd name="T9" fmla="*/ 7308611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4" y="29"/>
                    </a:moveTo>
                    <a:lnTo>
                      <a:pt x="0" y="15"/>
                    </a:lnTo>
                    <a:lnTo>
                      <a:pt x="14" y="0"/>
                    </a:lnTo>
                    <a:lnTo>
                      <a:pt x="28" y="15"/>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77" name="Freeform 44"/>
              <p:cNvSpPr>
                <a:spLocks noChangeArrowheads="1"/>
              </p:cNvSpPr>
              <p:nvPr/>
            </p:nvSpPr>
            <p:spPr bwMode="auto">
              <a:xfrm>
                <a:off x="284162" y="201612"/>
                <a:ext cx="44450" cy="46038"/>
              </a:xfrm>
              <a:custGeom>
                <a:avLst/>
                <a:gdLst>
                  <a:gd name="T0" fmla="*/ 35282188 w 28"/>
                  <a:gd name="T1" fmla="*/ 73086119 h 29"/>
                  <a:gd name="T2" fmla="*/ 0 w 28"/>
                  <a:gd name="T3" fmla="*/ 35282571 h 29"/>
                  <a:gd name="T4" fmla="*/ 35282188 w 28"/>
                  <a:gd name="T5" fmla="*/ 0 h 29"/>
                  <a:gd name="T6" fmla="*/ 70564375 w 28"/>
                  <a:gd name="T7" fmla="*/ 35282571 h 29"/>
                  <a:gd name="T8" fmla="*/ 35282188 w 28"/>
                  <a:gd name="T9" fmla="*/ 7308611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4" y="29"/>
                    </a:moveTo>
                    <a:lnTo>
                      <a:pt x="0" y="14"/>
                    </a:lnTo>
                    <a:lnTo>
                      <a:pt x="14" y="0"/>
                    </a:lnTo>
                    <a:lnTo>
                      <a:pt x="28" y="14"/>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grpSp>
      </p:grpSp>
      <p:grpSp>
        <p:nvGrpSpPr>
          <p:cNvPr id="78" name="组合 17"/>
          <p:cNvGrpSpPr/>
          <p:nvPr/>
        </p:nvGrpSpPr>
        <p:grpSpPr bwMode="auto">
          <a:xfrm>
            <a:off x="3653458" y="4175052"/>
            <a:ext cx="2359025" cy="1276399"/>
            <a:chOff x="0" y="0"/>
            <a:chExt cx="2358517" cy="1275942"/>
          </a:xfrm>
        </p:grpSpPr>
        <p:sp>
          <p:nvSpPr>
            <p:cNvPr id="79" name="矩形 154"/>
            <p:cNvSpPr>
              <a:spLocks noChangeArrowheads="1"/>
            </p:cNvSpPr>
            <p:nvPr/>
          </p:nvSpPr>
          <p:spPr bwMode="auto">
            <a:xfrm>
              <a:off x="0" y="476009"/>
              <a:ext cx="2358517" cy="79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80" name="椭圆 155"/>
            <p:cNvSpPr>
              <a:spLocks noChangeArrowheads="1"/>
            </p:cNvSpPr>
            <p:nvPr/>
          </p:nvSpPr>
          <p:spPr bwMode="auto">
            <a:xfrm>
              <a:off x="33757" y="0"/>
              <a:ext cx="422357" cy="422357"/>
            </a:xfrm>
            <a:prstGeom prst="ellipse">
              <a:avLst/>
            </a:prstGeom>
            <a:solidFill>
              <a:srgbClr val="61B39D"/>
            </a:solidFill>
            <a:ln>
              <a:noFill/>
            </a:ln>
            <a:extLst>
              <a:ext uri="{91240B29-F687-4F45-9708-019B960494DF}">
                <a14:hiddenLine xmlns:a14="http://schemas.microsoft.com/office/drawing/2010/main" w="25400">
                  <a:solidFill>
                    <a:srgbClr val="000000"/>
                  </a:solidFill>
                  <a:bevel/>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dirty="0">
                <a:solidFill>
                  <a:schemeClr val="bg1">
                    <a:lumMod val="50000"/>
                  </a:schemeClr>
                </a:solidFill>
                <a:latin typeface="宋体" panose="02010600030101010101" pitchFamily="2" charset="-122"/>
                <a:sym typeface="宋体" panose="02010600030101010101" pitchFamily="2" charset="-122"/>
              </a:endParaRPr>
            </a:p>
          </p:txBody>
        </p:sp>
        <p:sp>
          <p:nvSpPr>
            <p:cNvPr id="81" name="矩形 156"/>
            <p:cNvSpPr>
              <a:spLocks noChangeArrowheads="1"/>
            </p:cNvSpPr>
            <p:nvPr/>
          </p:nvSpPr>
          <p:spPr bwMode="auto">
            <a:xfrm>
              <a:off x="460658" y="88068"/>
              <a:ext cx="1427851" cy="33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ct val="0"/>
                </a:spcBef>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en-US" altLang="zh-CN" sz="16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82" name="组合 100"/>
            <p:cNvGrpSpPr/>
            <p:nvPr/>
          </p:nvGrpSpPr>
          <p:grpSpPr bwMode="auto">
            <a:xfrm>
              <a:off x="148689" y="104493"/>
              <a:ext cx="212641" cy="213370"/>
              <a:chOff x="0" y="0"/>
              <a:chExt cx="463550" cy="465138"/>
            </a:xfrm>
          </p:grpSpPr>
          <p:sp>
            <p:nvSpPr>
              <p:cNvPr id="83" name="Freeform 23"/>
              <p:cNvSpPr>
                <a:spLocks noEditPoints="1" noChangeArrowheads="1"/>
              </p:cNvSpPr>
              <p:nvPr/>
            </p:nvSpPr>
            <p:spPr bwMode="auto">
              <a:xfrm>
                <a:off x="47625" y="0"/>
                <a:ext cx="415925" cy="417513"/>
              </a:xfrm>
              <a:custGeom>
                <a:avLst/>
                <a:gdLst>
                  <a:gd name="T0" fmla="*/ 257055938 w 262"/>
                  <a:gd name="T1" fmla="*/ 662802681 h 263"/>
                  <a:gd name="T2" fmla="*/ 0 w 262"/>
                  <a:gd name="T3" fmla="*/ 400706117 h 263"/>
                  <a:gd name="T4" fmla="*/ 511590925 w 262"/>
                  <a:gd name="T5" fmla="*/ 0 h 263"/>
                  <a:gd name="T6" fmla="*/ 660280938 w 262"/>
                  <a:gd name="T7" fmla="*/ 148690191 h 263"/>
                  <a:gd name="T8" fmla="*/ 257055938 w 262"/>
                  <a:gd name="T9" fmla="*/ 662802681 h 263"/>
                  <a:gd name="T10" fmla="*/ 73083738 w 262"/>
                  <a:gd name="T11" fmla="*/ 405746436 h 263"/>
                  <a:gd name="T12" fmla="*/ 252015625 w 262"/>
                  <a:gd name="T13" fmla="*/ 589717269 h 263"/>
                  <a:gd name="T14" fmla="*/ 597276238 w 262"/>
                  <a:gd name="T15" fmla="*/ 156249875 h 263"/>
                  <a:gd name="T16" fmla="*/ 506550613 w 262"/>
                  <a:gd name="T17" fmla="*/ 65524141 h 263"/>
                  <a:gd name="T18" fmla="*/ 73083738 w 262"/>
                  <a:gd name="T19" fmla="*/ 405746436 h 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263"/>
                  <a:gd name="T32" fmla="*/ 262 w 262"/>
                  <a:gd name="T33" fmla="*/ 263 h 2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84" name="Freeform 24"/>
              <p:cNvSpPr>
                <a:spLocks noChangeArrowheads="1"/>
              </p:cNvSpPr>
              <p:nvPr/>
            </p:nvSpPr>
            <p:spPr bwMode="auto">
              <a:xfrm>
                <a:off x="149225" y="90487"/>
                <a:ext cx="220662" cy="179388"/>
              </a:xfrm>
              <a:custGeom>
                <a:avLst/>
                <a:gdLst>
                  <a:gd name="T0" fmla="*/ 30241806 w 139"/>
                  <a:gd name="T1" fmla="*/ 284779244 h 113"/>
                  <a:gd name="T2" fmla="*/ 0 w 139"/>
                  <a:gd name="T3" fmla="*/ 249496958 h 113"/>
                  <a:gd name="T4" fmla="*/ 322579269 w 139"/>
                  <a:gd name="T5" fmla="*/ 0 h 113"/>
                  <a:gd name="T6" fmla="*/ 350300131 w 139"/>
                  <a:gd name="T7" fmla="*/ 35282286 h 113"/>
                  <a:gd name="T8" fmla="*/ 30241806 w 139"/>
                  <a:gd name="T9" fmla="*/ 284779244 h 113"/>
                  <a:gd name="T10" fmla="*/ 0 60000 65536"/>
                  <a:gd name="T11" fmla="*/ 0 60000 65536"/>
                  <a:gd name="T12" fmla="*/ 0 60000 65536"/>
                  <a:gd name="T13" fmla="*/ 0 60000 65536"/>
                  <a:gd name="T14" fmla="*/ 0 60000 65536"/>
                  <a:gd name="T15" fmla="*/ 0 w 139"/>
                  <a:gd name="T16" fmla="*/ 0 h 113"/>
                  <a:gd name="T17" fmla="*/ 139 w 139"/>
                  <a:gd name="T18" fmla="*/ 113 h 113"/>
                </a:gdLst>
                <a:ahLst/>
                <a:cxnLst>
                  <a:cxn ang="T10">
                    <a:pos x="T0" y="T1"/>
                  </a:cxn>
                  <a:cxn ang="T11">
                    <a:pos x="T2" y="T3"/>
                  </a:cxn>
                  <a:cxn ang="T12">
                    <a:pos x="T4" y="T5"/>
                  </a:cxn>
                  <a:cxn ang="T13">
                    <a:pos x="T6" y="T7"/>
                  </a:cxn>
                  <a:cxn ang="T14">
                    <a:pos x="T8" y="T9"/>
                  </a:cxn>
                </a:cxnLst>
                <a:rect l="T15" t="T16" r="T17" b="T18"/>
                <a:pathLst>
                  <a:path w="139" h="113">
                    <a:moveTo>
                      <a:pt x="12" y="113"/>
                    </a:moveTo>
                    <a:lnTo>
                      <a:pt x="0" y="99"/>
                    </a:lnTo>
                    <a:lnTo>
                      <a:pt x="128" y="0"/>
                    </a:lnTo>
                    <a:lnTo>
                      <a:pt x="139" y="14"/>
                    </a:lnTo>
                    <a:lnTo>
                      <a:pt x="12" y="1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85" name="Freeform 25"/>
              <p:cNvSpPr>
                <a:spLocks noChangeArrowheads="1"/>
              </p:cNvSpPr>
              <p:nvPr/>
            </p:nvSpPr>
            <p:spPr bwMode="auto">
              <a:xfrm>
                <a:off x="11113" y="293687"/>
                <a:ext cx="160337" cy="160338"/>
              </a:xfrm>
              <a:custGeom>
                <a:avLst/>
                <a:gdLst>
                  <a:gd name="T0" fmla="*/ 166843699 w 43"/>
                  <a:gd name="T1" fmla="*/ 597866843 h 43"/>
                  <a:gd name="T2" fmla="*/ 0 w 43"/>
                  <a:gd name="T3" fmla="*/ 431018374 h 43"/>
                  <a:gd name="T4" fmla="*/ 41709993 w 43"/>
                  <a:gd name="T5" fmla="*/ 403212782 h 43"/>
                  <a:gd name="T6" fmla="*/ 41709993 w 43"/>
                  <a:gd name="T7" fmla="*/ 166844740 h 43"/>
                  <a:gd name="T8" fmla="*/ 0 w 43"/>
                  <a:gd name="T9" fmla="*/ 125134487 h 43"/>
                  <a:gd name="T10" fmla="*/ 125133707 w 43"/>
                  <a:gd name="T11" fmla="*/ 0 h 43"/>
                  <a:gd name="T12" fmla="*/ 194652847 w 43"/>
                  <a:gd name="T13" fmla="*/ 83424234 h 43"/>
                  <a:gd name="T14" fmla="*/ 152939125 w 43"/>
                  <a:gd name="T15" fmla="*/ 125134487 h 43"/>
                  <a:gd name="T16" fmla="*/ 152939125 w 43"/>
                  <a:gd name="T17" fmla="*/ 431018374 h 43"/>
                  <a:gd name="T18" fmla="*/ 166843699 w 43"/>
                  <a:gd name="T19" fmla="*/ 444923035 h 43"/>
                  <a:gd name="T20" fmla="*/ 472725679 w 43"/>
                  <a:gd name="T21" fmla="*/ 444923035 h 43"/>
                  <a:gd name="T22" fmla="*/ 514435671 w 43"/>
                  <a:gd name="T23" fmla="*/ 403212782 h 43"/>
                  <a:gd name="T24" fmla="*/ 597859385 w 43"/>
                  <a:gd name="T25" fmla="*/ 472732356 h 43"/>
                  <a:gd name="T26" fmla="*/ 472725679 w 43"/>
                  <a:gd name="T27" fmla="*/ 597866843 h 43"/>
                  <a:gd name="T28" fmla="*/ 431015686 w 43"/>
                  <a:gd name="T29" fmla="*/ 556156590 h 43"/>
                  <a:gd name="T30" fmla="*/ 194652847 w 43"/>
                  <a:gd name="T31" fmla="*/ 556156590 h 43"/>
                  <a:gd name="T32" fmla="*/ 166843699 w 43"/>
                  <a:gd name="T33" fmla="*/ 5978668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3"/>
                  <a:gd name="T53" fmla="*/ 43 w 4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sp>
            <p:nvSpPr>
              <p:cNvPr id="86" name="Freeform 26"/>
              <p:cNvSpPr>
                <a:spLocks noChangeArrowheads="1"/>
              </p:cNvSpPr>
              <p:nvPr/>
            </p:nvSpPr>
            <p:spPr bwMode="auto">
              <a:xfrm>
                <a:off x="0" y="409575"/>
                <a:ext cx="55562" cy="55563"/>
              </a:xfrm>
              <a:custGeom>
                <a:avLst/>
                <a:gdLst>
                  <a:gd name="T0" fmla="*/ 35281870 w 35"/>
                  <a:gd name="T1" fmla="*/ 88207056 h 35"/>
                  <a:gd name="T2" fmla="*/ 0 w 35"/>
                  <a:gd name="T3" fmla="*/ 52924551 h 35"/>
                  <a:gd name="T4" fmla="*/ 52922011 w 35"/>
                  <a:gd name="T5" fmla="*/ 0 h 35"/>
                  <a:gd name="T6" fmla="*/ 88203881 w 35"/>
                  <a:gd name="T7" fmla="*/ 35282505 h 35"/>
                  <a:gd name="T8" fmla="*/ 35281870 w 35"/>
                  <a:gd name="T9" fmla="*/ 88207056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4" y="35"/>
                    </a:moveTo>
                    <a:lnTo>
                      <a:pt x="0" y="21"/>
                    </a:lnTo>
                    <a:lnTo>
                      <a:pt x="21" y="0"/>
                    </a:lnTo>
                    <a:lnTo>
                      <a:pt x="35" y="14"/>
                    </a:lnTo>
                    <a:lnTo>
                      <a:pt x="14" y="3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lumMod val="50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5" presetClass="entr" presetSubtype="0"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p:cTn id="16"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19" dur="1000" fill="hold"/>
                                        <p:tgtEl>
                                          <p:spTgt spid="37"/>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7"/>
                                        </p:tgtEl>
                                        <p:attrNameLst>
                                          <p:attrName>ppt_y</p:attrName>
                                        </p:attrNameLst>
                                      </p:cBhvr>
                                      <p:tavLst>
                                        <p:tav tm="0">
                                          <p:val>
                                            <p:strVal val="#ppt_y+.1"/>
                                          </p:val>
                                        </p:tav>
                                        <p:tav tm="100000">
                                          <p:val>
                                            <p:strVal val="#ppt_y"/>
                                          </p:val>
                                        </p:tav>
                                      </p:tavLst>
                                    </p:anim>
                                    <p:animEffect>
                                      <p:cBhvr>
                                        <p:cTn id="23" dur="1000" decel="50000">
                                          <p:stCondLst>
                                            <p:cond delay="0"/>
                                          </p:stCondLst>
                                        </p:cTn>
                                        <p:tgtEl>
                                          <p:spTgt spid="37"/>
                                        </p:tgtEl>
                                      </p:cBhvr>
                                    </p:animEffect>
                                  </p:childTnLst>
                                </p:cTn>
                              </p:par>
                            </p:childTnLst>
                          </p:cTn>
                        </p:par>
                        <p:par>
                          <p:cTn id="24" fill="hold">
                            <p:stCondLst>
                              <p:cond delay="2000"/>
                            </p:stCondLst>
                            <p:childTnLst>
                              <p:par>
                                <p:cTn id="25" presetID="25" presetClass="entr" presetSubtype="0"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decel="50000" fill="hold">
                                          <p:stCondLst>
                                            <p:cond delay="0"/>
                                          </p:stCondLst>
                                        </p:cTn>
                                        <p:tgtEl>
                                          <p:spTgt spid="5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0"/>
                                        </p:tgtEl>
                                        <p:attrNameLst>
                                          <p:attrName>ppt_w</p:attrName>
                                        </p:attrNameLst>
                                      </p:cBhvr>
                                      <p:tavLst>
                                        <p:tav tm="0">
                                          <p:val>
                                            <p:strVal val="#ppt_w*.05"/>
                                          </p:val>
                                        </p:tav>
                                        <p:tav tm="100000">
                                          <p:val>
                                            <p:strVal val="#ppt_w"/>
                                          </p:val>
                                        </p:tav>
                                      </p:tavLst>
                                    </p:anim>
                                    <p:anim calcmode="lin" valueType="num">
                                      <p:cBhvr>
                                        <p:cTn id="30" dur="1000" fill="hold"/>
                                        <p:tgtEl>
                                          <p:spTgt spid="5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0"/>
                                        </p:tgtEl>
                                        <p:attrNameLst>
                                          <p:attrName>ppt_y</p:attrName>
                                        </p:attrNameLst>
                                      </p:cBhvr>
                                      <p:tavLst>
                                        <p:tav tm="0">
                                          <p:val>
                                            <p:strVal val="#ppt_y+.1"/>
                                          </p:val>
                                        </p:tav>
                                        <p:tav tm="100000">
                                          <p:val>
                                            <p:strVal val="#ppt_y"/>
                                          </p:val>
                                        </p:tav>
                                      </p:tavLst>
                                    </p:anim>
                                    <p:animEffect>
                                      <p:cBhvr>
                                        <p:cTn id="34" dur="1000" decel="50000">
                                          <p:stCondLst>
                                            <p:cond delay="0"/>
                                          </p:stCondLst>
                                        </p:cTn>
                                        <p:tgtEl>
                                          <p:spTgt spid="50"/>
                                        </p:tgtEl>
                                      </p:cBhvr>
                                    </p:animEffect>
                                  </p:childTnLst>
                                </p:cTn>
                              </p:par>
                            </p:childTnLst>
                          </p:cTn>
                        </p:par>
                        <p:par>
                          <p:cTn id="35" fill="hold">
                            <p:stCondLst>
                              <p:cond delay="3000"/>
                            </p:stCondLst>
                            <p:childTnLst>
                              <p:par>
                                <p:cTn id="36" presetID="25" presetClass="entr" presetSubtype="0" fill="hold" nodeType="after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p:cTn id="38" dur="500" decel="50000" fill="hold">
                                          <p:stCondLst>
                                            <p:cond delay="0"/>
                                          </p:stCondLst>
                                        </p:cTn>
                                        <p:tgtEl>
                                          <p:spTgt spid="65"/>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65"/>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65"/>
                                        </p:tgtEl>
                                        <p:attrNameLst>
                                          <p:attrName>ppt_w</p:attrName>
                                        </p:attrNameLst>
                                      </p:cBhvr>
                                      <p:tavLst>
                                        <p:tav tm="0">
                                          <p:val>
                                            <p:strVal val="#ppt_w*.05"/>
                                          </p:val>
                                        </p:tav>
                                        <p:tav tm="100000">
                                          <p:val>
                                            <p:strVal val="#ppt_w"/>
                                          </p:val>
                                        </p:tav>
                                      </p:tavLst>
                                    </p:anim>
                                    <p:anim calcmode="lin" valueType="num">
                                      <p:cBhvr>
                                        <p:cTn id="41" dur="1000" fill="hold"/>
                                        <p:tgtEl>
                                          <p:spTgt spid="65"/>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65"/>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65"/>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65"/>
                                        </p:tgtEl>
                                        <p:attrNameLst>
                                          <p:attrName>ppt_y</p:attrName>
                                        </p:attrNameLst>
                                      </p:cBhvr>
                                      <p:tavLst>
                                        <p:tav tm="0">
                                          <p:val>
                                            <p:strVal val="#ppt_y+.1"/>
                                          </p:val>
                                        </p:tav>
                                        <p:tav tm="100000">
                                          <p:val>
                                            <p:strVal val="#ppt_y"/>
                                          </p:val>
                                        </p:tav>
                                      </p:tavLst>
                                    </p:anim>
                                    <p:animEffect>
                                      <p:cBhvr>
                                        <p:cTn id="45" dur="1000" decel="50000">
                                          <p:stCondLst>
                                            <p:cond delay="0"/>
                                          </p:stCondLst>
                                        </p:cTn>
                                        <p:tgtEl>
                                          <p:spTgt spid="65"/>
                                        </p:tgtEl>
                                      </p:cBhvr>
                                    </p:animEffect>
                                  </p:childTnLst>
                                </p:cTn>
                              </p:par>
                            </p:childTnLst>
                          </p:cTn>
                        </p:par>
                        <p:par>
                          <p:cTn id="46" fill="hold">
                            <p:stCondLst>
                              <p:cond delay="4000"/>
                            </p:stCondLst>
                            <p:childTnLst>
                              <p:par>
                                <p:cTn id="47" presetID="25" presetClass="entr" presetSubtype="0" fill="hold" nodeType="afterEffect">
                                  <p:stCondLst>
                                    <p:cond delay="0"/>
                                  </p:stCondLst>
                                  <p:childTnLst>
                                    <p:set>
                                      <p:cBhvr>
                                        <p:cTn id="48" dur="1" fill="hold">
                                          <p:stCondLst>
                                            <p:cond delay="0"/>
                                          </p:stCondLst>
                                        </p:cTn>
                                        <p:tgtEl>
                                          <p:spTgt spid="78"/>
                                        </p:tgtEl>
                                        <p:attrNameLst>
                                          <p:attrName>style.visibility</p:attrName>
                                        </p:attrNameLst>
                                      </p:cBhvr>
                                      <p:to>
                                        <p:strVal val="visible"/>
                                      </p:to>
                                    </p:set>
                                    <p:anim calcmode="lin" valueType="num">
                                      <p:cBhvr>
                                        <p:cTn id="49" dur="500" decel="50000" fill="hold">
                                          <p:stCondLst>
                                            <p:cond delay="0"/>
                                          </p:stCondLst>
                                        </p:cTn>
                                        <p:tgtEl>
                                          <p:spTgt spid="78"/>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78"/>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78"/>
                                        </p:tgtEl>
                                        <p:attrNameLst>
                                          <p:attrName>ppt_w</p:attrName>
                                        </p:attrNameLst>
                                      </p:cBhvr>
                                      <p:tavLst>
                                        <p:tav tm="0">
                                          <p:val>
                                            <p:strVal val="#ppt_w*.05"/>
                                          </p:val>
                                        </p:tav>
                                        <p:tav tm="100000">
                                          <p:val>
                                            <p:strVal val="#ppt_w"/>
                                          </p:val>
                                        </p:tav>
                                      </p:tavLst>
                                    </p:anim>
                                    <p:anim calcmode="lin" valueType="num">
                                      <p:cBhvr>
                                        <p:cTn id="52" dur="1000" fill="hold"/>
                                        <p:tgtEl>
                                          <p:spTgt spid="78"/>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78"/>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78"/>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78"/>
                                        </p:tgtEl>
                                        <p:attrNameLst>
                                          <p:attrName>ppt_y</p:attrName>
                                        </p:attrNameLst>
                                      </p:cBhvr>
                                      <p:tavLst>
                                        <p:tav tm="0">
                                          <p:val>
                                            <p:strVal val="#ppt_y+.1"/>
                                          </p:val>
                                        </p:tav>
                                        <p:tav tm="100000">
                                          <p:val>
                                            <p:strVal val="#ppt_y"/>
                                          </p:val>
                                        </p:tav>
                                      </p:tavLst>
                                    </p:anim>
                                    <p:animEffect>
                                      <p:cBhvr>
                                        <p:cTn id="56" dur="1000" decel="50000">
                                          <p:stCondLst>
                                            <p:cond delay="0"/>
                                          </p:stCondLst>
                                        </p:cTn>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18497"/>
            <a:ext cx="12190413" cy="799817"/>
            <a:chOff x="0" y="557446"/>
            <a:chExt cx="12190413" cy="799817"/>
          </a:xfrm>
        </p:grpSpPr>
        <p:sp>
          <p:nvSpPr>
            <p:cNvPr id="11" name="矩形 10"/>
            <p:cNvSpPr/>
            <p:nvPr/>
          </p:nvSpPr>
          <p:spPr>
            <a:xfrm flipV="1">
              <a:off x="0" y="1311544"/>
              <a:ext cx="12190413" cy="45719"/>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55744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61B39D"/>
                  </a:solidFill>
                  <a:latin typeface="华文新魏" panose="02010800040101010101" pitchFamily="2" charset="-122"/>
                  <a:ea typeface="华文新魏" panose="02010800040101010101" pitchFamily="2" charset="-122"/>
                  <a:sym typeface="Arial" panose="020B0604020202020204" pitchFamily="34" charset="0"/>
                </a:rPr>
                <a:t>教学工作总结</a:t>
              </a:r>
            </a:p>
          </p:txBody>
        </p:sp>
      </p:grpSp>
      <p:sp>
        <p:nvSpPr>
          <p:cNvPr id="5" name="TextBox 21"/>
          <p:cNvSpPr txBox="1"/>
          <p:nvPr/>
        </p:nvSpPr>
        <p:spPr>
          <a:xfrm>
            <a:off x="1724137" y="4904483"/>
            <a:ext cx="3036084" cy="907941"/>
          </a:xfrm>
          <a:prstGeom prst="rect">
            <a:avLst/>
          </a:prstGeom>
          <a:noFill/>
        </p:spPr>
        <p:txBody>
          <a:bodyPr wrap="square" lIns="0" rIns="0" bIns="0"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rPr>
              <a:t>加入标题</a:t>
            </a:r>
            <a:endParaRPr lang="en-US" sz="24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rPr>
              <a:t>此处添加详细文本描述，建议与标题相关并符合整体语言风格。</a:t>
            </a:r>
            <a:endParaRPr lang="en-US" sz="16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6" name="TextBox 23"/>
          <p:cNvSpPr txBox="1"/>
          <p:nvPr/>
        </p:nvSpPr>
        <p:spPr>
          <a:xfrm>
            <a:off x="4923087" y="4904483"/>
            <a:ext cx="3036084" cy="907941"/>
          </a:xfrm>
          <a:prstGeom prst="rect">
            <a:avLst/>
          </a:prstGeom>
          <a:noFill/>
        </p:spPr>
        <p:txBody>
          <a:bodyPr wrap="square" lIns="0" rIns="0" bIns="0"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rPr>
              <a:t>加入标题</a:t>
            </a:r>
            <a:endParaRPr lang="en-US" altLang="zh-CN" sz="24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rPr>
              <a:t>此处添加详细文本描述，建议与标题相关并符合整体语言风格。</a:t>
            </a:r>
            <a:endParaRPr lang="en-US" sz="16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7" name="TextBox 24"/>
          <p:cNvSpPr txBox="1"/>
          <p:nvPr/>
        </p:nvSpPr>
        <p:spPr>
          <a:xfrm>
            <a:off x="8079028" y="4904482"/>
            <a:ext cx="3036084" cy="907941"/>
          </a:xfrm>
          <a:prstGeom prst="rect">
            <a:avLst/>
          </a:prstGeom>
          <a:noFill/>
        </p:spPr>
        <p:txBody>
          <a:bodyPr wrap="square" lIns="0" rIns="0" bIns="0"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rPr>
              <a:t>加入标题</a:t>
            </a:r>
            <a:endParaRPr lang="en-US" altLang="zh-CN" sz="24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rPr>
              <a:t>此处添加详细文本描述，建议与标题相关并符合整体语言风格。</a:t>
            </a:r>
            <a:endParaRPr lang="en-US" sz="16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grpSp>
        <p:nvGrpSpPr>
          <p:cNvPr id="9" name="组合 8"/>
          <p:cNvGrpSpPr/>
          <p:nvPr/>
        </p:nvGrpSpPr>
        <p:grpSpPr>
          <a:xfrm>
            <a:off x="1409412" y="1992647"/>
            <a:ext cx="9519845" cy="2724000"/>
            <a:chOff x="643278" y="2221596"/>
            <a:chExt cx="8101256" cy="2318089"/>
          </a:xfrm>
        </p:grpSpPr>
        <p:sp>
          <p:nvSpPr>
            <p:cNvPr id="10" name="Freeform 2"/>
            <p:cNvSpPr>
              <a:spLocks noChangeArrowheads="1"/>
            </p:cNvSpPr>
            <p:nvPr/>
          </p:nvSpPr>
          <p:spPr bwMode="auto">
            <a:xfrm>
              <a:off x="643278" y="2221597"/>
              <a:ext cx="2142661" cy="2120676"/>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solidFill>
              <a:srgbClr val="61B39D"/>
            </a:solidFill>
            <a:ln>
              <a:noFill/>
            </a:ln>
            <a:effectLst/>
          </p:spPr>
          <p:txBody>
            <a:bodyPr wrap="none" anchor="ctr"/>
            <a:lstStyle/>
            <a:p>
              <a:endParaRPr lang="en-US" dirty="0">
                <a:solidFill>
                  <a:schemeClr val="bg1">
                    <a:lumMod val="50000"/>
                  </a:schemeClr>
                </a:solidFill>
                <a:latin typeface="+mn-ea"/>
              </a:endParaRPr>
            </a:p>
          </p:txBody>
        </p:sp>
        <p:sp>
          <p:nvSpPr>
            <p:cNvPr id="13" name="Freeform 2"/>
            <p:cNvSpPr>
              <a:spLocks noChangeArrowheads="1"/>
            </p:cNvSpPr>
            <p:nvPr/>
          </p:nvSpPr>
          <p:spPr bwMode="auto">
            <a:xfrm>
              <a:off x="3270176" y="2221596"/>
              <a:ext cx="2142660" cy="2120676"/>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solidFill>
              <a:srgbClr val="61B39D"/>
            </a:solidFill>
            <a:ln>
              <a:noFill/>
            </a:ln>
            <a:effectLst/>
          </p:spPr>
          <p:txBody>
            <a:bodyPr wrap="none" anchor="ctr"/>
            <a:lstStyle/>
            <a:p>
              <a:endParaRPr lang="en-US">
                <a:solidFill>
                  <a:schemeClr val="bg1">
                    <a:lumMod val="50000"/>
                  </a:schemeClr>
                </a:solidFill>
                <a:latin typeface="+mn-ea"/>
              </a:endParaRPr>
            </a:p>
          </p:txBody>
        </p:sp>
        <p:sp>
          <p:nvSpPr>
            <p:cNvPr id="14" name="Freeform 2"/>
            <p:cNvSpPr>
              <a:spLocks noChangeArrowheads="1"/>
            </p:cNvSpPr>
            <p:nvPr/>
          </p:nvSpPr>
          <p:spPr bwMode="auto">
            <a:xfrm>
              <a:off x="5885924" y="2221596"/>
              <a:ext cx="2142660" cy="2120676"/>
            </a:xfrm>
            <a:custGeom>
              <a:avLst/>
              <a:gdLst>
                <a:gd name="T0" fmla="*/ 977 w 6447"/>
                <a:gd name="T1" fmla="*/ 3190 h 6381"/>
                <a:gd name="T2" fmla="*/ 977 w 6447"/>
                <a:gd name="T3" fmla="*/ 3190 h 6381"/>
                <a:gd name="T4" fmla="*/ 3256 w 6447"/>
                <a:gd name="T5" fmla="*/ 975 h 6381"/>
                <a:gd name="T6" fmla="*/ 5469 w 6447"/>
                <a:gd name="T7" fmla="*/ 3190 h 6381"/>
                <a:gd name="T8" fmla="*/ 4819 w 6447"/>
                <a:gd name="T9" fmla="*/ 4817 h 6381"/>
                <a:gd name="T10" fmla="*/ 5469 w 6447"/>
                <a:gd name="T11" fmla="*/ 4817 h 6381"/>
                <a:gd name="T12" fmla="*/ 5469 w 6447"/>
                <a:gd name="T13" fmla="*/ 5469 h 6381"/>
                <a:gd name="T14" fmla="*/ 3256 w 6447"/>
                <a:gd name="T15" fmla="*/ 5469 h 6381"/>
                <a:gd name="T16" fmla="*/ 977 w 6447"/>
                <a:gd name="T17" fmla="*/ 3190 h 6381"/>
                <a:gd name="T18" fmla="*/ 5469 w 6447"/>
                <a:gd name="T19" fmla="*/ 5469 h 6381"/>
                <a:gd name="T20" fmla="*/ 5469 w 6447"/>
                <a:gd name="T21" fmla="*/ 5469 h 6381"/>
                <a:gd name="T22" fmla="*/ 6446 w 6447"/>
                <a:gd name="T23" fmla="*/ 3190 h 6381"/>
                <a:gd name="T24" fmla="*/ 3256 w 6447"/>
                <a:gd name="T25" fmla="*/ 0 h 6381"/>
                <a:gd name="T26" fmla="*/ 0 w 6447"/>
                <a:gd name="T27" fmla="*/ 3190 h 6381"/>
                <a:gd name="T28" fmla="*/ 3256 w 6447"/>
                <a:gd name="T29" fmla="*/ 6380 h 6381"/>
                <a:gd name="T30" fmla="*/ 6446 w 6447"/>
                <a:gd name="T31" fmla="*/ 6380 h 6381"/>
                <a:gd name="T32" fmla="*/ 6446 w 6447"/>
                <a:gd name="T33" fmla="*/ 5469 h 6381"/>
                <a:gd name="T34" fmla="*/ 5469 w 6447"/>
                <a:gd name="T35" fmla="*/ 5469 h 6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47" h="6381">
                  <a:moveTo>
                    <a:pt x="977" y="3190"/>
                  </a:moveTo>
                  <a:lnTo>
                    <a:pt x="977" y="3190"/>
                  </a:lnTo>
                  <a:cubicBezTo>
                    <a:pt x="977" y="1952"/>
                    <a:pt x="1954" y="975"/>
                    <a:pt x="3256" y="975"/>
                  </a:cubicBezTo>
                  <a:cubicBezTo>
                    <a:pt x="4492" y="975"/>
                    <a:pt x="5469" y="1952"/>
                    <a:pt x="5469" y="3190"/>
                  </a:cubicBezTo>
                  <a:cubicBezTo>
                    <a:pt x="5469" y="3775"/>
                    <a:pt x="5273" y="4361"/>
                    <a:pt x="4819" y="4817"/>
                  </a:cubicBezTo>
                  <a:cubicBezTo>
                    <a:pt x="5469" y="4817"/>
                    <a:pt x="5469" y="4817"/>
                    <a:pt x="5469" y="4817"/>
                  </a:cubicBezTo>
                  <a:cubicBezTo>
                    <a:pt x="5469" y="5469"/>
                    <a:pt x="5469" y="5469"/>
                    <a:pt x="5469" y="5469"/>
                  </a:cubicBezTo>
                  <a:cubicBezTo>
                    <a:pt x="3256" y="5469"/>
                    <a:pt x="3256" y="5469"/>
                    <a:pt x="3256" y="5469"/>
                  </a:cubicBezTo>
                  <a:cubicBezTo>
                    <a:pt x="1954" y="5469"/>
                    <a:pt x="977" y="4492"/>
                    <a:pt x="977" y="3190"/>
                  </a:cubicBezTo>
                  <a:close/>
                  <a:moveTo>
                    <a:pt x="5469" y="5469"/>
                  </a:moveTo>
                  <a:lnTo>
                    <a:pt x="5469" y="5469"/>
                  </a:lnTo>
                  <a:cubicBezTo>
                    <a:pt x="6121" y="4882"/>
                    <a:pt x="6446" y="4036"/>
                    <a:pt x="6446" y="3190"/>
                  </a:cubicBezTo>
                  <a:cubicBezTo>
                    <a:pt x="6446" y="1431"/>
                    <a:pt x="5013" y="0"/>
                    <a:pt x="3256" y="0"/>
                  </a:cubicBezTo>
                  <a:cubicBezTo>
                    <a:pt x="1433" y="0"/>
                    <a:pt x="0" y="1431"/>
                    <a:pt x="0" y="3190"/>
                  </a:cubicBezTo>
                  <a:cubicBezTo>
                    <a:pt x="0" y="5013"/>
                    <a:pt x="1433" y="6380"/>
                    <a:pt x="3256" y="6380"/>
                  </a:cubicBezTo>
                  <a:cubicBezTo>
                    <a:pt x="6446" y="6380"/>
                    <a:pt x="6446" y="6380"/>
                    <a:pt x="6446" y="6380"/>
                  </a:cubicBezTo>
                  <a:cubicBezTo>
                    <a:pt x="6446" y="5469"/>
                    <a:pt x="6446" y="5469"/>
                    <a:pt x="6446" y="5469"/>
                  </a:cubicBezTo>
                  <a:lnTo>
                    <a:pt x="5469" y="5469"/>
                  </a:lnTo>
                  <a:close/>
                </a:path>
              </a:pathLst>
            </a:custGeom>
            <a:solidFill>
              <a:srgbClr val="61B39D"/>
            </a:solidFill>
            <a:ln>
              <a:noFill/>
            </a:ln>
            <a:effectLst/>
          </p:spPr>
          <p:txBody>
            <a:bodyPr wrap="none" anchor="ctr"/>
            <a:lstStyle/>
            <a:p>
              <a:endParaRPr lang="en-US">
                <a:solidFill>
                  <a:schemeClr val="bg1">
                    <a:lumMod val="50000"/>
                  </a:schemeClr>
                </a:solidFill>
                <a:latin typeface="+mn-ea"/>
              </a:endParaRPr>
            </a:p>
          </p:txBody>
        </p:sp>
        <p:sp>
          <p:nvSpPr>
            <p:cNvPr id="15" name="TextBox 16"/>
            <p:cNvSpPr txBox="1"/>
            <p:nvPr/>
          </p:nvSpPr>
          <p:spPr>
            <a:xfrm>
              <a:off x="1080482" y="2914143"/>
              <a:ext cx="1346640" cy="615197"/>
            </a:xfrm>
            <a:prstGeom prst="rect">
              <a:avLst/>
            </a:prstGeom>
            <a:noFill/>
          </p:spPr>
          <p:txBody>
            <a:bodyPr wrap="square" rtlCol="0">
              <a:spAutoFit/>
            </a:bodyPr>
            <a:lstStyle/>
            <a:p>
              <a:pPr algn="ctr"/>
              <a:r>
                <a:rPr lang="en-US" sz="3200" b="1" dirty="0">
                  <a:solidFill>
                    <a:schemeClr val="bg1">
                      <a:lumMod val="50000"/>
                    </a:schemeClr>
                  </a:solidFill>
                  <a:latin typeface="+mn-ea"/>
                  <a:cs typeface="Helvetica Neue"/>
                </a:rPr>
                <a:t>25%</a:t>
              </a:r>
            </a:p>
          </p:txBody>
        </p:sp>
        <p:sp>
          <p:nvSpPr>
            <p:cNvPr id="16" name="TextBox 17"/>
            <p:cNvSpPr txBox="1"/>
            <p:nvPr/>
          </p:nvSpPr>
          <p:spPr>
            <a:xfrm>
              <a:off x="3707474" y="2922702"/>
              <a:ext cx="1346640" cy="615197"/>
            </a:xfrm>
            <a:prstGeom prst="rect">
              <a:avLst/>
            </a:prstGeom>
            <a:noFill/>
          </p:spPr>
          <p:txBody>
            <a:bodyPr wrap="square" rtlCol="0">
              <a:spAutoFit/>
            </a:bodyPr>
            <a:lstStyle/>
            <a:p>
              <a:pPr algn="ctr"/>
              <a:r>
                <a:rPr lang="en-US" sz="3200" b="1" dirty="0">
                  <a:solidFill>
                    <a:schemeClr val="bg1">
                      <a:lumMod val="50000"/>
                    </a:schemeClr>
                  </a:solidFill>
                  <a:latin typeface="+mn-ea"/>
                  <a:cs typeface="Helvetica Neue"/>
                </a:rPr>
                <a:t>25%</a:t>
              </a:r>
            </a:p>
          </p:txBody>
        </p:sp>
        <p:sp>
          <p:nvSpPr>
            <p:cNvPr id="17" name="TextBox 18"/>
            <p:cNvSpPr txBox="1"/>
            <p:nvPr/>
          </p:nvSpPr>
          <p:spPr>
            <a:xfrm>
              <a:off x="6319029" y="2925944"/>
              <a:ext cx="1346640" cy="615197"/>
            </a:xfrm>
            <a:prstGeom prst="rect">
              <a:avLst/>
            </a:prstGeom>
            <a:noFill/>
          </p:spPr>
          <p:txBody>
            <a:bodyPr wrap="square" rtlCol="0">
              <a:spAutoFit/>
            </a:bodyPr>
            <a:lstStyle/>
            <a:p>
              <a:pPr algn="ctr"/>
              <a:r>
                <a:rPr lang="en-US" sz="3200" b="1" dirty="0">
                  <a:solidFill>
                    <a:schemeClr val="bg1">
                      <a:lumMod val="50000"/>
                    </a:schemeClr>
                  </a:solidFill>
                  <a:latin typeface="+mn-ea"/>
                  <a:cs typeface="Helvetica Neue"/>
                </a:rPr>
                <a:t>25%</a:t>
              </a:r>
            </a:p>
          </p:txBody>
        </p:sp>
        <p:sp>
          <p:nvSpPr>
            <p:cNvPr id="18" name="Oval 29"/>
            <p:cNvSpPr/>
            <p:nvPr/>
          </p:nvSpPr>
          <p:spPr>
            <a:xfrm>
              <a:off x="2709752" y="3732798"/>
              <a:ext cx="785018" cy="785018"/>
            </a:xfrm>
            <a:prstGeom prst="ellipse">
              <a:avLst/>
            </a:prstGeom>
            <a:solidFill>
              <a:srgbClr val="61B3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19" name="Oval 35"/>
            <p:cNvSpPr/>
            <p:nvPr/>
          </p:nvSpPr>
          <p:spPr>
            <a:xfrm>
              <a:off x="5311253" y="3732798"/>
              <a:ext cx="785018" cy="785018"/>
            </a:xfrm>
            <a:prstGeom prst="ellipse">
              <a:avLst/>
            </a:prstGeom>
            <a:solidFill>
              <a:srgbClr val="61B3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grpSp>
          <p:nvGrpSpPr>
            <p:cNvPr id="20" name="Group 5"/>
            <p:cNvGrpSpPr/>
            <p:nvPr/>
          </p:nvGrpSpPr>
          <p:grpSpPr>
            <a:xfrm>
              <a:off x="7954816" y="3637367"/>
              <a:ext cx="789718" cy="902318"/>
              <a:chOff x="4847177" y="3292130"/>
              <a:chExt cx="495245" cy="565860"/>
            </a:xfrm>
          </p:grpSpPr>
          <p:sp>
            <p:nvSpPr>
              <p:cNvPr id="29" name="Oval 38"/>
              <p:cNvSpPr/>
              <p:nvPr/>
            </p:nvSpPr>
            <p:spPr>
              <a:xfrm>
                <a:off x="4850124" y="3365692"/>
                <a:ext cx="492298" cy="492298"/>
              </a:xfrm>
              <a:prstGeom prst="ellipse">
                <a:avLst/>
              </a:prstGeom>
              <a:solidFill>
                <a:srgbClr val="61B3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latin typeface="+mn-ea"/>
                </a:endParaRPr>
              </a:p>
            </p:txBody>
          </p:sp>
          <p:sp>
            <p:nvSpPr>
              <p:cNvPr id="30" name="TextBox 29"/>
              <p:cNvSpPr txBox="1"/>
              <p:nvPr/>
            </p:nvSpPr>
            <p:spPr>
              <a:xfrm>
                <a:off x="4847177" y="3292130"/>
                <a:ext cx="468149" cy="345176"/>
              </a:xfrm>
              <a:prstGeom prst="rect">
                <a:avLst/>
              </a:prstGeom>
              <a:noFill/>
            </p:spPr>
            <p:txBody>
              <a:bodyPr wrap="square" lIns="91420" tIns="45709" rIns="91420" bIns="45709" rtlCol="0">
                <a:spAutoFit/>
              </a:bodyPr>
              <a:lstStyle/>
              <a:p>
                <a:pPr algn="ctr"/>
                <a:endParaRPr lang="ru-RU" sz="2800" dirty="0">
                  <a:solidFill>
                    <a:schemeClr val="bg1">
                      <a:lumMod val="50000"/>
                    </a:schemeClr>
                  </a:solidFill>
                  <a:latin typeface="+mn-ea"/>
                </a:endParaRPr>
              </a:p>
            </p:txBody>
          </p:sp>
        </p:grpSp>
        <p:sp>
          <p:nvSpPr>
            <p:cNvPr id="21" name="Freeform 33"/>
            <p:cNvSpPr>
              <a:spLocks noEditPoints="1"/>
            </p:cNvSpPr>
            <p:nvPr/>
          </p:nvSpPr>
          <p:spPr bwMode="auto">
            <a:xfrm>
              <a:off x="5505366" y="3919630"/>
              <a:ext cx="397842" cy="370166"/>
            </a:xfrm>
            <a:custGeom>
              <a:avLst/>
              <a:gdLst>
                <a:gd name="T0" fmla="*/ 508 w 690"/>
                <a:gd name="T1" fmla="*/ 406 h 642"/>
                <a:gd name="T2" fmla="*/ 542 w 690"/>
                <a:gd name="T3" fmla="*/ 308 h 642"/>
                <a:gd name="T4" fmla="*/ 544 w 690"/>
                <a:gd name="T5" fmla="*/ 272 h 642"/>
                <a:gd name="T6" fmla="*/ 532 w 690"/>
                <a:gd name="T7" fmla="*/ 190 h 642"/>
                <a:gd name="T8" fmla="*/ 498 w 690"/>
                <a:gd name="T9" fmla="*/ 120 h 642"/>
                <a:gd name="T10" fmla="*/ 446 w 690"/>
                <a:gd name="T11" fmla="*/ 62 h 642"/>
                <a:gd name="T12" fmla="*/ 378 w 690"/>
                <a:gd name="T13" fmla="*/ 20 h 642"/>
                <a:gd name="T14" fmla="*/ 300 w 690"/>
                <a:gd name="T15" fmla="*/ 0 h 642"/>
                <a:gd name="T16" fmla="*/ 244 w 690"/>
                <a:gd name="T17" fmla="*/ 0 h 642"/>
                <a:gd name="T18" fmla="*/ 166 w 690"/>
                <a:gd name="T19" fmla="*/ 20 h 642"/>
                <a:gd name="T20" fmla="*/ 98 w 690"/>
                <a:gd name="T21" fmla="*/ 62 h 642"/>
                <a:gd name="T22" fmla="*/ 46 w 690"/>
                <a:gd name="T23" fmla="*/ 120 h 642"/>
                <a:gd name="T24" fmla="*/ 12 w 690"/>
                <a:gd name="T25" fmla="*/ 190 h 642"/>
                <a:gd name="T26" fmla="*/ 0 w 690"/>
                <a:gd name="T27" fmla="*/ 272 h 642"/>
                <a:gd name="T28" fmla="*/ 4 w 690"/>
                <a:gd name="T29" fmla="*/ 326 h 642"/>
                <a:gd name="T30" fmla="*/ 32 w 690"/>
                <a:gd name="T31" fmla="*/ 402 h 642"/>
                <a:gd name="T32" fmla="*/ 80 w 690"/>
                <a:gd name="T33" fmla="*/ 464 h 642"/>
                <a:gd name="T34" fmla="*/ 142 w 690"/>
                <a:gd name="T35" fmla="*/ 512 h 642"/>
                <a:gd name="T36" fmla="*/ 216 w 690"/>
                <a:gd name="T37" fmla="*/ 538 h 642"/>
                <a:gd name="T38" fmla="*/ 272 w 690"/>
                <a:gd name="T39" fmla="*/ 544 h 642"/>
                <a:gd name="T40" fmla="*/ 342 w 690"/>
                <a:gd name="T41" fmla="*/ 536 h 642"/>
                <a:gd name="T42" fmla="*/ 406 w 690"/>
                <a:gd name="T43" fmla="*/ 508 h 642"/>
                <a:gd name="T44" fmla="*/ 618 w 690"/>
                <a:gd name="T45" fmla="*/ 638 h 642"/>
                <a:gd name="T46" fmla="*/ 628 w 690"/>
                <a:gd name="T47" fmla="*/ 642 h 642"/>
                <a:gd name="T48" fmla="*/ 652 w 690"/>
                <a:gd name="T49" fmla="*/ 634 h 642"/>
                <a:gd name="T50" fmla="*/ 676 w 690"/>
                <a:gd name="T51" fmla="*/ 610 h 642"/>
                <a:gd name="T52" fmla="*/ 690 w 690"/>
                <a:gd name="T53" fmla="*/ 576 h 642"/>
                <a:gd name="T54" fmla="*/ 686 w 690"/>
                <a:gd name="T55" fmla="*/ 562 h 642"/>
                <a:gd name="T56" fmla="*/ 272 w 690"/>
                <a:gd name="T57" fmla="*/ 446 h 642"/>
                <a:gd name="T58" fmla="*/ 220 w 690"/>
                <a:gd name="T59" fmla="*/ 438 h 642"/>
                <a:gd name="T60" fmla="*/ 174 w 690"/>
                <a:gd name="T61" fmla="*/ 416 h 642"/>
                <a:gd name="T62" fmla="*/ 138 w 690"/>
                <a:gd name="T63" fmla="*/ 382 h 642"/>
                <a:gd name="T64" fmla="*/ 110 w 690"/>
                <a:gd name="T65" fmla="*/ 340 h 642"/>
                <a:gd name="T66" fmla="*/ 98 w 690"/>
                <a:gd name="T67" fmla="*/ 290 h 642"/>
                <a:gd name="T68" fmla="*/ 98 w 690"/>
                <a:gd name="T69" fmla="*/ 254 h 642"/>
                <a:gd name="T70" fmla="*/ 110 w 690"/>
                <a:gd name="T71" fmla="*/ 204 h 642"/>
                <a:gd name="T72" fmla="*/ 138 w 690"/>
                <a:gd name="T73" fmla="*/ 160 h 642"/>
                <a:gd name="T74" fmla="*/ 174 w 690"/>
                <a:gd name="T75" fmla="*/ 128 h 642"/>
                <a:gd name="T76" fmla="*/ 220 w 690"/>
                <a:gd name="T77" fmla="*/ 106 h 642"/>
                <a:gd name="T78" fmla="*/ 272 w 690"/>
                <a:gd name="T79" fmla="*/ 98 h 642"/>
                <a:gd name="T80" fmla="*/ 306 w 690"/>
                <a:gd name="T81" fmla="*/ 100 h 642"/>
                <a:gd name="T82" fmla="*/ 354 w 690"/>
                <a:gd name="T83" fmla="*/ 118 h 642"/>
                <a:gd name="T84" fmla="*/ 396 w 690"/>
                <a:gd name="T85" fmla="*/ 148 h 642"/>
                <a:gd name="T86" fmla="*/ 426 w 690"/>
                <a:gd name="T87" fmla="*/ 188 h 642"/>
                <a:gd name="T88" fmla="*/ 442 w 690"/>
                <a:gd name="T89" fmla="*/ 236 h 642"/>
                <a:gd name="T90" fmla="*/ 446 w 690"/>
                <a:gd name="T91" fmla="*/ 272 h 642"/>
                <a:gd name="T92" fmla="*/ 438 w 690"/>
                <a:gd name="T93" fmla="*/ 324 h 642"/>
                <a:gd name="T94" fmla="*/ 416 w 690"/>
                <a:gd name="T95" fmla="*/ 370 h 642"/>
                <a:gd name="T96" fmla="*/ 382 w 690"/>
                <a:gd name="T97" fmla="*/ 406 h 642"/>
                <a:gd name="T98" fmla="*/ 340 w 690"/>
                <a:gd name="T99" fmla="*/ 432 h 642"/>
                <a:gd name="T100" fmla="*/ 290 w 690"/>
                <a:gd name="T101" fmla="*/ 446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0" h="642">
                  <a:moveTo>
                    <a:pt x="686" y="562"/>
                  </a:moveTo>
                  <a:lnTo>
                    <a:pt x="508" y="406"/>
                  </a:lnTo>
                  <a:lnTo>
                    <a:pt x="508" y="406"/>
                  </a:lnTo>
                  <a:lnTo>
                    <a:pt x="524" y="376"/>
                  </a:lnTo>
                  <a:lnTo>
                    <a:pt x="534" y="342"/>
                  </a:lnTo>
                  <a:lnTo>
                    <a:pt x="542" y="308"/>
                  </a:lnTo>
                  <a:lnTo>
                    <a:pt x="544" y="290"/>
                  </a:lnTo>
                  <a:lnTo>
                    <a:pt x="544" y="272"/>
                  </a:lnTo>
                  <a:lnTo>
                    <a:pt x="544" y="272"/>
                  </a:lnTo>
                  <a:lnTo>
                    <a:pt x="542" y="244"/>
                  </a:lnTo>
                  <a:lnTo>
                    <a:pt x="538" y="216"/>
                  </a:lnTo>
                  <a:lnTo>
                    <a:pt x="532" y="190"/>
                  </a:lnTo>
                  <a:lnTo>
                    <a:pt x="522" y="166"/>
                  </a:lnTo>
                  <a:lnTo>
                    <a:pt x="512" y="142"/>
                  </a:lnTo>
                  <a:lnTo>
                    <a:pt x="498" y="120"/>
                  </a:lnTo>
                  <a:lnTo>
                    <a:pt x="482" y="98"/>
                  </a:lnTo>
                  <a:lnTo>
                    <a:pt x="464" y="80"/>
                  </a:lnTo>
                  <a:lnTo>
                    <a:pt x="446" y="62"/>
                  </a:lnTo>
                  <a:lnTo>
                    <a:pt x="424" y="46"/>
                  </a:lnTo>
                  <a:lnTo>
                    <a:pt x="402" y="32"/>
                  </a:lnTo>
                  <a:lnTo>
                    <a:pt x="378" y="20"/>
                  </a:lnTo>
                  <a:lnTo>
                    <a:pt x="352" y="12"/>
                  </a:lnTo>
                  <a:lnTo>
                    <a:pt x="326" y="4"/>
                  </a:lnTo>
                  <a:lnTo>
                    <a:pt x="300" y="0"/>
                  </a:lnTo>
                  <a:lnTo>
                    <a:pt x="272" y="0"/>
                  </a:lnTo>
                  <a:lnTo>
                    <a:pt x="272" y="0"/>
                  </a:lnTo>
                  <a:lnTo>
                    <a:pt x="244" y="0"/>
                  </a:lnTo>
                  <a:lnTo>
                    <a:pt x="216" y="4"/>
                  </a:lnTo>
                  <a:lnTo>
                    <a:pt x="190" y="12"/>
                  </a:lnTo>
                  <a:lnTo>
                    <a:pt x="166" y="20"/>
                  </a:lnTo>
                  <a:lnTo>
                    <a:pt x="142" y="32"/>
                  </a:lnTo>
                  <a:lnTo>
                    <a:pt x="120" y="46"/>
                  </a:lnTo>
                  <a:lnTo>
                    <a:pt x="98" y="62"/>
                  </a:lnTo>
                  <a:lnTo>
                    <a:pt x="80" y="80"/>
                  </a:lnTo>
                  <a:lnTo>
                    <a:pt x="62" y="98"/>
                  </a:lnTo>
                  <a:lnTo>
                    <a:pt x="46" y="120"/>
                  </a:lnTo>
                  <a:lnTo>
                    <a:pt x="32" y="142"/>
                  </a:lnTo>
                  <a:lnTo>
                    <a:pt x="20" y="166"/>
                  </a:lnTo>
                  <a:lnTo>
                    <a:pt x="12" y="190"/>
                  </a:lnTo>
                  <a:lnTo>
                    <a:pt x="4" y="216"/>
                  </a:lnTo>
                  <a:lnTo>
                    <a:pt x="0" y="244"/>
                  </a:lnTo>
                  <a:lnTo>
                    <a:pt x="0" y="272"/>
                  </a:lnTo>
                  <a:lnTo>
                    <a:pt x="0" y="272"/>
                  </a:lnTo>
                  <a:lnTo>
                    <a:pt x="0" y="300"/>
                  </a:lnTo>
                  <a:lnTo>
                    <a:pt x="4" y="326"/>
                  </a:lnTo>
                  <a:lnTo>
                    <a:pt x="12" y="352"/>
                  </a:lnTo>
                  <a:lnTo>
                    <a:pt x="20" y="378"/>
                  </a:lnTo>
                  <a:lnTo>
                    <a:pt x="32" y="402"/>
                  </a:lnTo>
                  <a:lnTo>
                    <a:pt x="46" y="424"/>
                  </a:lnTo>
                  <a:lnTo>
                    <a:pt x="62" y="446"/>
                  </a:lnTo>
                  <a:lnTo>
                    <a:pt x="80" y="464"/>
                  </a:lnTo>
                  <a:lnTo>
                    <a:pt x="98" y="482"/>
                  </a:lnTo>
                  <a:lnTo>
                    <a:pt x="120" y="498"/>
                  </a:lnTo>
                  <a:lnTo>
                    <a:pt x="142" y="512"/>
                  </a:lnTo>
                  <a:lnTo>
                    <a:pt x="166" y="522"/>
                  </a:lnTo>
                  <a:lnTo>
                    <a:pt x="190" y="532"/>
                  </a:lnTo>
                  <a:lnTo>
                    <a:pt x="216" y="538"/>
                  </a:lnTo>
                  <a:lnTo>
                    <a:pt x="244" y="542"/>
                  </a:lnTo>
                  <a:lnTo>
                    <a:pt x="272" y="544"/>
                  </a:lnTo>
                  <a:lnTo>
                    <a:pt x="272" y="544"/>
                  </a:lnTo>
                  <a:lnTo>
                    <a:pt x="296" y="544"/>
                  </a:lnTo>
                  <a:lnTo>
                    <a:pt x="320" y="540"/>
                  </a:lnTo>
                  <a:lnTo>
                    <a:pt x="342" y="536"/>
                  </a:lnTo>
                  <a:lnTo>
                    <a:pt x="364" y="528"/>
                  </a:lnTo>
                  <a:lnTo>
                    <a:pt x="386" y="520"/>
                  </a:lnTo>
                  <a:lnTo>
                    <a:pt x="406" y="508"/>
                  </a:lnTo>
                  <a:lnTo>
                    <a:pt x="426" y="496"/>
                  </a:lnTo>
                  <a:lnTo>
                    <a:pt x="444" y="484"/>
                  </a:lnTo>
                  <a:lnTo>
                    <a:pt x="618" y="638"/>
                  </a:lnTo>
                  <a:lnTo>
                    <a:pt x="618" y="638"/>
                  </a:lnTo>
                  <a:lnTo>
                    <a:pt x="622" y="642"/>
                  </a:lnTo>
                  <a:lnTo>
                    <a:pt x="628" y="642"/>
                  </a:lnTo>
                  <a:lnTo>
                    <a:pt x="634" y="642"/>
                  </a:lnTo>
                  <a:lnTo>
                    <a:pt x="640" y="640"/>
                  </a:lnTo>
                  <a:lnTo>
                    <a:pt x="652" y="634"/>
                  </a:lnTo>
                  <a:lnTo>
                    <a:pt x="664" y="624"/>
                  </a:lnTo>
                  <a:lnTo>
                    <a:pt x="676" y="610"/>
                  </a:lnTo>
                  <a:lnTo>
                    <a:pt x="676" y="610"/>
                  </a:lnTo>
                  <a:lnTo>
                    <a:pt x="686" y="596"/>
                  </a:lnTo>
                  <a:lnTo>
                    <a:pt x="690" y="584"/>
                  </a:lnTo>
                  <a:lnTo>
                    <a:pt x="690" y="576"/>
                  </a:lnTo>
                  <a:lnTo>
                    <a:pt x="690" y="572"/>
                  </a:lnTo>
                  <a:lnTo>
                    <a:pt x="688" y="566"/>
                  </a:lnTo>
                  <a:lnTo>
                    <a:pt x="686" y="562"/>
                  </a:lnTo>
                  <a:lnTo>
                    <a:pt x="686" y="562"/>
                  </a:lnTo>
                  <a:close/>
                  <a:moveTo>
                    <a:pt x="272" y="446"/>
                  </a:moveTo>
                  <a:lnTo>
                    <a:pt x="272" y="446"/>
                  </a:lnTo>
                  <a:lnTo>
                    <a:pt x="254" y="446"/>
                  </a:lnTo>
                  <a:lnTo>
                    <a:pt x="236" y="442"/>
                  </a:lnTo>
                  <a:lnTo>
                    <a:pt x="220" y="438"/>
                  </a:lnTo>
                  <a:lnTo>
                    <a:pt x="204" y="432"/>
                  </a:lnTo>
                  <a:lnTo>
                    <a:pt x="188" y="426"/>
                  </a:lnTo>
                  <a:lnTo>
                    <a:pt x="174" y="416"/>
                  </a:lnTo>
                  <a:lnTo>
                    <a:pt x="160" y="406"/>
                  </a:lnTo>
                  <a:lnTo>
                    <a:pt x="148" y="396"/>
                  </a:lnTo>
                  <a:lnTo>
                    <a:pt x="138" y="382"/>
                  </a:lnTo>
                  <a:lnTo>
                    <a:pt x="128" y="370"/>
                  </a:lnTo>
                  <a:lnTo>
                    <a:pt x="118" y="354"/>
                  </a:lnTo>
                  <a:lnTo>
                    <a:pt x="110" y="340"/>
                  </a:lnTo>
                  <a:lnTo>
                    <a:pt x="106" y="324"/>
                  </a:lnTo>
                  <a:lnTo>
                    <a:pt x="100" y="306"/>
                  </a:lnTo>
                  <a:lnTo>
                    <a:pt x="98" y="290"/>
                  </a:lnTo>
                  <a:lnTo>
                    <a:pt x="98" y="272"/>
                  </a:lnTo>
                  <a:lnTo>
                    <a:pt x="98" y="272"/>
                  </a:lnTo>
                  <a:lnTo>
                    <a:pt x="98" y="254"/>
                  </a:lnTo>
                  <a:lnTo>
                    <a:pt x="100" y="236"/>
                  </a:lnTo>
                  <a:lnTo>
                    <a:pt x="106" y="220"/>
                  </a:lnTo>
                  <a:lnTo>
                    <a:pt x="110" y="204"/>
                  </a:lnTo>
                  <a:lnTo>
                    <a:pt x="118" y="188"/>
                  </a:lnTo>
                  <a:lnTo>
                    <a:pt x="128" y="174"/>
                  </a:lnTo>
                  <a:lnTo>
                    <a:pt x="138" y="160"/>
                  </a:lnTo>
                  <a:lnTo>
                    <a:pt x="148" y="148"/>
                  </a:lnTo>
                  <a:lnTo>
                    <a:pt x="160" y="138"/>
                  </a:lnTo>
                  <a:lnTo>
                    <a:pt x="174" y="128"/>
                  </a:lnTo>
                  <a:lnTo>
                    <a:pt x="188" y="118"/>
                  </a:lnTo>
                  <a:lnTo>
                    <a:pt x="204" y="110"/>
                  </a:lnTo>
                  <a:lnTo>
                    <a:pt x="220" y="106"/>
                  </a:lnTo>
                  <a:lnTo>
                    <a:pt x="236" y="100"/>
                  </a:lnTo>
                  <a:lnTo>
                    <a:pt x="254" y="98"/>
                  </a:lnTo>
                  <a:lnTo>
                    <a:pt x="272" y="98"/>
                  </a:lnTo>
                  <a:lnTo>
                    <a:pt x="272" y="98"/>
                  </a:lnTo>
                  <a:lnTo>
                    <a:pt x="290" y="98"/>
                  </a:lnTo>
                  <a:lnTo>
                    <a:pt x="306" y="100"/>
                  </a:lnTo>
                  <a:lnTo>
                    <a:pt x="324" y="106"/>
                  </a:lnTo>
                  <a:lnTo>
                    <a:pt x="340" y="110"/>
                  </a:lnTo>
                  <a:lnTo>
                    <a:pt x="354" y="118"/>
                  </a:lnTo>
                  <a:lnTo>
                    <a:pt x="370" y="128"/>
                  </a:lnTo>
                  <a:lnTo>
                    <a:pt x="382" y="138"/>
                  </a:lnTo>
                  <a:lnTo>
                    <a:pt x="396" y="148"/>
                  </a:lnTo>
                  <a:lnTo>
                    <a:pt x="406" y="160"/>
                  </a:lnTo>
                  <a:lnTo>
                    <a:pt x="416" y="174"/>
                  </a:lnTo>
                  <a:lnTo>
                    <a:pt x="426" y="188"/>
                  </a:lnTo>
                  <a:lnTo>
                    <a:pt x="432" y="204"/>
                  </a:lnTo>
                  <a:lnTo>
                    <a:pt x="438" y="220"/>
                  </a:lnTo>
                  <a:lnTo>
                    <a:pt x="442" y="236"/>
                  </a:lnTo>
                  <a:lnTo>
                    <a:pt x="446" y="254"/>
                  </a:lnTo>
                  <a:lnTo>
                    <a:pt x="446" y="272"/>
                  </a:lnTo>
                  <a:lnTo>
                    <a:pt x="446" y="272"/>
                  </a:lnTo>
                  <a:lnTo>
                    <a:pt x="446" y="290"/>
                  </a:lnTo>
                  <a:lnTo>
                    <a:pt x="442" y="306"/>
                  </a:lnTo>
                  <a:lnTo>
                    <a:pt x="438" y="324"/>
                  </a:lnTo>
                  <a:lnTo>
                    <a:pt x="432" y="340"/>
                  </a:lnTo>
                  <a:lnTo>
                    <a:pt x="426" y="354"/>
                  </a:lnTo>
                  <a:lnTo>
                    <a:pt x="416" y="370"/>
                  </a:lnTo>
                  <a:lnTo>
                    <a:pt x="406" y="382"/>
                  </a:lnTo>
                  <a:lnTo>
                    <a:pt x="396" y="396"/>
                  </a:lnTo>
                  <a:lnTo>
                    <a:pt x="382" y="406"/>
                  </a:lnTo>
                  <a:lnTo>
                    <a:pt x="370" y="416"/>
                  </a:lnTo>
                  <a:lnTo>
                    <a:pt x="354" y="426"/>
                  </a:lnTo>
                  <a:lnTo>
                    <a:pt x="340" y="432"/>
                  </a:lnTo>
                  <a:lnTo>
                    <a:pt x="324" y="438"/>
                  </a:lnTo>
                  <a:lnTo>
                    <a:pt x="306" y="442"/>
                  </a:lnTo>
                  <a:lnTo>
                    <a:pt x="290" y="446"/>
                  </a:lnTo>
                  <a:lnTo>
                    <a:pt x="272" y="446"/>
                  </a:lnTo>
                  <a:lnTo>
                    <a:pt x="272" y="446"/>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n-ea"/>
              </a:endParaRPr>
            </a:p>
          </p:txBody>
        </p:sp>
        <p:grpSp>
          <p:nvGrpSpPr>
            <p:cNvPr id="22" name="Group 40"/>
            <p:cNvGrpSpPr/>
            <p:nvPr/>
          </p:nvGrpSpPr>
          <p:grpSpPr>
            <a:xfrm>
              <a:off x="8138269" y="3955721"/>
              <a:ext cx="419280" cy="299898"/>
              <a:chOff x="3962400" y="3128963"/>
              <a:chExt cx="914400" cy="654050"/>
            </a:xfrm>
            <a:solidFill>
              <a:schemeClr val="bg1"/>
            </a:solidFill>
          </p:grpSpPr>
          <p:sp>
            <p:nvSpPr>
              <p:cNvPr id="27" name="Freeform 57"/>
              <p:cNvSpPr>
                <a:spLocks noEditPoints="1"/>
              </p:cNvSpPr>
              <p:nvPr/>
            </p:nvSpPr>
            <p:spPr bwMode="auto">
              <a:xfrm>
                <a:off x="3962400" y="3128963"/>
                <a:ext cx="914400" cy="654050"/>
              </a:xfrm>
              <a:custGeom>
                <a:avLst/>
                <a:gdLst>
                  <a:gd name="T0" fmla="*/ 444 w 576"/>
                  <a:gd name="T1" fmla="*/ 48 h 412"/>
                  <a:gd name="T2" fmla="*/ 442 w 576"/>
                  <a:gd name="T3" fmla="*/ 48 h 412"/>
                  <a:gd name="T4" fmla="*/ 426 w 576"/>
                  <a:gd name="T5" fmla="*/ 16 h 412"/>
                  <a:gd name="T6" fmla="*/ 416 w 576"/>
                  <a:gd name="T7" fmla="*/ 4 h 412"/>
                  <a:gd name="T8" fmla="*/ 402 w 576"/>
                  <a:gd name="T9" fmla="*/ 0 h 412"/>
                  <a:gd name="T10" fmla="*/ 180 w 576"/>
                  <a:gd name="T11" fmla="*/ 0 h 412"/>
                  <a:gd name="T12" fmla="*/ 166 w 576"/>
                  <a:gd name="T13" fmla="*/ 4 h 412"/>
                  <a:gd name="T14" fmla="*/ 154 w 576"/>
                  <a:gd name="T15" fmla="*/ 16 h 412"/>
                  <a:gd name="T16" fmla="*/ 138 w 576"/>
                  <a:gd name="T17" fmla="*/ 48 h 412"/>
                  <a:gd name="T18" fmla="*/ 18 w 576"/>
                  <a:gd name="T19" fmla="*/ 48 h 412"/>
                  <a:gd name="T20" fmla="*/ 10 w 576"/>
                  <a:gd name="T21" fmla="*/ 50 h 412"/>
                  <a:gd name="T22" fmla="*/ 2 w 576"/>
                  <a:gd name="T23" fmla="*/ 60 h 412"/>
                  <a:gd name="T24" fmla="*/ 0 w 576"/>
                  <a:gd name="T25" fmla="*/ 394 h 412"/>
                  <a:gd name="T26" fmla="*/ 2 w 576"/>
                  <a:gd name="T27" fmla="*/ 400 h 412"/>
                  <a:gd name="T28" fmla="*/ 10 w 576"/>
                  <a:gd name="T29" fmla="*/ 410 h 412"/>
                  <a:gd name="T30" fmla="*/ 558 w 576"/>
                  <a:gd name="T31" fmla="*/ 412 h 412"/>
                  <a:gd name="T32" fmla="*/ 566 w 576"/>
                  <a:gd name="T33" fmla="*/ 410 h 412"/>
                  <a:gd name="T34" fmla="*/ 574 w 576"/>
                  <a:gd name="T35" fmla="*/ 400 h 412"/>
                  <a:gd name="T36" fmla="*/ 576 w 576"/>
                  <a:gd name="T37" fmla="*/ 66 h 412"/>
                  <a:gd name="T38" fmla="*/ 574 w 576"/>
                  <a:gd name="T39" fmla="*/ 60 h 412"/>
                  <a:gd name="T40" fmla="*/ 566 w 576"/>
                  <a:gd name="T41" fmla="*/ 50 h 412"/>
                  <a:gd name="T42" fmla="*/ 558 w 576"/>
                  <a:gd name="T43" fmla="*/ 48 h 412"/>
                  <a:gd name="T44" fmla="*/ 288 w 576"/>
                  <a:gd name="T45" fmla="*/ 362 h 412"/>
                  <a:gd name="T46" fmla="*/ 260 w 576"/>
                  <a:gd name="T47" fmla="*/ 358 h 412"/>
                  <a:gd name="T48" fmla="*/ 236 w 576"/>
                  <a:gd name="T49" fmla="*/ 352 h 412"/>
                  <a:gd name="T50" fmla="*/ 212 w 576"/>
                  <a:gd name="T51" fmla="*/ 338 h 412"/>
                  <a:gd name="T52" fmla="*/ 192 w 576"/>
                  <a:gd name="T53" fmla="*/ 322 h 412"/>
                  <a:gd name="T54" fmla="*/ 176 w 576"/>
                  <a:gd name="T55" fmla="*/ 302 h 412"/>
                  <a:gd name="T56" fmla="*/ 164 w 576"/>
                  <a:gd name="T57" fmla="*/ 278 h 412"/>
                  <a:gd name="T58" fmla="*/ 156 w 576"/>
                  <a:gd name="T59" fmla="*/ 254 h 412"/>
                  <a:gd name="T60" fmla="*/ 152 w 576"/>
                  <a:gd name="T61" fmla="*/ 226 h 412"/>
                  <a:gd name="T62" fmla="*/ 154 w 576"/>
                  <a:gd name="T63" fmla="*/ 212 h 412"/>
                  <a:gd name="T64" fmla="*/ 158 w 576"/>
                  <a:gd name="T65" fmla="*/ 186 h 412"/>
                  <a:gd name="T66" fmla="*/ 168 w 576"/>
                  <a:gd name="T67" fmla="*/ 162 h 412"/>
                  <a:gd name="T68" fmla="*/ 184 w 576"/>
                  <a:gd name="T69" fmla="*/ 140 h 412"/>
                  <a:gd name="T70" fmla="*/ 202 w 576"/>
                  <a:gd name="T71" fmla="*/ 122 h 412"/>
                  <a:gd name="T72" fmla="*/ 224 w 576"/>
                  <a:gd name="T73" fmla="*/ 106 h 412"/>
                  <a:gd name="T74" fmla="*/ 248 w 576"/>
                  <a:gd name="T75" fmla="*/ 96 h 412"/>
                  <a:gd name="T76" fmla="*/ 274 w 576"/>
                  <a:gd name="T77" fmla="*/ 92 h 412"/>
                  <a:gd name="T78" fmla="*/ 288 w 576"/>
                  <a:gd name="T79" fmla="*/ 90 h 412"/>
                  <a:gd name="T80" fmla="*/ 316 w 576"/>
                  <a:gd name="T81" fmla="*/ 94 h 412"/>
                  <a:gd name="T82" fmla="*/ 340 w 576"/>
                  <a:gd name="T83" fmla="*/ 102 h 412"/>
                  <a:gd name="T84" fmla="*/ 364 w 576"/>
                  <a:gd name="T85" fmla="*/ 114 h 412"/>
                  <a:gd name="T86" fmla="*/ 384 w 576"/>
                  <a:gd name="T87" fmla="*/ 130 h 412"/>
                  <a:gd name="T88" fmla="*/ 400 w 576"/>
                  <a:gd name="T89" fmla="*/ 150 h 412"/>
                  <a:gd name="T90" fmla="*/ 414 w 576"/>
                  <a:gd name="T91" fmla="*/ 174 h 412"/>
                  <a:gd name="T92" fmla="*/ 422 w 576"/>
                  <a:gd name="T93" fmla="*/ 198 h 412"/>
                  <a:gd name="T94" fmla="*/ 424 w 576"/>
                  <a:gd name="T95" fmla="*/ 226 h 412"/>
                  <a:gd name="T96" fmla="*/ 424 w 576"/>
                  <a:gd name="T97" fmla="*/ 240 h 412"/>
                  <a:gd name="T98" fmla="*/ 418 w 576"/>
                  <a:gd name="T99" fmla="*/ 266 h 412"/>
                  <a:gd name="T100" fmla="*/ 408 w 576"/>
                  <a:gd name="T101" fmla="*/ 290 h 412"/>
                  <a:gd name="T102" fmla="*/ 392 w 576"/>
                  <a:gd name="T103" fmla="*/ 312 h 412"/>
                  <a:gd name="T104" fmla="*/ 374 w 576"/>
                  <a:gd name="T105" fmla="*/ 330 h 412"/>
                  <a:gd name="T106" fmla="*/ 352 w 576"/>
                  <a:gd name="T107" fmla="*/ 346 h 412"/>
                  <a:gd name="T108" fmla="*/ 328 w 576"/>
                  <a:gd name="T109" fmla="*/ 356 h 412"/>
                  <a:gd name="T110" fmla="*/ 302 w 576"/>
                  <a:gd name="T111" fmla="*/ 362 h 412"/>
                  <a:gd name="T112" fmla="*/ 288 w 576"/>
                  <a:gd name="T113" fmla="*/ 36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6" h="412">
                    <a:moveTo>
                      <a:pt x="558" y="48"/>
                    </a:moveTo>
                    <a:lnTo>
                      <a:pt x="444" y="48"/>
                    </a:lnTo>
                    <a:lnTo>
                      <a:pt x="444" y="48"/>
                    </a:lnTo>
                    <a:lnTo>
                      <a:pt x="442" y="48"/>
                    </a:lnTo>
                    <a:lnTo>
                      <a:pt x="426" y="16"/>
                    </a:lnTo>
                    <a:lnTo>
                      <a:pt x="426" y="16"/>
                    </a:lnTo>
                    <a:lnTo>
                      <a:pt x="422" y="10"/>
                    </a:lnTo>
                    <a:lnTo>
                      <a:pt x="416" y="4"/>
                    </a:lnTo>
                    <a:lnTo>
                      <a:pt x="408" y="2"/>
                    </a:lnTo>
                    <a:lnTo>
                      <a:pt x="402" y="0"/>
                    </a:lnTo>
                    <a:lnTo>
                      <a:pt x="180" y="0"/>
                    </a:lnTo>
                    <a:lnTo>
                      <a:pt x="180" y="0"/>
                    </a:lnTo>
                    <a:lnTo>
                      <a:pt x="172" y="2"/>
                    </a:lnTo>
                    <a:lnTo>
                      <a:pt x="166" y="4"/>
                    </a:lnTo>
                    <a:lnTo>
                      <a:pt x="158" y="10"/>
                    </a:lnTo>
                    <a:lnTo>
                      <a:pt x="154" y="16"/>
                    </a:lnTo>
                    <a:lnTo>
                      <a:pt x="138" y="48"/>
                    </a:lnTo>
                    <a:lnTo>
                      <a:pt x="138" y="48"/>
                    </a:lnTo>
                    <a:lnTo>
                      <a:pt x="138" y="48"/>
                    </a:lnTo>
                    <a:lnTo>
                      <a:pt x="18" y="48"/>
                    </a:lnTo>
                    <a:lnTo>
                      <a:pt x="18" y="48"/>
                    </a:lnTo>
                    <a:lnTo>
                      <a:pt x="10" y="50"/>
                    </a:lnTo>
                    <a:lnTo>
                      <a:pt x="6" y="54"/>
                    </a:lnTo>
                    <a:lnTo>
                      <a:pt x="2" y="60"/>
                    </a:lnTo>
                    <a:lnTo>
                      <a:pt x="0" y="66"/>
                    </a:lnTo>
                    <a:lnTo>
                      <a:pt x="0" y="394"/>
                    </a:lnTo>
                    <a:lnTo>
                      <a:pt x="0" y="394"/>
                    </a:lnTo>
                    <a:lnTo>
                      <a:pt x="2" y="400"/>
                    </a:lnTo>
                    <a:lnTo>
                      <a:pt x="6" y="406"/>
                    </a:lnTo>
                    <a:lnTo>
                      <a:pt x="10" y="410"/>
                    </a:lnTo>
                    <a:lnTo>
                      <a:pt x="18" y="412"/>
                    </a:lnTo>
                    <a:lnTo>
                      <a:pt x="558" y="412"/>
                    </a:lnTo>
                    <a:lnTo>
                      <a:pt x="558" y="412"/>
                    </a:lnTo>
                    <a:lnTo>
                      <a:pt x="566" y="410"/>
                    </a:lnTo>
                    <a:lnTo>
                      <a:pt x="570" y="406"/>
                    </a:lnTo>
                    <a:lnTo>
                      <a:pt x="574" y="400"/>
                    </a:lnTo>
                    <a:lnTo>
                      <a:pt x="576" y="394"/>
                    </a:lnTo>
                    <a:lnTo>
                      <a:pt x="576" y="66"/>
                    </a:lnTo>
                    <a:lnTo>
                      <a:pt x="576" y="66"/>
                    </a:lnTo>
                    <a:lnTo>
                      <a:pt x="574" y="60"/>
                    </a:lnTo>
                    <a:lnTo>
                      <a:pt x="570" y="54"/>
                    </a:lnTo>
                    <a:lnTo>
                      <a:pt x="566" y="50"/>
                    </a:lnTo>
                    <a:lnTo>
                      <a:pt x="558" y="48"/>
                    </a:lnTo>
                    <a:lnTo>
                      <a:pt x="558" y="48"/>
                    </a:lnTo>
                    <a:close/>
                    <a:moveTo>
                      <a:pt x="288" y="362"/>
                    </a:moveTo>
                    <a:lnTo>
                      <a:pt x="288" y="362"/>
                    </a:lnTo>
                    <a:lnTo>
                      <a:pt x="274" y="362"/>
                    </a:lnTo>
                    <a:lnTo>
                      <a:pt x="260" y="358"/>
                    </a:lnTo>
                    <a:lnTo>
                      <a:pt x="248" y="356"/>
                    </a:lnTo>
                    <a:lnTo>
                      <a:pt x="236" y="352"/>
                    </a:lnTo>
                    <a:lnTo>
                      <a:pt x="224" y="346"/>
                    </a:lnTo>
                    <a:lnTo>
                      <a:pt x="212" y="338"/>
                    </a:lnTo>
                    <a:lnTo>
                      <a:pt x="202" y="330"/>
                    </a:lnTo>
                    <a:lnTo>
                      <a:pt x="192" y="322"/>
                    </a:lnTo>
                    <a:lnTo>
                      <a:pt x="184" y="312"/>
                    </a:lnTo>
                    <a:lnTo>
                      <a:pt x="176" y="302"/>
                    </a:lnTo>
                    <a:lnTo>
                      <a:pt x="168" y="290"/>
                    </a:lnTo>
                    <a:lnTo>
                      <a:pt x="164" y="278"/>
                    </a:lnTo>
                    <a:lnTo>
                      <a:pt x="158" y="266"/>
                    </a:lnTo>
                    <a:lnTo>
                      <a:pt x="156" y="254"/>
                    </a:lnTo>
                    <a:lnTo>
                      <a:pt x="154" y="240"/>
                    </a:lnTo>
                    <a:lnTo>
                      <a:pt x="152" y="226"/>
                    </a:lnTo>
                    <a:lnTo>
                      <a:pt x="152" y="226"/>
                    </a:lnTo>
                    <a:lnTo>
                      <a:pt x="154" y="212"/>
                    </a:lnTo>
                    <a:lnTo>
                      <a:pt x="156" y="198"/>
                    </a:lnTo>
                    <a:lnTo>
                      <a:pt x="158" y="186"/>
                    </a:lnTo>
                    <a:lnTo>
                      <a:pt x="164" y="174"/>
                    </a:lnTo>
                    <a:lnTo>
                      <a:pt x="168" y="162"/>
                    </a:lnTo>
                    <a:lnTo>
                      <a:pt x="176" y="150"/>
                    </a:lnTo>
                    <a:lnTo>
                      <a:pt x="184" y="140"/>
                    </a:lnTo>
                    <a:lnTo>
                      <a:pt x="192" y="130"/>
                    </a:lnTo>
                    <a:lnTo>
                      <a:pt x="202" y="122"/>
                    </a:lnTo>
                    <a:lnTo>
                      <a:pt x="212" y="114"/>
                    </a:lnTo>
                    <a:lnTo>
                      <a:pt x="224" y="106"/>
                    </a:lnTo>
                    <a:lnTo>
                      <a:pt x="236" y="102"/>
                    </a:lnTo>
                    <a:lnTo>
                      <a:pt x="248" y="96"/>
                    </a:lnTo>
                    <a:lnTo>
                      <a:pt x="260" y="94"/>
                    </a:lnTo>
                    <a:lnTo>
                      <a:pt x="274" y="92"/>
                    </a:lnTo>
                    <a:lnTo>
                      <a:pt x="288" y="90"/>
                    </a:lnTo>
                    <a:lnTo>
                      <a:pt x="288" y="90"/>
                    </a:lnTo>
                    <a:lnTo>
                      <a:pt x="302" y="92"/>
                    </a:lnTo>
                    <a:lnTo>
                      <a:pt x="316" y="94"/>
                    </a:lnTo>
                    <a:lnTo>
                      <a:pt x="328" y="96"/>
                    </a:lnTo>
                    <a:lnTo>
                      <a:pt x="340" y="102"/>
                    </a:lnTo>
                    <a:lnTo>
                      <a:pt x="352" y="106"/>
                    </a:lnTo>
                    <a:lnTo>
                      <a:pt x="364" y="114"/>
                    </a:lnTo>
                    <a:lnTo>
                      <a:pt x="374" y="122"/>
                    </a:lnTo>
                    <a:lnTo>
                      <a:pt x="384" y="130"/>
                    </a:lnTo>
                    <a:lnTo>
                      <a:pt x="392" y="140"/>
                    </a:lnTo>
                    <a:lnTo>
                      <a:pt x="400" y="150"/>
                    </a:lnTo>
                    <a:lnTo>
                      <a:pt x="408" y="162"/>
                    </a:lnTo>
                    <a:lnTo>
                      <a:pt x="414" y="174"/>
                    </a:lnTo>
                    <a:lnTo>
                      <a:pt x="418" y="186"/>
                    </a:lnTo>
                    <a:lnTo>
                      <a:pt x="422" y="198"/>
                    </a:lnTo>
                    <a:lnTo>
                      <a:pt x="424" y="212"/>
                    </a:lnTo>
                    <a:lnTo>
                      <a:pt x="424" y="226"/>
                    </a:lnTo>
                    <a:lnTo>
                      <a:pt x="424" y="226"/>
                    </a:lnTo>
                    <a:lnTo>
                      <a:pt x="424" y="240"/>
                    </a:lnTo>
                    <a:lnTo>
                      <a:pt x="422" y="254"/>
                    </a:lnTo>
                    <a:lnTo>
                      <a:pt x="418" y="266"/>
                    </a:lnTo>
                    <a:lnTo>
                      <a:pt x="414" y="278"/>
                    </a:lnTo>
                    <a:lnTo>
                      <a:pt x="408" y="290"/>
                    </a:lnTo>
                    <a:lnTo>
                      <a:pt x="400" y="302"/>
                    </a:lnTo>
                    <a:lnTo>
                      <a:pt x="392" y="312"/>
                    </a:lnTo>
                    <a:lnTo>
                      <a:pt x="384" y="322"/>
                    </a:lnTo>
                    <a:lnTo>
                      <a:pt x="374" y="330"/>
                    </a:lnTo>
                    <a:lnTo>
                      <a:pt x="364" y="338"/>
                    </a:lnTo>
                    <a:lnTo>
                      <a:pt x="352" y="346"/>
                    </a:lnTo>
                    <a:lnTo>
                      <a:pt x="340" y="352"/>
                    </a:lnTo>
                    <a:lnTo>
                      <a:pt x="328" y="356"/>
                    </a:lnTo>
                    <a:lnTo>
                      <a:pt x="316" y="358"/>
                    </a:lnTo>
                    <a:lnTo>
                      <a:pt x="302" y="362"/>
                    </a:lnTo>
                    <a:lnTo>
                      <a:pt x="288" y="362"/>
                    </a:lnTo>
                    <a:lnTo>
                      <a:pt x="288" y="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lumMod val="50000"/>
                    </a:schemeClr>
                  </a:solidFill>
                  <a:latin typeface="+mn-ea"/>
                </a:endParaRPr>
              </a:p>
            </p:txBody>
          </p:sp>
          <p:sp>
            <p:nvSpPr>
              <p:cNvPr id="28" name="Freeform 58"/>
              <p:cNvSpPr/>
              <p:nvPr/>
            </p:nvSpPr>
            <p:spPr bwMode="auto">
              <a:xfrm>
                <a:off x="4279900" y="3348038"/>
                <a:ext cx="279400" cy="279400"/>
              </a:xfrm>
              <a:custGeom>
                <a:avLst/>
                <a:gdLst>
                  <a:gd name="T0" fmla="*/ 88 w 176"/>
                  <a:gd name="T1" fmla="*/ 0 h 176"/>
                  <a:gd name="T2" fmla="*/ 88 w 176"/>
                  <a:gd name="T3" fmla="*/ 0 h 176"/>
                  <a:gd name="T4" fmla="*/ 70 w 176"/>
                  <a:gd name="T5" fmla="*/ 2 h 176"/>
                  <a:gd name="T6" fmla="*/ 54 w 176"/>
                  <a:gd name="T7" fmla="*/ 8 h 176"/>
                  <a:gd name="T8" fmla="*/ 40 w 176"/>
                  <a:gd name="T9" fmla="*/ 16 h 176"/>
                  <a:gd name="T10" fmla="*/ 26 w 176"/>
                  <a:gd name="T11" fmla="*/ 26 h 176"/>
                  <a:gd name="T12" fmla="*/ 16 w 176"/>
                  <a:gd name="T13" fmla="*/ 40 h 176"/>
                  <a:gd name="T14" fmla="*/ 8 w 176"/>
                  <a:gd name="T15" fmla="*/ 54 h 176"/>
                  <a:gd name="T16" fmla="*/ 2 w 176"/>
                  <a:gd name="T17" fmla="*/ 70 h 176"/>
                  <a:gd name="T18" fmla="*/ 0 w 176"/>
                  <a:gd name="T19" fmla="*/ 88 h 176"/>
                  <a:gd name="T20" fmla="*/ 0 w 176"/>
                  <a:gd name="T21" fmla="*/ 88 h 176"/>
                  <a:gd name="T22" fmla="*/ 2 w 176"/>
                  <a:gd name="T23" fmla="*/ 106 h 176"/>
                  <a:gd name="T24" fmla="*/ 8 w 176"/>
                  <a:gd name="T25" fmla="*/ 122 h 176"/>
                  <a:gd name="T26" fmla="*/ 16 w 176"/>
                  <a:gd name="T27" fmla="*/ 138 h 176"/>
                  <a:gd name="T28" fmla="*/ 26 w 176"/>
                  <a:gd name="T29" fmla="*/ 150 h 176"/>
                  <a:gd name="T30" fmla="*/ 40 w 176"/>
                  <a:gd name="T31" fmla="*/ 160 h 176"/>
                  <a:gd name="T32" fmla="*/ 54 w 176"/>
                  <a:gd name="T33" fmla="*/ 168 h 176"/>
                  <a:gd name="T34" fmla="*/ 70 w 176"/>
                  <a:gd name="T35" fmla="*/ 174 h 176"/>
                  <a:gd name="T36" fmla="*/ 88 w 176"/>
                  <a:gd name="T37" fmla="*/ 176 h 176"/>
                  <a:gd name="T38" fmla="*/ 88 w 176"/>
                  <a:gd name="T39" fmla="*/ 176 h 176"/>
                  <a:gd name="T40" fmla="*/ 106 w 176"/>
                  <a:gd name="T41" fmla="*/ 174 h 176"/>
                  <a:gd name="T42" fmla="*/ 122 w 176"/>
                  <a:gd name="T43" fmla="*/ 168 h 176"/>
                  <a:gd name="T44" fmla="*/ 138 w 176"/>
                  <a:gd name="T45" fmla="*/ 160 h 176"/>
                  <a:gd name="T46" fmla="*/ 150 w 176"/>
                  <a:gd name="T47" fmla="*/ 150 h 176"/>
                  <a:gd name="T48" fmla="*/ 160 w 176"/>
                  <a:gd name="T49" fmla="*/ 138 h 176"/>
                  <a:gd name="T50" fmla="*/ 168 w 176"/>
                  <a:gd name="T51" fmla="*/ 122 h 176"/>
                  <a:gd name="T52" fmla="*/ 174 w 176"/>
                  <a:gd name="T53" fmla="*/ 106 h 176"/>
                  <a:gd name="T54" fmla="*/ 176 w 176"/>
                  <a:gd name="T55" fmla="*/ 88 h 176"/>
                  <a:gd name="T56" fmla="*/ 176 w 176"/>
                  <a:gd name="T57" fmla="*/ 88 h 176"/>
                  <a:gd name="T58" fmla="*/ 174 w 176"/>
                  <a:gd name="T59" fmla="*/ 70 h 176"/>
                  <a:gd name="T60" fmla="*/ 168 w 176"/>
                  <a:gd name="T61" fmla="*/ 54 h 176"/>
                  <a:gd name="T62" fmla="*/ 160 w 176"/>
                  <a:gd name="T63" fmla="*/ 40 h 176"/>
                  <a:gd name="T64" fmla="*/ 150 w 176"/>
                  <a:gd name="T65" fmla="*/ 26 h 176"/>
                  <a:gd name="T66" fmla="*/ 138 w 176"/>
                  <a:gd name="T67" fmla="*/ 16 h 176"/>
                  <a:gd name="T68" fmla="*/ 122 w 176"/>
                  <a:gd name="T69" fmla="*/ 8 h 176"/>
                  <a:gd name="T70" fmla="*/ 106 w 176"/>
                  <a:gd name="T71" fmla="*/ 2 h 176"/>
                  <a:gd name="T72" fmla="*/ 88 w 176"/>
                  <a:gd name="T73" fmla="*/ 0 h 176"/>
                  <a:gd name="T74" fmla="*/ 88 w 176"/>
                  <a:gd name="T7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0"/>
                    </a:moveTo>
                    <a:lnTo>
                      <a:pt x="88" y="0"/>
                    </a:lnTo>
                    <a:lnTo>
                      <a:pt x="70" y="2"/>
                    </a:lnTo>
                    <a:lnTo>
                      <a:pt x="54" y="8"/>
                    </a:lnTo>
                    <a:lnTo>
                      <a:pt x="40" y="16"/>
                    </a:lnTo>
                    <a:lnTo>
                      <a:pt x="26" y="26"/>
                    </a:lnTo>
                    <a:lnTo>
                      <a:pt x="16" y="40"/>
                    </a:lnTo>
                    <a:lnTo>
                      <a:pt x="8" y="54"/>
                    </a:lnTo>
                    <a:lnTo>
                      <a:pt x="2" y="70"/>
                    </a:lnTo>
                    <a:lnTo>
                      <a:pt x="0" y="88"/>
                    </a:lnTo>
                    <a:lnTo>
                      <a:pt x="0" y="88"/>
                    </a:lnTo>
                    <a:lnTo>
                      <a:pt x="2" y="106"/>
                    </a:lnTo>
                    <a:lnTo>
                      <a:pt x="8" y="122"/>
                    </a:lnTo>
                    <a:lnTo>
                      <a:pt x="16" y="138"/>
                    </a:lnTo>
                    <a:lnTo>
                      <a:pt x="26" y="150"/>
                    </a:lnTo>
                    <a:lnTo>
                      <a:pt x="40" y="160"/>
                    </a:lnTo>
                    <a:lnTo>
                      <a:pt x="54" y="168"/>
                    </a:lnTo>
                    <a:lnTo>
                      <a:pt x="70" y="174"/>
                    </a:lnTo>
                    <a:lnTo>
                      <a:pt x="88" y="176"/>
                    </a:lnTo>
                    <a:lnTo>
                      <a:pt x="88" y="176"/>
                    </a:lnTo>
                    <a:lnTo>
                      <a:pt x="106" y="174"/>
                    </a:lnTo>
                    <a:lnTo>
                      <a:pt x="122" y="168"/>
                    </a:lnTo>
                    <a:lnTo>
                      <a:pt x="138" y="160"/>
                    </a:lnTo>
                    <a:lnTo>
                      <a:pt x="150" y="150"/>
                    </a:lnTo>
                    <a:lnTo>
                      <a:pt x="160" y="138"/>
                    </a:lnTo>
                    <a:lnTo>
                      <a:pt x="168" y="122"/>
                    </a:lnTo>
                    <a:lnTo>
                      <a:pt x="174" y="106"/>
                    </a:lnTo>
                    <a:lnTo>
                      <a:pt x="176" y="88"/>
                    </a:lnTo>
                    <a:lnTo>
                      <a:pt x="176" y="88"/>
                    </a:lnTo>
                    <a:lnTo>
                      <a:pt x="174" y="70"/>
                    </a:lnTo>
                    <a:lnTo>
                      <a:pt x="168" y="54"/>
                    </a:lnTo>
                    <a:lnTo>
                      <a:pt x="160" y="40"/>
                    </a:lnTo>
                    <a:lnTo>
                      <a:pt x="150" y="26"/>
                    </a:lnTo>
                    <a:lnTo>
                      <a:pt x="138" y="16"/>
                    </a:lnTo>
                    <a:lnTo>
                      <a:pt x="122" y="8"/>
                    </a:lnTo>
                    <a:lnTo>
                      <a:pt x="106" y="2"/>
                    </a:lnTo>
                    <a:lnTo>
                      <a:pt x="88" y="0"/>
                    </a:lnTo>
                    <a:lnTo>
                      <a:pt x="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n-ea"/>
                </a:endParaRPr>
              </a:p>
            </p:txBody>
          </p:sp>
        </p:grpSp>
        <p:grpSp>
          <p:nvGrpSpPr>
            <p:cNvPr id="23" name="Group 80"/>
            <p:cNvGrpSpPr/>
            <p:nvPr/>
          </p:nvGrpSpPr>
          <p:grpSpPr>
            <a:xfrm>
              <a:off x="2910359" y="3914513"/>
              <a:ext cx="383804" cy="397610"/>
              <a:chOff x="2927350" y="3395663"/>
              <a:chExt cx="882650" cy="914400"/>
            </a:xfrm>
            <a:solidFill>
              <a:schemeClr val="bg1"/>
            </a:solidFill>
          </p:grpSpPr>
          <p:sp>
            <p:nvSpPr>
              <p:cNvPr id="24" name="Freeform 157"/>
              <p:cNvSpPr/>
              <p:nvPr/>
            </p:nvSpPr>
            <p:spPr bwMode="auto">
              <a:xfrm>
                <a:off x="2927350" y="4043363"/>
                <a:ext cx="882650" cy="266700"/>
              </a:xfrm>
              <a:custGeom>
                <a:avLst/>
                <a:gdLst>
                  <a:gd name="T0" fmla="*/ 278 w 556"/>
                  <a:gd name="T1" fmla="*/ 40 h 168"/>
                  <a:gd name="T2" fmla="*/ 276 w 556"/>
                  <a:gd name="T3" fmla="*/ 40 h 168"/>
                  <a:gd name="T4" fmla="*/ 276 w 556"/>
                  <a:gd name="T5" fmla="*/ 40 h 168"/>
                  <a:gd name="T6" fmla="*/ 220 w 556"/>
                  <a:gd name="T7" fmla="*/ 38 h 168"/>
                  <a:gd name="T8" fmla="*/ 166 w 556"/>
                  <a:gd name="T9" fmla="*/ 34 h 168"/>
                  <a:gd name="T10" fmla="*/ 116 w 556"/>
                  <a:gd name="T11" fmla="*/ 30 h 168"/>
                  <a:gd name="T12" fmla="*/ 72 w 556"/>
                  <a:gd name="T13" fmla="*/ 22 h 168"/>
                  <a:gd name="T14" fmla="*/ 72 w 556"/>
                  <a:gd name="T15" fmla="*/ 22 h 168"/>
                  <a:gd name="T16" fmla="*/ 38 w 556"/>
                  <a:gd name="T17" fmla="*/ 16 h 168"/>
                  <a:gd name="T18" fmla="*/ 20 w 556"/>
                  <a:gd name="T19" fmla="*/ 10 h 168"/>
                  <a:gd name="T20" fmla="*/ 0 w 556"/>
                  <a:gd name="T21" fmla="*/ 2 h 168"/>
                  <a:gd name="T22" fmla="*/ 0 w 556"/>
                  <a:gd name="T23" fmla="*/ 114 h 168"/>
                  <a:gd name="T24" fmla="*/ 0 w 556"/>
                  <a:gd name="T25" fmla="*/ 114 h 168"/>
                  <a:gd name="T26" fmla="*/ 2 w 556"/>
                  <a:gd name="T27" fmla="*/ 120 h 168"/>
                  <a:gd name="T28" fmla="*/ 6 w 556"/>
                  <a:gd name="T29" fmla="*/ 126 h 168"/>
                  <a:gd name="T30" fmla="*/ 12 w 556"/>
                  <a:gd name="T31" fmla="*/ 130 h 168"/>
                  <a:gd name="T32" fmla="*/ 22 w 556"/>
                  <a:gd name="T33" fmla="*/ 136 h 168"/>
                  <a:gd name="T34" fmla="*/ 48 w 556"/>
                  <a:gd name="T35" fmla="*/ 144 h 168"/>
                  <a:gd name="T36" fmla="*/ 82 w 556"/>
                  <a:gd name="T37" fmla="*/ 152 h 168"/>
                  <a:gd name="T38" fmla="*/ 122 w 556"/>
                  <a:gd name="T39" fmla="*/ 160 h 168"/>
                  <a:gd name="T40" fmla="*/ 168 w 556"/>
                  <a:gd name="T41" fmla="*/ 164 h 168"/>
                  <a:gd name="T42" fmla="*/ 220 w 556"/>
                  <a:gd name="T43" fmla="*/ 168 h 168"/>
                  <a:gd name="T44" fmla="*/ 276 w 556"/>
                  <a:gd name="T45" fmla="*/ 168 h 168"/>
                  <a:gd name="T46" fmla="*/ 276 w 556"/>
                  <a:gd name="T47" fmla="*/ 168 h 168"/>
                  <a:gd name="T48" fmla="*/ 278 w 556"/>
                  <a:gd name="T49" fmla="*/ 168 h 168"/>
                  <a:gd name="T50" fmla="*/ 278 w 556"/>
                  <a:gd name="T51" fmla="*/ 168 h 168"/>
                  <a:gd name="T52" fmla="*/ 334 w 556"/>
                  <a:gd name="T53" fmla="*/ 168 h 168"/>
                  <a:gd name="T54" fmla="*/ 386 w 556"/>
                  <a:gd name="T55" fmla="*/ 164 h 168"/>
                  <a:gd name="T56" fmla="*/ 434 w 556"/>
                  <a:gd name="T57" fmla="*/ 158 h 168"/>
                  <a:gd name="T58" fmla="*/ 474 w 556"/>
                  <a:gd name="T59" fmla="*/ 152 h 168"/>
                  <a:gd name="T60" fmla="*/ 508 w 556"/>
                  <a:gd name="T61" fmla="*/ 144 h 168"/>
                  <a:gd name="T62" fmla="*/ 534 w 556"/>
                  <a:gd name="T63" fmla="*/ 136 h 168"/>
                  <a:gd name="T64" fmla="*/ 544 w 556"/>
                  <a:gd name="T65" fmla="*/ 130 h 168"/>
                  <a:gd name="T66" fmla="*/ 550 w 556"/>
                  <a:gd name="T67" fmla="*/ 126 h 168"/>
                  <a:gd name="T68" fmla="*/ 554 w 556"/>
                  <a:gd name="T69" fmla="*/ 120 h 168"/>
                  <a:gd name="T70" fmla="*/ 556 w 556"/>
                  <a:gd name="T71" fmla="*/ 114 h 168"/>
                  <a:gd name="T72" fmla="*/ 556 w 556"/>
                  <a:gd name="T73" fmla="*/ 0 h 168"/>
                  <a:gd name="T74" fmla="*/ 556 w 556"/>
                  <a:gd name="T75" fmla="*/ 0 h 168"/>
                  <a:gd name="T76" fmla="*/ 536 w 556"/>
                  <a:gd name="T77" fmla="*/ 8 h 168"/>
                  <a:gd name="T78" fmla="*/ 516 w 556"/>
                  <a:gd name="T79" fmla="*/ 14 h 168"/>
                  <a:gd name="T80" fmla="*/ 484 w 556"/>
                  <a:gd name="T81" fmla="*/ 22 h 168"/>
                  <a:gd name="T82" fmla="*/ 484 w 556"/>
                  <a:gd name="T83" fmla="*/ 22 h 168"/>
                  <a:gd name="T84" fmla="*/ 438 w 556"/>
                  <a:gd name="T85" fmla="*/ 30 h 168"/>
                  <a:gd name="T86" fmla="*/ 390 w 556"/>
                  <a:gd name="T87" fmla="*/ 34 h 168"/>
                  <a:gd name="T88" fmla="*/ 336 w 556"/>
                  <a:gd name="T89" fmla="*/ 38 h 168"/>
                  <a:gd name="T90" fmla="*/ 278 w 556"/>
                  <a:gd name="T91" fmla="*/ 40 h 168"/>
                  <a:gd name="T92" fmla="*/ 278 w 556"/>
                  <a:gd name="T93" fmla="*/ 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6" h="168">
                    <a:moveTo>
                      <a:pt x="278" y="40"/>
                    </a:moveTo>
                    <a:lnTo>
                      <a:pt x="276" y="40"/>
                    </a:lnTo>
                    <a:lnTo>
                      <a:pt x="276" y="40"/>
                    </a:lnTo>
                    <a:lnTo>
                      <a:pt x="220" y="38"/>
                    </a:lnTo>
                    <a:lnTo>
                      <a:pt x="166" y="34"/>
                    </a:lnTo>
                    <a:lnTo>
                      <a:pt x="116" y="30"/>
                    </a:lnTo>
                    <a:lnTo>
                      <a:pt x="72" y="22"/>
                    </a:lnTo>
                    <a:lnTo>
                      <a:pt x="72" y="22"/>
                    </a:lnTo>
                    <a:lnTo>
                      <a:pt x="38" y="16"/>
                    </a:lnTo>
                    <a:lnTo>
                      <a:pt x="20" y="10"/>
                    </a:lnTo>
                    <a:lnTo>
                      <a:pt x="0" y="2"/>
                    </a:lnTo>
                    <a:lnTo>
                      <a:pt x="0" y="114"/>
                    </a:lnTo>
                    <a:lnTo>
                      <a:pt x="0" y="114"/>
                    </a:lnTo>
                    <a:lnTo>
                      <a:pt x="2" y="120"/>
                    </a:lnTo>
                    <a:lnTo>
                      <a:pt x="6" y="126"/>
                    </a:lnTo>
                    <a:lnTo>
                      <a:pt x="12" y="130"/>
                    </a:lnTo>
                    <a:lnTo>
                      <a:pt x="22" y="136"/>
                    </a:lnTo>
                    <a:lnTo>
                      <a:pt x="48" y="144"/>
                    </a:lnTo>
                    <a:lnTo>
                      <a:pt x="82" y="152"/>
                    </a:lnTo>
                    <a:lnTo>
                      <a:pt x="122" y="160"/>
                    </a:lnTo>
                    <a:lnTo>
                      <a:pt x="168" y="164"/>
                    </a:lnTo>
                    <a:lnTo>
                      <a:pt x="220" y="168"/>
                    </a:lnTo>
                    <a:lnTo>
                      <a:pt x="276" y="168"/>
                    </a:lnTo>
                    <a:lnTo>
                      <a:pt x="276" y="168"/>
                    </a:lnTo>
                    <a:lnTo>
                      <a:pt x="278" y="168"/>
                    </a:lnTo>
                    <a:lnTo>
                      <a:pt x="278" y="168"/>
                    </a:lnTo>
                    <a:lnTo>
                      <a:pt x="334" y="168"/>
                    </a:lnTo>
                    <a:lnTo>
                      <a:pt x="386" y="164"/>
                    </a:lnTo>
                    <a:lnTo>
                      <a:pt x="434" y="158"/>
                    </a:lnTo>
                    <a:lnTo>
                      <a:pt x="474" y="152"/>
                    </a:lnTo>
                    <a:lnTo>
                      <a:pt x="508" y="144"/>
                    </a:lnTo>
                    <a:lnTo>
                      <a:pt x="534" y="136"/>
                    </a:lnTo>
                    <a:lnTo>
                      <a:pt x="544" y="130"/>
                    </a:lnTo>
                    <a:lnTo>
                      <a:pt x="550" y="126"/>
                    </a:lnTo>
                    <a:lnTo>
                      <a:pt x="554" y="120"/>
                    </a:lnTo>
                    <a:lnTo>
                      <a:pt x="556" y="114"/>
                    </a:lnTo>
                    <a:lnTo>
                      <a:pt x="556" y="0"/>
                    </a:lnTo>
                    <a:lnTo>
                      <a:pt x="556" y="0"/>
                    </a:lnTo>
                    <a:lnTo>
                      <a:pt x="536" y="8"/>
                    </a:lnTo>
                    <a:lnTo>
                      <a:pt x="516" y="14"/>
                    </a:lnTo>
                    <a:lnTo>
                      <a:pt x="484" y="22"/>
                    </a:lnTo>
                    <a:lnTo>
                      <a:pt x="484" y="22"/>
                    </a:lnTo>
                    <a:lnTo>
                      <a:pt x="438" y="30"/>
                    </a:lnTo>
                    <a:lnTo>
                      <a:pt x="390" y="34"/>
                    </a:lnTo>
                    <a:lnTo>
                      <a:pt x="336" y="38"/>
                    </a:lnTo>
                    <a:lnTo>
                      <a:pt x="278" y="40"/>
                    </a:lnTo>
                    <a:lnTo>
                      <a:pt x="27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n-ea"/>
                </a:endParaRPr>
              </a:p>
            </p:txBody>
          </p:sp>
          <p:sp>
            <p:nvSpPr>
              <p:cNvPr id="25" name="Freeform 158"/>
              <p:cNvSpPr/>
              <p:nvPr/>
            </p:nvSpPr>
            <p:spPr bwMode="auto">
              <a:xfrm>
                <a:off x="2927350" y="3763963"/>
                <a:ext cx="882650" cy="269875"/>
              </a:xfrm>
              <a:custGeom>
                <a:avLst/>
                <a:gdLst>
                  <a:gd name="T0" fmla="*/ 278 w 556"/>
                  <a:gd name="T1" fmla="*/ 38 h 170"/>
                  <a:gd name="T2" fmla="*/ 276 w 556"/>
                  <a:gd name="T3" fmla="*/ 38 h 170"/>
                  <a:gd name="T4" fmla="*/ 276 w 556"/>
                  <a:gd name="T5" fmla="*/ 38 h 170"/>
                  <a:gd name="T6" fmla="*/ 220 w 556"/>
                  <a:gd name="T7" fmla="*/ 36 h 170"/>
                  <a:gd name="T8" fmla="*/ 166 w 556"/>
                  <a:gd name="T9" fmla="*/ 34 h 170"/>
                  <a:gd name="T10" fmla="*/ 116 w 556"/>
                  <a:gd name="T11" fmla="*/ 28 h 170"/>
                  <a:gd name="T12" fmla="*/ 72 w 556"/>
                  <a:gd name="T13" fmla="*/ 20 h 170"/>
                  <a:gd name="T14" fmla="*/ 72 w 556"/>
                  <a:gd name="T15" fmla="*/ 20 h 170"/>
                  <a:gd name="T16" fmla="*/ 38 w 556"/>
                  <a:gd name="T17" fmla="*/ 14 h 170"/>
                  <a:gd name="T18" fmla="*/ 20 w 556"/>
                  <a:gd name="T19" fmla="*/ 8 h 170"/>
                  <a:gd name="T20" fmla="*/ 0 w 556"/>
                  <a:gd name="T21" fmla="*/ 0 h 170"/>
                  <a:gd name="T22" fmla="*/ 0 w 556"/>
                  <a:gd name="T23" fmla="*/ 0 h 170"/>
                  <a:gd name="T24" fmla="*/ 0 w 556"/>
                  <a:gd name="T25" fmla="*/ 0 h 170"/>
                  <a:gd name="T26" fmla="*/ 0 w 556"/>
                  <a:gd name="T27" fmla="*/ 116 h 170"/>
                  <a:gd name="T28" fmla="*/ 0 w 556"/>
                  <a:gd name="T29" fmla="*/ 116 h 170"/>
                  <a:gd name="T30" fmla="*/ 2 w 556"/>
                  <a:gd name="T31" fmla="*/ 122 h 170"/>
                  <a:gd name="T32" fmla="*/ 6 w 556"/>
                  <a:gd name="T33" fmla="*/ 126 h 170"/>
                  <a:gd name="T34" fmla="*/ 12 w 556"/>
                  <a:gd name="T35" fmla="*/ 132 h 170"/>
                  <a:gd name="T36" fmla="*/ 22 w 556"/>
                  <a:gd name="T37" fmla="*/ 136 h 170"/>
                  <a:gd name="T38" fmla="*/ 48 w 556"/>
                  <a:gd name="T39" fmla="*/ 146 h 170"/>
                  <a:gd name="T40" fmla="*/ 82 w 556"/>
                  <a:gd name="T41" fmla="*/ 154 h 170"/>
                  <a:gd name="T42" fmla="*/ 122 w 556"/>
                  <a:gd name="T43" fmla="*/ 160 h 170"/>
                  <a:gd name="T44" fmla="*/ 168 w 556"/>
                  <a:gd name="T45" fmla="*/ 164 h 170"/>
                  <a:gd name="T46" fmla="*/ 220 w 556"/>
                  <a:gd name="T47" fmla="*/ 168 h 170"/>
                  <a:gd name="T48" fmla="*/ 276 w 556"/>
                  <a:gd name="T49" fmla="*/ 170 h 170"/>
                  <a:gd name="T50" fmla="*/ 276 w 556"/>
                  <a:gd name="T51" fmla="*/ 170 h 170"/>
                  <a:gd name="T52" fmla="*/ 278 w 556"/>
                  <a:gd name="T53" fmla="*/ 170 h 170"/>
                  <a:gd name="T54" fmla="*/ 278 w 556"/>
                  <a:gd name="T55" fmla="*/ 170 h 170"/>
                  <a:gd name="T56" fmla="*/ 334 w 556"/>
                  <a:gd name="T57" fmla="*/ 168 h 170"/>
                  <a:gd name="T58" fmla="*/ 386 w 556"/>
                  <a:gd name="T59" fmla="*/ 164 h 170"/>
                  <a:gd name="T60" fmla="*/ 434 w 556"/>
                  <a:gd name="T61" fmla="*/ 160 h 170"/>
                  <a:gd name="T62" fmla="*/ 474 w 556"/>
                  <a:gd name="T63" fmla="*/ 154 h 170"/>
                  <a:gd name="T64" fmla="*/ 508 w 556"/>
                  <a:gd name="T65" fmla="*/ 146 h 170"/>
                  <a:gd name="T66" fmla="*/ 534 w 556"/>
                  <a:gd name="T67" fmla="*/ 136 h 170"/>
                  <a:gd name="T68" fmla="*/ 544 w 556"/>
                  <a:gd name="T69" fmla="*/ 132 h 170"/>
                  <a:gd name="T70" fmla="*/ 550 w 556"/>
                  <a:gd name="T71" fmla="*/ 126 h 170"/>
                  <a:gd name="T72" fmla="*/ 554 w 556"/>
                  <a:gd name="T73" fmla="*/ 120 h 170"/>
                  <a:gd name="T74" fmla="*/ 556 w 556"/>
                  <a:gd name="T75" fmla="*/ 116 h 170"/>
                  <a:gd name="T76" fmla="*/ 556 w 556"/>
                  <a:gd name="T77" fmla="*/ 0 h 170"/>
                  <a:gd name="T78" fmla="*/ 556 w 556"/>
                  <a:gd name="T79" fmla="*/ 0 h 170"/>
                  <a:gd name="T80" fmla="*/ 556 w 556"/>
                  <a:gd name="T81" fmla="*/ 0 h 170"/>
                  <a:gd name="T82" fmla="*/ 556 w 556"/>
                  <a:gd name="T83" fmla="*/ 0 h 170"/>
                  <a:gd name="T84" fmla="*/ 536 w 556"/>
                  <a:gd name="T85" fmla="*/ 8 h 170"/>
                  <a:gd name="T86" fmla="*/ 516 w 556"/>
                  <a:gd name="T87" fmla="*/ 14 h 170"/>
                  <a:gd name="T88" fmla="*/ 484 w 556"/>
                  <a:gd name="T89" fmla="*/ 20 h 170"/>
                  <a:gd name="T90" fmla="*/ 484 w 556"/>
                  <a:gd name="T91" fmla="*/ 20 h 170"/>
                  <a:gd name="T92" fmla="*/ 438 w 556"/>
                  <a:gd name="T93" fmla="*/ 28 h 170"/>
                  <a:gd name="T94" fmla="*/ 390 w 556"/>
                  <a:gd name="T95" fmla="*/ 32 h 170"/>
                  <a:gd name="T96" fmla="*/ 336 w 556"/>
                  <a:gd name="T97" fmla="*/ 36 h 170"/>
                  <a:gd name="T98" fmla="*/ 278 w 556"/>
                  <a:gd name="T99" fmla="*/ 38 h 170"/>
                  <a:gd name="T100" fmla="*/ 278 w 556"/>
                  <a:gd name="T101" fmla="*/ 3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6" h="170">
                    <a:moveTo>
                      <a:pt x="278" y="38"/>
                    </a:moveTo>
                    <a:lnTo>
                      <a:pt x="276" y="38"/>
                    </a:lnTo>
                    <a:lnTo>
                      <a:pt x="276" y="38"/>
                    </a:lnTo>
                    <a:lnTo>
                      <a:pt x="220" y="36"/>
                    </a:lnTo>
                    <a:lnTo>
                      <a:pt x="166" y="34"/>
                    </a:lnTo>
                    <a:lnTo>
                      <a:pt x="116" y="28"/>
                    </a:lnTo>
                    <a:lnTo>
                      <a:pt x="72" y="20"/>
                    </a:lnTo>
                    <a:lnTo>
                      <a:pt x="72" y="20"/>
                    </a:lnTo>
                    <a:lnTo>
                      <a:pt x="38" y="14"/>
                    </a:lnTo>
                    <a:lnTo>
                      <a:pt x="20" y="8"/>
                    </a:lnTo>
                    <a:lnTo>
                      <a:pt x="0" y="0"/>
                    </a:lnTo>
                    <a:lnTo>
                      <a:pt x="0" y="0"/>
                    </a:lnTo>
                    <a:lnTo>
                      <a:pt x="0" y="0"/>
                    </a:lnTo>
                    <a:lnTo>
                      <a:pt x="0" y="116"/>
                    </a:lnTo>
                    <a:lnTo>
                      <a:pt x="0" y="116"/>
                    </a:lnTo>
                    <a:lnTo>
                      <a:pt x="2" y="122"/>
                    </a:lnTo>
                    <a:lnTo>
                      <a:pt x="6" y="126"/>
                    </a:lnTo>
                    <a:lnTo>
                      <a:pt x="12" y="132"/>
                    </a:lnTo>
                    <a:lnTo>
                      <a:pt x="22" y="136"/>
                    </a:lnTo>
                    <a:lnTo>
                      <a:pt x="48" y="146"/>
                    </a:lnTo>
                    <a:lnTo>
                      <a:pt x="82" y="154"/>
                    </a:lnTo>
                    <a:lnTo>
                      <a:pt x="122" y="160"/>
                    </a:lnTo>
                    <a:lnTo>
                      <a:pt x="168" y="164"/>
                    </a:lnTo>
                    <a:lnTo>
                      <a:pt x="220" y="168"/>
                    </a:lnTo>
                    <a:lnTo>
                      <a:pt x="276" y="170"/>
                    </a:lnTo>
                    <a:lnTo>
                      <a:pt x="276" y="170"/>
                    </a:lnTo>
                    <a:lnTo>
                      <a:pt x="278" y="170"/>
                    </a:lnTo>
                    <a:lnTo>
                      <a:pt x="278" y="170"/>
                    </a:lnTo>
                    <a:lnTo>
                      <a:pt x="334" y="168"/>
                    </a:lnTo>
                    <a:lnTo>
                      <a:pt x="386" y="164"/>
                    </a:lnTo>
                    <a:lnTo>
                      <a:pt x="434" y="160"/>
                    </a:lnTo>
                    <a:lnTo>
                      <a:pt x="474" y="154"/>
                    </a:lnTo>
                    <a:lnTo>
                      <a:pt x="508" y="146"/>
                    </a:lnTo>
                    <a:lnTo>
                      <a:pt x="534" y="136"/>
                    </a:lnTo>
                    <a:lnTo>
                      <a:pt x="544" y="132"/>
                    </a:lnTo>
                    <a:lnTo>
                      <a:pt x="550" y="126"/>
                    </a:lnTo>
                    <a:lnTo>
                      <a:pt x="554" y="120"/>
                    </a:lnTo>
                    <a:lnTo>
                      <a:pt x="556" y="116"/>
                    </a:lnTo>
                    <a:lnTo>
                      <a:pt x="556" y="0"/>
                    </a:lnTo>
                    <a:lnTo>
                      <a:pt x="556" y="0"/>
                    </a:lnTo>
                    <a:lnTo>
                      <a:pt x="556" y="0"/>
                    </a:lnTo>
                    <a:lnTo>
                      <a:pt x="556" y="0"/>
                    </a:lnTo>
                    <a:lnTo>
                      <a:pt x="536" y="8"/>
                    </a:lnTo>
                    <a:lnTo>
                      <a:pt x="516" y="14"/>
                    </a:lnTo>
                    <a:lnTo>
                      <a:pt x="484" y="20"/>
                    </a:lnTo>
                    <a:lnTo>
                      <a:pt x="484" y="20"/>
                    </a:lnTo>
                    <a:lnTo>
                      <a:pt x="438" y="28"/>
                    </a:lnTo>
                    <a:lnTo>
                      <a:pt x="390" y="32"/>
                    </a:lnTo>
                    <a:lnTo>
                      <a:pt x="336" y="36"/>
                    </a:lnTo>
                    <a:lnTo>
                      <a:pt x="278" y="38"/>
                    </a:lnTo>
                    <a:lnTo>
                      <a:pt x="278"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n-ea"/>
                </a:endParaRPr>
              </a:p>
            </p:txBody>
          </p:sp>
          <p:sp>
            <p:nvSpPr>
              <p:cNvPr id="26" name="Freeform 159"/>
              <p:cNvSpPr/>
              <p:nvPr/>
            </p:nvSpPr>
            <p:spPr bwMode="auto">
              <a:xfrm>
                <a:off x="2927350" y="3395663"/>
                <a:ext cx="882650" cy="355600"/>
              </a:xfrm>
              <a:custGeom>
                <a:avLst/>
                <a:gdLst>
                  <a:gd name="T0" fmla="*/ 276 w 556"/>
                  <a:gd name="T1" fmla="*/ 224 h 224"/>
                  <a:gd name="T2" fmla="*/ 276 w 556"/>
                  <a:gd name="T3" fmla="*/ 224 h 224"/>
                  <a:gd name="T4" fmla="*/ 278 w 556"/>
                  <a:gd name="T5" fmla="*/ 224 h 224"/>
                  <a:gd name="T6" fmla="*/ 278 w 556"/>
                  <a:gd name="T7" fmla="*/ 224 h 224"/>
                  <a:gd name="T8" fmla="*/ 334 w 556"/>
                  <a:gd name="T9" fmla="*/ 222 h 224"/>
                  <a:gd name="T10" fmla="*/ 386 w 556"/>
                  <a:gd name="T11" fmla="*/ 218 h 224"/>
                  <a:gd name="T12" fmla="*/ 434 w 556"/>
                  <a:gd name="T13" fmla="*/ 214 h 224"/>
                  <a:gd name="T14" fmla="*/ 474 w 556"/>
                  <a:gd name="T15" fmla="*/ 208 h 224"/>
                  <a:gd name="T16" fmla="*/ 508 w 556"/>
                  <a:gd name="T17" fmla="*/ 200 h 224"/>
                  <a:gd name="T18" fmla="*/ 534 w 556"/>
                  <a:gd name="T19" fmla="*/ 190 h 224"/>
                  <a:gd name="T20" fmla="*/ 544 w 556"/>
                  <a:gd name="T21" fmla="*/ 186 h 224"/>
                  <a:gd name="T22" fmla="*/ 550 w 556"/>
                  <a:gd name="T23" fmla="*/ 180 h 224"/>
                  <a:gd name="T24" fmla="*/ 554 w 556"/>
                  <a:gd name="T25" fmla="*/ 174 h 224"/>
                  <a:gd name="T26" fmla="*/ 556 w 556"/>
                  <a:gd name="T27" fmla="*/ 170 h 224"/>
                  <a:gd name="T28" fmla="*/ 556 w 556"/>
                  <a:gd name="T29" fmla="*/ 54 h 224"/>
                  <a:gd name="T30" fmla="*/ 556 w 556"/>
                  <a:gd name="T31" fmla="*/ 54 h 224"/>
                  <a:gd name="T32" fmla="*/ 554 w 556"/>
                  <a:gd name="T33" fmla="*/ 48 h 224"/>
                  <a:gd name="T34" fmla="*/ 550 w 556"/>
                  <a:gd name="T35" fmla="*/ 42 h 224"/>
                  <a:gd name="T36" fmla="*/ 544 w 556"/>
                  <a:gd name="T37" fmla="*/ 38 h 224"/>
                  <a:gd name="T38" fmla="*/ 534 w 556"/>
                  <a:gd name="T39" fmla="*/ 32 h 224"/>
                  <a:gd name="T40" fmla="*/ 508 w 556"/>
                  <a:gd name="T41" fmla="*/ 24 h 224"/>
                  <a:gd name="T42" fmla="*/ 474 w 556"/>
                  <a:gd name="T43" fmla="*/ 16 h 224"/>
                  <a:gd name="T44" fmla="*/ 434 w 556"/>
                  <a:gd name="T45" fmla="*/ 10 h 224"/>
                  <a:gd name="T46" fmla="*/ 388 w 556"/>
                  <a:gd name="T47" fmla="*/ 4 h 224"/>
                  <a:gd name="T48" fmla="*/ 336 w 556"/>
                  <a:gd name="T49" fmla="*/ 2 h 224"/>
                  <a:gd name="T50" fmla="*/ 280 w 556"/>
                  <a:gd name="T51" fmla="*/ 0 h 224"/>
                  <a:gd name="T52" fmla="*/ 280 w 556"/>
                  <a:gd name="T53" fmla="*/ 0 h 224"/>
                  <a:gd name="T54" fmla="*/ 278 w 556"/>
                  <a:gd name="T55" fmla="*/ 0 h 224"/>
                  <a:gd name="T56" fmla="*/ 278 w 556"/>
                  <a:gd name="T57" fmla="*/ 0 h 224"/>
                  <a:gd name="T58" fmla="*/ 222 w 556"/>
                  <a:gd name="T59" fmla="*/ 2 h 224"/>
                  <a:gd name="T60" fmla="*/ 170 w 556"/>
                  <a:gd name="T61" fmla="*/ 4 h 224"/>
                  <a:gd name="T62" fmla="*/ 122 w 556"/>
                  <a:gd name="T63" fmla="*/ 10 h 224"/>
                  <a:gd name="T64" fmla="*/ 82 w 556"/>
                  <a:gd name="T65" fmla="*/ 16 h 224"/>
                  <a:gd name="T66" fmla="*/ 48 w 556"/>
                  <a:gd name="T67" fmla="*/ 24 h 224"/>
                  <a:gd name="T68" fmla="*/ 22 w 556"/>
                  <a:gd name="T69" fmla="*/ 34 h 224"/>
                  <a:gd name="T70" fmla="*/ 12 w 556"/>
                  <a:gd name="T71" fmla="*/ 38 h 224"/>
                  <a:gd name="T72" fmla="*/ 6 w 556"/>
                  <a:gd name="T73" fmla="*/ 44 h 224"/>
                  <a:gd name="T74" fmla="*/ 2 w 556"/>
                  <a:gd name="T75" fmla="*/ 48 h 224"/>
                  <a:gd name="T76" fmla="*/ 0 w 556"/>
                  <a:gd name="T77" fmla="*/ 54 h 224"/>
                  <a:gd name="T78" fmla="*/ 0 w 556"/>
                  <a:gd name="T79" fmla="*/ 170 h 224"/>
                  <a:gd name="T80" fmla="*/ 0 w 556"/>
                  <a:gd name="T81" fmla="*/ 170 h 224"/>
                  <a:gd name="T82" fmla="*/ 2 w 556"/>
                  <a:gd name="T83" fmla="*/ 176 h 224"/>
                  <a:gd name="T84" fmla="*/ 6 w 556"/>
                  <a:gd name="T85" fmla="*/ 180 h 224"/>
                  <a:gd name="T86" fmla="*/ 12 w 556"/>
                  <a:gd name="T87" fmla="*/ 186 h 224"/>
                  <a:gd name="T88" fmla="*/ 22 w 556"/>
                  <a:gd name="T89" fmla="*/ 190 h 224"/>
                  <a:gd name="T90" fmla="*/ 48 w 556"/>
                  <a:gd name="T91" fmla="*/ 200 h 224"/>
                  <a:gd name="T92" fmla="*/ 82 w 556"/>
                  <a:gd name="T93" fmla="*/ 208 h 224"/>
                  <a:gd name="T94" fmla="*/ 122 w 556"/>
                  <a:gd name="T95" fmla="*/ 214 h 224"/>
                  <a:gd name="T96" fmla="*/ 168 w 556"/>
                  <a:gd name="T97" fmla="*/ 220 h 224"/>
                  <a:gd name="T98" fmla="*/ 220 w 556"/>
                  <a:gd name="T99" fmla="*/ 222 h 224"/>
                  <a:gd name="T100" fmla="*/ 276 w 556"/>
                  <a:gd name="T101" fmla="*/ 224 h 224"/>
                  <a:gd name="T102" fmla="*/ 276 w 556"/>
                  <a:gd name="T103"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6" h="224">
                    <a:moveTo>
                      <a:pt x="276" y="224"/>
                    </a:moveTo>
                    <a:lnTo>
                      <a:pt x="276" y="224"/>
                    </a:lnTo>
                    <a:lnTo>
                      <a:pt x="278" y="224"/>
                    </a:lnTo>
                    <a:lnTo>
                      <a:pt x="278" y="224"/>
                    </a:lnTo>
                    <a:lnTo>
                      <a:pt x="334" y="222"/>
                    </a:lnTo>
                    <a:lnTo>
                      <a:pt x="386" y="218"/>
                    </a:lnTo>
                    <a:lnTo>
                      <a:pt x="434" y="214"/>
                    </a:lnTo>
                    <a:lnTo>
                      <a:pt x="474" y="208"/>
                    </a:lnTo>
                    <a:lnTo>
                      <a:pt x="508" y="200"/>
                    </a:lnTo>
                    <a:lnTo>
                      <a:pt x="534" y="190"/>
                    </a:lnTo>
                    <a:lnTo>
                      <a:pt x="544" y="186"/>
                    </a:lnTo>
                    <a:lnTo>
                      <a:pt x="550" y="180"/>
                    </a:lnTo>
                    <a:lnTo>
                      <a:pt x="554" y="174"/>
                    </a:lnTo>
                    <a:lnTo>
                      <a:pt x="556" y="170"/>
                    </a:lnTo>
                    <a:lnTo>
                      <a:pt x="556" y="54"/>
                    </a:lnTo>
                    <a:lnTo>
                      <a:pt x="556" y="54"/>
                    </a:lnTo>
                    <a:lnTo>
                      <a:pt x="554" y="48"/>
                    </a:lnTo>
                    <a:lnTo>
                      <a:pt x="550" y="42"/>
                    </a:lnTo>
                    <a:lnTo>
                      <a:pt x="544" y="38"/>
                    </a:lnTo>
                    <a:lnTo>
                      <a:pt x="534" y="32"/>
                    </a:lnTo>
                    <a:lnTo>
                      <a:pt x="508" y="24"/>
                    </a:lnTo>
                    <a:lnTo>
                      <a:pt x="474" y="16"/>
                    </a:lnTo>
                    <a:lnTo>
                      <a:pt x="434" y="10"/>
                    </a:lnTo>
                    <a:lnTo>
                      <a:pt x="388" y="4"/>
                    </a:lnTo>
                    <a:lnTo>
                      <a:pt x="336" y="2"/>
                    </a:lnTo>
                    <a:lnTo>
                      <a:pt x="280" y="0"/>
                    </a:lnTo>
                    <a:lnTo>
                      <a:pt x="280" y="0"/>
                    </a:lnTo>
                    <a:lnTo>
                      <a:pt x="278" y="0"/>
                    </a:lnTo>
                    <a:lnTo>
                      <a:pt x="278" y="0"/>
                    </a:lnTo>
                    <a:lnTo>
                      <a:pt x="222" y="2"/>
                    </a:lnTo>
                    <a:lnTo>
                      <a:pt x="170" y="4"/>
                    </a:lnTo>
                    <a:lnTo>
                      <a:pt x="122" y="10"/>
                    </a:lnTo>
                    <a:lnTo>
                      <a:pt x="82" y="16"/>
                    </a:lnTo>
                    <a:lnTo>
                      <a:pt x="48" y="24"/>
                    </a:lnTo>
                    <a:lnTo>
                      <a:pt x="22" y="34"/>
                    </a:lnTo>
                    <a:lnTo>
                      <a:pt x="12" y="38"/>
                    </a:lnTo>
                    <a:lnTo>
                      <a:pt x="6" y="44"/>
                    </a:lnTo>
                    <a:lnTo>
                      <a:pt x="2" y="48"/>
                    </a:lnTo>
                    <a:lnTo>
                      <a:pt x="0" y="54"/>
                    </a:lnTo>
                    <a:lnTo>
                      <a:pt x="0" y="170"/>
                    </a:lnTo>
                    <a:lnTo>
                      <a:pt x="0" y="170"/>
                    </a:lnTo>
                    <a:lnTo>
                      <a:pt x="2" y="176"/>
                    </a:lnTo>
                    <a:lnTo>
                      <a:pt x="6" y="180"/>
                    </a:lnTo>
                    <a:lnTo>
                      <a:pt x="12" y="186"/>
                    </a:lnTo>
                    <a:lnTo>
                      <a:pt x="22" y="190"/>
                    </a:lnTo>
                    <a:lnTo>
                      <a:pt x="48" y="200"/>
                    </a:lnTo>
                    <a:lnTo>
                      <a:pt x="82" y="208"/>
                    </a:lnTo>
                    <a:lnTo>
                      <a:pt x="122" y="214"/>
                    </a:lnTo>
                    <a:lnTo>
                      <a:pt x="168" y="220"/>
                    </a:lnTo>
                    <a:lnTo>
                      <a:pt x="220" y="222"/>
                    </a:lnTo>
                    <a:lnTo>
                      <a:pt x="276" y="224"/>
                    </a:lnTo>
                    <a:lnTo>
                      <a:pt x="276"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n-ea"/>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18497"/>
            <a:ext cx="12190413" cy="799817"/>
            <a:chOff x="0" y="557446"/>
            <a:chExt cx="12190413" cy="799817"/>
          </a:xfrm>
        </p:grpSpPr>
        <p:sp>
          <p:nvSpPr>
            <p:cNvPr id="11" name="矩形 10"/>
            <p:cNvSpPr/>
            <p:nvPr/>
          </p:nvSpPr>
          <p:spPr>
            <a:xfrm flipV="1">
              <a:off x="0" y="1311544"/>
              <a:ext cx="12190413" cy="45719"/>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55744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61B39D"/>
                  </a:solidFill>
                  <a:latin typeface="华文新魏" panose="02010800040101010101" pitchFamily="2" charset="-122"/>
                  <a:ea typeface="华文新魏" panose="02010800040101010101" pitchFamily="2" charset="-122"/>
                  <a:sym typeface="Arial" panose="020B0604020202020204" pitchFamily="34" charset="0"/>
                </a:rPr>
                <a:t>教学工作总结</a:t>
              </a:r>
            </a:p>
          </p:txBody>
        </p:sp>
      </p:grpSp>
      <p:sp>
        <p:nvSpPr>
          <p:cNvPr id="5" name="Shape 1142"/>
          <p:cNvSpPr/>
          <p:nvPr/>
        </p:nvSpPr>
        <p:spPr bwMode="auto">
          <a:xfrm rot="1790900">
            <a:off x="6214609" y="2037027"/>
            <a:ext cx="1382713" cy="1196975"/>
          </a:xfrm>
          <a:custGeom>
            <a:avLst/>
            <a:gdLst>
              <a:gd name="T0" fmla="*/ 690909 w 21600"/>
              <a:gd name="T1" fmla="*/ 598344 h 21600"/>
              <a:gd name="T2" fmla="*/ 690909 w 21600"/>
              <a:gd name="T3" fmla="*/ 598344 h 21600"/>
              <a:gd name="T4" fmla="*/ 690909 w 21600"/>
              <a:gd name="T5" fmla="*/ 598344 h 21600"/>
              <a:gd name="T6" fmla="*/ 690909 w 21600"/>
              <a:gd name="T7" fmla="*/ 59834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61B39D"/>
          </a:solidFill>
          <a:ln>
            <a:noFill/>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solidFill>
                <a:schemeClr val="bg1">
                  <a:lumMod val="65000"/>
                </a:schemeClr>
              </a:solidFill>
            </a:endParaRPr>
          </a:p>
        </p:txBody>
      </p:sp>
      <p:sp>
        <p:nvSpPr>
          <p:cNvPr id="6" name="Shape 1145"/>
          <p:cNvSpPr/>
          <p:nvPr/>
        </p:nvSpPr>
        <p:spPr bwMode="auto">
          <a:xfrm rot="1790900">
            <a:off x="6952797" y="3289564"/>
            <a:ext cx="1381125" cy="1196975"/>
          </a:xfrm>
          <a:custGeom>
            <a:avLst/>
            <a:gdLst>
              <a:gd name="T0" fmla="*/ 690914 w 21600"/>
              <a:gd name="T1" fmla="*/ 598351 h 21600"/>
              <a:gd name="T2" fmla="*/ 690914 w 21600"/>
              <a:gd name="T3" fmla="*/ 598351 h 21600"/>
              <a:gd name="T4" fmla="*/ 690914 w 21600"/>
              <a:gd name="T5" fmla="*/ 598351 h 21600"/>
              <a:gd name="T6" fmla="*/ 690914 w 21600"/>
              <a:gd name="T7" fmla="*/ 5983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61B39D"/>
          </a:solidFill>
          <a:ln>
            <a:noFill/>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solidFill>
                <a:schemeClr val="bg1">
                  <a:lumMod val="65000"/>
                </a:schemeClr>
              </a:solidFill>
            </a:endParaRPr>
          </a:p>
        </p:txBody>
      </p:sp>
      <p:sp>
        <p:nvSpPr>
          <p:cNvPr id="7" name="Shape 1148"/>
          <p:cNvSpPr/>
          <p:nvPr/>
        </p:nvSpPr>
        <p:spPr bwMode="auto">
          <a:xfrm rot="1790900">
            <a:off x="6216197" y="4572264"/>
            <a:ext cx="1382712" cy="1196975"/>
          </a:xfrm>
          <a:custGeom>
            <a:avLst/>
            <a:gdLst>
              <a:gd name="T0" fmla="*/ 690914 w 21600"/>
              <a:gd name="T1" fmla="*/ 598343 h 21600"/>
              <a:gd name="T2" fmla="*/ 690914 w 21600"/>
              <a:gd name="T3" fmla="*/ 598343 h 21600"/>
              <a:gd name="T4" fmla="*/ 690914 w 21600"/>
              <a:gd name="T5" fmla="*/ 598343 h 21600"/>
              <a:gd name="T6" fmla="*/ 690914 w 21600"/>
              <a:gd name="T7" fmla="*/ 59834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61B39D"/>
          </a:solidFill>
          <a:ln>
            <a:noFill/>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solidFill>
                <a:schemeClr val="bg1">
                  <a:lumMod val="65000"/>
                </a:schemeClr>
              </a:solidFill>
            </a:endParaRPr>
          </a:p>
        </p:txBody>
      </p:sp>
      <p:sp>
        <p:nvSpPr>
          <p:cNvPr id="9" name="Shape 1151"/>
          <p:cNvSpPr/>
          <p:nvPr/>
        </p:nvSpPr>
        <p:spPr bwMode="auto">
          <a:xfrm rot="1790900">
            <a:off x="4768397" y="4557977"/>
            <a:ext cx="1381125" cy="1196975"/>
          </a:xfrm>
          <a:custGeom>
            <a:avLst/>
            <a:gdLst>
              <a:gd name="T0" fmla="*/ 690910 w 21600"/>
              <a:gd name="T1" fmla="*/ 598348 h 21600"/>
              <a:gd name="T2" fmla="*/ 690910 w 21600"/>
              <a:gd name="T3" fmla="*/ 598348 h 21600"/>
              <a:gd name="T4" fmla="*/ 690910 w 21600"/>
              <a:gd name="T5" fmla="*/ 598348 h 21600"/>
              <a:gd name="T6" fmla="*/ 690910 w 21600"/>
              <a:gd name="T7" fmla="*/ 59834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61B39D"/>
          </a:solidFill>
          <a:ln>
            <a:noFill/>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solidFill>
                <a:schemeClr val="bg1">
                  <a:lumMod val="65000"/>
                </a:schemeClr>
              </a:solidFill>
            </a:endParaRPr>
          </a:p>
        </p:txBody>
      </p:sp>
      <p:sp>
        <p:nvSpPr>
          <p:cNvPr id="10" name="Shape 1154"/>
          <p:cNvSpPr/>
          <p:nvPr/>
        </p:nvSpPr>
        <p:spPr bwMode="auto">
          <a:xfrm rot="1790900">
            <a:off x="4025447" y="3314964"/>
            <a:ext cx="1381125" cy="1196975"/>
          </a:xfrm>
          <a:custGeom>
            <a:avLst/>
            <a:gdLst>
              <a:gd name="T0" fmla="*/ 690912 w 21600"/>
              <a:gd name="T1" fmla="*/ 598343 h 21600"/>
              <a:gd name="T2" fmla="*/ 690912 w 21600"/>
              <a:gd name="T3" fmla="*/ 598343 h 21600"/>
              <a:gd name="T4" fmla="*/ 690912 w 21600"/>
              <a:gd name="T5" fmla="*/ 598343 h 21600"/>
              <a:gd name="T6" fmla="*/ 690912 w 21600"/>
              <a:gd name="T7" fmla="*/ 59834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61B39D"/>
          </a:solidFill>
          <a:ln>
            <a:noFill/>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solidFill>
                <a:schemeClr val="bg1">
                  <a:lumMod val="65000"/>
                </a:schemeClr>
              </a:solidFill>
            </a:endParaRPr>
          </a:p>
        </p:txBody>
      </p:sp>
      <p:sp>
        <p:nvSpPr>
          <p:cNvPr id="13" name="Shape 1157"/>
          <p:cNvSpPr/>
          <p:nvPr/>
        </p:nvSpPr>
        <p:spPr bwMode="auto">
          <a:xfrm rot="1790900">
            <a:off x="4760459" y="2032264"/>
            <a:ext cx="1382713" cy="1196975"/>
          </a:xfrm>
          <a:custGeom>
            <a:avLst/>
            <a:gdLst>
              <a:gd name="T0" fmla="*/ 690912 w 21600"/>
              <a:gd name="T1" fmla="*/ 598351 h 21600"/>
              <a:gd name="T2" fmla="*/ 690912 w 21600"/>
              <a:gd name="T3" fmla="*/ 598351 h 21600"/>
              <a:gd name="T4" fmla="*/ 690912 w 21600"/>
              <a:gd name="T5" fmla="*/ 598351 h 21600"/>
              <a:gd name="T6" fmla="*/ 690912 w 21600"/>
              <a:gd name="T7" fmla="*/ 5983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61B39D"/>
          </a:solidFill>
          <a:ln>
            <a:noFill/>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solidFill>
                <a:schemeClr val="bg1">
                  <a:lumMod val="65000"/>
                </a:schemeClr>
              </a:solidFill>
            </a:endParaRPr>
          </a:p>
        </p:txBody>
      </p:sp>
      <p:sp>
        <p:nvSpPr>
          <p:cNvPr id="14" name="Text Placeholder 2"/>
          <p:cNvSpPr>
            <a:spLocks noGrp="1"/>
          </p:cNvSpPr>
          <p:nvPr/>
        </p:nvSpPr>
        <p:spPr bwMode="auto">
          <a:xfrm>
            <a:off x="4858884" y="1965589"/>
            <a:ext cx="1190625" cy="1381125"/>
          </a:xfrm>
          <a:prstGeom prst="rect">
            <a:avLst/>
          </a:prstGeom>
          <a:noFill/>
          <a:ln>
            <a:noFill/>
          </a:ln>
        </p:spPr>
        <p:txBody>
          <a:bodyPr vert="horz" wrap="square" lIns="0" tIns="45720" rIns="0" bIns="45720" numCol="1" anchor="ctr" anchorCtr="0" compatLnSpc="1">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600"/>
              </a:lnSpc>
            </a:pPr>
            <a:endParaRPr lang="en-GB" altLang="es-ES" sz="1300" dirty="0">
              <a:solidFill>
                <a:schemeClr val="bg1">
                  <a:lumMod val="65000"/>
                </a:schemeClr>
              </a:solidFill>
            </a:endParaRPr>
          </a:p>
        </p:txBody>
      </p:sp>
      <p:sp>
        <p:nvSpPr>
          <p:cNvPr id="15" name="Text Placeholder 2"/>
          <p:cNvSpPr>
            <a:spLocks noGrp="1"/>
          </p:cNvSpPr>
          <p:nvPr/>
        </p:nvSpPr>
        <p:spPr bwMode="auto">
          <a:xfrm>
            <a:off x="6314622" y="1978289"/>
            <a:ext cx="1190625" cy="1381125"/>
          </a:xfrm>
          <a:prstGeom prst="rect">
            <a:avLst/>
          </a:prstGeom>
          <a:noFill/>
          <a:ln>
            <a:noFill/>
          </a:ln>
        </p:spPr>
        <p:txBody>
          <a:bodyPr vert="horz" wrap="square" lIns="0" tIns="45720" rIns="0" bIns="45720" numCol="1" anchor="ctr" anchorCtr="0" compatLnSpc="1">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600"/>
              </a:lnSpc>
            </a:pPr>
            <a:endParaRPr lang="en-GB" altLang="es-ES" sz="1300" dirty="0">
              <a:solidFill>
                <a:schemeClr val="bg1">
                  <a:lumMod val="65000"/>
                </a:schemeClr>
              </a:solidFill>
            </a:endParaRPr>
          </a:p>
        </p:txBody>
      </p:sp>
      <p:sp>
        <p:nvSpPr>
          <p:cNvPr id="16" name="Text Placeholder 2"/>
          <p:cNvSpPr>
            <a:spLocks noGrp="1"/>
          </p:cNvSpPr>
          <p:nvPr/>
        </p:nvSpPr>
        <p:spPr bwMode="auto">
          <a:xfrm>
            <a:off x="7048047" y="3234002"/>
            <a:ext cx="1190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600"/>
              </a:lnSpc>
            </a:pPr>
            <a:endParaRPr lang="en-GB" altLang="es-ES" sz="1300" dirty="0">
              <a:solidFill>
                <a:schemeClr val="bg1">
                  <a:lumMod val="65000"/>
                </a:schemeClr>
              </a:solidFill>
            </a:endParaRPr>
          </a:p>
        </p:txBody>
      </p:sp>
      <p:sp>
        <p:nvSpPr>
          <p:cNvPr id="17" name="Text Placeholder 2"/>
          <p:cNvSpPr>
            <a:spLocks noGrp="1"/>
          </p:cNvSpPr>
          <p:nvPr/>
        </p:nvSpPr>
        <p:spPr bwMode="auto">
          <a:xfrm>
            <a:off x="6314622" y="4515114"/>
            <a:ext cx="1190625" cy="1381125"/>
          </a:xfrm>
          <a:prstGeom prst="rect">
            <a:avLst/>
          </a:prstGeom>
          <a:noFill/>
          <a:ln>
            <a:noFill/>
          </a:ln>
        </p:spPr>
        <p:txBody>
          <a:bodyPr vert="horz" wrap="square" lIns="0" tIns="45720" rIns="0" bIns="45720" numCol="1" anchor="ctr" anchorCtr="0" compatLnSpc="1">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600"/>
              </a:lnSpc>
            </a:pPr>
            <a:endParaRPr lang="en-GB" altLang="es-ES" sz="1300" dirty="0">
              <a:solidFill>
                <a:schemeClr val="bg1">
                  <a:lumMod val="65000"/>
                </a:schemeClr>
              </a:solidFill>
            </a:endParaRPr>
          </a:p>
        </p:txBody>
      </p:sp>
      <p:sp>
        <p:nvSpPr>
          <p:cNvPr id="18" name="Text Placeholder 2"/>
          <p:cNvSpPr>
            <a:spLocks noGrp="1"/>
          </p:cNvSpPr>
          <p:nvPr/>
        </p:nvSpPr>
        <p:spPr bwMode="auto">
          <a:xfrm>
            <a:off x="4862059" y="4508764"/>
            <a:ext cx="1190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600"/>
              </a:lnSpc>
            </a:pPr>
            <a:endParaRPr lang="en-GB" altLang="es-ES" sz="1300" dirty="0">
              <a:solidFill>
                <a:schemeClr val="bg1">
                  <a:lumMod val="65000"/>
                </a:schemeClr>
              </a:solidFill>
            </a:endParaRPr>
          </a:p>
        </p:txBody>
      </p:sp>
      <p:sp>
        <p:nvSpPr>
          <p:cNvPr id="19" name="Text Placeholder 2"/>
          <p:cNvSpPr>
            <a:spLocks noGrp="1"/>
          </p:cNvSpPr>
          <p:nvPr/>
        </p:nvSpPr>
        <p:spPr bwMode="auto">
          <a:xfrm>
            <a:off x="4114347" y="3259402"/>
            <a:ext cx="1190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600"/>
              </a:lnSpc>
            </a:pPr>
            <a:endParaRPr lang="en-GB" altLang="es-ES" sz="1300" dirty="0">
              <a:solidFill>
                <a:schemeClr val="bg1">
                  <a:lumMod val="65000"/>
                </a:schemeClr>
              </a:solidFill>
            </a:endParaRPr>
          </a:p>
        </p:txBody>
      </p:sp>
      <p:sp>
        <p:nvSpPr>
          <p:cNvPr id="20" name="Shape 1139"/>
          <p:cNvSpPr/>
          <p:nvPr/>
        </p:nvSpPr>
        <p:spPr bwMode="auto">
          <a:xfrm rot="1790900">
            <a:off x="5455784" y="3260989"/>
            <a:ext cx="1484313" cy="1285875"/>
          </a:xfrm>
          <a:custGeom>
            <a:avLst/>
            <a:gdLst>
              <a:gd name="T0" fmla="*/ 742249 w 21600"/>
              <a:gd name="T1" fmla="*/ 642811 h 21600"/>
              <a:gd name="T2" fmla="*/ 742249 w 21600"/>
              <a:gd name="T3" fmla="*/ 642811 h 21600"/>
              <a:gd name="T4" fmla="*/ 742249 w 21600"/>
              <a:gd name="T5" fmla="*/ 642811 h 21600"/>
              <a:gd name="T6" fmla="*/ 742249 w 21600"/>
              <a:gd name="T7" fmla="*/ 64281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5400" y="21600"/>
                </a:moveTo>
                <a:lnTo>
                  <a:pt x="0" y="10800"/>
                </a:lnTo>
                <a:lnTo>
                  <a:pt x="5400" y="0"/>
                </a:lnTo>
                <a:lnTo>
                  <a:pt x="16200" y="0"/>
                </a:lnTo>
                <a:lnTo>
                  <a:pt x="21600" y="10800"/>
                </a:lnTo>
                <a:lnTo>
                  <a:pt x="16200" y="21600"/>
                </a:lnTo>
                <a:cubicBezTo>
                  <a:pt x="16200" y="21600"/>
                  <a:pt x="5400" y="21600"/>
                  <a:pt x="5400" y="21600"/>
                </a:cubicBezTo>
                <a:close/>
              </a:path>
            </a:pathLst>
          </a:custGeom>
          <a:solidFill>
            <a:srgbClr val="61B39D"/>
          </a:solidFill>
          <a:ln>
            <a:noFill/>
          </a:ln>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solidFill>
                <a:schemeClr val="bg1">
                  <a:lumMod val="65000"/>
                </a:schemeClr>
              </a:solidFill>
            </a:endParaRPr>
          </a:p>
        </p:txBody>
      </p:sp>
      <p:sp>
        <p:nvSpPr>
          <p:cNvPr id="21" name="Text Placeholder 2"/>
          <p:cNvSpPr>
            <a:spLocks noGrp="1"/>
          </p:cNvSpPr>
          <p:nvPr/>
        </p:nvSpPr>
        <p:spPr bwMode="auto">
          <a:xfrm>
            <a:off x="5566909" y="3167327"/>
            <a:ext cx="1271588"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normAutofit/>
          </a:bodyPr>
          <a:lstStyle>
            <a:lvl1pPr marL="0" indent="0" algn="l" rtl="0" fontAlgn="base">
              <a:lnSpc>
                <a:spcPct val="90000"/>
              </a:lnSpc>
              <a:spcBef>
                <a:spcPts val="1000"/>
              </a:spcBef>
              <a:spcAft>
                <a:spcPct val="0"/>
              </a:spcAft>
              <a:buFont typeface="Arial" panose="020B0604020202020204" pitchFamily="34" charset="0"/>
              <a:buNone/>
              <a:defRPr sz="1600" b="0" kern="1200" baseline="0">
                <a:solidFill>
                  <a:schemeClr val="accent1"/>
                </a:solidFill>
                <a:latin typeface="Kontrapunkt Bob" panose="02000000000000000000" pitchFamily="50" charset="0"/>
                <a:ea typeface="+mn-ea"/>
                <a:cs typeface="+mn-cs"/>
              </a:defRPr>
            </a:lvl1pPr>
            <a:lvl2pPr marL="457200" indent="0" algn="l" rtl="0" fontAlgn="base">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fontAlgn="base">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600"/>
              </a:lnSpc>
            </a:pPr>
            <a:endParaRPr lang="en-GB" altLang="es-ES" sz="1300" dirty="0">
              <a:solidFill>
                <a:schemeClr val="bg1">
                  <a:lumMod val="65000"/>
                </a:schemeClr>
              </a:solidFill>
            </a:endParaRPr>
          </a:p>
        </p:txBody>
      </p:sp>
      <p:sp>
        <p:nvSpPr>
          <p:cNvPr id="22" name="TextBox 29"/>
          <p:cNvSpPr txBox="1"/>
          <p:nvPr/>
        </p:nvSpPr>
        <p:spPr>
          <a:xfrm>
            <a:off x="8036744" y="2155082"/>
            <a:ext cx="2957938" cy="830997"/>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lvl="0" eaLnBrk="1" fontAlgn="auto" hangingPunct="1">
              <a:spcBef>
                <a:spcPts val="0"/>
              </a:spcBef>
              <a:spcAft>
                <a:spcPts val="0"/>
              </a:spcAft>
            </a:pPr>
            <a:r>
              <a:rPr lang="zh-CN" altLang="en-US" b="1"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altLang="zh-CN"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endParaRPr>
          </a:p>
          <a:p>
            <a:pPr lvl="0" eaLnBrk="1" fontAlgn="auto" hangingPunct="1">
              <a:spcBef>
                <a:spcPts val="0"/>
              </a:spcBef>
              <a:spcAft>
                <a:spcPts val="0"/>
              </a:spcAft>
            </a:pP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eaLnBrk="1" fontAlgn="auto" hangingPunct="1">
              <a:spcBef>
                <a:spcPts val="0"/>
              </a:spcBef>
              <a:spcAft>
                <a:spcPts val="0"/>
              </a:spcAft>
            </a:pP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23" name="TextBox 30"/>
          <p:cNvSpPr txBox="1"/>
          <p:nvPr/>
        </p:nvSpPr>
        <p:spPr>
          <a:xfrm>
            <a:off x="8784457" y="3423495"/>
            <a:ext cx="2978670" cy="830997"/>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lvl="0" eaLnBrk="1" fontAlgn="auto" hangingPunct="1">
              <a:spcBef>
                <a:spcPts val="0"/>
              </a:spcBef>
              <a:spcAft>
                <a:spcPts val="0"/>
              </a:spcAft>
            </a:pPr>
            <a:r>
              <a:rPr lang="zh-CN" altLang="en-US" b="1"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altLang="zh-CN"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endParaRPr>
          </a:p>
          <a:p>
            <a:pPr lvl="0" eaLnBrk="1" fontAlgn="auto" hangingPunct="1">
              <a:spcBef>
                <a:spcPts val="0"/>
              </a:spcBef>
              <a:spcAft>
                <a:spcPts val="0"/>
              </a:spcAft>
            </a:pP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eaLnBrk="1" fontAlgn="auto" hangingPunct="1">
              <a:spcBef>
                <a:spcPts val="0"/>
              </a:spcBef>
              <a:spcAft>
                <a:spcPts val="0"/>
              </a:spcAft>
            </a:pP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24" name="TextBox 31"/>
          <p:cNvSpPr txBox="1"/>
          <p:nvPr/>
        </p:nvSpPr>
        <p:spPr>
          <a:xfrm>
            <a:off x="8033568" y="4704607"/>
            <a:ext cx="3070143" cy="830997"/>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lvl="0" eaLnBrk="1" fontAlgn="auto" hangingPunct="1">
              <a:spcBef>
                <a:spcPts val="0"/>
              </a:spcBef>
              <a:spcAft>
                <a:spcPts val="0"/>
              </a:spcAft>
            </a:pPr>
            <a:r>
              <a:rPr lang="zh-CN" altLang="en-US" b="1"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altLang="zh-CN"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endParaRPr>
          </a:p>
          <a:p>
            <a:pPr lvl="0" eaLnBrk="1" fontAlgn="auto" hangingPunct="1">
              <a:spcBef>
                <a:spcPts val="0"/>
              </a:spcBef>
              <a:spcAft>
                <a:spcPts val="0"/>
              </a:spcAft>
            </a:pP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eaLnBrk="1" fontAlgn="auto" hangingPunct="1">
              <a:spcBef>
                <a:spcPts val="0"/>
              </a:spcBef>
              <a:spcAft>
                <a:spcPts val="0"/>
              </a:spcAft>
            </a:pP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25" name="TextBox 32"/>
          <p:cNvSpPr txBox="1"/>
          <p:nvPr/>
        </p:nvSpPr>
        <p:spPr>
          <a:xfrm>
            <a:off x="1360598" y="2155082"/>
            <a:ext cx="2942976" cy="830997"/>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r>
              <a:rPr lang="zh-CN" altLang="en-US"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altLang="zh-CN"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6" name="TextBox 33"/>
          <p:cNvSpPr txBox="1"/>
          <p:nvPr/>
        </p:nvSpPr>
        <p:spPr>
          <a:xfrm>
            <a:off x="593682" y="3423495"/>
            <a:ext cx="2959005" cy="830997"/>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lvl="0" algn="r" eaLnBrk="1" fontAlgn="auto" hangingPunct="1">
              <a:spcBef>
                <a:spcPts val="0"/>
              </a:spcBef>
              <a:spcAft>
                <a:spcPts val="0"/>
              </a:spcAft>
            </a:pPr>
            <a:r>
              <a:rPr lang="zh-CN" altLang="en-US" b="1"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altLang="zh-CN"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endParaRPr>
          </a:p>
          <a:p>
            <a:pPr lvl="0" algn="r" eaLnBrk="1" fontAlgn="auto" hangingPunct="1">
              <a:spcBef>
                <a:spcPts val="0"/>
              </a:spcBef>
              <a:spcAft>
                <a:spcPts val="0"/>
              </a:spcAft>
            </a:pP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r" eaLnBrk="1" fontAlgn="auto" hangingPunct="1">
              <a:spcBef>
                <a:spcPts val="0"/>
              </a:spcBef>
              <a:spcAft>
                <a:spcPts val="0"/>
              </a:spcAft>
            </a:pP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27" name="TextBox 35"/>
          <p:cNvSpPr txBox="1"/>
          <p:nvPr/>
        </p:nvSpPr>
        <p:spPr>
          <a:xfrm>
            <a:off x="1360598" y="4704607"/>
            <a:ext cx="2939801" cy="830997"/>
          </a:xfrm>
          <a:prstGeom prst="rect">
            <a:avLst/>
          </a:prstGeom>
          <a:noFill/>
        </p:spPr>
        <p:txBody>
          <a:bodyPr wrap="squar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lvl="0" algn="r" eaLnBrk="1" fontAlgn="auto" hangingPunct="1">
              <a:spcBef>
                <a:spcPts val="0"/>
              </a:spcBef>
              <a:spcAft>
                <a:spcPts val="0"/>
              </a:spcAft>
            </a:pPr>
            <a:r>
              <a:rPr lang="zh-CN" altLang="en-US" b="1"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altLang="zh-CN"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endParaRPr>
          </a:p>
          <a:p>
            <a:pPr lvl="0" algn="r" eaLnBrk="1" fontAlgn="auto" hangingPunct="1">
              <a:spcBef>
                <a:spcPts val="0"/>
              </a:spcBef>
              <a:spcAft>
                <a:spcPts val="0"/>
              </a:spcAft>
            </a:pPr>
            <a:r>
              <a:rPr lang="zh-CN" altLang="en-US" sz="12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a:p>
            <a:pPr lvl="0" algn="r" eaLnBrk="1" fontAlgn="auto" hangingPunct="1">
              <a:spcBef>
                <a:spcPts val="0"/>
              </a:spcBef>
              <a:spcAft>
                <a:spcPts val="0"/>
              </a:spcAft>
            </a:pPr>
            <a:endParaRPr lang="en-US" altLang="zh-CN" sz="1200" dirty="0">
              <a:solidFill>
                <a:srgbClr val="FFFFFF">
                  <a:lumMod val="50000"/>
                </a:srgbClr>
              </a:solidFill>
              <a:latin typeface="微软雅黑" panose="020B0503020204020204" pitchFamily="34" charset="-122"/>
              <a:ea typeface="微软雅黑" panose="020B0503020204020204" pitchFamily="34" charset="-122"/>
              <a:cs typeface="Lato Regular"/>
            </a:endParaRPr>
          </a:p>
        </p:txBody>
      </p:sp>
      <p:sp>
        <p:nvSpPr>
          <p:cNvPr id="28" name="Freeform 250"/>
          <p:cNvSpPr/>
          <p:nvPr/>
        </p:nvSpPr>
        <p:spPr bwMode="auto">
          <a:xfrm>
            <a:off x="7533822" y="3687232"/>
            <a:ext cx="217488" cy="401638"/>
          </a:xfrm>
          <a:custGeom>
            <a:avLst/>
            <a:gdLst>
              <a:gd name="T0" fmla="*/ 57 w 137"/>
              <a:gd name="T1" fmla="*/ 0 h 253"/>
              <a:gd name="T2" fmla="*/ 124 w 137"/>
              <a:gd name="T3" fmla="*/ 0 h 253"/>
              <a:gd name="T4" fmla="*/ 124 w 137"/>
              <a:gd name="T5" fmla="*/ 39 h 253"/>
              <a:gd name="T6" fmla="*/ 111 w 137"/>
              <a:gd name="T7" fmla="*/ 39 h 253"/>
              <a:gd name="T8" fmla="*/ 137 w 137"/>
              <a:gd name="T9" fmla="*/ 208 h 253"/>
              <a:gd name="T10" fmla="*/ 93 w 137"/>
              <a:gd name="T11" fmla="*/ 253 h 253"/>
              <a:gd name="T12" fmla="*/ 44 w 137"/>
              <a:gd name="T13" fmla="*/ 210 h 253"/>
              <a:gd name="T14" fmla="*/ 60 w 137"/>
              <a:gd name="T15" fmla="*/ 117 h 253"/>
              <a:gd name="T16" fmla="*/ 11 w 137"/>
              <a:gd name="T17" fmla="*/ 159 h 253"/>
              <a:gd name="T18" fmla="*/ 0 w 137"/>
              <a:gd name="T19" fmla="*/ 142 h 253"/>
              <a:gd name="T20" fmla="*/ 66 w 137"/>
              <a:gd name="T21" fmla="*/ 71 h 253"/>
              <a:gd name="T22" fmla="*/ 71 w 137"/>
              <a:gd name="T23" fmla="*/ 39 h 253"/>
              <a:gd name="T24" fmla="*/ 57 w 137"/>
              <a:gd name="T25" fmla="*/ 39 h 253"/>
              <a:gd name="T26" fmla="*/ 57 w 137"/>
              <a:gd name="T2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253">
                <a:moveTo>
                  <a:pt x="57" y="0"/>
                </a:moveTo>
                <a:lnTo>
                  <a:pt x="124" y="0"/>
                </a:lnTo>
                <a:lnTo>
                  <a:pt x="124" y="39"/>
                </a:lnTo>
                <a:lnTo>
                  <a:pt x="111" y="39"/>
                </a:lnTo>
                <a:lnTo>
                  <a:pt x="137" y="208"/>
                </a:lnTo>
                <a:lnTo>
                  <a:pt x="93" y="253"/>
                </a:lnTo>
                <a:lnTo>
                  <a:pt x="44" y="210"/>
                </a:lnTo>
                <a:lnTo>
                  <a:pt x="60" y="117"/>
                </a:lnTo>
                <a:lnTo>
                  <a:pt x="11" y="159"/>
                </a:lnTo>
                <a:lnTo>
                  <a:pt x="0" y="142"/>
                </a:lnTo>
                <a:lnTo>
                  <a:pt x="66" y="71"/>
                </a:lnTo>
                <a:lnTo>
                  <a:pt x="71" y="39"/>
                </a:lnTo>
                <a:lnTo>
                  <a:pt x="57" y="39"/>
                </a:lnTo>
                <a:lnTo>
                  <a:pt x="57"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29" name="Freeform 277"/>
          <p:cNvSpPr>
            <a:spLocks noEditPoints="1"/>
          </p:cNvSpPr>
          <p:nvPr/>
        </p:nvSpPr>
        <p:spPr bwMode="auto">
          <a:xfrm>
            <a:off x="4509939" y="3680885"/>
            <a:ext cx="271463" cy="373063"/>
          </a:xfrm>
          <a:custGeom>
            <a:avLst/>
            <a:gdLst>
              <a:gd name="T0" fmla="*/ 8 w 77"/>
              <a:gd name="T1" fmla="*/ 0 h 106"/>
              <a:gd name="T2" fmla="*/ 64 w 77"/>
              <a:gd name="T3" fmla="*/ 0 h 106"/>
              <a:gd name="T4" fmla="*/ 73 w 77"/>
              <a:gd name="T5" fmla="*/ 9 h 106"/>
              <a:gd name="T6" fmla="*/ 73 w 77"/>
              <a:gd name="T7" fmla="*/ 62 h 106"/>
              <a:gd name="T8" fmla="*/ 63 w 77"/>
              <a:gd name="T9" fmla="*/ 60 h 106"/>
              <a:gd name="T10" fmla="*/ 63 w 77"/>
              <a:gd name="T11" fmla="*/ 56 h 106"/>
              <a:gd name="T12" fmla="*/ 63 w 77"/>
              <a:gd name="T13" fmla="*/ 11 h 106"/>
              <a:gd name="T14" fmla="*/ 9 w 77"/>
              <a:gd name="T15" fmla="*/ 11 h 106"/>
              <a:gd name="T16" fmla="*/ 9 w 77"/>
              <a:gd name="T17" fmla="*/ 87 h 106"/>
              <a:gd name="T18" fmla="*/ 36 w 77"/>
              <a:gd name="T19" fmla="*/ 87 h 106"/>
              <a:gd name="T20" fmla="*/ 40 w 77"/>
              <a:gd name="T21" fmla="*/ 96 h 106"/>
              <a:gd name="T22" fmla="*/ 8 w 77"/>
              <a:gd name="T23" fmla="*/ 96 h 106"/>
              <a:gd name="T24" fmla="*/ 0 w 77"/>
              <a:gd name="T25" fmla="*/ 88 h 106"/>
              <a:gd name="T26" fmla="*/ 0 w 77"/>
              <a:gd name="T27" fmla="*/ 9 h 106"/>
              <a:gd name="T28" fmla="*/ 8 w 77"/>
              <a:gd name="T29" fmla="*/ 0 h 106"/>
              <a:gd name="T30" fmla="*/ 16 w 77"/>
              <a:gd name="T31" fmla="*/ 47 h 106"/>
              <a:gd name="T32" fmla="*/ 16 w 77"/>
              <a:gd name="T33" fmla="*/ 54 h 106"/>
              <a:gd name="T34" fmla="*/ 36 w 77"/>
              <a:gd name="T35" fmla="*/ 54 h 106"/>
              <a:gd name="T36" fmla="*/ 36 w 77"/>
              <a:gd name="T37" fmla="*/ 47 h 106"/>
              <a:gd name="T38" fmla="*/ 16 w 77"/>
              <a:gd name="T39" fmla="*/ 47 h 106"/>
              <a:gd name="T40" fmla="*/ 16 w 77"/>
              <a:gd name="T41" fmla="*/ 34 h 106"/>
              <a:gd name="T42" fmla="*/ 16 w 77"/>
              <a:gd name="T43" fmla="*/ 41 h 106"/>
              <a:gd name="T44" fmla="*/ 36 w 77"/>
              <a:gd name="T45" fmla="*/ 41 h 106"/>
              <a:gd name="T46" fmla="*/ 36 w 77"/>
              <a:gd name="T47" fmla="*/ 34 h 106"/>
              <a:gd name="T48" fmla="*/ 16 w 77"/>
              <a:gd name="T49" fmla="*/ 34 h 106"/>
              <a:gd name="T50" fmla="*/ 16 w 77"/>
              <a:gd name="T51" fmla="*/ 21 h 106"/>
              <a:gd name="T52" fmla="*/ 16 w 77"/>
              <a:gd name="T53" fmla="*/ 28 h 106"/>
              <a:gd name="T54" fmla="*/ 55 w 77"/>
              <a:gd name="T55" fmla="*/ 28 h 106"/>
              <a:gd name="T56" fmla="*/ 55 w 77"/>
              <a:gd name="T57" fmla="*/ 21 h 106"/>
              <a:gd name="T58" fmla="*/ 16 w 77"/>
              <a:gd name="T59" fmla="*/ 21 h 106"/>
              <a:gd name="T60" fmla="*/ 47 w 77"/>
              <a:gd name="T61" fmla="*/ 42 h 106"/>
              <a:gd name="T62" fmla="*/ 45 w 77"/>
              <a:gd name="T63" fmla="*/ 70 h 106"/>
              <a:gd name="T64" fmla="*/ 43 w 77"/>
              <a:gd name="T65" fmla="*/ 69 h 106"/>
              <a:gd name="T66" fmla="*/ 39 w 77"/>
              <a:gd name="T67" fmla="*/ 71 h 106"/>
              <a:gd name="T68" fmla="*/ 38 w 77"/>
              <a:gd name="T69" fmla="*/ 74 h 106"/>
              <a:gd name="T70" fmla="*/ 48 w 77"/>
              <a:gd name="T71" fmla="*/ 98 h 106"/>
              <a:gd name="T72" fmla="*/ 48 w 77"/>
              <a:gd name="T73" fmla="*/ 106 h 106"/>
              <a:gd name="T74" fmla="*/ 71 w 77"/>
              <a:gd name="T75" fmla="*/ 106 h 106"/>
              <a:gd name="T76" fmla="*/ 71 w 77"/>
              <a:gd name="T77" fmla="*/ 97 h 106"/>
              <a:gd name="T78" fmla="*/ 77 w 77"/>
              <a:gd name="T79" fmla="*/ 73 h 106"/>
              <a:gd name="T80" fmla="*/ 76 w 77"/>
              <a:gd name="T81" fmla="*/ 69 h 106"/>
              <a:gd name="T82" fmla="*/ 71 w 77"/>
              <a:gd name="T83" fmla="*/ 68 h 106"/>
              <a:gd name="T84" fmla="*/ 69 w 77"/>
              <a:gd name="T85" fmla="*/ 70 h 106"/>
              <a:gd name="T86" fmla="*/ 68 w 77"/>
              <a:gd name="T87" fmla="*/ 68 h 106"/>
              <a:gd name="T88" fmla="*/ 64 w 77"/>
              <a:gd name="T89" fmla="*/ 67 h 106"/>
              <a:gd name="T90" fmla="*/ 62 w 77"/>
              <a:gd name="T91" fmla="*/ 68 h 106"/>
              <a:gd name="T92" fmla="*/ 61 w 77"/>
              <a:gd name="T93" fmla="*/ 66 h 106"/>
              <a:gd name="T94" fmla="*/ 57 w 77"/>
              <a:gd name="T95" fmla="*/ 66 h 106"/>
              <a:gd name="T96" fmla="*/ 55 w 77"/>
              <a:gd name="T97" fmla="*/ 41 h 106"/>
              <a:gd name="T98" fmla="*/ 47 w 77"/>
              <a:gd name="T99" fmla="*/ 42 h 106"/>
              <a:gd name="T100" fmla="*/ 25 w 77"/>
              <a:gd name="T101" fmla="*/ 4 h 106"/>
              <a:gd name="T102" fmla="*/ 25 w 77"/>
              <a:gd name="T103" fmla="*/ 7 h 106"/>
              <a:gd name="T104" fmla="*/ 47 w 77"/>
              <a:gd name="T105" fmla="*/ 7 h 106"/>
              <a:gd name="T106" fmla="*/ 47 w 77"/>
              <a:gd name="T107" fmla="*/ 4 h 106"/>
              <a:gd name="T108" fmla="*/ 25 w 77"/>
              <a:gd name="T109"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 h="106">
                <a:moveTo>
                  <a:pt x="8" y="0"/>
                </a:moveTo>
                <a:cubicBezTo>
                  <a:pt x="64" y="0"/>
                  <a:pt x="64" y="0"/>
                  <a:pt x="64" y="0"/>
                </a:cubicBezTo>
                <a:cubicBezTo>
                  <a:pt x="69" y="0"/>
                  <a:pt x="73" y="4"/>
                  <a:pt x="73" y="9"/>
                </a:cubicBezTo>
                <a:cubicBezTo>
                  <a:pt x="73" y="62"/>
                  <a:pt x="73" y="62"/>
                  <a:pt x="73" y="62"/>
                </a:cubicBezTo>
                <a:cubicBezTo>
                  <a:pt x="63" y="60"/>
                  <a:pt x="63" y="60"/>
                  <a:pt x="63" y="60"/>
                </a:cubicBezTo>
                <a:cubicBezTo>
                  <a:pt x="63" y="56"/>
                  <a:pt x="63" y="56"/>
                  <a:pt x="63" y="56"/>
                </a:cubicBezTo>
                <a:cubicBezTo>
                  <a:pt x="63" y="11"/>
                  <a:pt x="63" y="11"/>
                  <a:pt x="63" y="11"/>
                </a:cubicBezTo>
                <a:cubicBezTo>
                  <a:pt x="9" y="11"/>
                  <a:pt x="9" y="11"/>
                  <a:pt x="9" y="11"/>
                </a:cubicBezTo>
                <a:cubicBezTo>
                  <a:pt x="9" y="87"/>
                  <a:pt x="9" y="87"/>
                  <a:pt x="9" y="87"/>
                </a:cubicBezTo>
                <a:cubicBezTo>
                  <a:pt x="36" y="87"/>
                  <a:pt x="36" y="87"/>
                  <a:pt x="36" y="87"/>
                </a:cubicBezTo>
                <a:cubicBezTo>
                  <a:pt x="40" y="96"/>
                  <a:pt x="40" y="96"/>
                  <a:pt x="40" y="96"/>
                </a:cubicBezTo>
                <a:cubicBezTo>
                  <a:pt x="8" y="96"/>
                  <a:pt x="8" y="96"/>
                  <a:pt x="8" y="96"/>
                </a:cubicBezTo>
                <a:cubicBezTo>
                  <a:pt x="4" y="96"/>
                  <a:pt x="0" y="93"/>
                  <a:pt x="0" y="88"/>
                </a:cubicBezTo>
                <a:cubicBezTo>
                  <a:pt x="0" y="9"/>
                  <a:pt x="0" y="9"/>
                  <a:pt x="0" y="9"/>
                </a:cubicBezTo>
                <a:cubicBezTo>
                  <a:pt x="0" y="4"/>
                  <a:pt x="4" y="0"/>
                  <a:pt x="8" y="0"/>
                </a:cubicBezTo>
                <a:close/>
                <a:moveTo>
                  <a:pt x="16" y="47"/>
                </a:moveTo>
                <a:cubicBezTo>
                  <a:pt x="16" y="54"/>
                  <a:pt x="16" y="54"/>
                  <a:pt x="16" y="54"/>
                </a:cubicBezTo>
                <a:cubicBezTo>
                  <a:pt x="36" y="54"/>
                  <a:pt x="36" y="54"/>
                  <a:pt x="36" y="54"/>
                </a:cubicBezTo>
                <a:cubicBezTo>
                  <a:pt x="36" y="47"/>
                  <a:pt x="36" y="47"/>
                  <a:pt x="36" y="47"/>
                </a:cubicBezTo>
                <a:cubicBezTo>
                  <a:pt x="16" y="47"/>
                  <a:pt x="16" y="47"/>
                  <a:pt x="16" y="47"/>
                </a:cubicBezTo>
                <a:close/>
                <a:moveTo>
                  <a:pt x="16" y="34"/>
                </a:moveTo>
                <a:cubicBezTo>
                  <a:pt x="16" y="41"/>
                  <a:pt x="16" y="41"/>
                  <a:pt x="16" y="41"/>
                </a:cubicBezTo>
                <a:cubicBezTo>
                  <a:pt x="36" y="41"/>
                  <a:pt x="36" y="41"/>
                  <a:pt x="36" y="41"/>
                </a:cubicBezTo>
                <a:cubicBezTo>
                  <a:pt x="36" y="34"/>
                  <a:pt x="36" y="34"/>
                  <a:pt x="36" y="34"/>
                </a:cubicBezTo>
                <a:cubicBezTo>
                  <a:pt x="16" y="34"/>
                  <a:pt x="16" y="34"/>
                  <a:pt x="16" y="34"/>
                </a:cubicBezTo>
                <a:close/>
                <a:moveTo>
                  <a:pt x="16" y="21"/>
                </a:moveTo>
                <a:cubicBezTo>
                  <a:pt x="16" y="28"/>
                  <a:pt x="16" y="28"/>
                  <a:pt x="16" y="28"/>
                </a:cubicBezTo>
                <a:cubicBezTo>
                  <a:pt x="55" y="28"/>
                  <a:pt x="55" y="28"/>
                  <a:pt x="55" y="28"/>
                </a:cubicBezTo>
                <a:cubicBezTo>
                  <a:pt x="55" y="21"/>
                  <a:pt x="55" y="21"/>
                  <a:pt x="55" y="21"/>
                </a:cubicBezTo>
                <a:cubicBezTo>
                  <a:pt x="16" y="21"/>
                  <a:pt x="16" y="21"/>
                  <a:pt x="16" y="21"/>
                </a:cubicBezTo>
                <a:close/>
                <a:moveTo>
                  <a:pt x="47" y="42"/>
                </a:moveTo>
                <a:cubicBezTo>
                  <a:pt x="45" y="70"/>
                  <a:pt x="45" y="70"/>
                  <a:pt x="45" y="70"/>
                </a:cubicBezTo>
                <a:cubicBezTo>
                  <a:pt x="43" y="69"/>
                  <a:pt x="43" y="69"/>
                  <a:pt x="43" y="69"/>
                </a:cubicBezTo>
                <a:cubicBezTo>
                  <a:pt x="39" y="71"/>
                  <a:pt x="39" y="71"/>
                  <a:pt x="39" y="71"/>
                </a:cubicBezTo>
                <a:cubicBezTo>
                  <a:pt x="38" y="74"/>
                  <a:pt x="38" y="74"/>
                  <a:pt x="38" y="74"/>
                </a:cubicBezTo>
                <a:cubicBezTo>
                  <a:pt x="48" y="98"/>
                  <a:pt x="48" y="98"/>
                  <a:pt x="48" y="98"/>
                </a:cubicBezTo>
                <a:cubicBezTo>
                  <a:pt x="48" y="106"/>
                  <a:pt x="48" y="106"/>
                  <a:pt x="48" y="106"/>
                </a:cubicBezTo>
                <a:cubicBezTo>
                  <a:pt x="71" y="106"/>
                  <a:pt x="71" y="106"/>
                  <a:pt x="71" y="106"/>
                </a:cubicBezTo>
                <a:cubicBezTo>
                  <a:pt x="71" y="97"/>
                  <a:pt x="71" y="97"/>
                  <a:pt x="71" y="97"/>
                </a:cubicBezTo>
                <a:cubicBezTo>
                  <a:pt x="77" y="73"/>
                  <a:pt x="77" y="73"/>
                  <a:pt x="77" y="73"/>
                </a:cubicBezTo>
                <a:cubicBezTo>
                  <a:pt x="76" y="69"/>
                  <a:pt x="76" y="69"/>
                  <a:pt x="76" y="69"/>
                </a:cubicBezTo>
                <a:cubicBezTo>
                  <a:pt x="71" y="68"/>
                  <a:pt x="71" y="68"/>
                  <a:pt x="71" y="68"/>
                </a:cubicBezTo>
                <a:cubicBezTo>
                  <a:pt x="69" y="70"/>
                  <a:pt x="69" y="70"/>
                  <a:pt x="69" y="70"/>
                </a:cubicBezTo>
                <a:cubicBezTo>
                  <a:pt x="68" y="68"/>
                  <a:pt x="68" y="68"/>
                  <a:pt x="68" y="68"/>
                </a:cubicBezTo>
                <a:cubicBezTo>
                  <a:pt x="64" y="67"/>
                  <a:pt x="64" y="67"/>
                  <a:pt x="64" y="67"/>
                </a:cubicBezTo>
                <a:cubicBezTo>
                  <a:pt x="62" y="68"/>
                  <a:pt x="62" y="68"/>
                  <a:pt x="62" y="68"/>
                </a:cubicBezTo>
                <a:cubicBezTo>
                  <a:pt x="61" y="66"/>
                  <a:pt x="61" y="66"/>
                  <a:pt x="61" y="66"/>
                </a:cubicBezTo>
                <a:cubicBezTo>
                  <a:pt x="57" y="66"/>
                  <a:pt x="57" y="66"/>
                  <a:pt x="57" y="66"/>
                </a:cubicBezTo>
                <a:cubicBezTo>
                  <a:pt x="55" y="41"/>
                  <a:pt x="55" y="41"/>
                  <a:pt x="55" y="41"/>
                </a:cubicBezTo>
                <a:cubicBezTo>
                  <a:pt x="47" y="42"/>
                  <a:pt x="47" y="42"/>
                  <a:pt x="47" y="42"/>
                </a:cubicBezTo>
                <a:close/>
                <a:moveTo>
                  <a:pt x="25" y="4"/>
                </a:moveTo>
                <a:cubicBezTo>
                  <a:pt x="25" y="7"/>
                  <a:pt x="25" y="7"/>
                  <a:pt x="25" y="7"/>
                </a:cubicBezTo>
                <a:cubicBezTo>
                  <a:pt x="47" y="7"/>
                  <a:pt x="47" y="7"/>
                  <a:pt x="47" y="7"/>
                </a:cubicBezTo>
                <a:cubicBezTo>
                  <a:pt x="47" y="4"/>
                  <a:pt x="47" y="4"/>
                  <a:pt x="47" y="4"/>
                </a:cubicBezTo>
                <a:lnTo>
                  <a:pt x="25" y="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30" name="Freeform 283"/>
          <p:cNvSpPr>
            <a:spLocks noEditPoints="1"/>
          </p:cNvSpPr>
          <p:nvPr/>
        </p:nvSpPr>
        <p:spPr bwMode="auto">
          <a:xfrm>
            <a:off x="5934972" y="3670215"/>
            <a:ext cx="333375" cy="422275"/>
          </a:xfrm>
          <a:custGeom>
            <a:avLst/>
            <a:gdLst>
              <a:gd name="T0" fmla="*/ 41 w 95"/>
              <a:gd name="T1" fmla="*/ 0 h 120"/>
              <a:gd name="T2" fmla="*/ 29 w 95"/>
              <a:gd name="T3" fmla="*/ 7 h 120"/>
              <a:gd name="T4" fmla="*/ 29 w 95"/>
              <a:gd name="T5" fmla="*/ 7 h 120"/>
              <a:gd name="T6" fmla="*/ 14 w 95"/>
              <a:gd name="T7" fmla="*/ 1 h 120"/>
              <a:gd name="T8" fmla="*/ 3 w 95"/>
              <a:gd name="T9" fmla="*/ 8 h 120"/>
              <a:gd name="T10" fmla="*/ 0 w 95"/>
              <a:gd name="T11" fmla="*/ 21 h 120"/>
              <a:gd name="T12" fmla="*/ 3 w 95"/>
              <a:gd name="T13" fmla="*/ 34 h 120"/>
              <a:gd name="T14" fmla="*/ 14 w 95"/>
              <a:gd name="T15" fmla="*/ 40 h 120"/>
              <a:gd name="T16" fmla="*/ 31 w 95"/>
              <a:gd name="T17" fmla="*/ 37 h 120"/>
              <a:gd name="T18" fmla="*/ 41 w 95"/>
              <a:gd name="T19" fmla="*/ 41 h 120"/>
              <a:gd name="T20" fmla="*/ 43 w 95"/>
              <a:gd name="T21" fmla="*/ 41 h 120"/>
              <a:gd name="T22" fmla="*/ 57 w 95"/>
              <a:gd name="T23" fmla="*/ 56 h 120"/>
              <a:gd name="T24" fmla="*/ 68 w 95"/>
              <a:gd name="T25" fmla="*/ 58 h 120"/>
              <a:gd name="T26" fmla="*/ 66 w 95"/>
              <a:gd name="T27" fmla="*/ 78 h 120"/>
              <a:gd name="T28" fmla="*/ 65 w 95"/>
              <a:gd name="T29" fmla="*/ 120 h 120"/>
              <a:gd name="T30" fmla="*/ 75 w 95"/>
              <a:gd name="T31" fmla="*/ 120 h 120"/>
              <a:gd name="T32" fmla="*/ 77 w 95"/>
              <a:gd name="T33" fmla="*/ 84 h 120"/>
              <a:gd name="T34" fmla="*/ 82 w 95"/>
              <a:gd name="T35" fmla="*/ 84 h 120"/>
              <a:gd name="T36" fmla="*/ 84 w 95"/>
              <a:gd name="T37" fmla="*/ 120 h 120"/>
              <a:gd name="T38" fmla="*/ 95 w 95"/>
              <a:gd name="T39" fmla="*/ 120 h 120"/>
              <a:gd name="T40" fmla="*/ 92 w 95"/>
              <a:gd name="T41" fmla="*/ 78 h 120"/>
              <a:gd name="T42" fmla="*/ 94 w 95"/>
              <a:gd name="T43" fmla="*/ 41 h 120"/>
              <a:gd name="T44" fmla="*/ 74 w 95"/>
              <a:gd name="T45" fmla="*/ 41 h 120"/>
              <a:gd name="T46" fmla="*/ 70 w 95"/>
              <a:gd name="T47" fmla="*/ 35 h 120"/>
              <a:gd name="T48" fmla="*/ 71 w 95"/>
              <a:gd name="T49" fmla="*/ 35 h 120"/>
              <a:gd name="T50" fmla="*/ 79 w 95"/>
              <a:gd name="T51" fmla="*/ 38 h 120"/>
              <a:gd name="T52" fmla="*/ 91 w 95"/>
              <a:gd name="T53" fmla="*/ 26 h 120"/>
              <a:gd name="T54" fmla="*/ 79 w 95"/>
              <a:gd name="T55" fmla="*/ 14 h 120"/>
              <a:gd name="T56" fmla="*/ 71 w 95"/>
              <a:gd name="T57" fmla="*/ 18 h 120"/>
              <a:gd name="T58" fmla="*/ 48 w 95"/>
              <a:gd name="T59" fmla="*/ 2 h 120"/>
              <a:gd name="T60" fmla="*/ 41 w 95"/>
              <a:gd name="T61" fmla="*/ 0 h 120"/>
              <a:gd name="T62" fmla="*/ 65 w 95"/>
              <a:gd name="T63" fmla="*/ 43 h 120"/>
              <a:gd name="T64" fmla="*/ 58 w 95"/>
              <a:gd name="T65" fmla="*/ 46 h 120"/>
              <a:gd name="T66" fmla="*/ 51 w 95"/>
              <a:gd name="T67" fmla="*/ 39 h 120"/>
              <a:gd name="T68" fmla="*/ 62 w 95"/>
              <a:gd name="T69" fmla="*/ 37 h 120"/>
              <a:gd name="T70" fmla="*/ 65 w 95"/>
              <a:gd name="T71" fmla="*/ 43 h 120"/>
              <a:gd name="T72" fmla="*/ 10 w 95"/>
              <a:gd name="T73" fmla="*/ 12 h 120"/>
              <a:gd name="T74" fmla="*/ 14 w 95"/>
              <a:gd name="T75" fmla="*/ 9 h 120"/>
              <a:gd name="T76" fmla="*/ 18 w 95"/>
              <a:gd name="T77" fmla="*/ 12 h 120"/>
              <a:gd name="T78" fmla="*/ 21 w 95"/>
              <a:gd name="T79" fmla="*/ 21 h 120"/>
              <a:gd name="T80" fmla="*/ 18 w 95"/>
              <a:gd name="T81" fmla="*/ 30 h 120"/>
              <a:gd name="T82" fmla="*/ 14 w 95"/>
              <a:gd name="T83" fmla="*/ 32 h 120"/>
              <a:gd name="T84" fmla="*/ 10 w 95"/>
              <a:gd name="T85" fmla="*/ 30 h 120"/>
              <a:gd name="T86" fmla="*/ 7 w 95"/>
              <a:gd name="T87" fmla="*/ 21 h 120"/>
              <a:gd name="T88" fmla="*/ 10 w 95"/>
              <a:gd name="T89" fmla="*/ 12 h 120"/>
              <a:gd name="T90" fmla="*/ 35 w 95"/>
              <a:gd name="T91" fmla="*/ 11 h 120"/>
              <a:gd name="T92" fmla="*/ 41 w 95"/>
              <a:gd name="T93" fmla="*/ 8 h 120"/>
              <a:gd name="T94" fmla="*/ 47 w 95"/>
              <a:gd name="T95" fmla="*/ 11 h 120"/>
              <a:gd name="T96" fmla="*/ 50 w 95"/>
              <a:gd name="T97" fmla="*/ 21 h 120"/>
              <a:gd name="T98" fmla="*/ 47 w 95"/>
              <a:gd name="T99" fmla="*/ 30 h 120"/>
              <a:gd name="T100" fmla="*/ 41 w 95"/>
              <a:gd name="T101" fmla="*/ 34 h 120"/>
              <a:gd name="T102" fmla="*/ 35 w 95"/>
              <a:gd name="T103" fmla="*/ 30 h 120"/>
              <a:gd name="T104" fmla="*/ 33 w 95"/>
              <a:gd name="T105" fmla="*/ 21 h 120"/>
              <a:gd name="T106" fmla="*/ 35 w 95"/>
              <a:gd name="T107"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120">
                <a:moveTo>
                  <a:pt x="41" y="0"/>
                </a:moveTo>
                <a:cubicBezTo>
                  <a:pt x="37" y="0"/>
                  <a:pt x="32" y="2"/>
                  <a:pt x="29" y="7"/>
                </a:cubicBezTo>
                <a:cubicBezTo>
                  <a:pt x="29" y="7"/>
                  <a:pt x="29" y="7"/>
                  <a:pt x="29" y="7"/>
                </a:cubicBezTo>
                <a:cubicBezTo>
                  <a:pt x="25" y="6"/>
                  <a:pt x="18" y="1"/>
                  <a:pt x="14" y="1"/>
                </a:cubicBezTo>
                <a:cubicBezTo>
                  <a:pt x="10" y="1"/>
                  <a:pt x="6" y="4"/>
                  <a:pt x="3" y="8"/>
                </a:cubicBezTo>
                <a:cubicBezTo>
                  <a:pt x="1" y="11"/>
                  <a:pt x="0" y="16"/>
                  <a:pt x="0" y="21"/>
                </a:cubicBezTo>
                <a:cubicBezTo>
                  <a:pt x="0" y="26"/>
                  <a:pt x="1" y="30"/>
                  <a:pt x="3" y="34"/>
                </a:cubicBezTo>
                <a:cubicBezTo>
                  <a:pt x="6" y="38"/>
                  <a:pt x="10" y="40"/>
                  <a:pt x="14" y="40"/>
                </a:cubicBezTo>
                <a:cubicBezTo>
                  <a:pt x="18" y="40"/>
                  <a:pt x="27" y="38"/>
                  <a:pt x="31" y="37"/>
                </a:cubicBezTo>
                <a:cubicBezTo>
                  <a:pt x="34" y="40"/>
                  <a:pt x="38" y="41"/>
                  <a:pt x="41" y="41"/>
                </a:cubicBezTo>
                <a:cubicBezTo>
                  <a:pt x="42" y="41"/>
                  <a:pt x="43" y="41"/>
                  <a:pt x="43" y="41"/>
                </a:cubicBezTo>
                <a:cubicBezTo>
                  <a:pt x="57" y="56"/>
                  <a:pt x="57" y="56"/>
                  <a:pt x="57" y="56"/>
                </a:cubicBezTo>
                <a:cubicBezTo>
                  <a:pt x="68" y="58"/>
                  <a:pt x="68" y="58"/>
                  <a:pt x="68" y="58"/>
                </a:cubicBezTo>
                <a:cubicBezTo>
                  <a:pt x="66" y="78"/>
                  <a:pt x="66" y="78"/>
                  <a:pt x="66" y="78"/>
                </a:cubicBezTo>
                <a:cubicBezTo>
                  <a:pt x="65" y="120"/>
                  <a:pt x="65" y="120"/>
                  <a:pt x="65" y="120"/>
                </a:cubicBezTo>
                <a:cubicBezTo>
                  <a:pt x="75" y="120"/>
                  <a:pt x="75" y="120"/>
                  <a:pt x="75" y="120"/>
                </a:cubicBezTo>
                <a:cubicBezTo>
                  <a:pt x="77" y="84"/>
                  <a:pt x="77" y="84"/>
                  <a:pt x="77" y="84"/>
                </a:cubicBezTo>
                <a:cubicBezTo>
                  <a:pt x="82" y="84"/>
                  <a:pt x="82" y="84"/>
                  <a:pt x="82" y="84"/>
                </a:cubicBezTo>
                <a:cubicBezTo>
                  <a:pt x="84" y="120"/>
                  <a:pt x="84" y="120"/>
                  <a:pt x="84" y="120"/>
                </a:cubicBezTo>
                <a:cubicBezTo>
                  <a:pt x="95" y="120"/>
                  <a:pt x="95" y="120"/>
                  <a:pt x="95" y="120"/>
                </a:cubicBezTo>
                <a:cubicBezTo>
                  <a:pt x="92" y="78"/>
                  <a:pt x="92" y="78"/>
                  <a:pt x="92" y="78"/>
                </a:cubicBezTo>
                <a:cubicBezTo>
                  <a:pt x="94" y="41"/>
                  <a:pt x="94" y="41"/>
                  <a:pt x="94" y="41"/>
                </a:cubicBezTo>
                <a:cubicBezTo>
                  <a:pt x="74" y="41"/>
                  <a:pt x="74" y="41"/>
                  <a:pt x="74" y="41"/>
                </a:cubicBezTo>
                <a:cubicBezTo>
                  <a:pt x="70" y="35"/>
                  <a:pt x="70" y="35"/>
                  <a:pt x="70" y="35"/>
                </a:cubicBezTo>
                <a:cubicBezTo>
                  <a:pt x="71" y="35"/>
                  <a:pt x="71" y="35"/>
                  <a:pt x="71" y="35"/>
                </a:cubicBezTo>
                <a:cubicBezTo>
                  <a:pt x="73" y="37"/>
                  <a:pt x="76" y="38"/>
                  <a:pt x="79" y="38"/>
                </a:cubicBezTo>
                <a:cubicBezTo>
                  <a:pt x="86" y="38"/>
                  <a:pt x="91" y="33"/>
                  <a:pt x="91" y="26"/>
                </a:cubicBezTo>
                <a:cubicBezTo>
                  <a:pt x="91" y="19"/>
                  <a:pt x="86" y="14"/>
                  <a:pt x="79" y="14"/>
                </a:cubicBezTo>
                <a:cubicBezTo>
                  <a:pt x="76" y="14"/>
                  <a:pt x="73" y="15"/>
                  <a:pt x="71" y="18"/>
                </a:cubicBezTo>
                <a:cubicBezTo>
                  <a:pt x="48" y="2"/>
                  <a:pt x="48" y="2"/>
                  <a:pt x="48" y="2"/>
                </a:cubicBezTo>
                <a:cubicBezTo>
                  <a:pt x="46" y="1"/>
                  <a:pt x="44" y="0"/>
                  <a:pt x="41" y="0"/>
                </a:cubicBezTo>
                <a:close/>
                <a:moveTo>
                  <a:pt x="65" y="43"/>
                </a:moveTo>
                <a:cubicBezTo>
                  <a:pt x="58" y="46"/>
                  <a:pt x="58" y="46"/>
                  <a:pt x="58" y="46"/>
                </a:cubicBezTo>
                <a:cubicBezTo>
                  <a:pt x="51" y="39"/>
                  <a:pt x="51" y="39"/>
                  <a:pt x="51" y="39"/>
                </a:cubicBezTo>
                <a:cubicBezTo>
                  <a:pt x="62" y="37"/>
                  <a:pt x="62" y="37"/>
                  <a:pt x="62" y="37"/>
                </a:cubicBezTo>
                <a:cubicBezTo>
                  <a:pt x="65" y="43"/>
                  <a:pt x="65" y="43"/>
                  <a:pt x="65" y="43"/>
                </a:cubicBezTo>
                <a:close/>
                <a:moveTo>
                  <a:pt x="10" y="12"/>
                </a:moveTo>
                <a:cubicBezTo>
                  <a:pt x="11" y="10"/>
                  <a:pt x="12" y="9"/>
                  <a:pt x="14" y="9"/>
                </a:cubicBezTo>
                <a:cubicBezTo>
                  <a:pt x="16" y="9"/>
                  <a:pt x="17" y="10"/>
                  <a:pt x="18" y="12"/>
                </a:cubicBezTo>
                <a:cubicBezTo>
                  <a:pt x="20" y="14"/>
                  <a:pt x="21" y="17"/>
                  <a:pt x="21" y="21"/>
                </a:cubicBezTo>
                <a:cubicBezTo>
                  <a:pt x="21" y="24"/>
                  <a:pt x="20" y="27"/>
                  <a:pt x="18" y="30"/>
                </a:cubicBezTo>
                <a:cubicBezTo>
                  <a:pt x="17" y="31"/>
                  <a:pt x="16" y="32"/>
                  <a:pt x="14" y="32"/>
                </a:cubicBezTo>
                <a:cubicBezTo>
                  <a:pt x="12" y="32"/>
                  <a:pt x="11" y="31"/>
                  <a:pt x="10" y="30"/>
                </a:cubicBezTo>
                <a:cubicBezTo>
                  <a:pt x="8" y="27"/>
                  <a:pt x="7" y="24"/>
                  <a:pt x="7" y="21"/>
                </a:cubicBezTo>
                <a:cubicBezTo>
                  <a:pt x="7" y="17"/>
                  <a:pt x="8" y="14"/>
                  <a:pt x="10" y="12"/>
                </a:cubicBezTo>
                <a:close/>
                <a:moveTo>
                  <a:pt x="35" y="11"/>
                </a:moveTo>
                <a:cubicBezTo>
                  <a:pt x="37" y="9"/>
                  <a:pt x="39" y="8"/>
                  <a:pt x="41" y="8"/>
                </a:cubicBezTo>
                <a:cubicBezTo>
                  <a:pt x="43" y="8"/>
                  <a:pt x="45" y="9"/>
                  <a:pt x="47" y="11"/>
                </a:cubicBezTo>
                <a:cubicBezTo>
                  <a:pt x="49" y="13"/>
                  <a:pt x="50" y="17"/>
                  <a:pt x="50" y="21"/>
                </a:cubicBezTo>
                <a:cubicBezTo>
                  <a:pt x="50" y="24"/>
                  <a:pt x="49" y="28"/>
                  <a:pt x="47" y="30"/>
                </a:cubicBezTo>
                <a:cubicBezTo>
                  <a:pt x="45" y="32"/>
                  <a:pt x="43" y="34"/>
                  <a:pt x="41" y="34"/>
                </a:cubicBezTo>
                <a:cubicBezTo>
                  <a:pt x="39" y="34"/>
                  <a:pt x="37" y="32"/>
                  <a:pt x="35" y="30"/>
                </a:cubicBezTo>
                <a:cubicBezTo>
                  <a:pt x="34" y="28"/>
                  <a:pt x="33" y="24"/>
                  <a:pt x="33" y="21"/>
                </a:cubicBezTo>
                <a:cubicBezTo>
                  <a:pt x="33" y="17"/>
                  <a:pt x="34" y="13"/>
                  <a:pt x="35" y="1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31" name="Freeform 288"/>
          <p:cNvSpPr>
            <a:spLocks noEditPoints="1"/>
          </p:cNvSpPr>
          <p:nvPr/>
        </p:nvSpPr>
        <p:spPr bwMode="auto">
          <a:xfrm>
            <a:off x="6772866" y="2337735"/>
            <a:ext cx="384175" cy="366713"/>
          </a:xfrm>
          <a:custGeom>
            <a:avLst/>
            <a:gdLst>
              <a:gd name="T0" fmla="*/ 86 w 109"/>
              <a:gd name="T1" fmla="*/ 10 h 104"/>
              <a:gd name="T2" fmla="*/ 94 w 109"/>
              <a:gd name="T3" fmla="*/ 46 h 104"/>
              <a:gd name="T4" fmla="*/ 83 w 109"/>
              <a:gd name="T5" fmla="*/ 58 h 104"/>
              <a:gd name="T6" fmla="*/ 82 w 109"/>
              <a:gd name="T7" fmla="*/ 53 h 104"/>
              <a:gd name="T8" fmla="*/ 85 w 109"/>
              <a:gd name="T9" fmla="*/ 47 h 104"/>
              <a:gd name="T10" fmla="*/ 77 w 109"/>
              <a:gd name="T11" fmla="*/ 51 h 104"/>
              <a:gd name="T12" fmla="*/ 38 w 109"/>
              <a:gd name="T13" fmla="*/ 47 h 104"/>
              <a:gd name="T14" fmla="*/ 39 w 109"/>
              <a:gd name="T15" fmla="*/ 51 h 104"/>
              <a:gd name="T16" fmla="*/ 28 w 109"/>
              <a:gd name="T17" fmla="*/ 34 h 104"/>
              <a:gd name="T18" fmla="*/ 62 w 109"/>
              <a:gd name="T19" fmla="*/ 0 h 104"/>
              <a:gd name="T20" fmla="*/ 37 w 109"/>
              <a:gd name="T21" fmla="*/ 103 h 104"/>
              <a:gd name="T22" fmla="*/ 88 w 109"/>
              <a:gd name="T23" fmla="*/ 84 h 104"/>
              <a:gd name="T24" fmla="*/ 98 w 109"/>
              <a:gd name="T25" fmla="*/ 51 h 104"/>
              <a:gd name="T26" fmla="*/ 49 w 109"/>
              <a:gd name="T27" fmla="*/ 67 h 104"/>
              <a:gd name="T28" fmla="*/ 77 w 109"/>
              <a:gd name="T29" fmla="*/ 58 h 104"/>
              <a:gd name="T30" fmla="*/ 90 w 109"/>
              <a:gd name="T31" fmla="*/ 35 h 104"/>
              <a:gd name="T32" fmla="*/ 79 w 109"/>
              <a:gd name="T33" fmla="*/ 43 h 104"/>
              <a:gd name="T34" fmla="*/ 90 w 109"/>
              <a:gd name="T35" fmla="*/ 35 h 104"/>
              <a:gd name="T36" fmla="*/ 64 w 109"/>
              <a:gd name="T37" fmla="*/ 35 h 104"/>
              <a:gd name="T38" fmla="*/ 73 w 109"/>
              <a:gd name="T39" fmla="*/ 45 h 104"/>
              <a:gd name="T40" fmla="*/ 59 w 109"/>
              <a:gd name="T41" fmla="*/ 35 h 104"/>
              <a:gd name="T42" fmla="*/ 51 w 109"/>
              <a:gd name="T43" fmla="*/ 45 h 104"/>
              <a:gd name="T44" fmla="*/ 59 w 109"/>
              <a:gd name="T45" fmla="*/ 35 h 104"/>
              <a:gd name="T46" fmla="*/ 34 w 109"/>
              <a:gd name="T47" fmla="*/ 35 h 104"/>
              <a:gd name="T48" fmla="*/ 44 w 109"/>
              <a:gd name="T49" fmla="*/ 43 h 104"/>
              <a:gd name="T50" fmla="*/ 35 w 109"/>
              <a:gd name="T51" fmla="*/ 30 h 104"/>
              <a:gd name="T52" fmla="*/ 44 w 109"/>
              <a:gd name="T53" fmla="*/ 24 h 104"/>
              <a:gd name="T54" fmla="*/ 35 w 109"/>
              <a:gd name="T55" fmla="*/ 30 h 104"/>
              <a:gd name="T56" fmla="*/ 59 w 109"/>
              <a:gd name="T57" fmla="*/ 30 h 104"/>
              <a:gd name="T58" fmla="*/ 51 w 109"/>
              <a:gd name="T59" fmla="*/ 22 h 104"/>
              <a:gd name="T60" fmla="*/ 64 w 109"/>
              <a:gd name="T61" fmla="*/ 30 h 104"/>
              <a:gd name="T62" fmla="*/ 73 w 109"/>
              <a:gd name="T63" fmla="*/ 22 h 104"/>
              <a:gd name="T64" fmla="*/ 64 w 109"/>
              <a:gd name="T65" fmla="*/ 30 h 104"/>
              <a:gd name="T66" fmla="*/ 89 w 109"/>
              <a:gd name="T67" fmla="*/ 30 h 104"/>
              <a:gd name="T68" fmla="*/ 79 w 109"/>
              <a:gd name="T69" fmla="*/ 24 h 104"/>
              <a:gd name="T70" fmla="*/ 64 w 109"/>
              <a:gd name="T71" fmla="*/ 6 h 104"/>
              <a:gd name="T72" fmla="*/ 71 w 109"/>
              <a:gd name="T73" fmla="*/ 16 h 104"/>
              <a:gd name="T74" fmla="*/ 64 w 109"/>
              <a:gd name="T75" fmla="*/ 6 h 104"/>
              <a:gd name="T76" fmla="*/ 59 w 109"/>
              <a:gd name="T77" fmla="*/ 6 h 104"/>
              <a:gd name="T78" fmla="*/ 52 w 109"/>
              <a:gd name="T79" fmla="*/ 16 h 104"/>
              <a:gd name="T80" fmla="*/ 46 w 109"/>
              <a:gd name="T81" fmla="*/ 17 h 104"/>
              <a:gd name="T82" fmla="*/ 50 w 109"/>
              <a:gd name="T83" fmla="*/ 8 h 104"/>
              <a:gd name="T84" fmla="*/ 36 w 109"/>
              <a:gd name="T85" fmla="*/ 21 h 104"/>
              <a:gd name="T86" fmla="*/ 46 w 109"/>
              <a:gd name="T87" fmla="*/ 17 h 104"/>
              <a:gd name="T88" fmla="*/ 75 w 109"/>
              <a:gd name="T89" fmla="*/ 10 h 104"/>
              <a:gd name="T90" fmla="*/ 85 w 109"/>
              <a:gd name="T91" fmla="*/ 20 h 104"/>
              <a:gd name="T92" fmla="*/ 82 w 109"/>
              <a:gd name="T93" fmla="*/ 1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04">
                <a:moveTo>
                  <a:pt x="62" y="0"/>
                </a:moveTo>
                <a:cubicBezTo>
                  <a:pt x="71" y="0"/>
                  <a:pt x="80" y="3"/>
                  <a:pt x="86" y="10"/>
                </a:cubicBezTo>
                <a:cubicBezTo>
                  <a:pt x="92" y="16"/>
                  <a:pt x="96" y="24"/>
                  <a:pt x="96" y="34"/>
                </a:cubicBezTo>
                <a:cubicBezTo>
                  <a:pt x="96" y="38"/>
                  <a:pt x="95" y="42"/>
                  <a:pt x="94" y="46"/>
                </a:cubicBezTo>
                <a:cubicBezTo>
                  <a:pt x="92" y="48"/>
                  <a:pt x="92" y="48"/>
                  <a:pt x="92" y="48"/>
                </a:cubicBezTo>
                <a:cubicBezTo>
                  <a:pt x="89" y="52"/>
                  <a:pt x="86" y="56"/>
                  <a:pt x="83" y="58"/>
                </a:cubicBezTo>
                <a:cubicBezTo>
                  <a:pt x="83" y="53"/>
                  <a:pt x="83" y="53"/>
                  <a:pt x="83" y="53"/>
                </a:cubicBezTo>
                <a:cubicBezTo>
                  <a:pt x="82" y="53"/>
                  <a:pt x="82" y="53"/>
                  <a:pt x="82" y="53"/>
                </a:cubicBezTo>
                <a:cubicBezTo>
                  <a:pt x="84" y="51"/>
                  <a:pt x="86" y="49"/>
                  <a:pt x="87" y="46"/>
                </a:cubicBezTo>
                <a:cubicBezTo>
                  <a:pt x="86" y="46"/>
                  <a:pt x="86" y="47"/>
                  <a:pt x="85" y="47"/>
                </a:cubicBezTo>
                <a:cubicBezTo>
                  <a:pt x="83" y="48"/>
                  <a:pt x="80" y="49"/>
                  <a:pt x="78" y="50"/>
                </a:cubicBezTo>
                <a:cubicBezTo>
                  <a:pt x="78" y="50"/>
                  <a:pt x="77" y="51"/>
                  <a:pt x="77" y="51"/>
                </a:cubicBezTo>
                <a:cubicBezTo>
                  <a:pt x="65" y="47"/>
                  <a:pt x="54" y="47"/>
                  <a:pt x="44" y="49"/>
                </a:cubicBezTo>
                <a:cubicBezTo>
                  <a:pt x="42" y="49"/>
                  <a:pt x="40" y="48"/>
                  <a:pt x="38" y="47"/>
                </a:cubicBezTo>
                <a:cubicBezTo>
                  <a:pt x="38" y="47"/>
                  <a:pt x="37" y="46"/>
                  <a:pt x="36" y="46"/>
                </a:cubicBezTo>
                <a:cubicBezTo>
                  <a:pt x="37" y="48"/>
                  <a:pt x="38" y="49"/>
                  <a:pt x="39" y="51"/>
                </a:cubicBezTo>
                <a:cubicBezTo>
                  <a:pt x="38" y="52"/>
                  <a:pt x="36" y="52"/>
                  <a:pt x="34" y="53"/>
                </a:cubicBezTo>
                <a:cubicBezTo>
                  <a:pt x="30" y="48"/>
                  <a:pt x="28" y="41"/>
                  <a:pt x="28" y="34"/>
                </a:cubicBezTo>
                <a:cubicBezTo>
                  <a:pt x="28" y="24"/>
                  <a:pt x="31" y="16"/>
                  <a:pt x="38" y="10"/>
                </a:cubicBezTo>
                <a:cubicBezTo>
                  <a:pt x="44" y="3"/>
                  <a:pt x="52" y="0"/>
                  <a:pt x="62" y="0"/>
                </a:cubicBezTo>
                <a:close/>
                <a:moveTo>
                  <a:pt x="0" y="104"/>
                </a:moveTo>
                <a:cubicBezTo>
                  <a:pt x="37" y="103"/>
                  <a:pt x="37" y="103"/>
                  <a:pt x="37" y="103"/>
                </a:cubicBezTo>
                <a:cubicBezTo>
                  <a:pt x="42" y="86"/>
                  <a:pt x="42" y="86"/>
                  <a:pt x="42" y="86"/>
                </a:cubicBezTo>
                <a:cubicBezTo>
                  <a:pt x="88" y="84"/>
                  <a:pt x="88" y="84"/>
                  <a:pt x="88" y="84"/>
                </a:cubicBezTo>
                <a:cubicBezTo>
                  <a:pt x="109" y="52"/>
                  <a:pt x="109" y="52"/>
                  <a:pt x="109" y="52"/>
                </a:cubicBezTo>
                <a:cubicBezTo>
                  <a:pt x="98" y="51"/>
                  <a:pt x="98" y="51"/>
                  <a:pt x="98" y="51"/>
                </a:cubicBezTo>
                <a:cubicBezTo>
                  <a:pt x="83" y="72"/>
                  <a:pt x="70" y="74"/>
                  <a:pt x="49" y="68"/>
                </a:cubicBezTo>
                <a:cubicBezTo>
                  <a:pt x="49" y="67"/>
                  <a:pt x="49" y="67"/>
                  <a:pt x="49" y="67"/>
                </a:cubicBezTo>
                <a:cubicBezTo>
                  <a:pt x="66" y="70"/>
                  <a:pt x="73" y="68"/>
                  <a:pt x="77" y="64"/>
                </a:cubicBezTo>
                <a:cubicBezTo>
                  <a:pt x="77" y="58"/>
                  <a:pt x="77" y="58"/>
                  <a:pt x="77" y="58"/>
                </a:cubicBezTo>
                <a:cubicBezTo>
                  <a:pt x="38" y="44"/>
                  <a:pt x="15" y="73"/>
                  <a:pt x="0" y="104"/>
                </a:cubicBezTo>
                <a:close/>
                <a:moveTo>
                  <a:pt x="90" y="35"/>
                </a:moveTo>
                <a:cubicBezTo>
                  <a:pt x="80" y="35"/>
                  <a:pt x="80" y="35"/>
                  <a:pt x="80" y="35"/>
                </a:cubicBezTo>
                <a:cubicBezTo>
                  <a:pt x="80" y="38"/>
                  <a:pt x="80" y="41"/>
                  <a:pt x="79" y="43"/>
                </a:cubicBezTo>
                <a:cubicBezTo>
                  <a:pt x="80" y="43"/>
                  <a:pt x="81" y="42"/>
                  <a:pt x="83" y="42"/>
                </a:cubicBezTo>
                <a:cubicBezTo>
                  <a:pt x="86" y="40"/>
                  <a:pt x="89" y="38"/>
                  <a:pt x="90" y="35"/>
                </a:cubicBezTo>
                <a:close/>
                <a:moveTo>
                  <a:pt x="74" y="35"/>
                </a:moveTo>
                <a:cubicBezTo>
                  <a:pt x="64" y="35"/>
                  <a:pt x="64" y="35"/>
                  <a:pt x="64" y="35"/>
                </a:cubicBezTo>
                <a:cubicBezTo>
                  <a:pt x="64" y="46"/>
                  <a:pt x="64" y="46"/>
                  <a:pt x="64" y="46"/>
                </a:cubicBezTo>
                <a:cubicBezTo>
                  <a:pt x="67" y="46"/>
                  <a:pt x="70" y="46"/>
                  <a:pt x="73" y="45"/>
                </a:cubicBezTo>
                <a:cubicBezTo>
                  <a:pt x="74" y="42"/>
                  <a:pt x="74" y="39"/>
                  <a:pt x="74" y="35"/>
                </a:cubicBezTo>
                <a:close/>
                <a:moveTo>
                  <a:pt x="59" y="35"/>
                </a:moveTo>
                <a:cubicBezTo>
                  <a:pt x="50" y="35"/>
                  <a:pt x="50" y="35"/>
                  <a:pt x="50" y="35"/>
                </a:cubicBezTo>
                <a:cubicBezTo>
                  <a:pt x="50" y="39"/>
                  <a:pt x="50" y="42"/>
                  <a:pt x="51" y="45"/>
                </a:cubicBezTo>
                <a:cubicBezTo>
                  <a:pt x="53" y="46"/>
                  <a:pt x="56" y="46"/>
                  <a:pt x="59" y="46"/>
                </a:cubicBezTo>
                <a:cubicBezTo>
                  <a:pt x="59" y="35"/>
                  <a:pt x="59" y="35"/>
                  <a:pt x="59" y="35"/>
                </a:cubicBezTo>
                <a:close/>
                <a:moveTo>
                  <a:pt x="44" y="35"/>
                </a:moveTo>
                <a:cubicBezTo>
                  <a:pt x="34" y="35"/>
                  <a:pt x="34" y="35"/>
                  <a:pt x="34" y="35"/>
                </a:cubicBezTo>
                <a:cubicBezTo>
                  <a:pt x="35" y="38"/>
                  <a:pt x="37" y="40"/>
                  <a:pt x="41" y="42"/>
                </a:cubicBezTo>
                <a:cubicBezTo>
                  <a:pt x="42" y="42"/>
                  <a:pt x="43" y="43"/>
                  <a:pt x="44" y="43"/>
                </a:cubicBezTo>
                <a:cubicBezTo>
                  <a:pt x="44" y="41"/>
                  <a:pt x="44" y="38"/>
                  <a:pt x="44" y="35"/>
                </a:cubicBezTo>
                <a:close/>
                <a:moveTo>
                  <a:pt x="35" y="30"/>
                </a:moveTo>
                <a:cubicBezTo>
                  <a:pt x="44" y="30"/>
                  <a:pt x="44" y="30"/>
                  <a:pt x="44" y="30"/>
                </a:cubicBezTo>
                <a:cubicBezTo>
                  <a:pt x="44" y="28"/>
                  <a:pt x="44" y="26"/>
                  <a:pt x="44" y="24"/>
                </a:cubicBezTo>
                <a:cubicBezTo>
                  <a:pt x="43" y="24"/>
                  <a:pt x="42" y="25"/>
                  <a:pt x="41" y="25"/>
                </a:cubicBezTo>
                <a:cubicBezTo>
                  <a:pt x="38" y="27"/>
                  <a:pt x="36" y="28"/>
                  <a:pt x="35" y="30"/>
                </a:cubicBezTo>
                <a:close/>
                <a:moveTo>
                  <a:pt x="50" y="30"/>
                </a:moveTo>
                <a:cubicBezTo>
                  <a:pt x="59" y="30"/>
                  <a:pt x="59" y="30"/>
                  <a:pt x="59" y="30"/>
                </a:cubicBezTo>
                <a:cubicBezTo>
                  <a:pt x="59" y="21"/>
                  <a:pt x="59" y="21"/>
                  <a:pt x="59" y="21"/>
                </a:cubicBezTo>
                <a:cubicBezTo>
                  <a:pt x="56" y="21"/>
                  <a:pt x="53" y="22"/>
                  <a:pt x="51" y="22"/>
                </a:cubicBezTo>
                <a:cubicBezTo>
                  <a:pt x="50" y="25"/>
                  <a:pt x="50" y="27"/>
                  <a:pt x="50" y="30"/>
                </a:cubicBezTo>
                <a:close/>
                <a:moveTo>
                  <a:pt x="64" y="30"/>
                </a:moveTo>
                <a:cubicBezTo>
                  <a:pt x="74" y="30"/>
                  <a:pt x="74" y="30"/>
                  <a:pt x="74" y="30"/>
                </a:cubicBezTo>
                <a:cubicBezTo>
                  <a:pt x="74" y="27"/>
                  <a:pt x="73" y="25"/>
                  <a:pt x="73" y="22"/>
                </a:cubicBezTo>
                <a:cubicBezTo>
                  <a:pt x="70" y="22"/>
                  <a:pt x="67" y="21"/>
                  <a:pt x="64" y="21"/>
                </a:cubicBezTo>
                <a:cubicBezTo>
                  <a:pt x="64" y="30"/>
                  <a:pt x="64" y="30"/>
                  <a:pt x="64" y="30"/>
                </a:cubicBezTo>
                <a:close/>
                <a:moveTo>
                  <a:pt x="80" y="30"/>
                </a:moveTo>
                <a:cubicBezTo>
                  <a:pt x="89" y="30"/>
                  <a:pt x="89" y="30"/>
                  <a:pt x="89" y="30"/>
                </a:cubicBezTo>
                <a:cubicBezTo>
                  <a:pt x="87" y="28"/>
                  <a:pt x="85" y="27"/>
                  <a:pt x="83" y="25"/>
                </a:cubicBezTo>
                <a:cubicBezTo>
                  <a:pt x="81" y="25"/>
                  <a:pt x="80" y="24"/>
                  <a:pt x="79" y="24"/>
                </a:cubicBezTo>
                <a:cubicBezTo>
                  <a:pt x="79" y="26"/>
                  <a:pt x="80" y="28"/>
                  <a:pt x="80" y="30"/>
                </a:cubicBezTo>
                <a:close/>
                <a:moveTo>
                  <a:pt x="64" y="6"/>
                </a:moveTo>
                <a:cubicBezTo>
                  <a:pt x="64" y="15"/>
                  <a:pt x="64" y="15"/>
                  <a:pt x="64" y="15"/>
                </a:cubicBezTo>
                <a:cubicBezTo>
                  <a:pt x="67" y="15"/>
                  <a:pt x="69" y="16"/>
                  <a:pt x="71" y="16"/>
                </a:cubicBezTo>
                <a:cubicBezTo>
                  <a:pt x="71" y="15"/>
                  <a:pt x="70" y="14"/>
                  <a:pt x="70" y="13"/>
                </a:cubicBezTo>
                <a:cubicBezTo>
                  <a:pt x="68" y="10"/>
                  <a:pt x="66" y="7"/>
                  <a:pt x="64" y="6"/>
                </a:cubicBezTo>
                <a:close/>
                <a:moveTo>
                  <a:pt x="59" y="15"/>
                </a:moveTo>
                <a:cubicBezTo>
                  <a:pt x="59" y="6"/>
                  <a:pt x="59" y="6"/>
                  <a:pt x="59" y="6"/>
                </a:cubicBezTo>
                <a:cubicBezTo>
                  <a:pt x="57" y="7"/>
                  <a:pt x="55" y="10"/>
                  <a:pt x="54" y="13"/>
                </a:cubicBezTo>
                <a:cubicBezTo>
                  <a:pt x="53" y="14"/>
                  <a:pt x="53" y="15"/>
                  <a:pt x="52" y="16"/>
                </a:cubicBezTo>
                <a:cubicBezTo>
                  <a:pt x="55" y="16"/>
                  <a:pt x="57" y="15"/>
                  <a:pt x="59" y="15"/>
                </a:cubicBezTo>
                <a:close/>
                <a:moveTo>
                  <a:pt x="46" y="17"/>
                </a:moveTo>
                <a:cubicBezTo>
                  <a:pt x="46" y="15"/>
                  <a:pt x="47" y="12"/>
                  <a:pt x="48" y="10"/>
                </a:cubicBezTo>
                <a:cubicBezTo>
                  <a:pt x="49" y="10"/>
                  <a:pt x="49" y="9"/>
                  <a:pt x="50" y="8"/>
                </a:cubicBezTo>
                <a:cubicBezTo>
                  <a:pt x="47" y="10"/>
                  <a:pt x="44" y="11"/>
                  <a:pt x="42" y="14"/>
                </a:cubicBezTo>
                <a:cubicBezTo>
                  <a:pt x="40" y="16"/>
                  <a:pt x="38" y="18"/>
                  <a:pt x="36" y="21"/>
                </a:cubicBezTo>
                <a:cubicBezTo>
                  <a:pt x="37" y="21"/>
                  <a:pt x="38" y="20"/>
                  <a:pt x="38" y="20"/>
                </a:cubicBezTo>
                <a:cubicBezTo>
                  <a:pt x="41" y="19"/>
                  <a:pt x="43" y="18"/>
                  <a:pt x="46" y="17"/>
                </a:cubicBezTo>
                <a:close/>
                <a:moveTo>
                  <a:pt x="74" y="8"/>
                </a:moveTo>
                <a:cubicBezTo>
                  <a:pt x="74" y="9"/>
                  <a:pt x="75" y="10"/>
                  <a:pt x="75" y="10"/>
                </a:cubicBezTo>
                <a:cubicBezTo>
                  <a:pt x="76" y="12"/>
                  <a:pt x="77" y="15"/>
                  <a:pt x="78" y="17"/>
                </a:cubicBezTo>
                <a:cubicBezTo>
                  <a:pt x="80" y="18"/>
                  <a:pt x="83" y="19"/>
                  <a:pt x="85" y="20"/>
                </a:cubicBezTo>
                <a:cubicBezTo>
                  <a:pt x="86" y="20"/>
                  <a:pt x="86" y="21"/>
                  <a:pt x="87" y="21"/>
                </a:cubicBezTo>
                <a:cubicBezTo>
                  <a:pt x="86" y="18"/>
                  <a:pt x="84" y="16"/>
                  <a:pt x="82" y="14"/>
                </a:cubicBezTo>
                <a:cubicBezTo>
                  <a:pt x="79" y="11"/>
                  <a:pt x="77" y="10"/>
                  <a:pt x="74" y="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32" name="Freeform 82"/>
          <p:cNvSpPr>
            <a:spLocks noEditPoints="1"/>
          </p:cNvSpPr>
          <p:nvPr/>
        </p:nvSpPr>
        <p:spPr bwMode="auto">
          <a:xfrm>
            <a:off x="5270190" y="2414408"/>
            <a:ext cx="347796" cy="341850"/>
          </a:xfrm>
          <a:custGeom>
            <a:avLst/>
            <a:gdLst>
              <a:gd name="T0" fmla="*/ 31 w 99"/>
              <a:gd name="T1" fmla="*/ 1 h 97"/>
              <a:gd name="T2" fmla="*/ 50 w 99"/>
              <a:gd name="T3" fmla="*/ 21 h 97"/>
              <a:gd name="T4" fmla="*/ 50 w 99"/>
              <a:gd name="T5" fmla="*/ 23 h 97"/>
              <a:gd name="T6" fmla="*/ 44 w 99"/>
              <a:gd name="T7" fmla="*/ 37 h 97"/>
              <a:gd name="T8" fmla="*/ 37 w 99"/>
              <a:gd name="T9" fmla="*/ 30 h 97"/>
              <a:gd name="T10" fmla="*/ 34 w 99"/>
              <a:gd name="T11" fmla="*/ 20 h 97"/>
              <a:gd name="T12" fmla="*/ 24 w 99"/>
              <a:gd name="T13" fmla="*/ 16 h 97"/>
              <a:gd name="T14" fmla="*/ 17 w 99"/>
              <a:gd name="T15" fmla="*/ 9 h 97"/>
              <a:gd name="T16" fmla="*/ 31 w 99"/>
              <a:gd name="T17" fmla="*/ 1 h 97"/>
              <a:gd name="T18" fmla="*/ 23 w 99"/>
              <a:gd name="T19" fmla="*/ 21 h 97"/>
              <a:gd name="T20" fmla="*/ 24 w 99"/>
              <a:gd name="T21" fmla="*/ 30 h 97"/>
              <a:gd name="T22" fmla="*/ 33 w 99"/>
              <a:gd name="T23" fmla="*/ 31 h 97"/>
              <a:gd name="T24" fmla="*/ 32 w 99"/>
              <a:gd name="T25" fmla="*/ 22 h 97"/>
              <a:gd name="T26" fmla="*/ 23 w 99"/>
              <a:gd name="T27" fmla="*/ 21 h 97"/>
              <a:gd name="T28" fmla="*/ 2 w 99"/>
              <a:gd name="T29" fmla="*/ 35 h 97"/>
              <a:gd name="T30" fmla="*/ 0 w 99"/>
              <a:gd name="T31" fmla="*/ 40 h 97"/>
              <a:gd name="T32" fmla="*/ 48 w 99"/>
              <a:gd name="T33" fmla="*/ 88 h 97"/>
              <a:gd name="T34" fmla="*/ 89 w 99"/>
              <a:gd name="T35" fmla="*/ 47 h 97"/>
              <a:gd name="T36" fmla="*/ 42 w 99"/>
              <a:gd name="T37" fmla="*/ 0 h 97"/>
              <a:gd name="T38" fmla="*/ 37 w 99"/>
              <a:gd name="T39" fmla="*/ 1 h 97"/>
              <a:gd name="T40" fmla="*/ 53 w 99"/>
              <a:gd name="T41" fmla="*/ 18 h 97"/>
              <a:gd name="T42" fmla="*/ 54 w 99"/>
              <a:gd name="T43" fmla="*/ 19 h 97"/>
              <a:gd name="T44" fmla="*/ 54 w 99"/>
              <a:gd name="T45" fmla="*/ 20 h 97"/>
              <a:gd name="T46" fmla="*/ 54 w 99"/>
              <a:gd name="T47" fmla="*/ 24 h 97"/>
              <a:gd name="T48" fmla="*/ 44 w 99"/>
              <a:gd name="T49" fmla="*/ 44 h 97"/>
              <a:gd name="T50" fmla="*/ 25 w 99"/>
              <a:gd name="T51" fmla="*/ 53 h 97"/>
              <a:gd name="T52" fmla="*/ 21 w 99"/>
              <a:gd name="T53" fmla="*/ 53 h 97"/>
              <a:gd name="T54" fmla="*/ 20 w 99"/>
              <a:gd name="T55" fmla="*/ 53 h 97"/>
              <a:gd name="T56" fmla="*/ 19 w 99"/>
              <a:gd name="T57" fmla="*/ 52 h 97"/>
              <a:gd name="T58" fmla="*/ 2 w 99"/>
              <a:gd name="T59" fmla="*/ 35 h 97"/>
              <a:gd name="T60" fmla="*/ 12 w 99"/>
              <a:gd name="T61" fmla="*/ 14 h 97"/>
              <a:gd name="T62" fmla="*/ 3 w 99"/>
              <a:gd name="T63" fmla="*/ 28 h 97"/>
              <a:gd name="T64" fmla="*/ 23 w 99"/>
              <a:gd name="T65" fmla="*/ 48 h 97"/>
              <a:gd name="T66" fmla="*/ 24 w 99"/>
              <a:gd name="T67" fmla="*/ 48 h 97"/>
              <a:gd name="T68" fmla="*/ 39 w 99"/>
              <a:gd name="T69" fmla="*/ 42 h 97"/>
              <a:gd name="T70" fmla="*/ 32 w 99"/>
              <a:gd name="T71" fmla="*/ 35 h 97"/>
              <a:gd name="T72" fmla="*/ 22 w 99"/>
              <a:gd name="T73" fmla="*/ 31 h 97"/>
              <a:gd name="T74" fmla="*/ 18 w 99"/>
              <a:gd name="T75" fmla="*/ 21 h 97"/>
              <a:gd name="T76" fmla="*/ 12 w 99"/>
              <a:gd name="T77" fmla="*/ 1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97">
                <a:moveTo>
                  <a:pt x="31" y="1"/>
                </a:moveTo>
                <a:cubicBezTo>
                  <a:pt x="50" y="21"/>
                  <a:pt x="50" y="21"/>
                  <a:pt x="50" y="21"/>
                </a:cubicBezTo>
                <a:cubicBezTo>
                  <a:pt x="50" y="21"/>
                  <a:pt x="50" y="22"/>
                  <a:pt x="50" y="23"/>
                </a:cubicBezTo>
                <a:cubicBezTo>
                  <a:pt x="50" y="28"/>
                  <a:pt x="48" y="33"/>
                  <a:pt x="44" y="37"/>
                </a:cubicBezTo>
                <a:cubicBezTo>
                  <a:pt x="37" y="30"/>
                  <a:pt x="37" y="30"/>
                  <a:pt x="37" y="30"/>
                </a:cubicBezTo>
                <a:cubicBezTo>
                  <a:pt x="38" y="27"/>
                  <a:pt x="36" y="23"/>
                  <a:pt x="34" y="20"/>
                </a:cubicBezTo>
                <a:cubicBezTo>
                  <a:pt x="31" y="17"/>
                  <a:pt x="27" y="16"/>
                  <a:pt x="24" y="16"/>
                </a:cubicBezTo>
                <a:cubicBezTo>
                  <a:pt x="17" y="9"/>
                  <a:pt x="17" y="9"/>
                  <a:pt x="17" y="9"/>
                </a:cubicBezTo>
                <a:cubicBezTo>
                  <a:pt x="21" y="6"/>
                  <a:pt x="25" y="3"/>
                  <a:pt x="31" y="1"/>
                </a:cubicBezTo>
                <a:close/>
                <a:moveTo>
                  <a:pt x="23" y="21"/>
                </a:moveTo>
                <a:cubicBezTo>
                  <a:pt x="21" y="23"/>
                  <a:pt x="21" y="27"/>
                  <a:pt x="24" y="30"/>
                </a:cubicBezTo>
                <a:cubicBezTo>
                  <a:pt x="27" y="32"/>
                  <a:pt x="31" y="33"/>
                  <a:pt x="33" y="31"/>
                </a:cubicBezTo>
                <a:cubicBezTo>
                  <a:pt x="35" y="29"/>
                  <a:pt x="34" y="25"/>
                  <a:pt x="32" y="22"/>
                </a:cubicBezTo>
                <a:cubicBezTo>
                  <a:pt x="29" y="19"/>
                  <a:pt x="25" y="18"/>
                  <a:pt x="23" y="21"/>
                </a:cubicBezTo>
                <a:close/>
                <a:moveTo>
                  <a:pt x="2" y="35"/>
                </a:moveTo>
                <a:cubicBezTo>
                  <a:pt x="1" y="36"/>
                  <a:pt x="1" y="38"/>
                  <a:pt x="0" y="40"/>
                </a:cubicBezTo>
                <a:cubicBezTo>
                  <a:pt x="48" y="88"/>
                  <a:pt x="48" y="88"/>
                  <a:pt x="48" y="88"/>
                </a:cubicBezTo>
                <a:cubicBezTo>
                  <a:pt x="70" y="97"/>
                  <a:pt x="99" y="72"/>
                  <a:pt x="89" y="47"/>
                </a:cubicBezTo>
                <a:cubicBezTo>
                  <a:pt x="42" y="0"/>
                  <a:pt x="42" y="0"/>
                  <a:pt x="42" y="0"/>
                </a:cubicBezTo>
                <a:cubicBezTo>
                  <a:pt x="40" y="0"/>
                  <a:pt x="38" y="0"/>
                  <a:pt x="37" y="1"/>
                </a:cubicBezTo>
                <a:cubicBezTo>
                  <a:pt x="53" y="18"/>
                  <a:pt x="53" y="18"/>
                  <a:pt x="53" y="18"/>
                </a:cubicBezTo>
                <a:cubicBezTo>
                  <a:pt x="54" y="19"/>
                  <a:pt x="54" y="19"/>
                  <a:pt x="54" y="19"/>
                </a:cubicBezTo>
                <a:cubicBezTo>
                  <a:pt x="54" y="20"/>
                  <a:pt x="54" y="20"/>
                  <a:pt x="54" y="20"/>
                </a:cubicBezTo>
                <a:cubicBezTo>
                  <a:pt x="54" y="21"/>
                  <a:pt x="54" y="22"/>
                  <a:pt x="54" y="24"/>
                </a:cubicBezTo>
                <a:cubicBezTo>
                  <a:pt x="54" y="31"/>
                  <a:pt x="50" y="38"/>
                  <a:pt x="44" y="44"/>
                </a:cubicBezTo>
                <a:cubicBezTo>
                  <a:pt x="39" y="49"/>
                  <a:pt x="32" y="52"/>
                  <a:pt x="25" y="53"/>
                </a:cubicBezTo>
                <a:cubicBezTo>
                  <a:pt x="24" y="53"/>
                  <a:pt x="22" y="53"/>
                  <a:pt x="21" y="53"/>
                </a:cubicBezTo>
                <a:cubicBezTo>
                  <a:pt x="20" y="53"/>
                  <a:pt x="20" y="53"/>
                  <a:pt x="20" y="53"/>
                </a:cubicBezTo>
                <a:cubicBezTo>
                  <a:pt x="19" y="52"/>
                  <a:pt x="19" y="52"/>
                  <a:pt x="19" y="52"/>
                </a:cubicBezTo>
                <a:cubicBezTo>
                  <a:pt x="2" y="35"/>
                  <a:pt x="2" y="35"/>
                  <a:pt x="2" y="35"/>
                </a:cubicBezTo>
                <a:close/>
                <a:moveTo>
                  <a:pt x="12" y="14"/>
                </a:moveTo>
                <a:cubicBezTo>
                  <a:pt x="8" y="18"/>
                  <a:pt x="5" y="23"/>
                  <a:pt x="3" y="28"/>
                </a:cubicBezTo>
                <a:cubicBezTo>
                  <a:pt x="23" y="48"/>
                  <a:pt x="23" y="48"/>
                  <a:pt x="23" y="48"/>
                </a:cubicBezTo>
                <a:cubicBezTo>
                  <a:pt x="23" y="48"/>
                  <a:pt x="24" y="48"/>
                  <a:pt x="24" y="48"/>
                </a:cubicBezTo>
                <a:cubicBezTo>
                  <a:pt x="29" y="48"/>
                  <a:pt x="35" y="46"/>
                  <a:pt x="39" y="42"/>
                </a:cubicBezTo>
                <a:cubicBezTo>
                  <a:pt x="32" y="35"/>
                  <a:pt x="32" y="35"/>
                  <a:pt x="32" y="35"/>
                </a:cubicBezTo>
                <a:cubicBezTo>
                  <a:pt x="29" y="36"/>
                  <a:pt x="25" y="34"/>
                  <a:pt x="22" y="31"/>
                </a:cubicBezTo>
                <a:cubicBezTo>
                  <a:pt x="19" y="28"/>
                  <a:pt x="18" y="24"/>
                  <a:pt x="18" y="21"/>
                </a:cubicBezTo>
                <a:lnTo>
                  <a:pt x="12" y="1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33" name="Freeform 280"/>
          <p:cNvSpPr>
            <a:spLocks noEditPoints="1"/>
          </p:cNvSpPr>
          <p:nvPr/>
        </p:nvSpPr>
        <p:spPr bwMode="auto">
          <a:xfrm>
            <a:off x="6814934" y="4937464"/>
            <a:ext cx="300038" cy="334963"/>
          </a:xfrm>
          <a:custGeom>
            <a:avLst/>
            <a:gdLst>
              <a:gd name="T0" fmla="*/ 18 w 85"/>
              <a:gd name="T1" fmla="*/ 18 h 95"/>
              <a:gd name="T2" fmla="*/ 7 w 85"/>
              <a:gd name="T3" fmla="*/ 26 h 95"/>
              <a:gd name="T4" fmla="*/ 39 w 85"/>
              <a:gd name="T5" fmla="*/ 57 h 95"/>
              <a:gd name="T6" fmla="*/ 37 w 85"/>
              <a:gd name="T7" fmla="*/ 40 h 95"/>
              <a:gd name="T8" fmla="*/ 27 w 85"/>
              <a:gd name="T9" fmla="*/ 40 h 95"/>
              <a:gd name="T10" fmla="*/ 22 w 85"/>
              <a:gd name="T11" fmla="*/ 30 h 95"/>
              <a:gd name="T12" fmla="*/ 22 w 85"/>
              <a:gd name="T13" fmla="*/ 18 h 95"/>
              <a:gd name="T14" fmla="*/ 22 w 85"/>
              <a:gd name="T15" fmla="*/ 0 h 95"/>
              <a:gd name="T16" fmla="*/ 85 w 85"/>
              <a:gd name="T17" fmla="*/ 40 h 95"/>
              <a:gd name="T18" fmla="*/ 46 w 85"/>
              <a:gd name="T19" fmla="*/ 95 h 95"/>
              <a:gd name="T20" fmla="*/ 0 w 85"/>
              <a:gd name="T21" fmla="*/ 18 h 95"/>
              <a:gd name="T22" fmla="*/ 31 w 85"/>
              <a:gd name="T23" fmla="*/ 28 h 95"/>
              <a:gd name="T24" fmla="*/ 43 w 85"/>
              <a:gd name="T25" fmla="*/ 27 h 95"/>
              <a:gd name="T26" fmla="*/ 42 w 85"/>
              <a:gd name="T27" fmla="*/ 21 h 95"/>
              <a:gd name="T28" fmla="*/ 36 w 85"/>
              <a:gd name="T29" fmla="*/ 13 h 95"/>
              <a:gd name="T30" fmla="*/ 37 w 85"/>
              <a:gd name="T31" fmla="*/ 10 h 95"/>
              <a:gd name="T32" fmla="*/ 38 w 85"/>
              <a:gd name="T33" fmla="*/ 16 h 95"/>
              <a:gd name="T34" fmla="*/ 43 w 85"/>
              <a:gd name="T35" fmla="*/ 11 h 95"/>
              <a:gd name="T36" fmla="*/ 31 w 85"/>
              <a:gd name="T37" fmla="*/ 12 h 95"/>
              <a:gd name="T38" fmla="*/ 32 w 85"/>
              <a:gd name="T39" fmla="*/ 17 h 95"/>
              <a:gd name="T40" fmla="*/ 38 w 85"/>
              <a:gd name="T41" fmla="*/ 25 h 95"/>
              <a:gd name="T42" fmla="*/ 37 w 85"/>
              <a:gd name="T43" fmla="*/ 29 h 95"/>
              <a:gd name="T44" fmla="*/ 36 w 85"/>
              <a:gd name="T45" fmla="*/ 22 h 95"/>
              <a:gd name="T46" fmla="*/ 64 w 85"/>
              <a:gd name="T47" fmla="*/ 32 h 95"/>
              <a:gd name="T48" fmla="*/ 56 w 85"/>
              <a:gd name="T49" fmla="*/ 7 h 95"/>
              <a:gd name="T50" fmla="*/ 52 w 85"/>
              <a:gd name="T51" fmla="*/ 7 h 95"/>
              <a:gd name="T52" fmla="*/ 45 w 85"/>
              <a:gd name="T53" fmla="*/ 32 h 95"/>
              <a:gd name="T54" fmla="*/ 49 w 85"/>
              <a:gd name="T55" fmla="*/ 18 h 95"/>
              <a:gd name="T56" fmla="*/ 56 w 85"/>
              <a:gd name="T57" fmla="*/ 32 h 95"/>
              <a:gd name="T58" fmla="*/ 59 w 85"/>
              <a:gd name="T59" fmla="*/ 32 h 95"/>
              <a:gd name="T60" fmla="*/ 65 w 85"/>
              <a:gd name="T61" fmla="*/ 22 h 95"/>
              <a:gd name="T62" fmla="*/ 71 w 85"/>
              <a:gd name="T63" fmla="*/ 32 h 95"/>
              <a:gd name="T64" fmla="*/ 77 w 85"/>
              <a:gd name="T65" fmla="*/ 24 h 95"/>
              <a:gd name="T66" fmla="*/ 72 w 85"/>
              <a:gd name="T67" fmla="*/ 17 h 95"/>
              <a:gd name="T68" fmla="*/ 70 w 85"/>
              <a:gd name="T69" fmla="*/ 12 h 95"/>
              <a:gd name="T70" fmla="*/ 72 w 85"/>
              <a:gd name="T71" fmla="*/ 11 h 95"/>
              <a:gd name="T72" fmla="*/ 77 w 85"/>
              <a:gd name="T73" fmla="*/ 16 h 95"/>
              <a:gd name="T74" fmla="*/ 71 w 85"/>
              <a:gd name="T75" fmla="*/ 7 h 95"/>
              <a:gd name="T76" fmla="*/ 65 w 85"/>
              <a:gd name="T77" fmla="*/ 15 h 95"/>
              <a:gd name="T78" fmla="*/ 70 w 85"/>
              <a:gd name="T79" fmla="*/ 22 h 95"/>
              <a:gd name="T80" fmla="*/ 72 w 85"/>
              <a:gd name="T81" fmla="*/ 28 h 95"/>
              <a:gd name="T82" fmla="*/ 70 w 85"/>
              <a:gd name="T83" fmla="*/ 28 h 95"/>
              <a:gd name="T84" fmla="*/ 65 w 85"/>
              <a:gd name="T85" fmla="*/ 22 h 95"/>
              <a:gd name="T86" fmla="*/ 7 w 85"/>
              <a:gd name="T87" fmla="*/ 68 h 95"/>
              <a:gd name="T88" fmla="*/ 20 w 85"/>
              <a:gd name="T89" fmla="*/ 62 h 95"/>
              <a:gd name="T90" fmla="*/ 26 w 85"/>
              <a:gd name="T91" fmla="*/ 62 h 95"/>
              <a:gd name="T92" fmla="*/ 39 w 85"/>
              <a:gd name="T93" fmla="*/ 68 h 95"/>
              <a:gd name="T94" fmla="*/ 26 w 85"/>
              <a:gd name="T95" fmla="*/ 62 h 95"/>
              <a:gd name="T96" fmla="*/ 7 w 85"/>
              <a:gd name="T97" fmla="*/ 79 h 95"/>
              <a:gd name="T98" fmla="*/ 20 w 85"/>
              <a:gd name="T99" fmla="*/ 73 h 95"/>
              <a:gd name="T100" fmla="*/ 26 w 85"/>
              <a:gd name="T101" fmla="*/ 73 h 95"/>
              <a:gd name="T102" fmla="*/ 39 w 85"/>
              <a:gd name="T103" fmla="*/ 79 h 95"/>
              <a:gd name="T104" fmla="*/ 26 w 85"/>
              <a:gd name="T105" fmla="*/ 73 h 95"/>
              <a:gd name="T106" fmla="*/ 7 w 85"/>
              <a:gd name="T107" fmla="*/ 89 h 95"/>
              <a:gd name="T108" fmla="*/ 20 w 85"/>
              <a:gd name="T109" fmla="*/ 83 h 95"/>
              <a:gd name="T110" fmla="*/ 26 w 85"/>
              <a:gd name="T111" fmla="*/ 83 h 95"/>
              <a:gd name="T112" fmla="*/ 39 w 85"/>
              <a:gd name="T113" fmla="*/ 89 h 95"/>
              <a:gd name="T114" fmla="*/ 26 w 85"/>
              <a:gd name="T115"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95">
                <a:moveTo>
                  <a:pt x="0" y="18"/>
                </a:moveTo>
                <a:cubicBezTo>
                  <a:pt x="18" y="18"/>
                  <a:pt x="18" y="18"/>
                  <a:pt x="18" y="18"/>
                </a:cubicBezTo>
                <a:cubicBezTo>
                  <a:pt x="18" y="26"/>
                  <a:pt x="18" y="26"/>
                  <a:pt x="18" y="26"/>
                </a:cubicBezTo>
                <a:cubicBezTo>
                  <a:pt x="7" y="26"/>
                  <a:pt x="7" y="26"/>
                  <a:pt x="7" y="26"/>
                </a:cubicBezTo>
                <a:cubicBezTo>
                  <a:pt x="7" y="57"/>
                  <a:pt x="7" y="57"/>
                  <a:pt x="7" y="57"/>
                </a:cubicBezTo>
                <a:cubicBezTo>
                  <a:pt x="39" y="57"/>
                  <a:pt x="39" y="57"/>
                  <a:pt x="39" y="57"/>
                </a:cubicBezTo>
                <a:cubicBezTo>
                  <a:pt x="39" y="40"/>
                  <a:pt x="39" y="40"/>
                  <a:pt x="39" y="40"/>
                </a:cubicBezTo>
                <a:cubicBezTo>
                  <a:pt x="37" y="40"/>
                  <a:pt x="37" y="40"/>
                  <a:pt x="37" y="40"/>
                </a:cubicBezTo>
                <a:cubicBezTo>
                  <a:pt x="22" y="51"/>
                  <a:pt x="22" y="51"/>
                  <a:pt x="22" y="51"/>
                </a:cubicBezTo>
                <a:cubicBezTo>
                  <a:pt x="27" y="40"/>
                  <a:pt x="27" y="40"/>
                  <a:pt x="27" y="40"/>
                </a:cubicBezTo>
                <a:cubicBezTo>
                  <a:pt x="22" y="40"/>
                  <a:pt x="22" y="40"/>
                  <a:pt x="22" y="40"/>
                </a:cubicBezTo>
                <a:cubicBezTo>
                  <a:pt x="22" y="30"/>
                  <a:pt x="22" y="30"/>
                  <a:pt x="22" y="30"/>
                </a:cubicBezTo>
                <a:cubicBezTo>
                  <a:pt x="22" y="26"/>
                  <a:pt x="22" y="26"/>
                  <a:pt x="22" y="26"/>
                </a:cubicBezTo>
                <a:cubicBezTo>
                  <a:pt x="22" y="18"/>
                  <a:pt x="22" y="18"/>
                  <a:pt x="22" y="18"/>
                </a:cubicBezTo>
                <a:cubicBezTo>
                  <a:pt x="22" y="16"/>
                  <a:pt x="22" y="16"/>
                  <a:pt x="22" y="16"/>
                </a:cubicBezTo>
                <a:cubicBezTo>
                  <a:pt x="22" y="0"/>
                  <a:pt x="22" y="0"/>
                  <a:pt x="22" y="0"/>
                </a:cubicBezTo>
                <a:cubicBezTo>
                  <a:pt x="85" y="0"/>
                  <a:pt x="85" y="0"/>
                  <a:pt x="85" y="0"/>
                </a:cubicBezTo>
                <a:cubicBezTo>
                  <a:pt x="85" y="40"/>
                  <a:pt x="85" y="40"/>
                  <a:pt x="85" y="40"/>
                </a:cubicBezTo>
                <a:cubicBezTo>
                  <a:pt x="46" y="40"/>
                  <a:pt x="46" y="40"/>
                  <a:pt x="46" y="40"/>
                </a:cubicBezTo>
                <a:cubicBezTo>
                  <a:pt x="46" y="95"/>
                  <a:pt x="46" y="95"/>
                  <a:pt x="46" y="95"/>
                </a:cubicBezTo>
                <a:cubicBezTo>
                  <a:pt x="0" y="95"/>
                  <a:pt x="0" y="95"/>
                  <a:pt x="0" y="95"/>
                </a:cubicBezTo>
                <a:cubicBezTo>
                  <a:pt x="0" y="18"/>
                  <a:pt x="0" y="18"/>
                  <a:pt x="0" y="18"/>
                </a:cubicBezTo>
                <a:close/>
                <a:moveTo>
                  <a:pt x="31" y="22"/>
                </a:moveTo>
                <a:cubicBezTo>
                  <a:pt x="31" y="28"/>
                  <a:pt x="31" y="28"/>
                  <a:pt x="31" y="28"/>
                </a:cubicBezTo>
                <a:cubicBezTo>
                  <a:pt x="31" y="31"/>
                  <a:pt x="33" y="32"/>
                  <a:pt x="37" y="32"/>
                </a:cubicBezTo>
                <a:cubicBezTo>
                  <a:pt x="41" y="32"/>
                  <a:pt x="43" y="31"/>
                  <a:pt x="43" y="27"/>
                </a:cubicBezTo>
                <a:cubicBezTo>
                  <a:pt x="43" y="24"/>
                  <a:pt x="43" y="24"/>
                  <a:pt x="43" y="24"/>
                </a:cubicBezTo>
                <a:cubicBezTo>
                  <a:pt x="43" y="23"/>
                  <a:pt x="43" y="22"/>
                  <a:pt x="42" y="21"/>
                </a:cubicBezTo>
                <a:cubicBezTo>
                  <a:pt x="42" y="20"/>
                  <a:pt x="40" y="19"/>
                  <a:pt x="38" y="17"/>
                </a:cubicBezTo>
                <a:cubicBezTo>
                  <a:pt x="37" y="15"/>
                  <a:pt x="36" y="14"/>
                  <a:pt x="36" y="13"/>
                </a:cubicBezTo>
                <a:cubicBezTo>
                  <a:pt x="36" y="12"/>
                  <a:pt x="36" y="12"/>
                  <a:pt x="36" y="12"/>
                </a:cubicBezTo>
                <a:cubicBezTo>
                  <a:pt x="36" y="11"/>
                  <a:pt x="36" y="10"/>
                  <a:pt x="37" y="10"/>
                </a:cubicBezTo>
                <a:cubicBezTo>
                  <a:pt x="38" y="10"/>
                  <a:pt x="38" y="11"/>
                  <a:pt x="38" y="11"/>
                </a:cubicBezTo>
                <a:cubicBezTo>
                  <a:pt x="38" y="16"/>
                  <a:pt x="38" y="16"/>
                  <a:pt x="38" y="16"/>
                </a:cubicBezTo>
                <a:cubicBezTo>
                  <a:pt x="43" y="16"/>
                  <a:pt x="43" y="16"/>
                  <a:pt x="43" y="16"/>
                </a:cubicBezTo>
                <a:cubicBezTo>
                  <a:pt x="43" y="11"/>
                  <a:pt x="43" y="11"/>
                  <a:pt x="43" y="11"/>
                </a:cubicBezTo>
                <a:cubicBezTo>
                  <a:pt x="43" y="8"/>
                  <a:pt x="41" y="7"/>
                  <a:pt x="37" y="7"/>
                </a:cubicBezTo>
                <a:cubicBezTo>
                  <a:pt x="33" y="7"/>
                  <a:pt x="31" y="9"/>
                  <a:pt x="31" y="12"/>
                </a:cubicBezTo>
                <a:cubicBezTo>
                  <a:pt x="31" y="15"/>
                  <a:pt x="31" y="15"/>
                  <a:pt x="31" y="15"/>
                </a:cubicBezTo>
                <a:cubicBezTo>
                  <a:pt x="31" y="16"/>
                  <a:pt x="31" y="16"/>
                  <a:pt x="32" y="17"/>
                </a:cubicBezTo>
                <a:cubicBezTo>
                  <a:pt x="32" y="18"/>
                  <a:pt x="34" y="19"/>
                  <a:pt x="36" y="22"/>
                </a:cubicBezTo>
                <a:cubicBezTo>
                  <a:pt x="37" y="23"/>
                  <a:pt x="38" y="24"/>
                  <a:pt x="38" y="25"/>
                </a:cubicBezTo>
                <a:cubicBezTo>
                  <a:pt x="38" y="28"/>
                  <a:pt x="38" y="28"/>
                  <a:pt x="38" y="28"/>
                </a:cubicBezTo>
                <a:cubicBezTo>
                  <a:pt x="38" y="28"/>
                  <a:pt x="37" y="29"/>
                  <a:pt x="37" y="29"/>
                </a:cubicBezTo>
                <a:cubicBezTo>
                  <a:pt x="36" y="29"/>
                  <a:pt x="36" y="28"/>
                  <a:pt x="36" y="28"/>
                </a:cubicBezTo>
                <a:cubicBezTo>
                  <a:pt x="36" y="22"/>
                  <a:pt x="36" y="22"/>
                  <a:pt x="36" y="22"/>
                </a:cubicBezTo>
                <a:cubicBezTo>
                  <a:pt x="31" y="22"/>
                  <a:pt x="31" y="22"/>
                  <a:pt x="31" y="22"/>
                </a:cubicBezTo>
                <a:close/>
                <a:moveTo>
                  <a:pt x="64" y="32"/>
                </a:moveTo>
                <a:cubicBezTo>
                  <a:pt x="64" y="7"/>
                  <a:pt x="64" y="7"/>
                  <a:pt x="64" y="7"/>
                </a:cubicBezTo>
                <a:cubicBezTo>
                  <a:pt x="56" y="7"/>
                  <a:pt x="56" y="7"/>
                  <a:pt x="56" y="7"/>
                </a:cubicBezTo>
                <a:cubicBezTo>
                  <a:pt x="54" y="20"/>
                  <a:pt x="54" y="20"/>
                  <a:pt x="54" y="20"/>
                </a:cubicBezTo>
                <a:cubicBezTo>
                  <a:pt x="52" y="7"/>
                  <a:pt x="52" y="7"/>
                  <a:pt x="52" y="7"/>
                </a:cubicBezTo>
                <a:cubicBezTo>
                  <a:pt x="45" y="7"/>
                  <a:pt x="45" y="7"/>
                  <a:pt x="45" y="7"/>
                </a:cubicBezTo>
                <a:cubicBezTo>
                  <a:pt x="45" y="32"/>
                  <a:pt x="45" y="32"/>
                  <a:pt x="45" y="32"/>
                </a:cubicBezTo>
                <a:cubicBezTo>
                  <a:pt x="49" y="32"/>
                  <a:pt x="49" y="32"/>
                  <a:pt x="49" y="32"/>
                </a:cubicBezTo>
                <a:cubicBezTo>
                  <a:pt x="49" y="18"/>
                  <a:pt x="49" y="18"/>
                  <a:pt x="49" y="18"/>
                </a:cubicBezTo>
                <a:cubicBezTo>
                  <a:pt x="52" y="32"/>
                  <a:pt x="52" y="32"/>
                  <a:pt x="52" y="32"/>
                </a:cubicBezTo>
                <a:cubicBezTo>
                  <a:pt x="56" y="32"/>
                  <a:pt x="56" y="32"/>
                  <a:pt x="56" y="32"/>
                </a:cubicBezTo>
                <a:cubicBezTo>
                  <a:pt x="59" y="18"/>
                  <a:pt x="59" y="18"/>
                  <a:pt x="59" y="18"/>
                </a:cubicBezTo>
                <a:cubicBezTo>
                  <a:pt x="59" y="32"/>
                  <a:pt x="59" y="32"/>
                  <a:pt x="59" y="32"/>
                </a:cubicBezTo>
                <a:cubicBezTo>
                  <a:pt x="64" y="32"/>
                  <a:pt x="64" y="32"/>
                  <a:pt x="64" y="32"/>
                </a:cubicBezTo>
                <a:close/>
                <a:moveTo>
                  <a:pt x="65" y="22"/>
                </a:moveTo>
                <a:cubicBezTo>
                  <a:pt x="65" y="28"/>
                  <a:pt x="65" y="28"/>
                  <a:pt x="65" y="28"/>
                </a:cubicBezTo>
                <a:cubicBezTo>
                  <a:pt x="65" y="31"/>
                  <a:pt x="67" y="32"/>
                  <a:pt x="71" y="32"/>
                </a:cubicBezTo>
                <a:cubicBezTo>
                  <a:pt x="75" y="32"/>
                  <a:pt x="77" y="31"/>
                  <a:pt x="77" y="27"/>
                </a:cubicBezTo>
                <a:cubicBezTo>
                  <a:pt x="77" y="24"/>
                  <a:pt x="77" y="24"/>
                  <a:pt x="77" y="24"/>
                </a:cubicBezTo>
                <a:cubicBezTo>
                  <a:pt x="77" y="23"/>
                  <a:pt x="77" y="22"/>
                  <a:pt x="76" y="21"/>
                </a:cubicBezTo>
                <a:cubicBezTo>
                  <a:pt x="76" y="20"/>
                  <a:pt x="74" y="19"/>
                  <a:pt x="72" y="17"/>
                </a:cubicBezTo>
                <a:cubicBezTo>
                  <a:pt x="71" y="15"/>
                  <a:pt x="70" y="14"/>
                  <a:pt x="70" y="13"/>
                </a:cubicBezTo>
                <a:cubicBezTo>
                  <a:pt x="70" y="12"/>
                  <a:pt x="70" y="12"/>
                  <a:pt x="70" y="12"/>
                </a:cubicBezTo>
                <a:cubicBezTo>
                  <a:pt x="70" y="11"/>
                  <a:pt x="70" y="10"/>
                  <a:pt x="71" y="10"/>
                </a:cubicBezTo>
                <a:cubicBezTo>
                  <a:pt x="72" y="10"/>
                  <a:pt x="72" y="11"/>
                  <a:pt x="72" y="11"/>
                </a:cubicBezTo>
                <a:cubicBezTo>
                  <a:pt x="72" y="16"/>
                  <a:pt x="72" y="16"/>
                  <a:pt x="72" y="16"/>
                </a:cubicBezTo>
                <a:cubicBezTo>
                  <a:pt x="77" y="16"/>
                  <a:pt x="77" y="16"/>
                  <a:pt x="77" y="16"/>
                </a:cubicBezTo>
                <a:cubicBezTo>
                  <a:pt x="77" y="11"/>
                  <a:pt x="77" y="11"/>
                  <a:pt x="77" y="11"/>
                </a:cubicBezTo>
                <a:cubicBezTo>
                  <a:pt x="77" y="8"/>
                  <a:pt x="75" y="7"/>
                  <a:pt x="71" y="7"/>
                </a:cubicBezTo>
                <a:cubicBezTo>
                  <a:pt x="67" y="7"/>
                  <a:pt x="65" y="9"/>
                  <a:pt x="65" y="12"/>
                </a:cubicBezTo>
                <a:cubicBezTo>
                  <a:pt x="65" y="15"/>
                  <a:pt x="65" y="15"/>
                  <a:pt x="65" y="15"/>
                </a:cubicBezTo>
                <a:cubicBezTo>
                  <a:pt x="65" y="16"/>
                  <a:pt x="65" y="16"/>
                  <a:pt x="66" y="17"/>
                </a:cubicBezTo>
                <a:cubicBezTo>
                  <a:pt x="66" y="18"/>
                  <a:pt x="68" y="19"/>
                  <a:pt x="70" y="22"/>
                </a:cubicBezTo>
                <a:cubicBezTo>
                  <a:pt x="71" y="23"/>
                  <a:pt x="72" y="24"/>
                  <a:pt x="72" y="25"/>
                </a:cubicBezTo>
                <a:cubicBezTo>
                  <a:pt x="72" y="28"/>
                  <a:pt x="72" y="28"/>
                  <a:pt x="72" y="28"/>
                </a:cubicBezTo>
                <a:cubicBezTo>
                  <a:pt x="72" y="28"/>
                  <a:pt x="71" y="29"/>
                  <a:pt x="71" y="29"/>
                </a:cubicBezTo>
                <a:cubicBezTo>
                  <a:pt x="70" y="29"/>
                  <a:pt x="70" y="28"/>
                  <a:pt x="70" y="28"/>
                </a:cubicBezTo>
                <a:cubicBezTo>
                  <a:pt x="70" y="22"/>
                  <a:pt x="70" y="22"/>
                  <a:pt x="70" y="22"/>
                </a:cubicBezTo>
                <a:cubicBezTo>
                  <a:pt x="65" y="22"/>
                  <a:pt x="65" y="22"/>
                  <a:pt x="65" y="22"/>
                </a:cubicBezTo>
                <a:close/>
                <a:moveTo>
                  <a:pt x="7" y="62"/>
                </a:moveTo>
                <a:cubicBezTo>
                  <a:pt x="7" y="68"/>
                  <a:pt x="7" y="68"/>
                  <a:pt x="7" y="68"/>
                </a:cubicBezTo>
                <a:cubicBezTo>
                  <a:pt x="20" y="68"/>
                  <a:pt x="20" y="68"/>
                  <a:pt x="20" y="68"/>
                </a:cubicBezTo>
                <a:cubicBezTo>
                  <a:pt x="20" y="62"/>
                  <a:pt x="20" y="62"/>
                  <a:pt x="20" y="62"/>
                </a:cubicBezTo>
                <a:cubicBezTo>
                  <a:pt x="7" y="62"/>
                  <a:pt x="7" y="62"/>
                  <a:pt x="7" y="62"/>
                </a:cubicBezTo>
                <a:close/>
                <a:moveTo>
                  <a:pt x="26" y="62"/>
                </a:moveTo>
                <a:cubicBezTo>
                  <a:pt x="26" y="68"/>
                  <a:pt x="26" y="68"/>
                  <a:pt x="26" y="68"/>
                </a:cubicBezTo>
                <a:cubicBezTo>
                  <a:pt x="39" y="68"/>
                  <a:pt x="39" y="68"/>
                  <a:pt x="39" y="68"/>
                </a:cubicBezTo>
                <a:cubicBezTo>
                  <a:pt x="39" y="62"/>
                  <a:pt x="39" y="62"/>
                  <a:pt x="39" y="62"/>
                </a:cubicBezTo>
                <a:cubicBezTo>
                  <a:pt x="26" y="62"/>
                  <a:pt x="26" y="62"/>
                  <a:pt x="26" y="62"/>
                </a:cubicBezTo>
                <a:close/>
                <a:moveTo>
                  <a:pt x="7" y="73"/>
                </a:moveTo>
                <a:cubicBezTo>
                  <a:pt x="7" y="79"/>
                  <a:pt x="7" y="79"/>
                  <a:pt x="7" y="79"/>
                </a:cubicBezTo>
                <a:cubicBezTo>
                  <a:pt x="20" y="79"/>
                  <a:pt x="20" y="79"/>
                  <a:pt x="20" y="79"/>
                </a:cubicBezTo>
                <a:cubicBezTo>
                  <a:pt x="20" y="73"/>
                  <a:pt x="20" y="73"/>
                  <a:pt x="20" y="73"/>
                </a:cubicBezTo>
                <a:cubicBezTo>
                  <a:pt x="7" y="73"/>
                  <a:pt x="7" y="73"/>
                  <a:pt x="7" y="73"/>
                </a:cubicBezTo>
                <a:close/>
                <a:moveTo>
                  <a:pt x="26" y="73"/>
                </a:moveTo>
                <a:cubicBezTo>
                  <a:pt x="26" y="79"/>
                  <a:pt x="26" y="79"/>
                  <a:pt x="26" y="79"/>
                </a:cubicBezTo>
                <a:cubicBezTo>
                  <a:pt x="39" y="79"/>
                  <a:pt x="39" y="79"/>
                  <a:pt x="39" y="79"/>
                </a:cubicBezTo>
                <a:cubicBezTo>
                  <a:pt x="39" y="73"/>
                  <a:pt x="39" y="73"/>
                  <a:pt x="39" y="73"/>
                </a:cubicBezTo>
                <a:cubicBezTo>
                  <a:pt x="26" y="73"/>
                  <a:pt x="26" y="73"/>
                  <a:pt x="26" y="73"/>
                </a:cubicBezTo>
                <a:close/>
                <a:moveTo>
                  <a:pt x="7" y="83"/>
                </a:moveTo>
                <a:cubicBezTo>
                  <a:pt x="7" y="89"/>
                  <a:pt x="7" y="89"/>
                  <a:pt x="7" y="89"/>
                </a:cubicBezTo>
                <a:cubicBezTo>
                  <a:pt x="20" y="89"/>
                  <a:pt x="20" y="89"/>
                  <a:pt x="20" y="89"/>
                </a:cubicBezTo>
                <a:cubicBezTo>
                  <a:pt x="20" y="83"/>
                  <a:pt x="20" y="83"/>
                  <a:pt x="20" y="83"/>
                </a:cubicBezTo>
                <a:cubicBezTo>
                  <a:pt x="7" y="83"/>
                  <a:pt x="7" y="83"/>
                  <a:pt x="7" y="83"/>
                </a:cubicBezTo>
                <a:close/>
                <a:moveTo>
                  <a:pt x="26" y="83"/>
                </a:moveTo>
                <a:cubicBezTo>
                  <a:pt x="26" y="89"/>
                  <a:pt x="26" y="89"/>
                  <a:pt x="26" y="89"/>
                </a:cubicBezTo>
                <a:cubicBezTo>
                  <a:pt x="39" y="89"/>
                  <a:pt x="39" y="89"/>
                  <a:pt x="39" y="89"/>
                </a:cubicBezTo>
                <a:cubicBezTo>
                  <a:pt x="39" y="83"/>
                  <a:pt x="39" y="83"/>
                  <a:pt x="39" y="83"/>
                </a:cubicBezTo>
                <a:lnTo>
                  <a:pt x="26" y="83"/>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65000"/>
                </a:schemeClr>
              </a:solidFill>
            </a:endParaRPr>
          </a:p>
        </p:txBody>
      </p:sp>
      <p:sp>
        <p:nvSpPr>
          <p:cNvPr id="34" name="Freeform 13"/>
          <p:cNvSpPr>
            <a:spLocks noEditPoints="1"/>
          </p:cNvSpPr>
          <p:nvPr/>
        </p:nvSpPr>
        <p:spPr bwMode="auto">
          <a:xfrm>
            <a:off x="5316273" y="4910402"/>
            <a:ext cx="285371" cy="393872"/>
          </a:xfrm>
          <a:custGeom>
            <a:avLst/>
            <a:gdLst>
              <a:gd name="T0" fmla="*/ 62 w 81"/>
              <a:gd name="T1" fmla="*/ 37 h 112"/>
              <a:gd name="T2" fmla="*/ 74 w 81"/>
              <a:gd name="T3" fmla="*/ 36 h 112"/>
              <a:gd name="T4" fmla="*/ 69 w 81"/>
              <a:gd name="T5" fmla="*/ 43 h 112"/>
              <a:gd name="T6" fmla="*/ 69 w 81"/>
              <a:gd name="T7" fmla="*/ 100 h 112"/>
              <a:gd name="T8" fmla="*/ 12 w 81"/>
              <a:gd name="T9" fmla="*/ 100 h 112"/>
              <a:gd name="T10" fmla="*/ 12 w 81"/>
              <a:gd name="T11" fmla="*/ 43 h 112"/>
              <a:gd name="T12" fmla="*/ 36 w 81"/>
              <a:gd name="T13" fmla="*/ 27 h 112"/>
              <a:gd name="T14" fmla="*/ 29 w 81"/>
              <a:gd name="T15" fmla="*/ 21 h 112"/>
              <a:gd name="T16" fmla="*/ 22 w 81"/>
              <a:gd name="T17" fmla="*/ 12 h 112"/>
              <a:gd name="T18" fmla="*/ 41 w 81"/>
              <a:gd name="T19" fmla="*/ 0 h 112"/>
              <a:gd name="T20" fmla="*/ 59 w 81"/>
              <a:gd name="T21" fmla="*/ 12 h 112"/>
              <a:gd name="T22" fmla="*/ 52 w 81"/>
              <a:gd name="T23" fmla="*/ 21 h 112"/>
              <a:gd name="T24" fmla="*/ 45 w 81"/>
              <a:gd name="T25" fmla="*/ 27 h 112"/>
              <a:gd name="T26" fmla="*/ 29 w 81"/>
              <a:gd name="T27" fmla="*/ 15 h 112"/>
              <a:gd name="T28" fmla="*/ 52 w 81"/>
              <a:gd name="T29" fmla="*/ 14 h 112"/>
              <a:gd name="T30" fmla="*/ 53 w 81"/>
              <a:gd name="T31" fmla="*/ 12 h 112"/>
              <a:gd name="T32" fmla="*/ 41 w 81"/>
              <a:gd name="T33" fmla="*/ 5 h 112"/>
              <a:gd name="T34" fmla="*/ 28 w 81"/>
              <a:gd name="T35" fmla="*/ 12 h 112"/>
              <a:gd name="T36" fmla="*/ 20 w 81"/>
              <a:gd name="T37" fmla="*/ 53 h 112"/>
              <a:gd name="T38" fmla="*/ 27 w 81"/>
              <a:gd name="T39" fmla="*/ 56 h 112"/>
              <a:gd name="T40" fmla="*/ 20 w 81"/>
              <a:gd name="T41" fmla="*/ 53 h 112"/>
              <a:gd name="T42" fmla="*/ 27 w 81"/>
              <a:gd name="T43" fmla="*/ 87 h 112"/>
              <a:gd name="T44" fmla="*/ 20 w 81"/>
              <a:gd name="T45" fmla="*/ 90 h 112"/>
              <a:gd name="T46" fmla="*/ 61 w 81"/>
              <a:gd name="T47" fmla="*/ 90 h 112"/>
              <a:gd name="T48" fmla="*/ 54 w 81"/>
              <a:gd name="T49" fmla="*/ 87 h 112"/>
              <a:gd name="T50" fmla="*/ 61 w 81"/>
              <a:gd name="T51" fmla="*/ 90 h 112"/>
              <a:gd name="T52" fmla="*/ 61 w 81"/>
              <a:gd name="T53" fmla="*/ 70 h 112"/>
              <a:gd name="T54" fmla="*/ 68 w 81"/>
              <a:gd name="T55" fmla="*/ 73 h 112"/>
              <a:gd name="T56" fmla="*/ 42 w 81"/>
              <a:gd name="T57" fmla="*/ 99 h 112"/>
              <a:gd name="T58" fmla="*/ 39 w 81"/>
              <a:gd name="T59" fmla="*/ 92 h 112"/>
              <a:gd name="T60" fmla="*/ 42 w 81"/>
              <a:gd name="T61" fmla="*/ 99 h 112"/>
              <a:gd name="T62" fmla="*/ 20 w 81"/>
              <a:gd name="T63" fmla="*/ 73 h 112"/>
              <a:gd name="T64" fmla="*/ 13 w 81"/>
              <a:gd name="T65" fmla="*/ 70 h 112"/>
              <a:gd name="T66" fmla="*/ 39 w 81"/>
              <a:gd name="T67" fmla="*/ 44 h 112"/>
              <a:gd name="T68" fmla="*/ 42 w 81"/>
              <a:gd name="T69" fmla="*/ 51 h 112"/>
              <a:gd name="T70" fmla="*/ 39 w 81"/>
              <a:gd name="T71" fmla="*/ 44 h 112"/>
              <a:gd name="T72" fmla="*/ 45 w 81"/>
              <a:gd name="T73" fmla="*/ 68 h 112"/>
              <a:gd name="T74" fmla="*/ 54 w 81"/>
              <a:gd name="T75" fmla="*/ 49 h 112"/>
              <a:gd name="T76" fmla="*/ 38 w 81"/>
              <a:gd name="T77" fmla="*/ 67 h 112"/>
              <a:gd name="T78" fmla="*/ 43 w 81"/>
              <a:gd name="T79" fmla="*/ 78 h 112"/>
              <a:gd name="T80" fmla="*/ 58 w 81"/>
              <a:gd name="T81" fmla="*/ 82 h 112"/>
              <a:gd name="T82" fmla="*/ 46 w 81"/>
              <a:gd name="T83" fmla="*/ 73 h 112"/>
              <a:gd name="T84" fmla="*/ 61 w 81"/>
              <a:gd name="T85" fmla="*/ 51 h 112"/>
              <a:gd name="T86" fmla="*/ 20 w 81"/>
              <a:gd name="T87" fmla="*/ 51 h 112"/>
              <a:gd name="T88" fmla="*/ 20 w 81"/>
              <a:gd name="T89" fmla="*/ 92 h 112"/>
              <a:gd name="T90" fmla="*/ 61 w 81"/>
              <a:gd name="T91" fmla="*/ 92 h 112"/>
              <a:gd name="T92" fmla="*/ 61 w 81"/>
              <a:gd name="T93"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lumMod val="6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anim calcmode="lin" valueType="num">
                                      <p:cBhvr>
                                        <p:cTn id="24" dur="250" fill="hold"/>
                                        <p:tgtEl>
                                          <p:spTgt spid="7"/>
                                        </p:tgtEl>
                                        <p:attrNameLst>
                                          <p:attrName>ppt_x</p:attrName>
                                        </p:attrNameLst>
                                      </p:cBhvr>
                                      <p:tavLst>
                                        <p:tav tm="0">
                                          <p:val>
                                            <p:strVal val="#ppt_x"/>
                                          </p:val>
                                        </p:tav>
                                        <p:tav tm="100000">
                                          <p:val>
                                            <p:strVal val="#ppt_x"/>
                                          </p:val>
                                        </p:tav>
                                      </p:tavLst>
                                    </p:anim>
                                    <p:anim calcmode="lin" valueType="num">
                                      <p:cBhvr>
                                        <p:cTn id="25" dur="2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50"/>
                                        <p:tgtEl>
                                          <p:spTgt spid="13"/>
                                        </p:tgtEl>
                                      </p:cBhvr>
                                    </p:animEffect>
                                    <p:anim calcmode="lin" valueType="num">
                                      <p:cBhvr>
                                        <p:cTn id="42" dur="250" fill="hold"/>
                                        <p:tgtEl>
                                          <p:spTgt spid="13"/>
                                        </p:tgtEl>
                                        <p:attrNameLst>
                                          <p:attrName>ppt_x</p:attrName>
                                        </p:attrNameLst>
                                      </p:cBhvr>
                                      <p:tavLst>
                                        <p:tav tm="0">
                                          <p:val>
                                            <p:strVal val="#ppt_x"/>
                                          </p:val>
                                        </p:tav>
                                        <p:tav tm="100000">
                                          <p:val>
                                            <p:strVal val="#ppt_x"/>
                                          </p:val>
                                        </p:tav>
                                      </p:tavLst>
                                    </p:anim>
                                    <p:anim calcmode="lin" valueType="num">
                                      <p:cBhvr>
                                        <p:cTn id="43" dur="25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nodePh="1">
                                  <p:stCondLst>
                                    <p:cond delay="0"/>
                                  </p:stCondLst>
                                  <p:endCondLst>
                                    <p:cond evt="begin" delay="0">
                                      <p:tn val="45"/>
                                    </p:cond>
                                  </p:end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50"/>
                                        <p:tgtEl>
                                          <p:spTgt spid="14"/>
                                        </p:tgtEl>
                                      </p:cBhvr>
                                    </p:animEffect>
                                    <p:anim calcmode="lin" valueType="num">
                                      <p:cBhvr>
                                        <p:cTn id="48" dur="250" fill="hold"/>
                                        <p:tgtEl>
                                          <p:spTgt spid="14"/>
                                        </p:tgtEl>
                                        <p:attrNameLst>
                                          <p:attrName>ppt_x</p:attrName>
                                        </p:attrNameLst>
                                      </p:cBhvr>
                                      <p:tavLst>
                                        <p:tav tm="0">
                                          <p:val>
                                            <p:strVal val="#ppt_x"/>
                                          </p:val>
                                        </p:tav>
                                        <p:tav tm="100000">
                                          <p:val>
                                            <p:strVal val="#ppt_x"/>
                                          </p:val>
                                        </p:tav>
                                      </p:tavLst>
                                    </p:anim>
                                    <p:anim calcmode="lin" valueType="num">
                                      <p:cBhvr>
                                        <p:cTn id="49" dur="25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nodePh="1">
                                  <p:stCondLst>
                                    <p:cond delay="0"/>
                                  </p:stCondLst>
                                  <p:endCondLst>
                                    <p:cond evt="begin" delay="0">
                                      <p:tn val="51"/>
                                    </p:cond>
                                  </p:end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50"/>
                                        <p:tgtEl>
                                          <p:spTgt spid="15"/>
                                        </p:tgtEl>
                                      </p:cBhvr>
                                    </p:animEffect>
                                    <p:anim calcmode="lin" valueType="num">
                                      <p:cBhvr>
                                        <p:cTn id="54" dur="250" fill="hold"/>
                                        <p:tgtEl>
                                          <p:spTgt spid="15"/>
                                        </p:tgtEl>
                                        <p:attrNameLst>
                                          <p:attrName>ppt_x</p:attrName>
                                        </p:attrNameLst>
                                      </p:cBhvr>
                                      <p:tavLst>
                                        <p:tav tm="0">
                                          <p:val>
                                            <p:strVal val="#ppt_x"/>
                                          </p:val>
                                        </p:tav>
                                        <p:tav tm="100000">
                                          <p:val>
                                            <p:strVal val="#ppt_x"/>
                                          </p:val>
                                        </p:tav>
                                      </p:tavLst>
                                    </p:anim>
                                    <p:anim calcmode="lin" valueType="num">
                                      <p:cBhvr>
                                        <p:cTn id="55" dur="25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nodePh="1">
                                  <p:stCondLst>
                                    <p:cond delay="0"/>
                                  </p:stCondLst>
                                  <p:endCondLst>
                                    <p:cond evt="begin" delay="0">
                                      <p:tn val="57"/>
                                    </p:cond>
                                  </p:endCondLst>
                                  <p:childTnLst>
                                    <p:set>
                                      <p:cBhvr>
                                        <p:cTn id="58" dur="1" fill="hold">
                                          <p:stCondLst>
                                            <p:cond delay="0"/>
                                          </p:stCondLst>
                                        </p:cTn>
                                        <p:tgtEl>
                                          <p:spTgt spid="16"/>
                                        </p:tgtEl>
                                        <p:attrNameLst>
                                          <p:attrName>style.visibility</p:attrName>
                                        </p:attrNameLst>
                                      </p:cBhvr>
                                      <p:to>
                                        <p:strVal val="visible"/>
                                      </p:to>
                                    </p:set>
                                    <p:animEffect transition="in" filter="fade">
                                      <p:cBhvr>
                                        <p:cTn id="59" dur="250"/>
                                        <p:tgtEl>
                                          <p:spTgt spid="16"/>
                                        </p:tgtEl>
                                      </p:cBhvr>
                                    </p:animEffect>
                                    <p:anim calcmode="lin" valueType="num">
                                      <p:cBhvr>
                                        <p:cTn id="60" dur="250" fill="hold"/>
                                        <p:tgtEl>
                                          <p:spTgt spid="16"/>
                                        </p:tgtEl>
                                        <p:attrNameLst>
                                          <p:attrName>ppt_x</p:attrName>
                                        </p:attrNameLst>
                                      </p:cBhvr>
                                      <p:tavLst>
                                        <p:tav tm="0">
                                          <p:val>
                                            <p:strVal val="#ppt_x"/>
                                          </p:val>
                                        </p:tav>
                                        <p:tav tm="100000">
                                          <p:val>
                                            <p:strVal val="#ppt_x"/>
                                          </p:val>
                                        </p:tav>
                                      </p:tavLst>
                                    </p:anim>
                                    <p:anim calcmode="lin" valueType="num">
                                      <p:cBhvr>
                                        <p:cTn id="61" dur="250" fill="hold"/>
                                        <p:tgtEl>
                                          <p:spTgt spid="16"/>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50"/>
                                        <p:tgtEl>
                                          <p:spTgt spid="17"/>
                                        </p:tgtEl>
                                      </p:cBhvr>
                                    </p:animEffect>
                                    <p:anim calcmode="lin" valueType="num">
                                      <p:cBhvr>
                                        <p:cTn id="66" dur="250" fill="hold"/>
                                        <p:tgtEl>
                                          <p:spTgt spid="17"/>
                                        </p:tgtEl>
                                        <p:attrNameLst>
                                          <p:attrName>ppt_x</p:attrName>
                                        </p:attrNameLst>
                                      </p:cBhvr>
                                      <p:tavLst>
                                        <p:tav tm="0">
                                          <p:val>
                                            <p:strVal val="#ppt_x"/>
                                          </p:val>
                                        </p:tav>
                                        <p:tav tm="100000">
                                          <p:val>
                                            <p:strVal val="#ppt_x"/>
                                          </p:val>
                                        </p:tav>
                                      </p:tavLst>
                                    </p:anim>
                                    <p:anim calcmode="lin" valueType="num">
                                      <p:cBhvr>
                                        <p:cTn id="67" dur="25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nodePh="1">
                                  <p:stCondLst>
                                    <p:cond delay="0"/>
                                  </p:stCondLst>
                                  <p:endCondLst>
                                    <p:cond evt="begin" delay="0">
                                      <p:tn val="69"/>
                                    </p:cond>
                                  </p:endCondLst>
                                  <p:childTnLst>
                                    <p:set>
                                      <p:cBhvr>
                                        <p:cTn id="70" dur="1" fill="hold">
                                          <p:stCondLst>
                                            <p:cond delay="0"/>
                                          </p:stCondLst>
                                        </p:cTn>
                                        <p:tgtEl>
                                          <p:spTgt spid="18"/>
                                        </p:tgtEl>
                                        <p:attrNameLst>
                                          <p:attrName>style.visibility</p:attrName>
                                        </p:attrNameLst>
                                      </p:cBhvr>
                                      <p:to>
                                        <p:strVal val="visible"/>
                                      </p:to>
                                    </p:set>
                                    <p:animEffect transition="in" filter="fade">
                                      <p:cBhvr>
                                        <p:cTn id="71" dur="250"/>
                                        <p:tgtEl>
                                          <p:spTgt spid="18"/>
                                        </p:tgtEl>
                                      </p:cBhvr>
                                    </p:animEffect>
                                    <p:anim calcmode="lin" valueType="num">
                                      <p:cBhvr>
                                        <p:cTn id="72" dur="250" fill="hold"/>
                                        <p:tgtEl>
                                          <p:spTgt spid="18"/>
                                        </p:tgtEl>
                                        <p:attrNameLst>
                                          <p:attrName>ppt_x</p:attrName>
                                        </p:attrNameLst>
                                      </p:cBhvr>
                                      <p:tavLst>
                                        <p:tav tm="0">
                                          <p:val>
                                            <p:strVal val="#ppt_x"/>
                                          </p:val>
                                        </p:tav>
                                        <p:tav tm="100000">
                                          <p:val>
                                            <p:strVal val="#ppt_x"/>
                                          </p:val>
                                        </p:tav>
                                      </p:tavLst>
                                    </p:anim>
                                    <p:anim calcmode="lin" valueType="num">
                                      <p:cBhvr>
                                        <p:cTn id="73" dur="250" fill="hold"/>
                                        <p:tgtEl>
                                          <p:spTgt spid="18"/>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nodePh="1">
                                  <p:stCondLst>
                                    <p:cond delay="0"/>
                                  </p:stCondLst>
                                  <p:endCondLst>
                                    <p:cond evt="begin" delay="0">
                                      <p:tn val="75"/>
                                    </p:cond>
                                  </p:endCondLst>
                                  <p:childTnLst>
                                    <p:set>
                                      <p:cBhvr>
                                        <p:cTn id="76" dur="1" fill="hold">
                                          <p:stCondLst>
                                            <p:cond delay="0"/>
                                          </p:stCondLst>
                                        </p:cTn>
                                        <p:tgtEl>
                                          <p:spTgt spid="19"/>
                                        </p:tgtEl>
                                        <p:attrNameLst>
                                          <p:attrName>style.visibility</p:attrName>
                                        </p:attrNameLst>
                                      </p:cBhvr>
                                      <p:to>
                                        <p:strVal val="visible"/>
                                      </p:to>
                                    </p:set>
                                    <p:animEffect transition="in" filter="fade">
                                      <p:cBhvr>
                                        <p:cTn id="77" dur="250"/>
                                        <p:tgtEl>
                                          <p:spTgt spid="19"/>
                                        </p:tgtEl>
                                      </p:cBhvr>
                                    </p:animEffect>
                                    <p:anim calcmode="lin" valueType="num">
                                      <p:cBhvr>
                                        <p:cTn id="78" dur="250" fill="hold"/>
                                        <p:tgtEl>
                                          <p:spTgt spid="19"/>
                                        </p:tgtEl>
                                        <p:attrNameLst>
                                          <p:attrName>ppt_x</p:attrName>
                                        </p:attrNameLst>
                                      </p:cBhvr>
                                      <p:tavLst>
                                        <p:tav tm="0">
                                          <p:val>
                                            <p:strVal val="#ppt_x"/>
                                          </p:val>
                                        </p:tav>
                                        <p:tav tm="100000">
                                          <p:val>
                                            <p:strVal val="#ppt_x"/>
                                          </p:val>
                                        </p:tav>
                                      </p:tavLst>
                                    </p:anim>
                                    <p:anim calcmode="lin" valueType="num">
                                      <p:cBhvr>
                                        <p:cTn id="79" dur="250" fill="hold"/>
                                        <p:tgtEl>
                                          <p:spTgt spid="19"/>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250"/>
                                        <p:tgtEl>
                                          <p:spTgt spid="20"/>
                                        </p:tgtEl>
                                      </p:cBhvr>
                                    </p:animEffect>
                                    <p:anim calcmode="lin" valueType="num">
                                      <p:cBhvr>
                                        <p:cTn id="84" dur="250" fill="hold"/>
                                        <p:tgtEl>
                                          <p:spTgt spid="20"/>
                                        </p:tgtEl>
                                        <p:attrNameLst>
                                          <p:attrName>ppt_x</p:attrName>
                                        </p:attrNameLst>
                                      </p:cBhvr>
                                      <p:tavLst>
                                        <p:tav tm="0">
                                          <p:val>
                                            <p:strVal val="#ppt_x"/>
                                          </p:val>
                                        </p:tav>
                                        <p:tav tm="100000">
                                          <p:val>
                                            <p:strVal val="#ppt_x"/>
                                          </p:val>
                                        </p:tav>
                                      </p:tavLst>
                                    </p:anim>
                                    <p:anim calcmode="lin" valueType="num">
                                      <p:cBhvr>
                                        <p:cTn id="85" dur="250" fill="hold"/>
                                        <p:tgtEl>
                                          <p:spTgt spid="20"/>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nodePh="1">
                                  <p:stCondLst>
                                    <p:cond delay="0"/>
                                  </p:stCondLst>
                                  <p:endCondLst>
                                    <p:cond evt="begin" delay="0">
                                      <p:tn val="87"/>
                                    </p:cond>
                                  </p:endCondLst>
                                  <p:childTnLst>
                                    <p:set>
                                      <p:cBhvr>
                                        <p:cTn id="88" dur="1" fill="hold">
                                          <p:stCondLst>
                                            <p:cond delay="0"/>
                                          </p:stCondLst>
                                        </p:cTn>
                                        <p:tgtEl>
                                          <p:spTgt spid="21"/>
                                        </p:tgtEl>
                                        <p:attrNameLst>
                                          <p:attrName>style.visibility</p:attrName>
                                        </p:attrNameLst>
                                      </p:cBhvr>
                                      <p:to>
                                        <p:strVal val="visible"/>
                                      </p:to>
                                    </p:set>
                                    <p:animEffect transition="in" filter="fade">
                                      <p:cBhvr>
                                        <p:cTn id="89" dur="250"/>
                                        <p:tgtEl>
                                          <p:spTgt spid="21"/>
                                        </p:tgtEl>
                                      </p:cBhvr>
                                    </p:animEffect>
                                    <p:anim calcmode="lin" valueType="num">
                                      <p:cBhvr>
                                        <p:cTn id="90" dur="250" fill="hold"/>
                                        <p:tgtEl>
                                          <p:spTgt spid="21"/>
                                        </p:tgtEl>
                                        <p:attrNameLst>
                                          <p:attrName>ppt_x</p:attrName>
                                        </p:attrNameLst>
                                      </p:cBhvr>
                                      <p:tavLst>
                                        <p:tav tm="0">
                                          <p:val>
                                            <p:strVal val="#ppt_x"/>
                                          </p:val>
                                        </p:tav>
                                        <p:tav tm="100000">
                                          <p:val>
                                            <p:strVal val="#ppt_x"/>
                                          </p:val>
                                        </p:tav>
                                      </p:tavLst>
                                    </p:anim>
                                    <p:anim calcmode="lin" valueType="num">
                                      <p:cBhvr>
                                        <p:cTn id="91" dur="250" fill="hold"/>
                                        <p:tgtEl>
                                          <p:spTgt spid="21"/>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250"/>
                                        <p:tgtEl>
                                          <p:spTgt spid="22"/>
                                        </p:tgtEl>
                                      </p:cBhvr>
                                    </p:animEffect>
                                    <p:anim calcmode="lin" valueType="num">
                                      <p:cBhvr>
                                        <p:cTn id="96" dur="250" fill="hold"/>
                                        <p:tgtEl>
                                          <p:spTgt spid="22"/>
                                        </p:tgtEl>
                                        <p:attrNameLst>
                                          <p:attrName>ppt_x</p:attrName>
                                        </p:attrNameLst>
                                      </p:cBhvr>
                                      <p:tavLst>
                                        <p:tav tm="0">
                                          <p:val>
                                            <p:strVal val="#ppt_x"/>
                                          </p:val>
                                        </p:tav>
                                        <p:tav tm="100000">
                                          <p:val>
                                            <p:strVal val="#ppt_x"/>
                                          </p:val>
                                        </p:tav>
                                      </p:tavLst>
                                    </p:anim>
                                    <p:anim calcmode="lin" valueType="num">
                                      <p:cBhvr>
                                        <p:cTn id="97" dur="250" fill="hold"/>
                                        <p:tgtEl>
                                          <p:spTgt spid="22"/>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250"/>
                                        <p:tgtEl>
                                          <p:spTgt spid="23"/>
                                        </p:tgtEl>
                                      </p:cBhvr>
                                    </p:animEffect>
                                    <p:anim calcmode="lin" valueType="num">
                                      <p:cBhvr>
                                        <p:cTn id="102" dur="250" fill="hold"/>
                                        <p:tgtEl>
                                          <p:spTgt spid="23"/>
                                        </p:tgtEl>
                                        <p:attrNameLst>
                                          <p:attrName>ppt_x</p:attrName>
                                        </p:attrNameLst>
                                      </p:cBhvr>
                                      <p:tavLst>
                                        <p:tav tm="0">
                                          <p:val>
                                            <p:strVal val="#ppt_x"/>
                                          </p:val>
                                        </p:tav>
                                        <p:tav tm="100000">
                                          <p:val>
                                            <p:strVal val="#ppt_x"/>
                                          </p:val>
                                        </p:tav>
                                      </p:tavLst>
                                    </p:anim>
                                    <p:anim calcmode="lin" valueType="num">
                                      <p:cBhvr>
                                        <p:cTn id="103" dur="250" fill="hold"/>
                                        <p:tgtEl>
                                          <p:spTgt spid="2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2"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250"/>
                                        <p:tgtEl>
                                          <p:spTgt spid="24"/>
                                        </p:tgtEl>
                                      </p:cBhvr>
                                    </p:animEffect>
                                    <p:anim calcmode="lin" valueType="num">
                                      <p:cBhvr>
                                        <p:cTn id="108" dur="250" fill="hold"/>
                                        <p:tgtEl>
                                          <p:spTgt spid="24"/>
                                        </p:tgtEl>
                                        <p:attrNameLst>
                                          <p:attrName>ppt_x</p:attrName>
                                        </p:attrNameLst>
                                      </p:cBhvr>
                                      <p:tavLst>
                                        <p:tav tm="0">
                                          <p:val>
                                            <p:strVal val="#ppt_x"/>
                                          </p:val>
                                        </p:tav>
                                        <p:tav tm="100000">
                                          <p:val>
                                            <p:strVal val="#ppt_x"/>
                                          </p:val>
                                        </p:tav>
                                      </p:tavLst>
                                    </p:anim>
                                    <p:anim calcmode="lin" valueType="num">
                                      <p:cBhvr>
                                        <p:cTn id="109" dur="250" fill="hold"/>
                                        <p:tgtEl>
                                          <p:spTgt spid="24"/>
                                        </p:tgtEl>
                                        <p:attrNameLst>
                                          <p:attrName>ppt_y</p:attrName>
                                        </p:attrNameLst>
                                      </p:cBhvr>
                                      <p:tavLst>
                                        <p:tav tm="0">
                                          <p:val>
                                            <p:strVal val="#ppt_y+.1"/>
                                          </p:val>
                                        </p:tav>
                                        <p:tav tm="100000">
                                          <p:val>
                                            <p:strVal val="#ppt_y"/>
                                          </p:val>
                                        </p:tav>
                                      </p:tavLst>
                                    </p:anim>
                                  </p:childTnLst>
                                </p:cTn>
                              </p:par>
                            </p:childTnLst>
                          </p:cTn>
                        </p:par>
                        <p:par>
                          <p:cTn id="110" fill="hold">
                            <p:stCondLst>
                              <p:cond delay="9000"/>
                            </p:stCondLst>
                            <p:childTnLst>
                              <p:par>
                                <p:cTn id="111" presetID="42" presetClass="entr" presetSubtype="0" fill="hold" grpId="0" nodeType="after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fade">
                                      <p:cBhvr>
                                        <p:cTn id="113" dur="250"/>
                                        <p:tgtEl>
                                          <p:spTgt spid="25"/>
                                        </p:tgtEl>
                                      </p:cBhvr>
                                    </p:animEffect>
                                    <p:anim calcmode="lin" valueType="num">
                                      <p:cBhvr>
                                        <p:cTn id="114" dur="250" fill="hold"/>
                                        <p:tgtEl>
                                          <p:spTgt spid="25"/>
                                        </p:tgtEl>
                                        <p:attrNameLst>
                                          <p:attrName>ppt_x</p:attrName>
                                        </p:attrNameLst>
                                      </p:cBhvr>
                                      <p:tavLst>
                                        <p:tav tm="0">
                                          <p:val>
                                            <p:strVal val="#ppt_x"/>
                                          </p:val>
                                        </p:tav>
                                        <p:tav tm="100000">
                                          <p:val>
                                            <p:strVal val="#ppt_x"/>
                                          </p:val>
                                        </p:tav>
                                      </p:tavLst>
                                    </p:anim>
                                    <p:anim calcmode="lin" valueType="num">
                                      <p:cBhvr>
                                        <p:cTn id="115" dur="250" fill="hold"/>
                                        <p:tgtEl>
                                          <p:spTgt spid="2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42" presetClass="entr" presetSubtype="0" fill="hold" grpId="0" nodeType="after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250"/>
                                        <p:tgtEl>
                                          <p:spTgt spid="26"/>
                                        </p:tgtEl>
                                      </p:cBhvr>
                                    </p:animEffect>
                                    <p:anim calcmode="lin" valueType="num">
                                      <p:cBhvr>
                                        <p:cTn id="120" dur="250" fill="hold"/>
                                        <p:tgtEl>
                                          <p:spTgt spid="26"/>
                                        </p:tgtEl>
                                        <p:attrNameLst>
                                          <p:attrName>ppt_x</p:attrName>
                                        </p:attrNameLst>
                                      </p:cBhvr>
                                      <p:tavLst>
                                        <p:tav tm="0">
                                          <p:val>
                                            <p:strVal val="#ppt_x"/>
                                          </p:val>
                                        </p:tav>
                                        <p:tav tm="100000">
                                          <p:val>
                                            <p:strVal val="#ppt_x"/>
                                          </p:val>
                                        </p:tav>
                                      </p:tavLst>
                                    </p:anim>
                                    <p:anim calcmode="lin" valueType="num">
                                      <p:cBhvr>
                                        <p:cTn id="121" dur="250" fill="hold"/>
                                        <p:tgtEl>
                                          <p:spTgt spid="26"/>
                                        </p:tgtEl>
                                        <p:attrNameLst>
                                          <p:attrName>ppt_y</p:attrName>
                                        </p:attrNameLst>
                                      </p:cBhvr>
                                      <p:tavLst>
                                        <p:tav tm="0">
                                          <p:val>
                                            <p:strVal val="#ppt_y+.1"/>
                                          </p:val>
                                        </p:tav>
                                        <p:tav tm="100000">
                                          <p:val>
                                            <p:strVal val="#ppt_y"/>
                                          </p:val>
                                        </p:tav>
                                      </p:tavLst>
                                    </p:anim>
                                  </p:childTnLst>
                                </p:cTn>
                              </p:par>
                            </p:childTnLst>
                          </p:cTn>
                        </p:par>
                        <p:par>
                          <p:cTn id="122" fill="hold">
                            <p:stCondLst>
                              <p:cond delay="100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250"/>
                                        <p:tgtEl>
                                          <p:spTgt spid="27"/>
                                        </p:tgtEl>
                                      </p:cBhvr>
                                    </p:animEffect>
                                    <p:anim calcmode="lin" valueType="num">
                                      <p:cBhvr>
                                        <p:cTn id="126" dur="250" fill="hold"/>
                                        <p:tgtEl>
                                          <p:spTgt spid="27"/>
                                        </p:tgtEl>
                                        <p:attrNameLst>
                                          <p:attrName>ppt_x</p:attrName>
                                        </p:attrNameLst>
                                      </p:cBhvr>
                                      <p:tavLst>
                                        <p:tav tm="0">
                                          <p:val>
                                            <p:strVal val="#ppt_x"/>
                                          </p:val>
                                        </p:tav>
                                        <p:tav tm="100000">
                                          <p:val>
                                            <p:strVal val="#ppt_x"/>
                                          </p:val>
                                        </p:tav>
                                      </p:tavLst>
                                    </p:anim>
                                    <p:anim calcmode="lin" valueType="num">
                                      <p:cBhvr>
                                        <p:cTn id="127" dur="250" fill="hold"/>
                                        <p:tgtEl>
                                          <p:spTgt spid="27"/>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42" presetClass="entr" presetSubtype="0" fill="hold" grpId="0" nodeType="after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250"/>
                                        <p:tgtEl>
                                          <p:spTgt spid="28"/>
                                        </p:tgtEl>
                                      </p:cBhvr>
                                    </p:animEffect>
                                    <p:anim calcmode="lin" valueType="num">
                                      <p:cBhvr>
                                        <p:cTn id="132" dur="250" fill="hold"/>
                                        <p:tgtEl>
                                          <p:spTgt spid="28"/>
                                        </p:tgtEl>
                                        <p:attrNameLst>
                                          <p:attrName>ppt_x</p:attrName>
                                        </p:attrNameLst>
                                      </p:cBhvr>
                                      <p:tavLst>
                                        <p:tav tm="0">
                                          <p:val>
                                            <p:strVal val="#ppt_x"/>
                                          </p:val>
                                        </p:tav>
                                        <p:tav tm="100000">
                                          <p:val>
                                            <p:strVal val="#ppt_x"/>
                                          </p:val>
                                        </p:tav>
                                      </p:tavLst>
                                    </p:anim>
                                    <p:anim calcmode="lin" valueType="num">
                                      <p:cBhvr>
                                        <p:cTn id="133" dur="25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1000"/>
                            </p:stCondLst>
                            <p:childTnLst>
                              <p:par>
                                <p:cTn id="135" presetID="42" presetClass="entr" presetSubtype="0"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fade">
                                      <p:cBhvr>
                                        <p:cTn id="137" dur="250"/>
                                        <p:tgtEl>
                                          <p:spTgt spid="29"/>
                                        </p:tgtEl>
                                      </p:cBhvr>
                                    </p:animEffect>
                                    <p:anim calcmode="lin" valueType="num">
                                      <p:cBhvr>
                                        <p:cTn id="138" dur="250" fill="hold"/>
                                        <p:tgtEl>
                                          <p:spTgt spid="29"/>
                                        </p:tgtEl>
                                        <p:attrNameLst>
                                          <p:attrName>ppt_x</p:attrName>
                                        </p:attrNameLst>
                                      </p:cBhvr>
                                      <p:tavLst>
                                        <p:tav tm="0">
                                          <p:val>
                                            <p:strVal val="#ppt_x"/>
                                          </p:val>
                                        </p:tav>
                                        <p:tav tm="100000">
                                          <p:val>
                                            <p:strVal val="#ppt_x"/>
                                          </p:val>
                                        </p:tav>
                                      </p:tavLst>
                                    </p:anim>
                                    <p:anim calcmode="lin" valueType="num">
                                      <p:cBhvr>
                                        <p:cTn id="139" dur="250" fill="hold"/>
                                        <p:tgtEl>
                                          <p:spTgt spid="29"/>
                                        </p:tgtEl>
                                        <p:attrNameLst>
                                          <p:attrName>ppt_y</p:attrName>
                                        </p:attrNameLst>
                                      </p:cBhvr>
                                      <p:tavLst>
                                        <p:tav tm="0">
                                          <p:val>
                                            <p:strVal val="#ppt_y+.1"/>
                                          </p:val>
                                        </p:tav>
                                        <p:tav tm="100000">
                                          <p:val>
                                            <p:strVal val="#ppt_y"/>
                                          </p:val>
                                        </p:tav>
                                      </p:tavLst>
                                    </p:anim>
                                  </p:childTnLst>
                                </p:cTn>
                              </p:par>
                            </p:childTnLst>
                          </p:cTn>
                        </p:par>
                        <p:par>
                          <p:cTn id="140" fill="hold">
                            <p:stCondLst>
                              <p:cond delay="11500"/>
                            </p:stCondLst>
                            <p:childTnLst>
                              <p:par>
                                <p:cTn id="141" presetID="42" presetClass="entr" presetSubtype="0" fill="hold" grpId="0" nodeType="afterEffect">
                                  <p:stCondLst>
                                    <p:cond delay="0"/>
                                  </p:stCondLst>
                                  <p:childTnLst>
                                    <p:set>
                                      <p:cBhvr>
                                        <p:cTn id="142" dur="1" fill="hold">
                                          <p:stCondLst>
                                            <p:cond delay="0"/>
                                          </p:stCondLst>
                                        </p:cTn>
                                        <p:tgtEl>
                                          <p:spTgt spid="30"/>
                                        </p:tgtEl>
                                        <p:attrNameLst>
                                          <p:attrName>style.visibility</p:attrName>
                                        </p:attrNameLst>
                                      </p:cBhvr>
                                      <p:to>
                                        <p:strVal val="visible"/>
                                      </p:to>
                                    </p:set>
                                    <p:animEffect transition="in" filter="fade">
                                      <p:cBhvr>
                                        <p:cTn id="143" dur="250"/>
                                        <p:tgtEl>
                                          <p:spTgt spid="30"/>
                                        </p:tgtEl>
                                      </p:cBhvr>
                                    </p:animEffect>
                                    <p:anim calcmode="lin" valueType="num">
                                      <p:cBhvr>
                                        <p:cTn id="144" dur="250" fill="hold"/>
                                        <p:tgtEl>
                                          <p:spTgt spid="30"/>
                                        </p:tgtEl>
                                        <p:attrNameLst>
                                          <p:attrName>ppt_x</p:attrName>
                                        </p:attrNameLst>
                                      </p:cBhvr>
                                      <p:tavLst>
                                        <p:tav tm="0">
                                          <p:val>
                                            <p:strVal val="#ppt_x"/>
                                          </p:val>
                                        </p:tav>
                                        <p:tav tm="100000">
                                          <p:val>
                                            <p:strVal val="#ppt_x"/>
                                          </p:val>
                                        </p:tav>
                                      </p:tavLst>
                                    </p:anim>
                                    <p:anim calcmode="lin" valueType="num">
                                      <p:cBhvr>
                                        <p:cTn id="145" dur="250" fill="hold"/>
                                        <p:tgtEl>
                                          <p:spTgt spid="30"/>
                                        </p:tgtEl>
                                        <p:attrNameLst>
                                          <p:attrName>ppt_y</p:attrName>
                                        </p:attrNameLst>
                                      </p:cBhvr>
                                      <p:tavLst>
                                        <p:tav tm="0">
                                          <p:val>
                                            <p:strVal val="#ppt_y+.1"/>
                                          </p:val>
                                        </p:tav>
                                        <p:tav tm="100000">
                                          <p:val>
                                            <p:strVal val="#ppt_y"/>
                                          </p:val>
                                        </p:tav>
                                      </p:tavLst>
                                    </p:anim>
                                  </p:childTnLst>
                                </p:cTn>
                              </p:par>
                            </p:childTnLst>
                          </p:cTn>
                        </p:par>
                        <p:par>
                          <p:cTn id="146" fill="hold">
                            <p:stCondLst>
                              <p:cond delay="12000"/>
                            </p:stCondLst>
                            <p:childTnLst>
                              <p:par>
                                <p:cTn id="147" presetID="42" presetClass="entr" presetSubtype="0" fill="hold" grpId="0" nodeType="after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fade">
                                      <p:cBhvr>
                                        <p:cTn id="149" dur="250"/>
                                        <p:tgtEl>
                                          <p:spTgt spid="31"/>
                                        </p:tgtEl>
                                      </p:cBhvr>
                                    </p:animEffect>
                                    <p:anim calcmode="lin" valueType="num">
                                      <p:cBhvr>
                                        <p:cTn id="150" dur="250" fill="hold"/>
                                        <p:tgtEl>
                                          <p:spTgt spid="31"/>
                                        </p:tgtEl>
                                        <p:attrNameLst>
                                          <p:attrName>ppt_x</p:attrName>
                                        </p:attrNameLst>
                                      </p:cBhvr>
                                      <p:tavLst>
                                        <p:tav tm="0">
                                          <p:val>
                                            <p:strVal val="#ppt_x"/>
                                          </p:val>
                                        </p:tav>
                                        <p:tav tm="100000">
                                          <p:val>
                                            <p:strVal val="#ppt_x"/>
                                          </p:val>
                                        </p:tav>
                                      </p:tavLst>
                                    </p:anim>
                                    <p:anim calcmode="lin" valueType="num">
                                      <p:cBhvr>
                                        <p:cTn id="151" dur="250" fill="hold"/>
                                        <p:tgtEl>
                                          <p:spTgt spid="31"/>
                                        </p:tgtEl>
                                        <p:attrNameLst>
                                          <p:attrName>ppt_y</p:attrName>
                                        </p:attrNameLst>
                                      </p:cBhvr>
                                      <p:tavLst>
                                        <p:tav tm="0">
                                          <p:val>
                                            <p:strVal val="#ppt_y+.1"/>
                                          </p:val>
                                        </p:tav>
                                        <p:tav tm="100000">
                                          <p:val>
                                            <p:strVal val="#ppt_y"/>
                                          </p:val>
                                        </p:tav>
                                      </p:tavLst>
                                    </p:anim>
                                  </p:childTnLst>
                                </p:cTn>
                              </p:par>
                            </p:childTnLst>
                          </p:cTn>
                        </p:par>
                        <p:par>
                          <p:cTn id="152" fill="hold">
                            <p:stCondLst>
                              <p:cond delay="12500"/>
                            </p:stCondLst>
                            <p:childTnLst>
                              <p:par>
                                <p:cTn id="153" presetID="42" presetClass="entr" presetSubtype="0" fill="hold" grpId="0" nodeType="afterEffect">
                                  <p:stCondLst>
                                    <p:cond delay="0"/>
                                  </p:stCondLst>
                                  <p:childTnLst>
                                    <p:set>
                                      <p:cBhvr>
                                        <p:cTn id="154" dur="1" fill="hold">
                                          <p:stCondLst>
                                            <p:cond delay="0"/>
                                          </p:stCondLst>
                                        </p:cTn>
                                        <p:tgtEl>
                                          <p:spTgt spid="32"/>
                                        </p:tgtEl>
                                        <p:attrNameLst>
                                          <p:attrName>style.visibility</p:attrName>
                                        </p:attrNameLst>
                                      </p:cBhvr>
                                      <p:to>
                                        <p:strVal val="visible"/>
                                      </p:to>
                                    </p:set>
                                    <p:animEffect transition="in" filter="fade">
                                      <p:cBhvr>
                                        <p:cTn id="155" dur="250"/>
                                        <p:tgtEl>
                                          <p:spTgt spid="32"/>
                                        </p:tgtEl>
                                      </p:cBhvr>
                                    </p:animEffect>
                                    <p:anim calcmode="lin" valueType="num">
                                      <p:cBhvr>
                                        <p:cTn id="156" dur="250" fill="hold"/>
                                        <p:tgtEl>
                                          <p:spTgt spid="32"/>
                                        </p:tgtEl>
                                        <p:attrNameLst>
                                          <p:attrName>ppt_x</p:attrName>
                                        </p:attrNameLst>
                                      </p:cBhvr>
                                      <p:tavLst>
                                        <p:tav tm="0">
                                          <p:val>
                                            <p:strVal val="#ppt_x"/>
                                          </p:val>
                                        </p:tav>
                                        <p:tav tm="100000">
                                          <p:val>
                                            <p:strVal val="#ppt_x"/>
                                          </p:val>
                                        </p:tav>
                                      </p:tavLst>
                                    </p:anim>
                                    <p:anim calcmode="lin" valueType="num">
                                      <p:cBhvr>
                                        <p:cTn id="157" dur="250" fill="hold"/>
                                        <p:tgtEl>
                                          <p:spTgt spid="32"/>
                                        </p:tgtEl>
                                        <p:attrNameLst>
                                          <p:attrName>ppt_y</p:attrName>
                                        </p:attrNameLst>
                                      </p:cBhvr>
                                      <p:tavLst>
                                        <p:tav tm="0">
                                          <p:val>
                                            <p:strVal val="#ppt_y+.1"/>
                                          </p:val>
                                        </p:tav>
                                        <p:tav tm="100000">
                                          <p:val>
                                            <p:strVal val="#ppt_y"/>
                                          </p:val>
                                        </p:tav>
                                      </p:tavLst>
                                    </p:anim>
                                  </p:childTnLst>
                                </p:cTn>
                              </p:par>
                            </p:childTnLst>
                          </p:cTn>
                        </p:par>
                        <p:par>
                          <p:cTn id="158" fill="hold">
                            <p:stCondLst>
                              <p:cond delay="13000"/>
                            </p:stCondLst>
                            <p:childTnLst>
                              <p:par>
                                <p:cTn id="159" presetID="42" presetClass="entr" presetSubtype="0"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Effect transition="in" filter="fade">
                                      <p:cBhvr>
                                        <p:cTn id="161" dur="250"/>
                                        <p:tgtEl>
                                          <p:spTgt spid="33"/>
                                        </p:tgtEl>
                                      </p:cBhvr>
                                    </p:animEffect>
                                    <p:anim calcmode="lin" valueType="num">
                                      <p:cBhvr>
                                        <p:cTn id="162" dur="250" fill="hold"/>
                                        <p:tgtEl>
                                          <p:spTgt spid="33"/>
                                        </p:tgtEl>
                                        <p:attrNameLst>
                                          <p:attrName>ppt_x</p:attrName>
                                        </p:attrNameLst>
                                      </p:cBhvr>
                                      <p:tavLst>
                                        <p:tav tm="0">
                                          <p:val>
                                            <p:strVal val="#ppt_x"/>
                                          </p:val>
                                        </p:tav>
                                        <p:tav tm="100000">
                                          <p:val>
                                            <p:strVal val="#ppt_x"/>
                                          </p:val>
                                        </p:tav>
                                      </p:tavLst>
                                    </p:anim>
                                    <p:anim calcmode="lin" valueType="num">
                                      <p:cBhvr>
                                        <p:cTn id="163" dur="250" fill="hold"/>
                                        <p:tgtEl>
                                          <p:spTgt spid="33"/>
                                        </p:tgtEl>
                                        <p:attrNameLst>
                                          <p:attrName>ppt_y</p:attrName>
                                        </p:attrNameLst>
                                      </p:cBhvr>
                                      <p:tavLst>
                                        <p:tav tm="0">
                                          <p:val>
                                            <p:strVal val="#ppt_y+.1"/>
                                          </p:val>
                                        </p:tav>
                                        <p:tav tm="100000">
                                          <p:val>
                                            <p:strVal val="#ppt_y"/>
                                          </p:val>
                                        </p:tav>
                                      </p:tavLst>
                                    </p:anim>
                                  </p:childTnLst>
                                </p:cTn>
                              </p:par>
                            </p:childTnLst>
                          </p:cTn>
                        </p:par>
                        <p:par>
                          <p:cTn id="164" fill="hold">
                            <p:stCondLst>
                              <p:cond delay="13500"/>
                            </p:stCondLst>
                            <p:childTnLst>
                              <p:par>
                                <p:cTn id="165" presetID="42"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250"/>
                                        <p:tgtEl>
                                          <p:spTgt spid="34"/>
                                        </p:tgtEl>
                                      </p:cBhvr>
                                    </p:animEffect>
                                    <p:anim calcmode="lin" valueType="num">
                                      <p:cBhvr>
                                        <p:cTn id="168" dur="250" fill="hold"/>
                                        <p:tgtEl>
                                          <p:spTgt spid="34"/>
                                        </p:tgtEl>
                                        <p:attrNameLst>
                                          <p:attrName>ppt_x</p:attrName>
                                        </p:attrNameLst>
                                      </p:cBhvr>
                                      <p:tavLst>
                                        <p:tav tm="0">
                                          <p:val>
                                            <p:strVal val="#ppt_x"/>
                                          </p:val>
                                        </p:tav>
                                        <p:tav tm="100000">
                                          <p:val>
                                            <p:strVal val="#ppt_x"/>
                                          </p:val>
                                        </p:tav>
                                      </p:tavLst>
                                    </p:anim>
                                    <p:anim calcmode="lin" valueType="num">
                                      <p:cBhvr>
                                        <p:cTn id="169" dur="2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3" grpId="0" animBg="1"/>
      <p:bldP spid="14" grpId="0"/>
      <p:bldP spid="15" grpId="0"/>
      <p:bldP spid="16" grpId="0"/>
      <p:bldP spid="17" grpId="0"/>
      <p:bldP spid="18" grpId="0"/>
      <p:bldP spid="19" grpId="0"/>
      <p:bldP spid="20" grpId="0" animBg="1"/>
      <p:bldP spid="21" grpId="0"/>
      <p:bldP spid="22" grpId="0"/>
      <p:bldP spid="23" grpId="0"/>
      <p:bldP spid="24" grpId="0"/>
      <p:bldP spid="25" grpId="0"/>
      <p:bldP spid="26" grpId="0"/>
      <p:bldP spid="27" grpId="0"/>
      <p:bldP spid="28" grpId="0" animBg="1"/>
      <p:bldP spid="29" grpId="0" animBg="1"/>
      <p:bldP spid="30" grpId="0" animBg="1"/>
      <p:bldP spid="31" grpId="0" animBg="1"/>
      <p:bldP spid="32" grpId="0" animBg="1"/>
      <p:bldP spid="33"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13" name="TextBox 23"/>
          <p:cNvSpPr txBox="1"/>
          <p:nvPr/>
        </p:nvSpPr>
        <p:spPr>
          <a:xfrm>
            <a:off x="3138616" y="3609769"/>
            <a:ext cx="6270842" cy="584775"/>
          </a:xfrm>
          <a:prstGeom prst="rect">
            <a:avLst/>
          </a:prstGeom>
          <a:noFill/>
        </p:spPr>
        <p:txBody>
          <a:bodyPr wrap="square" rtlCol="0">
            <a:spAutoFit/>
          </a:bodyPr>
          <a:lstStyle/>
          <a:p>
            <a:pPr algn="ctr"/>
            <a:r>
              <a:rPr lang="en-US" altLang="zh-CN" sz="800" dirty="0">
                <a:solidFill>
                  <a:schemeClr val="bg1">
                    <a:lumMod val="75000"/>
                  </a:schemeClr>
                </a:solidFill>
                <a:latin typeface="微软雅黑" panose="020B0503020204020204" pitchFamily="34" charset="-122"/>
                <a:ea typeface="微软雅黑" panose="020B0503020204020204" pitchFamily="34" charset="-122"/>
              </a:rPr>
              <a:t>paste in this box, and select only the text. Your content to play here, or through your copy, paste in this box, and select only the text. Your content to play here, or through your copy, </a:t>
            </a:r>
            <a:r>
              <a:rPr lang="en-US" altLang="zh-CN" sz="800" dirty="0" err="1">
                <a:solidFill>
                  <a:schemeClr val="bg1">
                    <a:lumMod val="75000"/>
                  </a:schemeClr>
                </a:solidFill>
                <a:latin typeface="微软雅黑" panose="020B0503020204020204" pitchFamily="34" charset="-122"/>
                <a:ea typeface="微软雅黑" panose="020B0503020204020204" pitchFamily="34" charset="-122"/>
              </a:rPr>
              <a:t>aste</a:t>
            </a:r>
            <a:r>
              <a:rPr lang="en-US" altLang="zh-CN" sz="800" dirty="0">
                <a:solidFill>
                  <a:schemeClr val="bg1">
                    <a:lumMod val="75000"/>
                  </a:schemeClr>
                </a:solidFill>
                <a:latin typeface="微软雅黑" panose="020B0503020204020204" pitchFamily="34" charset="-122"/>
                <a:ea typeface="微软雅黑" panose="020B0503020204020204" pitchFamily="34" charset="-122"/>
              </a:rPr>
              <a:t> in this box, and select only the text. Your content to play here, or through your copy, paste in this box, and select only the text.</a:t>
            </a:r>
            <a:endParaRPr lang="zh-CN" altLang="en-US" sz="800" dirty="0">
              <a:solidFill>
                <a:schemeClr val="bg1">
                  <a:lumMod val="75000"/>
                </a:schemeClr>
              </a:solidFill>
              <a:latin typeface="微软雅黑" panose="020B0503020204020204" pitchFamily="34" charset="-122"/>
              <a:ea typeface="微软雅黑" panose="020B0503020204020204" pitchFamily="34" charset="-122"/>
            </a:endParaRPr>
          </a:p>
          <a:p>
            <a:pPr algn="ctr"/>
            <a:r>
              <a:rPr lang="en-US" altLang="zh-CN" sz="800" dirty="0">
                <a:solidFill>
                  <a:schemeClr val="bg1">
                    <a:lumMod val="75000"/>
                  </a:schemeClr>
                </a:solidFill>
                <a:latin typeface="微软雅黑" panose="020B0503020204020204" pitchFamily="34" charset="-122"/>
                <a:ea typeface="微软雅黑" panose="020B0503020204020204" pitchFamily="34" charset="-122"/>
              </a:rPr>
              <a:t>Your content to play here, or through your copy, </a:t>
            </a:r>
          </a:p>
        </p:txBody>
      </p:sp>
      <p:sp>
        <p:nvSpPr>
          <p:cNvPr id="14" name="文本框 13"/>
          <p:cNvSpPr txBox="1"/>
          <p:nvPr/>
        </p:nvSpPr>
        <p:spPr>
          <a:xfrm>
            <a:off x="3345931" y="1664257"/>
            <a:ext cx="5920532" cy="607355"/>
          </a:xfrm>
          <a:prstGeom prst="rect">
            <a:avLst/>
          </a:prstGeom>
          <a:noFill/>
        </p:spPr>
        <p:txBody>
          <a:bodyPr wrap="none" rtlCol="0">
            <a:prstTxWarp prst="textArchUp">
              <a:avLst/>
            </a:prstTxWarp>
            <a:spAutoFit/>
          </a:bodyPr>
          <a:lstStyle/>
          <a:p>
            <a:pPr algn="ctr"/>
            <a:r>
              <a:rPr lang="en-US" altLang="zh-CN" sz="6000" dirty="0">
                <a:solidFill>
                  <a:srgbClr val="61B39D"/>
                </a:solidFill>
                <a:latin typeface="Forte" panose="03060902040502070203" pitchFamily="66" charset="0"/>
                <a:ea typeface="汉仪夏日体W" panose="00020600040101010101" pitchFamily="18" charset="-122"/>
              </a:rPr>
              <a:t>Children's education</a:t>
            </a:r>
            <a:endParaRPr lang="zh-CN" altLang="en-US" sz="6000" dirty="0">
              <a:solidFill>
                <a:srgbClr val="61B39D"/>
              </a:solidFill>
              <a:latin typeface="Forte" panose="03060902040502070203" pitchFamily="66" charset="0"/>
              <a:ea typeface="汉仪夏日体W" panose="00020600040101010101" pitchFamily="18" charset="-122"/>
            </a:endParaRPr>
          </a:p>
        </p:txBody>
      </p:sp>
      <p:grpSp>
        <p:nvGrpSpPr>
          <p:cNvPr id="15" name="组合 14"/>
          <p:cNvGrpSpPr/>
          <p:nvPr/>
        </p:nvGrpSpPr>
        <p:grpSpPr>
          <a:xfrm>
            <a:off x="3305593" y="2167433"/>
            <a:ext cx="5960870" cy="1331986"/>
            <a:chOff x="2513659" y="1979653"/>
            <a:chExt cx="5960870" cy="1331986"/>
          </a:xfrm>
        </p:grpSpPr>
        <p:grpSp>
          <p:nvGrpSpPr>
            <p:cNvPr id="16" name="组合 15"/>
            <p:cNvGrpSpPr/>
            <p:nvPr/>
          </p:nvGrpSpPr>
          <p:grpSpPr>
            <a:xfrm>
              <a:off x="2513659" y="2071040"/>
              <a:ext cx="5960870" cy="1157760"/>
              <a:chOff x="2293897" y="2088252"/>
              <a:chExt cx="4707900" cy="914400"/>
            </a:xfrm>
            <a:solidFill>
              <a:srgbClr val="C56928"/>
            </a:solidFill>
          </p:grpSpPr>
          <p:sp>
            <p:nvSpPr>
              <p:cNvPr id="22" name="矩形 21"/>
              <p:cNvSpPr/>
              <p:nvPr/>
            </p:nvSpPr>
            <p:spPr>
              <a:xfrm>
                <a:off x="3247695" y="2088252"/>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4194263" y="2088252"/>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p:cNvSpPr/>
              <p:nvPr/>
            </p:nvSpPr>
            <p:spPr>
              <a:xfrm>
                <a:off x="5140831" y="2088252"/>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矩形 24"/>
              <p:cNvSpPr/>
              <p:nvPr/>
            </p:nvSpPr>
            <p:spPr>
              <a:xfrm>
                <a:off x="6087398" y="2088252"/>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25"/>
              <p:cNvSpPr/>
              <p:nvPr/>
            </p:nvSpPr>
            <p:spPr>
              <a:xfrm>
                <a:off x="2293897" y="2088252"/>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7" name="TextBox 4"/>
            <p:cNvSpPr txBox="1"/>
            <p:nvPr/>
          </p:nvSpPr>
          <p:spPr>
            <a:xfrm>
              <a:off x="3856998" y="1979653"/>
              <a:ext cx="877212" cy="1323439"/>
            </a:xfrm>
            <a:prstGeom prst="rect">
              <a:avLst/>
            </a:prstGeom>
            <a:noFill/>
          </p:spPr>
          <p:txBody>
            <a:bodyPr wrap="square" rtlCol="0">
              <a:spAutoFit/>
            </a:bodyPr>
            <a:lstStyle/>
            <a:p>
              <a:pPr algn="ctr"/>
              <a:r>
                <a:rPr lang="zh-CN" altLang="en-US" sz="8000" spc="600" dirty="0">
                  <a:solidFill>
                    <a:schemeClr val="bg1"/>
                  </a:solidFill>
                  <a:latin typeface="华文新魏" panose="02010800040101010101" pitchFamily="2" charset="-122"/>
                  <a:ea typeface="华文新魏" panose="02010800040101010101" pitchFamily="2" charset="-122"/>
                </a:rPr>
                <a:t>谢</a:t>
              </a:r>
              <a:endParaRPr lang="en-US" altLang="zh-CN" sz="8000" spc="600" dirty="0">
                <a:solidFill>
                  <a:schemeClr val="bg1"/>
                </a:solidFill>
                <a:latin typeface="华文新魏" panose="02010800040101010101" pitchFamily="2" charset="-122"/>
                <a:ea typeface="华文新魏" panose="02010800040101010101" pitchFamily="2" charset="-122"/>
              </a:endParaRPr>
            </a:p>
          </p:txBody>
        </p:sp>
        <p:sp>
          <p:nvSpPr>
            <p:cNvPr id="18" name="TextBox 4"/>
            <p:cNvSpPr txBox="1"/>
            <p:nvPr/>
          </p:nvSpPr>
          <p:spPr>
            <a:xfrm>
              <a:off x="5069213" y="1979653"/>
              <a:ext cx="877212" cy="1323439"/>
            </a:xfrm>
            <a:prstGeom prst="rect">
              <a:avLst/>
            </a:prstGeom>
            <a:noFill/>
          </p:spPr>
          <p:txBody>
            <a:bodyPr wrap="square" rtlCol="0">
              <a:spAutoFit/>
            </a:bodyPr>
            <a:lstStyle/>
            <a:p>
              <a:pPr algn="ctr"/>
              <a:r>
                <a:rPr lang="zh-CN" altLang="en-US" sz="8000" spc="600" dirty="0">
                  <a:solidFill>
                    <a:schemeClr val="bg1"/>
                  </a:solidFill>
                  <a:latin typeface="华文新魏" panose="02010800040101010101" pitchFamily="2" charset="-122"/>
                  <a:ea typeface="华文新魏" panose="02010800040101010101" pitchFamily="2" charset="-122"/>
                </a:rPr>
                <a:t>您</a:t>
              </a:r>
              <a:endParaRPr lang="en-US" altLang="zh-CN" sz="8000" spc="600" dirty="0">
                <a:solidFill>
                  <a:schemeClr val="bg1"/>
                </a:solidFill>
                <a:latin typeface="华文新魏" panose="02010800040101010101" pitchFamily="2" charset="-122"/>
                <a:ea typeface="华文新魏" panose="02010800040101010101" pitchFamily="2" charset="-122"/>
              </a:endParaRPr>
            </a:p>
          </p:txBody>
        </p:sp>
        <p:sp>
          <p:nvSpPr>
            <p:cNvPr id="19" name="TextBox 4"/>
            <p:cNvSpPr txBox="1"/>
            <p:nvPr/>
          </p:nvSpPr>
          <p:spPr>
            <a:xfrm>
              <a:off x="6270529" y="1979653"/>
              <a:ext cx="877212" cy="1323439"/>
            </a:xfrm>
            <a:prstGeom prst="rect">
              <a:avLst/>
            </a:prstGeom>
            <a:noFill/>
          </p:spPr>
          <p:txBody>
            <a:bodyPr wrap="square" rtlCol="0">
              <a:spAutoFit/>
            </a:bodyPr>
            <a:lstStyle/>
            <a:p>
              <a:pPr algn="ctr"/>
              <a:r>
                <a:rPr lang="zh-CN" altLang="en-US" sz="8000" spc="600" dirty="0">
                  <a:solidFill>
                    <a:schemeClr val="bg1"/>
                  </a:solidFill>
                  <a:latin typeface="华文新魏" panose="02010800040101010101" pitchFamily="2" charset="-122"/>
                  <a:ea typeface="华文新魏" panose="02010800040101010101" pitchFamily="2" charset="-122"/>
                </a:rPr>
                <a:t>观</a:t>
              </a:r>
              <a:endParaRPr lang="en-US" altLang="zh-CN" sz="8000" spc="600" dirty="0">
                <a:solidFill>
                  <a:schemeClr val="bg1"/>
                </a:solidFill>
                <a:latin typeface="华文新魏" panose="02010800040101010101" pitchFamily="2" charset="-122"/>
                <a:ea typeface="华文新魏" panose="02010800040101010101" pitchFamily="2" charset="-122"/>
              </a:endParaRPr>
            </a:p>
          </p:txBody>
        </p:sp>
        <p:sp>
          <p:nvSpPr>
            <p:cNvPr id="20" name="TextBox 4"/>
            <p:cNvSpPr txBox="1"/>
            <p:nvPr/>
          </p:nvSpPr>
          <p:spPr>
            <a:xfrm>
              <a:off x="7487472" y="1979653"/>
              <a:ext cx="877212" cy="1323439"/>
            </a:xfrm>
            <a:prstGeom prst="rect">
              <a:avLst/>
            </a:prstGeom>
            <a:noFill/>
          </p:spPr>
          <p:txBody>
            <a:bodyPr wrap="square" rtlCol="0">
              <a:spAutoFit/>
            </a:bodyPr>
            <a:lstStyle/>
            <a:p>
              <a:pPr algn="ctr"/>
              <a:r>
                <a:rPr lang="zh-CN" altLang="en-US" sz="8000" spc="600" dirty="0">
                  <a:solidFill>
                    <a:schemeClr val="bg1"/>
                  </a:solidFill>
                  <a:latin typeface="华文新魏" panose="02010800040101010101" pitchFamily="2" charset="-122"/>
                  <a:ea typeface="华文新魏" panose="02010800040101010101" pitchFamily="2" charset="-122"/>
                </a:rPr>
                <a:t>看</a:t>
              </a:r>
              <a:endParaRPr lang="en-US" altLang="zh-CN" sz="8000" spc="600" dirty="0">
                <a:solidFill>
                  <a:schemeClr val="bg1"/>
                </a:solidFill>
                <a:latin typeface="华文新魏" panose="02010800040101010101" pitchFamily="2" charset="-122"/>
                <a:ea typeface="华文新魏" panose="02010800040101010101" pitchFamily="2" charset="-122"/>
              </a:endParaRPr>
            </a:p>
          </p:txBody>
        </p:sp>
        <p:sp>
          <p:nvSpPr>
            <p:cNvPr id="21" name="TextBox 4"/>
            <p:cNvSpPr txBox="1"/>
            <p:nvPr/>
          </p:nvSpPr>
          <p:spPr>
            <a:xfrm>
              <a:off x="2653932" y="1988200"/>
              <a:ext cx="877212" cy="1323439"/>
            </a:xfrm>
            <a:prstGeom prst="rect">
              <a:avLst/>
            </a:prstGeom>
            <a:noFill/>
          </p:spPr>
          <p:txBody>
            <a:bodyPr wrap="square" rtlCol="0">
              <a:spAutoFit/>
            </a:bodyPr>
            <a:lstStyle/>
            <a:p>
              <a:pPr algn="ctr"/>
              <a:r>
                <a:rPr lang="zh-CN" altLang="en-US" sz="8000" spc="600" dirty="0">
                  <a:solidFill>
                    <a:schemeClr val="bg1"/>
                  </a:solidFill>
                  <a:latin typeface="华文新魏" panose="02010800040101010101" pitchFamily="2" charset="-122"/>
                  <a:ea typeface="华文新魏" panose="02010800040101010101" pitchFamily="2" charset="-122"/>
                </a:rPr>
                <a:t>谢</a:t>
              </a:r>
              <a:endParaRPr lang="en-US" altLang="zh-CN" sz="8000" spc="600" dirty="0">
                <a:solidFill>
                  <a:schemeClr val="bg1"/>
                </a:solidFill>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1000"/>
                                        <p:tgtEl>
                                          <p:spTgt spid="15"/>
                                        </p:tgtEl>
                                      </p:cBhvr>
                                    </p:animEffect>
                                  </p:childTnLst>
                                </p:cTn>
                              </p:par>
                            </p:childTnLst>
                          </p:cTn>
                        </p:par>
                        <p:par>
                          <p:cTn id="12" fill="hold">
                            <p:stCondLst>
                              <p:cond delay="2000"/>
                            </p:stCondLst>
                            <p:childTnLst>
                              <p:par>
                                <p:cTn id="13" presetID="22" presetClass="entr" presetSubtype="8" fill="hold" grpId="0" nodeType="afterEffect">
                                  <p:stCondLst>
                                    <p:cond delay="17"/>
                                  </p:stCondLst>
                                  <p:iterate type="lt">
                                    <p:tmPct val="30000"/>
                                  </p:iterate>
                                  <p:childTnLst>
                                    <p:set>
                                      <p:cBhvr>
                                        <p:cTn id="14" dur="1" fill="hold">
                                          <p:stCondLst>
                                            <p:cond delay="0"/>
                                          </p:stCondLst>
                                        </p:cTn>
                                        <p:tgtEl>
                                          <p:spTgt spid="13"/>
                                        </p:tgtEl>
                                        <p:attrNameLst>
                                          <p:attrName>style.visibility</p:attrName>
                                        </p:attrNameLst>
                                      </p:cBhvr>
                                      <p:to>
                                        <p:strVal val="visible"/>
                                      </p:to>
                                    </p:set>
                                    <p:animEffect transition="in" filter="wipe(left)">
                                      <p:cBhvr>
                                        <p:cTn id="15" dur="10"/>
                                        <p:tgtEl>
                                          <p:spTgt spid="13"/>
                                        </p:tgtEl>
                                      </p:cBhvr>
                                    </p:animEffect>
                                  </p:childTnLst>
                                </p:cTn>
                              </p:par>
                            </p:childTnLst>
                          </p:cTn>
                        </p:par>
                        <p:par>
                          <p:cTn id="16" fill="hold">
                            <p:stCondLst>
                              <p:cond delay="2145"/>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a:xfrm rot="5400000">
            <a:off x="5752811" y="496097"/>
            <a:ext cx="1002223" cy="3290470"/>
            <a:chOff x="2199085" y="162677"/>
            <a:chExt cx="1157932" cy="3801693"/>
          </a:xfrm>
        </p:grpSpPr>
        <p:grpSp>
          <p:nvGrpSpPr>
            <p:cNvPr id="13" name="组合 12"/>
            <p:cNvGrpSpPr/>
            <p:nvPr/>
          </p:nvGrpSpPr>
          <p:grpSpPr>
            <a:xfrm>
              <a:off x="2199086" y="162677"/>
              <a:ext cx="1157931" cy="3801693"/>
              <a:chOff x="3247559" y="62643"/>
              <a:chExt cx="914535" cy="3002586"/>
            </a:xfrm>
            <a:solidFill>
              <a:srgbClr val="C56928"/>
            </a:solidFill>
          </p:grpSpPr>
          <p:sp>
            <p:nvSpPr>
              <p:cNvPr id="18" name="矩形 17"/>
              <p:cNvSpPr/>
              <p:nvPr/>
            </p:nvSpPr>
            <p:spPr>
              <a:xfrm>
                <a:off x="3247695" y="2150829"/>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 name="矩形 18"/>
              <p:cNvSpPr/>
              <p:nvPr/>
            </p:nvSpPr>
            <p:spPr>
              <a:xfrm>
                <a:off x="3247695" y="1102794"/>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0" name="矩形 19"/>
              <p:cNvSpPr/>
              <p:nvPr/>
            </p:nvSpPr>
            <p:spPr>
              <a:xfrm>
                <a:off x="3247559" y="62643"/>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4" name="TextBox 4"/>
            <p:cNvSpPr txBox="1"/>
            <p:nvPr/>
          </p:nvSpPr>
          <p:spPr>
            <a:xfrm rot="16200000">
              <a:off x="2293869" y="2828884"/>
              <a:ext cx="877213" cy="1066782"/>
            </a:xfrm>
            <a:prstGeom prst="rect">
              <a:avLst/>
            </a:prstGeom>
            <a:noFill/>
          </p:spPr>
          <p:txBody>
            <a:bodyPr wrap="square" rtlCol="0">
              <a:spAutoFit/>
            </a:bodyPr>
            <a:lstStyle/>
            <a:p>
              <a:pPr algn="ctr"/>
              <a:r>
                <a:rPr lang="zh-CN" altLang="en-US" sz="5400" spc="600" dirty="0">
                  <a:solidFill>
                    <a:schemeClr val="bg1"/>
                  </a:solidFill>
                  <a:latin typeface="华文新魏" panose="02010800040101010101" pitchFamily="2" charset="-122"/>
                  <a:ea typeface="华文新魏" panose="02010800040101010101" pitchFamily="2" charset="-122"/>
                </a:rPr>
                <a:t>第</a:t>
              </a:r>
              <a:endParaRPr lang="en-US" altLang="zh-CN" sz="5400" spc="600" dirty="0">
                <a:solidFill>
                  <a:schemeClr val="bg1"/>
                </a:solidFill>
                <a:latin typeface="华文新魏" panose="02010800040101010101" pitchFamily="2" charset="-122"/>
                <a:ea typeface="华文新魏" panose="02010800040101010101" pitchFamily="2" charset="-122"/>
              </a:endParaRPr>
            </a:p>
          </p:txBody>
        </p:sp>
        <p:sp>
          <p:nvSpPr>
            <p:cNvPr id="15" name="TextBox 4"/>
            <p:cNvSpPr txBox="1"/>
            <p:nvPr/>
          </p:nvSpPr>
          <p:spPr>
            <a:xfrm rot="16200000">
              <a:off x="2336626" y="1501921"/>
              <a:ext cx="877212" cy="1066782"/>
            </a:xfrm>
            <a:prstGeom prst="rect">
              <a:avLst/>
            </a:prstGeom>
            <a:noFill/>
          </p:spPr>
          <p:txBody>
            <a:bodyPr wrap="square" rtlCol="0">
              <a:spAutoFit/>
            </a:bodyPr>
            <a:lstStyle/>
            <a:p>
              <a:pPr algn="ctr"/>
              <a:r>
                <a:rPr lang="zh-CN" altLang="en-US" sz="5400" spc="600" dirty="0">
                  <a:solidFill>
                    <a:schemeClr val="bg1"/>
                  </a:solidFill>
                  <a:latin typeface="华文新魏" panose="02010800040101010101" pitchFamily="2" charset="-122"/>
                  <a:ea typeface="华文新魏" panose="02010800040101010101" pitchFamily="2" charset="-122"/>
                </a:rPr>
                <a:t>一</a:t>
              </a:r>
              <a:endParaRPr lang="en-US" altLang="zh-CN" sz="5400" spc="600" dirty="0">
                <a:solidFill>
                  <a:schemeClr val="bg1"/>
                </a:solidFill>
                <a:latin typeface="华文新魏" panose="02010800040101010101" pitchFamily="2" charset="-122"/>
                <a:ea typeface="华文新魏" panose="02010800040101010101" pitchFamily="2" charset="-122"/>
              </a:endParaRPr>
            </a:p>
          </p:txBody>
        </p:sp>
        <p:sp>
          <p:nvSpPr>
            <p:cNvPr id="16" name="TextBox 4"/>
            <p:cNvSpPr txBox="1"/>
            <p:nvPr/>
          </p:nvSpPr>
          <p:spPr>
            <a:xfrm rot="16200000">
              <a:off x="2336452" y="184945"/>
              <a:ext cx="877212" cy="1066782"/>
            </a:xfrm>
            <a:prstGeom prst="rect">
              <a:avLst/>
            </a:prstGeom>
            <a:noFill/>
          </p:spPr>
          <p:txBody>
            <a:bodyPr wrap="square" rtlCol="0">
              <a:spAutoFit/>
            </a:bodyPr>
            <a:lstStyle/>
            <a:p>
              <a:pPr algn="ctr"/>
              <a:r>
                <a:rPr lang="zh-CN" altLang="en-US" sz="5400" spc="600" dirty="0">
                  <a:solidFill>
                    <a:schemeClr val="bg1"/>
                  </a:solidFill>
                  <a:latin typeface="华文新魏" panose="02010800040101010101" pitchFamily="2" charset="-122"/>
                  <a:ea typeface="华文新魏" panose="02010800040101010101" pitchFamily="2" charset="-122"/>
                </a:rPr>
                <a:t>节</a:t>
              </a:r>
              <a:endParaRPr lang="en-US" altLang="zh-CN" sz="5400" spc="600" dirty="0">
                <a:solidFill>
                  <a:schemeClr val="bg1"/>
                </a:solidFill>
                <a:latin typeface="华文新魏" panose="02010800040101010101" pitchFamily="2" charset="-122"/>
                <a:ea typeface="华文新魏" panose="02010800040101010101" pitchFamily="2" charset="-122"/>
              </a:endParaRPr>
            </a:p>
          </p:txBody>
        </p:sp>
      </p:grpSp>
      <p:grpSp>
        <p:nvGrpSpPr>
          <p:cNvPr id="21" name="组合 20"/>
          <p:cNvGrpSpPr/>
          <p:nvPr/>
        </p:nvGrpSpPr>
        <p:grpSpPr>
          <a:xfrm>
            <a:off x="4274793" y="2589000"/>
            <a:ext cx="3946667" cy="1274637"/>
            <a:chOff x="5548405" y="2863952"/>
            <a:chExt cx="3946667" cy="1274637"/>
          </a:xfrm>
        </p:grpSpPr>
        <p:sp>
          <p:nvSpPr>
            <p:cNvPr id="22" name="矩形 21"/>
            <p:cNvSpPr/>
            <p:nvPr/>
          </p:nvSpPr>
          <p:spPr>
            <a:xfrm>
              <a:off x="5582745" y="2863952"/>
              <a:ext cx="3877985" cy="830997"/>
            </a:xfrm>
            <a:prstGeom prst="rect">
              <a:avLst/>
            </a:prstGeom>
          </p:spPr>
          <p:txBody>
            <a:bodyPr wrap="none">
              <a:spAutoFit/>
            </a:bodyPr>
            <a:lstStyle/>
            <a:p>
              <a:pPr algn="ctr"/>
              <a:r>
                <a:rPr kumimoji="1" lang="zh-CN" altLang="en-US" sz="4800" dirty="0">
                  <a:solidFill>
                    <a:srgbClr val="61B39D"/>
                  </a:solidFill>
                  <a:latin typeface="华文新魏" panose="02010800040101010101" pitchFamily="2" charset="-122"/>
                  <a:ea typeface="华文新魏" panose="02010800040101010101" pitchFamily="2" charset="-122"/>
                </a:rPr>
                <a:t>教学工作回顾</a:t>
              </a:r>
            </a:p>
          </p:txBody>
        </p:sp>
        <p:sp>
          <p:nvSpPr>
            <p:cNvPr id="23" name="矩形 22"/>
            <p:cNvSpPr/>
            <p:nvPr/>
          </p:nvSpPr>
          <p:spPr>
            <a:xfrm>
              <a:off x="5548405" y="3544708"/>
              <a:ext cx="3946667" cy="593881"/>
            </a:xfrm>
            <a:prstGeom prst="rect">
              <a:avLst/>
            </a:prstGeom>
          </p:spPr>
          <p:txBody>
            <a:bodyPr wrap="square">
              <a:spAutoFit/>
            </a:bodyPr>
            <a:lstStyle/>
            <a:p>
              <a:pPr algn="ctr">
                <a:lnSpc>
                  <a:spcPct val="130000"/>
                </a:lnSpc>
              </a:pPr>
              <a:r>
                <a:rPr lang="zh-CN" altLang="en-US" sz="1300" dirty="0">
                  <a:solidFill>
                    <a:schemeClr val="bg1">
                      <a:lumMod val="50000"/>
                    </a:schemeClr>
                  </a:solidFill>
                  <a:latin typeface="华文新魏" panose="02010800040101010101" pitchFamily="2" charset="-122"/>
                  <a:ea typeface="华文新魏" panose="02010800040101010101" pitchFamily="2" charset="-122"/>
                </a:rPr>
                <a:t>点击此处添加文本内容，如关键词、部分简单介</a:t>
              </a:r>
              <a:endParaRPr lang="en-US" altLang="zh-CN" sz="1300" dirty="0">
                <a:solidFill>
                  <a:schemeClr val="bg1">
                    <a:lumMod val="50000"/>
                  </a:schemeClr>
                </a:solidFill>
                <a:latin typeface="华文新魏" panose="02010800040101010101" pitchFamily="2" charset="-122"/>
                <a:ea typeface="华文新魏" panose="02010800040101010101" pitchFamily="2" charset="-122"/>
              </a:endParaRPr>
            </a:p>
            <a:p>
              <a:pPr algn="ctr">
                <a:lnSpc>
                  <a:spcPct val="130000"/>
                </a:lnSpc>
              </a:pPr>
              <a:r>
                <a:rPr lang="zh-CN" altLang="en-US" sz="1300" dirty="0">
                  <a:solidFill>
                    <a:schemeClr val="bg1">
                      <a:lumMod val="50000"/>
                    </a:schemeClr>
                  </a:solidFill>
                  <a:latin typeface="华文新魏" panose="02010800040101010101" pitchFamily="2" charset="-122"/>
                  <a:ea typeface="华文新魏" panose="02010800040101010101" pitchFamily="2" charset="-122"/>
                </a:rPr>
                <a:t>绍等。点击此处添加文本内容，部分简单介绍等</a:t>
              </a:r>
              <a:endParaRPr lang="en-US" altLang="zh-CN" sz="1300" dirty="0">
                <a:solidFill>
                  <a:schemeClr val="bg1">
                    <a:lumMod val="50000"/>
                  </a:schemeClr>
                </a:solidFill>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750"/>
                                        <p:tgtEl>
                                          <p:spTgt spid="1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18497"/>
            <a:ext cx="12190413" cy="799817"/>
            <a:chOff x="0" y="557446"/>
            <a:chExt cx="12190413" cy="799817"/>
          </a:xfrm>
        </p:grpSpPr>
        <p:sp>
          <p:nvSpPr>
            <p:cNvPr id="11" name="矩形 10"/>
            <p:cNvSpPr/>
            <p:nvPr/>
          </p:nvSpPr>
          <p:spPr>
            <a:xfrm flipV="1">
              <a:off x="0" y="1311544"/>
              <a:ext cx="12190413" cy="45719"/>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55744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61B39D"/>
                  </a:solidFill>
                  <a:latin typeface="华文新魏" panose="02010800040101010101" pitchFamily="2" charset="-122"/>
                  <a:ea typeface="华文新魏" panose="02010800040101010101" pitchFamily="2" charset="-122"/>
                  <a:sym typeface="Arial" panose="020B0604020202020204" pitchFamily="34" charset="0"/>
                </a:rPr>
                <a:t>教学工作回顾</a:t>
              </a:r>
            </a:p>
          </p:txBody>
        </p:sp>
      </p:grpSp>
      <p:grpSp>
        <p:nvGrpSpPr>
          <p:cNvPr id="5" name="组合 4"/>
          <p:cNvGrpSpPr/>
          <p:nvPr/>
        </p:nvGrpSpPr>
        <p:grpSpPr>
          <a:xfrm>
            <a:off x="1592718" y="1942681"/>
            <a:ext cx="5177973" cy="4203951"/>
            <a:chOff x="5973506" y="1637384"/>
            <a:chExt cx="6245043" cy="5070295"/>
          </a:xfrm>
        </p:grpSpPr>
        <p:sp>
          <p:nvSpPr>
            <p:cNvPr id="6" name="矩形 5"/>
            <p:cNvSpPr/>
            <p:nvPr/>
          </p:nvSpPr>
          <p:spPr>
            <a:xfrm>
              <a:off x="5973506" y="5575528"/>
              <a:ext cx="1471848" cy="1116836"/>
            </a:xfrm>
            <a:prstGeom prst="rect">
              <a:avLst/>
            </a:prstGeom>
            <a:noFill/>
            <a:ln>
              <a:solidFill>
                <a:srgbClr val="61B3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7" name="矩形 6"/>
            <p:cNvSpPr/>
            <p:nvPr/>
          </p:nvSpPr>
          <p:spPr>
            <a:xfrm>
              <a:off x="7445354" y="5554943"/>
              <a:ext cx="4280113" cy="1152736"/>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9" name="Rectangle 24"/>
            <p:cNvSpPr>
              <a:spLocks noChangeArrowheads="1"/>
            </p:cNvSpPr>
            <p:nvPr/>
          </p:nvSpPr>
          <p:spPr bwMode="auto">
            <a:xfrm>
              <a:off x="7645383" y="5945709"/>
              <a:ext cx="4573166" cy="37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000" dirty="0">
                <a:solidFill>
                  <a:schemeClr val="bg1"/>
                </a:solidFill>
                <a:latin typeface="微软雅黑" panose="020B0503020204020204" pitchFamily="34" charset="-122"/>
                <a:ea typeface="微软雅黑" panose="020B0503020204020204" pitchFamily="34" charset="-122"/>
                <a:cs typeface="Lato Regular"/>
              </a:endParaRPr>
            </a:p>
            <a:p>
              <a:r>
                <a:rPr lang="zh-CN" altLang="en-US" sz="10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0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0" name="矩形 9"/>
            <p:cNvSpPr/>
            <p:nvPr/>
          </p:nvSpPr>
          <p:spPr>
            <a:xfrm>
              <a:off x="5973507" y="1637384"/>
              <a:ext cx="5751961" cy="3840220"/>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13" name="Freeform 14"/>
            <p:cNvSpPr>
              <a:spLocks noEditPoints="1"/>
            </p:cNvSpPr>
            <p:nvPr/>
          </p:nvSpPr>
          <p:spPr bwMode="auto">
            <a:xfrm>
              <a:off x="6558529" y="6001436"/>
              <a:ext cx="301799" cy="364694"/>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61B39D"/>
            </a:solidFill>
            <a:ln>
              <a:noFill/>
            </a:ln>
          </p:spPr>
          <p:txBody>
            <a:bodyPr vert="horz" wrap="square" lIns="91440" tIns="45720" rIns="91440" bIns="45720" numCol="1" anchor="t" anchorCtr="0" compatLnSpc="1"/>
            <a:lstStyle/>
            <a:p>
              <a:endParaRPr lang="zh-CN" altLang="en-US" sz="3600"/>
            </a:p>
          </p:txBody>
        </p:sp>
      </p:grpSp>
      <p:sp>
        <p:nvSpPr>
          <p:cNvPr id="14" name="品 2"/>
          <p:cNvSpPr>
            <a:spLocks noChangeArrowheads="1"/>
          </p:cNvSpPr>
          <p:nvPr/>
        </p:nvSpPr>
        <p:spPr bwMode="auto">
          <a:xfrm>
            <a:off x="6675473" y="1961732"/>
            <a:ext cx="4078449" cy="4191252"/>
          </a:xfrm>
          <a:prstGeom prst="rect">
            <a:avLst/>
          </a:prstGeom>
          <a:noFill/>
          <a:ln w="12700">
            <a:solidFill>
              <a:srgbClr val="61B39D"/>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lumMod val="50000"/>
                </a:schemeClr>
              </a:solidFill>
              <a:latin typeface="宋体" panose="02010600030101010101" pitchFamily="2" charset="-122"/>
              <a:sym typeface="宋体" panose="02010600030101010101" pitchFamily="2" charset="-122"/>
            </a:endParaRPr>
          </a:p>
        </p:txBody>
      </p:sp>
      <p:sp>
        <p:nvSpPr>
          <p:cNvPr id="15" name="15"/>
          <p:cNvSpPr>
            <a:spLocks noChangeArrowheads="1"/>
          </p:cNvSpPr>
          <p:nvPr>
            <p:custDataLst>
              <p:tags r:id="rId1"/>
            </p:custDataLst>
          </p:nvPr>
        </p:nvSpPr>
        <p:spPr bwMode="auto">
          <a:xfrm>
            <a:off x="6806741" y="3024649"/>
            <a:ext cx="3947181" cy="282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16" name="12"/>
          <p:cNvSpPr>
            <a:spLocks noChangeArrowheads="1"/>
          </p:cNvSpPr>
          <p:nvPr>
            <p:custDataLst>
              <p:tags r:id="rId2"/>
            </p:custDataLst>
          </p:nvPr>
        </p:nvSpPr>
        <p:spPr bwMode="auto">
          <a:xfrm>
            <a:off x="6806741" y="2465845"/>
            <a:ext cx="38084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800" b="1" dirty="0">
              <a:solidFill>
                <a:schemeClr val="bg1">
                  <a:lumMod val="50000"/>
                </a:schemeClr>
              </a:solidFill>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anim calcmode="lin" valueType="num">
                                      <p:cBhvr>
                                        <p:cTn id="29" dur="500" fill="hold"/>
                                        <p:tgtEl>
                                          <p:spTgt spid="16"/>
                                        </p:tgtEl>
                                        <p:attrNameLst>
                                          <p:attrName>ppt_x</p:attrName>
                                        </p:attrNameLst>
                                      </p:cBhvr>
                                      <p:tavLst>
                                        <p:tav tm="0">
                                          <p:val>
                                            <p:strVal val="#ppt_x"/>
                                          </p:val>
                                        </p:tav>
                                        <p:tav tm="100000">
                                          <p:val>
                                            <p:strVal val="#ppt_x"/>
                                          </p:val>
                                        </p:tav>
                                      </p:tavLst>
                                    </p:anim>
                                    <p:anim calcmode="lin" valueType="num">
                                      <p:cBhvr>
                                        <p:cTn id="30"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18497"/>
            <a:ext cx="12190413" cy="799817"/>
            <a:chOff x="0" y="557446"/>
            <a:chExt cx="12190413" cy="799817"/>
          </a:xfrm>
        </p:grpSpPr>
        <p:sp>
          <p:nvSpPr>
            <p:cNvPr id="11" name="矩形 10"/>
            <p:cNvSpPr/>
            <p:nvPr/>
          </p:nvSpPr>
          <p:spPr>
            <a:xfrm flipV="1">
              <a:off x="0" y="1311544"/>
              <a:ext cx="12190413" cy="45719"/>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55744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61B39D"/>
                  </a:solidFill>
                  <a:latin typeface="华文新魏" panose="02010800040101010101" pitchFamily="2" charset="-122"/>
                  <a:ea typeface="华文新魏" panose="02010800040101010101" pitchFamily="2" charset="-122"/>
                  <a:sym typeface="Arial" panose="020B0604020202020204" pitchFamily="34" charset="0"/>
                </a:rPr>
                <a:t>教学工作回顾</a:t>
              </a:r>
            </a:p>
          </p:txBody>
        </p:sp>
      </p:grpSp>
      <p:graphicFrame>
        <p:nvGraphicFramePr>
          <p:cNvPr id="5" name="Chart 1"/>
          <p:cNvGraphicFramePr/>
          <p:nvPr/>
        </p:nvGraphicFramePr>
        <p:xfrm>
          <a:off x="1105759" y="2006152"/>
          <a:ext cx="5149584" cy="3915530"/>
        </p:xfrm>
        <a:graphic>
          <a:graphicData uri="http://schemas.openxmlformats.org/drawingml/2006/chart">
            <c:chart xmlns:c="http://schemas.openxmlformats.org/drawingml/2006/chart" xmlns:r="http://schemas.openxmlformats.org/officeDocument/2006/relationships" r:id="rId3"/>
          </a:graphicData>
        </a:graphic>
      </p:graphicFrame>
      <p:sp>
        <p:nvSpPr>
          <p:cNvPr id="6" name="Subtitle 2"/>
          <p:cNvSpPr txBox="1"/>
          <p:nvPr/>
        </p:nvSpPr>
        <p:spPr>
          <a:xfrm>
            <a:off x="7555963" y="4194966"/>
            <a:ext cx="3601304" cy="553006"/>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Subtitle 2"/>
          <p:cNvSpPr txBox="1"/>
          <p:nvPr/>
        </p:nvSpPr>
        <p:spPr>
          <a:xfrm>
            <a:off x="7555963" y="2265451"/>
            <a:ext cx="3601304" cy="553006"/>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Subtitle 2"/>
          <p:cNvSpPr txBox="1"/>
          <p:nvPr/>
        </p:nvSpPr>
        <p:spPr>
          <a:xfrm>
            <a:off x="7555963" y="3271847"/>
            <a:ext cx="3601304" cy="553006"/>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TextBox 42"/>
          <p:cNvSpPr txBox="1"/>
          <p:nvPr/>
        </p:nvSpPr>
        <p:spPr>
          <a:xfrm>
            <a:off x="6782500" y="2928888"/>
            <a:ext cx="712734" cy="1169551"/>
          </a:xfrm>
          <a:prstGeom prst="rect">
            <a:avLst/>
          </a:prstGeom>
          <a:noFill/>
        </p:spPr>
        <p:txBody>
          <a:bodyPr wrap="square" rtlCol="0">
            <a:spAutoFit/>
          </a:bodyPr>
          <a:lstStyle/>
          <a:p>
            <a:pPr algn="ctr"/>
            <a:r>
              <a:rPr lang="en-US" sz="7000" dirty="0">
                <a:solidFill>
                  <a:srgbClr val="61B39D"/>
                </a:solidFill>
                <a:latin typeface="Source Sans Pro" charset="0"/>
                <a:ea typeface="Source Sans Pro" charset="0"/>
                <a:cs typeface="Source Sans Pro" charset="0"/>
              </a:rPr>
              <a:t>2</a:t>
            </a:r>
          </a:p>
        </p:txBody>
      </p:sp>
      <p:sp>
        <p:nvSpPr>
          <p:cNvPr id="13" name="TextBox 43"/>
          <p:cNvSpPr txBox="1"/>
          <p:nvPr/>
        </p:nvSpPr>
        <p:spPr>
          <a:xfrm>
            <a:off x="6782500" y="3877407"/>
            <a:ext cx="712734" cy="1169551"/>
          </a:xfrm>
          <a:prstGeom prst="rect">
            <a:avLst/>
          </a:prstGeom>
          <a:noFill/>
        </p:spPr>
        <p:txBody>
          <a:bodyPr wrap="square" rtlCol="0">
            <a:spAutoFit/>
          </a:bodyPr>
          <a:lstStyle/>
          <a:p>
            <a:pPr algn="ctr"/>
            <a:r>
              <a:rPr lang="en-US" sz="7000" dirty="0">
                <a:solidFill>
                  <a:srgbClr val="61B39D"/>
                </a:solidFill>
                <a:latin typeface="Source Sans Pro" charset="0"/>
                <a:ea typeface="Source Sans Pro" charset="0"/>
                <a:cs typeface="Source Sans Pro" charset="0"/>
              </a:rPr>
              <a:t>3</a:t>
            </a:r>
          </a:p>
        </p:txBody>
      </p:sp>
      <p:sp>
        <p:nvSpPr>
          <p:cNvPr id="14" name="TextBox 44"/>
          <p:cNvSpPr txBox="1"/>
          <p:nvPr/>
        </p:nvSpPr>
        <p:spPr>
          <a:xfrm>
            <a:off x="6782500" y="1968983"/>
            <a:ext cx="712734" cy="1169551"/>
          </a:xfrm>
          <a:prstGeom prst="rect">
            <a:avLst/>
          </a:prstGeom>
          <a:noFill/>
        </p:spPr>
        <p:txBody>
          <a:bodyPr wrap="square" rtlCol="0">
            <a:spAutoFit/>
          </a:bodyPr>
          <a:lstStyle/>
          <a:p>
            <a:pPr algn="ctr"/>
            <a:r>
              <a:rPr lang="en-US" sz="7000" dirty="0">
                <a:solidFill>
                  <a:srgbClr val="61B39D"/>
                </a:solidFill>
                <a:latin typeface="Source Sans Pro" charset="0"/>
                <a:ea typeface="Source Sans Pro" charset="0"/>
                <a:cs typeface="Source Sans Pro" charset="0"/>
              </a:rPr>
              <a:t>1</a:t>
            </a:r>
          </a:p>
        </p:txBody>
      </p:sp>
      <p:sp>
        <p:nvSpPr>
          <p:cNvPr id="15" name="Subtitle 2"/>
          <p:cNvSpPr txBox="1"/>
          <p:nvPr/>
        </p:nvSpPr>
        <p:spPr>
          <a:xfrm>
            <a:off x="7555963" y="5196015"/>
            <a:ext cx="3601304" cy="553006"/>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TextBox 43"/>
          <p:cNvSpPr txBox="1"/>
          <p:nvPr/>
        </p:nvSpPr>
        <p:spPr>
          <a:xfrm>
            <a:off x="6782500" y="4878456"/>
            <a:ext cx="712734" cy="1169551"/>
          </a:xfrm>
          <a:prstGeom prst="rect">
            <a:avLst/>
          </a:prstGeom>
          <a:noFill/>
        </p:spPr>
        <p:txBody>
          <a:bodyPr wrap="square" rtlCol="0">
            <a:spAutoFit/>
          </a:bodyPr>
          <a:lstStyle/>
          <a:p>
            <a:pPr algn="ctr"/>
            <a:r>
              <a:rPr lang="en-US" sz="7000" dirty="0">
                <a:solidFill>
                  <a:srgbClr val="61B39D"/>
                </a:solidFill>
                <a:latin typeface="Source Sans Pro" charset="0"/>
                <a:ea typeface="Source Sans Pro" charset="0"/>
                <a:cs typeface="Source Sans Pro" charset="0"/>
              </a:rPr>
              <a:t>4</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50" fill="hold"/>
                                        <p:tgtEl>
                                          <p:spTgt spid="6"/>
                                        </p:tgtEl>
                                        <p:attrNameLst>
                                          <p:attrName>ppt_x</p:attrName>
                                        </p:attrNameLst>
                                      </p:cBhvr>
                                      <p:tavLst>
                                        <p:tav tm="0">
                                          <p:val>
                                            <p:strVal val="#ppt_x"/>
                                          </p:val>
                                        </p:tav>
                                        <p:tav tm="100000">
                                          <p:val>
                                            <p:strVal val="#ppt_x"/>
                                          </p:val>
                                        </p:tav>
                                      </p:tavLst>
                                    </p:anim>
                                    <p:anim calcmode="lin" valueType="num">
                                      <p:cBhvr additive="base">
                                        <p:cTn id="17" dur="25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250" fill="hold"/>
                                        <p:tgtEl>
                                          <p:spTgt spid="7"/>
                                        </p:tgtEl>
                                        <p:attrNameLst>
                                          <p:attrName>ppt_x</p:attrName>
                                        </p:attrNameLst>
                                      </p:cBhvr>
                                      <p:tavLst>
                                        <p:tav tm="0">
                                          <p:val>
                                            <p:strVal val="#ppt_x"/>
                                          </p:val>
                                        </p:tav>
                                        <p:tav tm="100000">
                                          <p:val>
                                            <p:strVal val="#ppt_x"/>
                                          </p:val>
                                        </p:tav>
                                      </p:tavLst>
                                    </p:anim>
                                    <p:anim calcmode="lin" valueType="num">
                                      <p:cBhvr additive="base">
                                        <p:cTn id="22" dur="25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250" fill="hold"/>
                                        <p:tgtEl>
                                          <p:spTgt spid="9"/>
                                        </p:tgtEl>
                                        <p:attrNameLst>
                                          <p:attrName>ppt_x</p:attrName>
                                        </p:attrNameLst>
                                      </p:cBhvr>
                                      <p:tavLst>
                                        <p:tav tm="0">
                                          <p:val>
                                            <p:strVal val="#ppt_x"/>
                                          </p:val>
                                        </p:tav>
                                        <p:tav tm="100000">
                                          <p:val>
                                            <p:strVal val="#ppt_x"/>
                                          </p:val>
                                        </p:tav>
                                      </p:tavLst>
                                    </p:anim>
                                    <p:anim calcmode="lin" valueType="num">
                                      <p:cBhvr additive="base">
                                        <p:cTn id="27" dur="25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50" fill="hold"/>
                                        <p:tgtEl>
                                          <p:spTgt spid="10"/>
                                        </p:tgtEl>
                                        <p:attrNameLst>
                                          <p:attrName>ppt_x</p:attrName>
                                        </p:attrNameLst>
                                      </p:cBhvr>
                                      <p:tavLst>
                                        <p:tav tm="0">
                                          <p:val>
                                            <p:strVal val="#ppt_x"/>
                                          </p:val>
                                        </p:tav>
                                        <p:tav tm="100000">
                                          <p:val>
                                            <p:strVal val="#ppt_x"/>
                                          </p:val>
                                        </p:tav>
                                      </p:tavLst>
                                    </p:anim>
                                    <p:anim calcmode="lin" valueType="num">
                                      <p:cBhvr additive="base">
                                        <p:cTn id="32" dur="2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250" fill="hold"/>
                                        <p:tgtEl>
                                          <p:spTgt spid="13"/>
                                        </p:tgtEl>
                                        <p:attrNameLst>
                                          <p:attrName>ppt_x</p:attrName>
                                        </p:attrNameLst>
                                      </p:cBhvr>
                                      <p:tavLst>
                                        <p:tav tm="0">
                                          <p:val>
                                            <p:strVal val="#ppt_x"/>
                                          </p:val>
                                        </p:tav>
                                        <p:tav tm="100000">
                                          <p:val>
                                            <p:strVal val="#ppt_x"/>
                                          </p:val>
                                        </p:tav>
                                      </p:tavLst>
                                    </p:anim>
                                    <p:anim calcmode="lin" valueType="num">
                                      <p:cBhvr additive="base">
                                        <p:cTn id="37" dur="250" fill="hold"/>
                                        <p:tgtEl>
                                          <p:spTgt spid="13"/>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250" fill="hold"/>
                                        <p:tgtEl>
                                          <p:spTgt spid="14"/>
                                        </p:tgtEl>
                                        <p:attrNameLst>
                                          <p:attrName>ppt_x</p:attrName>
                                        </p:attrNameLst>
                                      </p:cBhvr>
                                      <p:tavLst>
                                        <p:tav tm="0">
                                          <p:val>
                                            <p:strVal val="#ppt_x"/>
                                          </p:val>
                                        </p:tav>
                                        <p:tav tm="100000">
                                          <p:val>
                                            <p:strVal val="#ppt_x"/>
                                          </p:val>
                                        </p:tav>
                                      </p:tavLst>
                                    </p:anim>
                                    <p:anim calcmode="lin" valueType="num">
                                      <p:cBhvr additive="base">
                                        <p:cTn id="42" dur="250" fill="hold"/>
                                        <p:tgtEl>
                                          <p:spTgt spid="14"/>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250" fill="hold"/>
                                        <p:tgtEl>
                                          <p:spTgt spid="15"/>
                                        </p:tgtEl>
                                        <p:attrNameLst>
                                          <p:attrName>ppt_x</p:attrName>
                                        </p:attrNameLst>
                                      </p:cBhvr>
                                      <p:tavLst>
                                        <p:tav tm="0">
                                          <p:val>
                                            <p:strVal val="#ppt_x"/>
                                          </p:val>
                                        </p:tav>
                                        <p:tav tm="100000">
                                          <p:val>
                                            <p:strVal val="#ppt_x"/>
                                          </p:val>
                                        </p:tav>
                                      </p:tavLst>
                                    </p:anim>
                                    <p:anim calcmode="lin" valueType="num">
                                      <p:cBhvr additive="base">
                                        <p:cTn id="47" dur="250" fill="hold"/>
                                        <p:tgtEl>
                                          <p:spTgt spid="1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250" fill="hold"/>
                                        <p:tgtEl>
                                          <p:spTgt spid="16"/>
                                        </p:tgtEl>
                                        <p:attrNameLst>
                                          <p:attrName>ppt_x</p:attrName>
                                        </p:attrNameLst>
                                      </p:cBhvr>
                                      <p:tavLst>
                                        <p:tav tm="0">
                                          <p:val>
                                            <p:strVal val="#ppt_x"/>
                                          </p:val>
                                        </p:tav>
                                        <p:tav tm="100000">
                                          <p:val>
                                            <p:strVal val="#ppt_x"/>
                                          </p:val>
                                        </p:tav>
                                      </p:tavLst>
                                    </p:anim>
                                    <p:anim calcmode="lin" valueType="num">
                                      <p:cBhvr additive="base">
                                        <p:cTn id="52" dur="2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P spid="9" grpId="0"/>
      <p:bldP spid="10"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18497"/>
            <a:ext cx="12190413" cy="799817"/>
            <a:chOff x="0" y="557446"/>
            <a:chExt cx="12190413" cy="799817"/>
          </a:xfrm>
        </p:grpSpPr>
        <p:sp>
          <p:nvSpPr>
            <p:cNvPr id="11" name="矩形 10"/>
            <p:cNvSpPr/>
            <p:nvPr/>
          </p:nvSpPr>
          <p:spPr>
            <a:xfrm flipV="1">
              <a:off x="0" y="1311544"/>
              <a:ext cx="12190413" cy="45719"/>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55744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61B39D"/>
                  </a:solidFill>
                  <a:latin typeface="华文新魏" panose="02010800040101010101" pitchFamily="2" charset="-122"/>
                  <a:ea typeface="华文新魏" panose="02010800040101010101" pitchFamily="2" charset="-122"/>
                  <a:sym typeface="Arial" panose="020B0604020202020204" pitchFamily="34" charset="0"/>
                </a:rPr>
                <a:t>教学工作回顾</a:t>
              </a:r>
            </a:p>
          </p:txBody>
        </p:sp>
      </p:grpSp>
      <p:sp>
        <p:nvSpPr>
          <p:cNvPr id="5" name="矩形 4"/>
          <p:cNvSpPr/>
          <p:nvPr/>
        </p:nvSpPr>
        <p:spPr>
          <a:xfrm flipV="1">
            <a:off x="557562" y="3332843"/>
            <a:ext cx="10973690" cy="7257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467755" y="2574460"/>
            <a:ext cx="1656184" cy="1656184"/>
          </a:xfrm>
          <a:prstGeom prst="ellipse">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latin typeface="微软雅黑" panose="020B0503020204020204" pitchFamily="34" charset="-122"/>
                <a:ea typeface="微软雅黑" panose="020B0503020204020204" pitchFamily="34" charset="-122"/>
              </a:rPr>
              <a:t>STEP 1</a:t>
            </a:r>
            <a:endParaRPr lang="zh-CN" altLang="en-US" sz="2000" b="1">
              <a:latin typeface="微软雅黑" panose="020B0503020204020204" pitchFamily="34" charset="-122"/>
              <a:ea typeface="微软雅黑" panose="020B0503020204020204" pitchFamily="34" charset="-122"/>
            </a:endParaRPr>
          </a:p>
        </p:txBody>
      </p:sp>
      <p:sp>
        <p:nvSpPr>
          <p:cNvPr id="7" name="椭圆 6"/>
          <p:cNvSpPr/>
          <p:nvPr/>
        </p:nvSpPr>
        <p:spPr>
          <a:xfrm>
            <a:off x="3988035" y="2574460"/>
            <a:ext cx="1656184" cy="1656184"/>
          </a:xfrm>
          <a:prstGeom prst="ellipse">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b="1">
                <a:solidFill>
                  <a:prstClr val="white"/>
                </a:solidFill>
                <a:latin typeface="微软雅黑" panose="020B0503020204020204" pitchFamily="34" charset="-122"/>
                <a:ea typeface="微软雅黑" panose="020B0503020204020204" pitchFamily="34" charset="-122"/>
              </a:rPr>
              <a:t>STEP 2</a:t>
            </a:r>
            <a:endParaRPr lang="zh-CN" altLang="en-US" sz="2000" b="1">
              <a:solidFill>
                <a:prstClr val="white"/>
              </a:solidFill>
              <a:latin typeface="微软雅黑" panose="020B0503020204020204" pitchFamily="34" charset="-122"/>
              <a:ea typeface="微软雅黑" panose="020B0503020204020204" pitchFamily="34" charset="-122"/>
            </a:endParaRPr>
          </a:p>
        </p:txBody>
      </p:sp>
      <p:sp>
        <p:nvSpPr>
          <p:cNvPr id="9" name="椭圆 8"/>
          <p:cNvSpPr/>
          <p:nvPr/>
        </p:nvSpPr>
        <p:spPr>
          <a:xfrm>
            <a:off x="6508315" y="2574460"/>
            <a:ext cx="1656184" cy="1656184"/>
          </a:xfrm>
          <a:prstGeom prst="ellipse">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b="1">
                <a:solidFill>
                  <a:prstClr val="white"/>
                </a:solidFill>
                <a:latin typeface="微软雅黑" panose="020B0503020204020204" pitchFamily="34" charset="-122"/>
                <a:ea typeface="微软雅黑" panose="020B0503020204020204" pitchFamily="34" charset="-122"/>
              </a:rPr>
              <a:t>STEP 3</a:t>
            </a:r>
            <a:endParaRPr lang="zh-CN" altLang="en-US" sz="2000" b="1">
              <a:solidFill>
                <a:prstClr val="white"/>
              </a:solidFill>
              <a:latin typeface="微软雅黑" panose="020B0503020204020204" pitchFamily="34" charset="-122"/>
              <a:ea typeface="微软雅黑" panose="020B0503020204020204" pitchFamily="34" charset="-122"/>
            </a:endParaRPr>
          </a:p>
        </p:txBody>
      </p:sp>
      <p:sp>
        <p:nvSpPr>
          <p:cNvPr id="10" name="椭圆 9"/>
          <p:cNvSpPr/>
          <p:nvPr/>
        </p:nvSpPr>
        <p:spPr>
          <a:xfrm>
            <a:off x="9028595" y="2574460"/>
            <a:ext cx="1656184" cy="1656184"/>
          </a:xfrm>
          <a:prstGeom prst="ellipse">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000" b="1">
                <a:solidFill>
                  <a:prstClr val="white"/>
                </a:solidFill>
                <a:latin typeface="微软雅黑" panose="020B0503020204020204" pitchFamily="34" charset="-122"/>
                <a:ea typeface="微软雅黑" panose="020B0503020204020204" pitchFamily="34" charset="-122"/>
              </a:rPr>
              <a:t>STEP 4</a:t>
            </a:r>
            <a:endParaRPr lang="zh-CN" altLang="en-US" sz="2000" b="1">
              <a:solidFill>
                <a:prstClr val="white"/>
              </a:solidFill>
              <a:latin typeface="微软雅黑" panose="020B0503020204020204" pitchFamily="34" charset="-122"/>
              <a:ea typeface="微软雅黑" panose="020B0503020204020204" pitchFamily="34" charset="-122"/>
            </a:endParaRPr>
          </a:p>
        </p:txBody>
      </p:sp>
      <p:sp>
        <p:nvSpPr>
          <p:cNvPr id="13" name="矩形 12"/>
          <p:cNvSpPr/>
          <p:nvPr/>
        </p:nvSpPr>
        <p:spPr>
          <a:xfrm>
            <a:off x="1477753" y="4543295"/>
            <a:ext cx="1636189" cy="458908"/>
          </a:xfrm>
          <a:prstGeom prst="rect">
            <a:avLst/>
          </a:prstGeom>
        </p:spPr>
        <p:txBody>
          <a:bodyPr wrap="square" anchor="ctr" anchorCtr="0">
            <a:spAutoFit/>
          </a:bodyPr>
          <a:lstStyle/>
          <a:p>
            <a:pPr algn="ctr">
              <a:lnSpc>
                <a:spcPct val="150000"/>
              </a:lnSpc>
            </a:pPr>
            <a:r>
              <a:rPr lang="zh-CN" altLang="en-US" b="1">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1314701" y="5034041"/>
            <a:ext cx="2006896" cy="738664"/>
          </a:xfrm>
          <a:prstGeom prst="rect">
            <a:avLst/>
          </a:prstGeom>
        </p:spPr>
        <p:txBody>
          <a:bodyPr wrap="square">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3988035" y="4527868"/>
            <a:ext cx="1636189" cy="458908"/>
          </a:xfrm>
          <a:prstGeom prst="rect">
            <a:avLst/>
          </a:prstGeom>
        </p:spPr>
        <p:txBody>
          <a:bodyPr wrap="square" anchor="ctr" anchorCtr="0">
            <a:spAutoFit/>
          </a:bodyPr>
          <a:lstStyle/>
          <a:p>
            <a:pPr algn="ctr">
              <a:lnSpc>
                <a:spcPct val="150000"/>
              </a:lnSpc>
            </a:pPr>
            <a:r>
              <a:rPr lang="zh-CN" altLang="en-US" b="1">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3824983" y="4982905"/>
            <a:ext cx="2006896" cy="738664"/>
          </a:xfrm>
          <a:prstGeom prst="rect">
            <a:avLst/>
          </a:prstGeom>
        </p:spPr>
        <p:txBody>
          <a:bodyPr wrap="square">
            <a:spAutoFit/>
          </a:bodyPr>
          <a:lstStyle/>
          <a:p>
            <a:pPr>
              <a:lnSpc>
                <a:spcPct val="150000"/>
              </a:lnSpc>
            </a:pPr>
            <a:r>
              <a:rPr lang="zh-CN" altLang="en-US" sz="140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6508315" y="4507586"/>
            <a:ext cx="1636189" cy="458908"/>
          </a:xfrm>
          <a:prstGeom prst="rect">
            <a:avLst/>
          </a:prstGeom>
        </p:spPr>
        <p:txBody>
          <a:bodyPr wrap="square" anchor="ctr" anchorCtr="0">
            <a:spAutoFit/>
          </a:bodyPr>
          <a:lstStyle/>
          <a:p>
            <a:pPr algn="ctr">
              <a:lnSpc>
                <a:spcPct val="150000"/>
              </a:lnSpc>
            </a:pPr>
            <a:r>
              <a:rPr lang="zh-CN" altLang="en-US" b="1">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6345263" y="4998332"/>
            <a:ext cx="2006896" cy="738664"/>
          </a:xfrm>
          <a:prstGeom prst="rect">
            <a:avLst/>
          </a:prstGeom>
        </p:spPr>
        <p:txBody>
          <a:bodyPr wrap="square">
            <a:spAutoFit/>
          </a:bodyPr>
          <a:lstStyle/>
          <a:p>
            <a:pPr>
              <a:lnSpc>
                <a:spcPct val="150000"/>
              </a:lnSpc>
            </a:pPr>
            <a:r>
              <a:rPr lang="zh-CN" altLang="en-US" sz="140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9028595" y="4492159"/>
            <a:ext cx="1636189" cy="458908"/>
          </a:xfrm>
          <a:prstGeom prst="rect">
            <a:avLst/>
          </a:prstGeom>
        </p:spPr>
        <p:txBody>
          <a:bodyPr wrap="square" anchor="ctr" anchorCtr="0">
            <a:spAutoFit/>
          </a:bodyPr>
          <a:lstStyle/>
          <a:p>
            <a:pPr algn="ctr">
              <a:lnSpc>
                <a:spcPct val="150000"/>
              </a:lnSpc>
            </a:pPr>
            <a:r>
              <a:rPr lang="zh-CN" altLang="en-US" b="1">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8865543" y="4982905"/>
            <a:ext cx="2006896" cy="738664"/>
          </a:xfrm>
          <a:prstGeom prst="rect">
            <a:avLst/>
          </a:prstGeom>
        </p:spPr>
        <p:txBody>
          <a:bodyPr wrap="square">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21"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500"/>
                                        <p:tgtEl>
                                          <p:spTgt spid="7"/>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2500"/>
                            </p:stCondLst>
                            <p:childTnLst>
                              <p:par>
                                <p:cTn id="31" presetID="21"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500"/>
                                        <p:tgtEl>
                                          <p:spTgt spid="9"/>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3500"/>
                            </p:stCondLst>
                            <p:childTnLst>
                              <p:par>
                                <p:cTn id="42" presetID="21" presetClass="entr" presetSubtype="1"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heel(1)">
                                      <p:cBhvr>
                                        <p:cTn id="44" dur="500"/>
                                        <p:tgtEl>
                                          <p:spTgt spid="10"/>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3" grpId="0"/>
      <p:bldP spid="14" grpId="0"/>
      <p:bldP spid="15" grpId="0"/>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18497"/>
            <a:ext cx="12190413" cy="799817"/>
            <a:chOff x="0" y="557446"/>
            <a:chExt cx="12190413" cy="799817"/>
          </a:xfrm>
        </p:grpSpPr>
        <p:sp>
          <p:nvSpPr>
            <p:cNvPr id="11" name="矩形 10"/>
            <p:cNvSpPr/>
            <p:nvPr/>
          </p:nvSpPr>
          <p:spPr>
            <a:xfrm flipV="1">
              <a:off x="0" y="1311544"/>
              <a:ext cx="12190413" cy="45719"/>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55744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61B39D"/>
                  </a:solidFill>
                  <a:latin typeface="华文新魏" panose="02010800040101010101" pitchFamily="2" charset="-122"/>
                  <a:ea typeface="华文新魏" panose="02010800040101010101" pitchFamily="2" charset="-122"/>
                  <a:sym typeface="Arial" panose="020B0604020202020204" pitchFamily="34" charset="0"/>
                </a:rPr>
                <a:t>教学工作回顾</a:t>
              </a:r>
            </a:p>
          </p:txBody>
        </p:sp>
      </p:grpSp>
      <p:sp>
        <p:nvSpPr>
          <p:cNvPr id="5" name="圆角矩形 4"/>
          <p:cNvSpPr/>
          <p:nvPr/>
        </p:nvSpPr>
        <p:spPr>
          <a:xfrm>
            <a:off x="2489701" y="2298234"/>
            <a:ext cx="6732748" cy="504056"/>
          </a:xfrm>
          <a:prstGeom prst="roundRect">
            <a:avLst>
              <a:gd name="adj" fmla="val 50000"/>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等腰三角形 5"/>
          <p:cNvSpPr/>
          <p:nvPr/>
        </p:nvSpPr>
        <p:spPr>
          <a:xfrm rot="5400000">
            <a:off x="9354045" y="2472641"/>
            <a:ext cx="180081" cy="15524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 name="圆角矩形 6"/>
          <p:cNvSpPr/>
          <p:nvPr/>
        </p:nvSpPr>
        <p:spPr>
          <a:xfrm>
            <a:off x="2489701" y="2298234"/>
            <a:ext cx="1683187" cy="504056"/>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494456" y="2319430"/>
            <a:ext cx="821059" cy="461665"/>
          </a:xfrm>
          <a:prstGeom prst="rect">
            <a:avLst/>
          </a:prstGeom>
        </p:spPr>
        <p:txBody>
          <a:bodyPr wrap="none">
            <a:spAutoFit/>
          </a:bodyPr>
          <a:lstStyle/>
          <a:p>
            <a:pPr algn="ctr"/>
            <a:r>
              <a:rPr lang="en-US" altLang="zh-CN" sz="2400">
                <a:solidFill>
                  <a:schemeClr val="bg1">
                    <a:lumMod val="50000"/>
                  </a:schemeClr>
                </a:solidFill>
                <a:latin typeface="微软雅黑" panose="020B0503020204020204" pitchFamily="34" charset="-122"/>
                <a:ea typeface="微软雅黑" panose="020B0503020204020204" pitchFamily="34" charset="-122"/>
              </a:rPr>
              <a:t>25%</a:t>
            </a: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椭圆 9"/>
          <p:cNvSpPr/>
          <p:nvPr/>
        </p:nvSpPr>
        <p:spPr>
          <a:xfrm>
            <a:off x="2093657" y="2154218"/>
            <a:ext cx="792088" cy="7920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a:solidFill>
                  <a:schemeClr val="bg1"/>
                </a:solidFill>
                <a:latin typeface="华文细黑" panose="02010600040101010101" pitchFamily="2" charset="-122"/>
                <a:ea typeface="华文细黑" panose="02010600040101010101" pitchFamily="2" charset="-122"/>
              </a:rPr>
              <a:t>标题</a:t>
            </a:r>
          </a:p>
        </p:txBody>
      </p:sp>
      <p:sp>
        <p:nvSpPr>
          <p:cNvPr id="13" name="圆角矩形 9"/>
          <p:cNvSpPr/>
          <p:nvPr/>
        </p:nvSpPr>
        <p:spPr>
          <a:xfrm>
            <a:off x="2489701" y="3234338"/>
            <a:ext cx="6732748" cy="504056"/>
          </a:xfrm>
          <a:prstGeom prst="roundRect">
            <a:avLst>
              <a:gd name="adj" fmla="val 50000"/>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400000">
            <a:off x="9354045" y="3408745"/>
            <a:ext cx="180081" cy="15524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5" name="圆角矩形 11"/>
          <p:cNvSpPr/>
          <p:nvPr/>
        </p:nvSpPr>
        <p:spPr>
          <a:xfrm>
            <a:off x="2489701" y="3234338"/>
            <a:ext cx="3366374" cy="504056"/>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494456" y="3255534"/>
            <a:ext cx="821059" cy="461665"/>
          </a:xfrm>
          <a:prstGeom prst="rect">
            <a:avLst/>
          </a:prstGeom>
        </p:spPr>
        <p:txBody>
          <a:bodyPr wrap="none">
            <a:spAutoFit/>
          </a:bodyPr>
          <a:lstStyle/>
          <a:p>
            <a:pPr algn="ctr"/>
            <a:r>
              <a:rPr lang="en-US" altLang="zh-CN" sz="2400">
                <a:solidFill>
                  <a:schemeClr val="bg1">
                    <a:lumMod val="50000"/>
                  </a:schemeClr>
                </a:solidFill>
                <a:latin typeface="微软雅黑" panose="020B0503020204020204" pitchFamily="34" charset="-122"/>
                <a:ea typeface="微软雅黑" panose="020B0503020204020204" pitchFamily="34" charset="-122"/>
              </a:rPr>
              <a:t>50%</a:t>
            </a: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2093657" y="3090322"/>
            <a:ext cx="792088" cy="7920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a:solidFill>
                  <a:schemeClr val="bg1"/>
                </a:solidFill>
                <a:latin typeface="华文细黑" panose="02010600040101010101" pitchFamily="2" charset="-122"/>
                <a:ea typeface="华文细黑" panose="02010600040101010101" pitchFamily="2" charset="-122"/>
              </a:rPr>
              <a:t>标题</a:t>
            </a:r>
          </a:p>
        </p:txBody>
      </p:sp>
      <p:sp>
        <p:nvSpPr>
          <p:cNvPr id="18" name="圆角矩形 14"/>
          <p:cNvSpPr/>
          <p:nvPr/>
        </p:nvSpPr>
        <p:spPr>
          <a:xfrm>
            <a:off x="2489701" y="4170442"/>
            <a:ext cx="6732748" cy="504056"/>
          </a:xfrm>
          <a:prstGeom prst="roundRect">
            <a:avLst>
              <a:gd name="adj" fmla="val 50000"/>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5400000">
            <a:off x="9354045" y="4344849"/>
            <a:ext cx="180081" cy="15524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0" name="圆角矩形 16"/>
          <p:cNvSpPr/>
          <p:nvPr/>
        </p:nvSpPr>
        <p:spPr>
          <a:xfrm>
            <a:off x="2489701" y="4170442"/>
            <a:ext cx="5076564" cy="504056"/>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494456" y="4191638"/>
            <a:ext cx="821059" cy="461665"/>
          </a:xfrm>
          <a:prstGeom prst="rect">
            <a:avLst/>
          </a:prstGeom>
        </p:spPr>
        <p:txBody>
          <a:bodyPr wrap="none">
            <a:spAutoFit/>
          </a:bodyPr>
          <a:lstStyle/>
          <a:p>
            <a:pPr algn="ctr"/>
            <a:r>
              <a:rPr lang="en-US" altLang="zh-CN" sz="2400">
                <a:solidFill>
                  <a:schemeClr val="bg1">
                    <a:lumMod val="50000"/>
                  </a:schemeClr>
                </a:solidFill>
                <a:latin typeface="微软雅黑" panose="020B0503020204020204" pitchFamily="34" charset="-122"/>
                <a:ea typeface="微软雅黑" panose="020B0503020204020204" pitchFamily="34" charset="-122"/>
              </a:rPr>
              <a:t>75%</a:t>
            </a: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椭圆 21"/>
          <p:cNvSpPr/>
          <p:nvPr/>
        </p:nvSpPr>
        <p:spPr>
          <a:xfrm>
            <a:off x="2093657" y="4026426"/>
            <a:ext cx="792088" cy="79208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a:solidFill>
                  <a:schemeClr val="bg1"/>
                </a:solidFill>
                <a:latin typeface="华文细黑" panose="02010600040101010101" pitchFamily="2" charset="-122"/>
                <a:ea typeface="华文细黑" panose="02010600040101010101" pitchFamily="2" charset="-122"/>
              </a:rPr>
              <a:t>标题</a:t>
            </a:r>
          </a:p>
        </p:txBody>
      </p:sp>
      <p:sp>
        <p:nvSpPr>
          <p:cNvPr id="23" name="矩形 22"/>
          <p:cNvSpPr/>
          <p:nvPr/>
        </p:nvSpPr>
        <p:spPr>
          <a:xfrm>
            <a:off x="1993618" y="5342452"/>
            <a:ext cx="8486946" cy="646331"/>
          </a:xfrm>
          <a:prstGeom prst="rect">
            <a:avLst/>
          </a:prstGeom>
        </p:spPr>
        <p:txBody>
          <a:bodyPr wrap="square">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点击此处更换文本点击此处更换文本点击此处更换文本点击此处更换文本</a:t>
            </a: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a:p>
            <a:pPr algn="ctr"/>
            <a:endPar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4" name="矩形 23"/>
          <p:cNvSpPr/>
          <p:nvPr/>
        </p:nvSpPr>
        <p:spPr>
          <a:xfrm>
            <a:off x="2024096" y="5134634"/>
            <a:ext cx="8356239" cy="117156"/>
          </a:xfrm>
          <a:prstGeom prst="rect">
            <a:avLst/>
          </a:prstGeom>
          <a:pattFill prst="dkDn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1000"/>
                                        <p:tgtEl>
                                          <p:spTgt spid="19"/>
                                        </p:tgtEl>
                                      </p:cBhvr>
                                    </p:animEffect>
                                    <p:anim calcmode="lin" valueType="num">
                                      <p:cBhvr>
                                        <p:cTn id="77" dur="1000" fill="hold"/>
                                        <p:tgtEl>
                                          <p:spTgt spid="19"/>
                                        </p:tgtEl>
                                        <p:attrNameLst>
                                          <p:attrName>ppt_x</p:attrName>
                                        </p:attrNameLst>
                                      </p:cBhvr>
                                      <p:tavLst>
                                        <p:tav tm="0">
                                          <p:val>
                                            <p:strVal val="#ppt_x"/>
                                          </p:val>
                                        </p:tav>
                                        <p:tav tm="100000">
                                          <p:val>
                                            <p:strVal val="#ppt_x"/>
                                          </p:val>
                                        </p:tav>
                                      </p:tavLst>
                                    </p:anim>
                                    <p:anim calcmode="lin" valueType="num">
                                      <p:cBhvr>
                                        <p:cTn id="78" dur="1000" fill="hold"/>
                                        <p:tgtEl>
                                          <p:spTgt spid="1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1000"/>
                                        <p:tgtEl>
                                          <p:spTgt spid="21"/>
                                        </p:tgtEl>
                                      </p:cBhvr>
                                    </p:animEffect>
                                    <p:anim calcmode="lin" valueType="num">
                                      <p:cBhvr>
                                        <p:cTn id="82" dur="1000" fill="hold"/>
                                        <p:tgtEl>
                                          <p:spTgt spid="21"/>
                                        </p:tgtEl>
                                        <p:attrNameLst>
                                          <p:attrName>ppt_x</p:attrName>
                                        </p:attrNameLst>
                                      </p:cBhvr>
                                      <p:tavLst>
                                        <p:tav tm="0">
                                          <p:val>
                                            <p:strVal val="#ppt_x"/>
                                          </p:val>
                                        </p:tav>
                                        <p:tav tm="100000">
                                          <p:val>
                                            <p:strVal val="#ppt_x"/>
                                          </p:val>
                                        </p:tav>
                                      </p:tavLst>
                                    </p:anim>
                                    <p:anim calcmode="lin" valueType="num">
                                      <p:cBhvr>
                                        <p:cTn id="83" dur="1000" fill="hold"/>
                                        <p:tgtEl>
                                          <p:spTgt spid="2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1000"/>
                                        <p:tgtEl>
                                          <p:spTgt spid="24"/>
                                        </p:tgtEl>
                                      </p:cBhvr>
                                    </p:animEffect>
                                    <p:anim calcmode="lin" valueType="num">
                                      <p:cBhvr>
                                        <p:cTn id="87" dur="1000" fill="hold"/>
                                        <p:tgtEl>
                                          <p:spTgt spid="24"/>
                                        </p:tgtEl>
                                        <p:attrNameLst>
                                          <p:attrName>ppt_x</p:attrName>
                                        </p:attrNameLst>
                                      </p:cBhvr>
                                      <p:tavLst>
                                        <p:tav tm="0">
                                          <p:val>
                                            <p:strVal val="#ppt_x"/>
                                          </p:val>
                                        </p:tav>
                                        <p:tav tm="100000">
                                          <p:val>
                                            <p:strVal val="#ppt_x"/>
                                          </p:val>
                                        </p:tav>
                                      </p:tavLst>
                                    </p:anim>
                                    <p:anim calcmode="lin" valueType="num">
                                      <p:cBhvr>
                                        <p:cTn id="88" dur="1000" fill="hold"/>
                                        <p:tgtEl>
                                          <p:spTgt spid="2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animBg="1"/>
      <p:bldP spid="13" grpId="0" animBg="1"/>
      <p:bldP spid="14" grpId="0" animBg="1"/>
      <p:bldP spid="15" grpId="0" animBg="1"/>
      <p:bldP spid="16" grpId="0"/>
      <p:bldP spid="17" grpId="0" animBg="1"/>
      <p:bldP spid="18" grpId="0" animBg="1"/>
      <p:bldP spid="19" grpId="0" animBg="1"/>
      <p:bldP spid="20" grpId="0" animBg="1"/>
      <p:bldP spid="21" grpId="0"/>
      <p:bldP spid="22" grpId="0" animBg="1"/>
      <p:bldP spid="23"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218497"/>
            <a:ext cx="12190413" cy="799817"/>
            <a:chOff x="0" y="557446"/>
            <a:chExt cx="12190413" cy="799817"/>
          </a:xfrm>
        </p:grpSpPr>
        <p:sp>
          <p:nvSpPr>
            <p:cNvPr id="11" name="矩形 10"/>
            <p:cNvSpPr/>
            <p:nvPr/>
          </p:nvSpPr>
          <p:spPr>
            <a:xfrm flipV="1">
              <a:off x="0" y="1311544"/>
              <a:ext cx="12190413" cy="45719"/>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467544" y="557446"/>
              <a:ext cx="32553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dirty="0">
                  <a:solidFill>
                    <a:srgbClr val="61B39D"/>
                  </a:solidFill>
                  <a:latin typeface="华文新魏" panose="02010800040101010101" pitchFamily="2" charset="-122"/>
                  <a:ea typeface="华文新魏" panose="02010800040101010101" pitchFamily="2" charset="-122"/>
                  <a:sym typeface="Arial" panose="020B0604020202020204" pitchFamily="34" charset="0"/>
                </a:rPr>
                <a:t>教学工作回顾</a:t>
              </a:r>
            </a:p>
          </p:txBody>
        </p:sp>
      </p:grpSp>
      <p:grpSp>
        <p:nvGrpSpPr>
          <p:cNvPr id="5" name="组合 4"/>
          <p:cNvGrpSpPr/>
          <p:nvPr/>
        </p:nvGrpSpPr>
        <p:grpSpPr>
          <a:xfrm>
            <a:off x="1474820" y="1917444"/>
            <a:ext cx="4028140" cy="4028138"/>
            <a:chOff x="1063124" y="1429779"/>
            <a:chExt cx="4513613" cy="4513613"/>
          </a:xfrm>
          <a:solidFill>
            <a:srgbClr val="61B39D"/>
          </a:solidFill>
        </p:grpSpPr>
        <p:sp>
          <p:nvSpPr>
            <p:cNvPr id="6" name="Freeform 8"/>
            <p:cNvSpPr/>
            <p:nvPr/>
          </p:nvSpPr>
          <p:spPr>
            <a:xfrm>
              <a:off x="2067860" y="2434515"/>
              <a:ext cx="2504140" cy="2504140"/>
            </a:xfrm>
            <a:custGeom>
              <a:avLst/>
              <a:gdLst>
                <a:gd name="connsiteX0" fmla="*/ 0 w 2504140"/>
                <a:gd name="connsiteY0" fmla="*/ 1252070 h 2504140"/>
                <a:gd name="connsiteX1" fmla="*/ 1252070 w 2504140"/>
                <a:gd name="connsiteY1" fmla="*/ 0 h 2504140"/>
                <a:gd name="connsiteX2" fmla="*/ 2504140 w 2504140"/>
                <a:gd name="connsiteY2" fmla="*/ 1252070 h 2504140"/>
                <a:gd name="connsiteX3" fmla="*/ 1252070 w 2504140"/>
                <a:gd name="connsiteY3" fmla="*/ 2504140 h 2504140"/>
                <a:gd name="connsiteX4" fmla="*/ 0 w 2504140"/>
                <a:gd name="connsiteY4" fmla="*/ 1252070 h 250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140" h="2504140">
                  <a:moveTo>
                    <a:pt x="0" y="1252070"/>
                  </a:moveTo>
                  <a:cubicBezTo>
                    <a:pt x="0" y="560571"/>
                    <a:pt x="560571" y="0"/>
                    <a:pt x="1252070" y="0"/>
                  </a:cubicBezTo>
                  <a:cubicBezTo>
                    <a:pt x="1943569" y="0"/>
                    <a:pt x="2504140" y="560571"/>
                    <a:pt x="2504140" y="1252070"/>
                  </a:cubicBezTo>
                  <a:cubicBezTo>
                    <a:pt x="2504140" y="1943569"/>
                    <a:pt x="1943569" y="2504140"/>
                    <a:pt x="1252070" y="2504140"/>
                  </a:cubicBezTo>
                  <a:cubicBezTo>
                    <a:pt x="560571" y="2504140"/>
                    <a:pt x="0" y="1943569"/>
                    <a:pt x="0" y="1252070"/>
                  </a:cubicBezTo>
                  <a:close/>
                </a:path>
              </a:pathLst>
            </a:custGeom>
            <a:grp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7843" tIns="437843" rIns="437843" bIns="437843" numCol="1" spcCol="1270" anchor="ctr" anchorCtr="0">
              <a:noAutofit/>
            </a:bodyPr>
            <a:lstStyle/>
            <a:p>
              <a:pPr lvl="0" algn="ctr" defTabSz="2489200">
                <a:lnSpc>
                  <a:spcPct val="90000"/>
                </a:lnSpc>
                <a:spcBef>
                  <a:spcPct val="0"/>
                </a:spcBef>
                <a:spcAft>
                  <a:spcPct val="35000"/>
                </a:spcAft>
              </a:pPr>
              <a:endParaRPr lang="en-US" sz="5400" kern="1200"/>
            </a:p>
          </p:txBody>
        </p:sp>
        <p:sp>
          <p:nvSpPr>
            <p:cNvPr id="7" name="Freeform 9"/>
            <p:cNvSpPr/>
            <p:nvPr/>
          </p:nvSpPr>
          <p:spPr>
            <a:xfrm>
              <a:off x="2693895" y="1429779"/>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grp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r>
                <a:rPr lang="zh-CN" altLang="en-US" sz="2400" kern="1200" dirty="0">
                  <a:solidFill>
                    <a:schemeClr val="bg1"/>
                  </a:solidFill>
                </a:rPr>
                <a:t>标题</a:t>
              </a:r>
              <a:endParaRPr lang="en-US" sz="2400" kern="1200" dirty="0">
                <a:solidFill>
                  <a:schemeClr val="bg1"/>
                </a:solidFill>
              </a:endParaRPr>
            </a:p>
          </p:txBody>
        </p:sp>
        <p:sp>
          <p:nvSpPr>
            <p:cNvPr id="9" name="Freeform 10"/>
            <p:cNvSpPr/>
            <p:nvPr/>
          </p:nvSpPr>
          <p:spPr>
            <a:xfrm>
              <a:off x="4324667" y="3060550"/>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grp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r>
                <a:rPr lang="zh-CN" altLang="en-US" sz="2400" dirty="0">
                  <a:solidFill>
                    <a:schemeClr val="bg1"/>
                  </a:solidFill>
                </a:rPr>
                <a:t>标题</a:t>
              </a:r>
              <a:endParaRPr lang="en-US" altLang="zh-CN" sz="2400" dirty="0">
                <a:solidFill>
                  <a:schemeClr val="bg1"/>
                </a:solidFill>
              </a:endParaRPr>
            </a:p>
          </p:txBody>
        </p:sp>
        <p:sp>
          <p:nvSpPr>
            <p:cNvPr id="10" name="Freeform 11"/>
            <p:cNvSpPr/>
            <p:nvPr/>
          </p:nvSpPr>
          <p:spPr>
            <a:xfrm>
              <a:off x="2693895" y="4691322"/>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grp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r>
                <a:rPr lang="zh-CN" altLang="en-US" sz="2400" dirty="0">
                  <a:solidFill>
                    <a:schemeClr val="bg1"/>
                  </a:solidFill>
                </a:rPr>
                <a:t>标题</a:t>
              </a:r>
              <a:endParaRPr lang="en-US" altLang="zh-CN" sz="2400" dirty="0">
                <a:solidFill>
                  <a:schemeClr val="bg1"/>
                </a:solidFill>
              </a:endParaRPr>
            </a:p>
          </p:txBody>
        </p:sp>
        <p:sp>
          <p:nvSpPr>
            <p:cNvPr id="13" name="Freeform 12"/>
            <p:cNvSpPr/>
            <p:nvPr/>
          </p:nvSpPr>
          <p:spPr>
            <a:xfrm>
              <a:off x="1063124" y="3060550"/>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grp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r>
                <a:rPr lang="zh-CN" altLang="en-US" sz="2400" dirty="0">
                  <a:solidFill>
                    <a:schemeClr val="bg1"/>
                  </a:solidFill>
                </a:rPr>
                <a:t>标题</a:t>
              </a:r>
              <a:endParaRPr lang="en-US" altLang="zh-CN" sz="2400" dirty="0">
                <a:solidFill>
                  <a:schemeClr val="bg1"/>
                </a:solidFill>
              </a:endParaRPr>
            </a:p>
          </p:txBody>
        </p:sp>
        <p:sp>
          <p:nvSpPr>
            <p:cNvPr id="14" name="TextBox 78"/>
            <p:cNvSpPr txBox="1"/>
            <p:nvPr/>
          </p:nvSpPr>
          <p:spPr>
            <a:xfrm>
              <a:off x="2335762" y="3196791"/>
              <a:ext cx="1968335" cy="517305"/>
            </a:xfrm>
            <a:prstGeom prst="rect">
              <a:avLst/>
            </a:prstGeom>
            <a:grpFill/>
            <a:ln w="3175">
              <a:noFill/>
            </a:ln>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5" name="组合 14"/>
          <p:cNvGrpSpPr/>
          <p:nvPr/>
        </p:nvGrpSpPr>
        <p:grpSpPr>
          <a:xfrm>
            <a:off x="6056503" y="2104833"/>
            <a:ext cx="4876800" cy="3425464"/>
            <a:chOff x="6523264" y="2002971"/>
            <a:chExt cx="4051300" cy="2845633"/>
          </a:xfrm>
          <a:solidFill>
            <a:srgbClr val="61B39D"/>
          </a:solidFill>
        </p:grpSpPr>
        <p:sp>
          <p:nvSpPr>
            <p:cNvPr id="16" name="矩形 79"/>
            <p:cNvSpPr>
              <a:spLocks noChangeArrowheads="1"/>
            </p:cNvSpPr>
            <p:nvPr/>
          </p:nvSpPr>
          <p:spPr bwMode="auto">
            <a:xfrm>
              <a:off x="6523264" y="2002971"/>
              <a:ext cx="1431802" cy="3323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en-US" altLang="zh-CN" sz="20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7" name="组合 16"/>
            <p:cNvGrpSpPr/>
            <p:nvPr/>
          </p:nvGrpSpPr>
          <p:grpSpPr bwMode="auto">
            <a:xfrm>
              <a:off x="6608989" y="4492926"/>
              <a:ext cx="3965575" cy="355678"/>
              <a:chOff x="0" y="43646"/>
              <a:chExt cx="3965344" cy="355907"/>
            </a:xfrm>
            <a:grpFill/>
          </p:grpSpPr>
          <p:sp>
            <p:nvSpPr>
              <p:cNvPr id="41" name="Freeform 10"/>
              <p:cNvSpPr>
                <a:spLocks noChangeArrowheads="1"/>
              </p:cNvSpPr>
              <p:nvPr/>
            </p:nvSpPr>
            <p:spPr bwMode="auto">
              <a:xfrm>
                <a:off x="0" y="43646"/>
                <a:ext cx="378867" cy="355907"/>
              </a:xfrm>
              <a:custGeom>
                <a:avLst/>
                <a:gdLst>
                  <a:gd name="T0" fmla="*/ 350440135 w 128"/>
                  <a:gd name="T1" fmla="*/ 1055581605 h 120"/>
                  <a:gd name="T2" fmla="*/ 105132633 w 128"/>
                  <a:gd name="T3" fmla="*/ 950022555 h 120"/>
                  <a:gd name="T4" fmla="*/ 0 w 128"/>
                  <a:gd name="T5" fmla="*/ 703720082 h 120"/>
                  <a:gd name="T6" fmla="*/ 105132633 w 128"/>
                  <a:gd name="T7" fmla="*/ 457417608 h 120"/>
                  <a:gd name="T8" fmla="*/ 508137604 w 128"/>
                  <a:gd name="T9" fmla="*/ 17593669 h 120"/>
                  <a:gd name="T10" fmla="*/ 560705401 w 128"/>
                  <a:gd name="T11" fmla="*/ 70371712 h 120"/>
                  <a:gd name="T12" fmla="*/ 148936170 w 128"/>
                  <a:gd name="T13" fmla="*/ 501401782 h 120"/>
                  <a:gd name="T14" fmla="*/ 70087435 w 128"/>
                  <a:gd name="T15" fmla="*/ 703720082 h 120"/>
                  <a:gd name="T16" fmla="*/ 148936170 w 128"/>
                  <a:gd name="T17" fmla="*/ 906041348 h 120"/>
                  <a:gd name="T18" fmla="*/ 350440135 w 128"/>
                  <a:gd name="T19" fmla="*/ 985209894 h 120"/>
                  <a:gd name="T20" fmla="*/ 551944101 w 128"/>
                  <a:gd name="T21" fmla="*/ 906041348 h 120"/>
                  <a:gd name="T22" fmla="*/ 989991311 w 128"/>
                  <a:gd name="T23" fmla="*/ 431030070 h 120"/>
                  <a:gd name="T24" fmla="*/ 1051320406 w 128"/>
                  <a:gd name="T25" fmla="*/ 281489812 h 120"/>
                  <a:gd name="T26" fmla="*/ 989991311 w 128"/>
                  <a:gd name="T27" fmla="*/ 131946588 h 120"/>
                  <a:gd name="T28" fmla="*/ 841055141 w 128"/>
                  <a:gd name="T29" fmla="*/ 70371712 h 120"/>
                  <a:gd name="T30" fmla="*/ 692118971 w 128"/>
                  <a:gd name="T31" fmla="*/ 131946588 h 120"/>
                  <a:gd name="T32" fmla="*/ 254068802 w 128"/>
                  <a:gd name="T33" fmla="*/ 606960832 h 120"/>
                  <a:gd name="T34" fmla="*/ 254068802 w 128"/>
                  <a:gd name="T35" fmla="*/ 800482297 h 120"/>
                  <a:gd name="T36" fmla="*/ 350440135 w 128"/>
                  <a:gd name="T37" fmla="*/ 844466471 h 120"/>
                  <a:gd name="T38" fmla="*/ 350440135 w 128"/>
                  <a:gd name="T39" fmla="*/ 844466471 h 120"/>
                  <a:gd name="T40" fmla="*/ 446811469 w 128"/>
                  <a:gd name="T41" fmla="*/ 800482297 h 120"/>
                  <a:gd name="T42" fmla="*/ 876100339 w 128"/>
                  <a:gd name="T43" fmla="*/ 360658358 h 120"/>
                  <a:gd name="T44" fmla="*/ 919903875 w 128"/>
                  <a:gd name="T45" fmla="*/ 413436401 h 120"/>
                  <a:gd name="T46" fmla="*/ 499376305 w 128"/>
                  <a:gd name="T47" fmla="*/ 853263305 h 120"/>
                  <a:gd name="T48" fmla="*/ 350440135 w 128"/>
                  <a:gd name="T49" fmla="*/ 914838182 h 120"/>
                  <a:gd name="T50" fmla="*/ 350440135 w 128"/>
                  <a:gd name="T51" fmla="*/ 914838182 h 120"/>
                  <a:gd name="T52" fmla="*/ 201503966 w 128"/>
                  <a:gd name="T53" fmla="*/ 853263305 h 120"/>
                  <a:gd name="T54" fmla="*/ 201503966 w 128"/>
                  <a:gd name="T55" fmla="*/ 554179824 h 120"/>
                  <a:gd name="T56" fmla="*/ 639554135 w 128"/>
                  <a:gd name="T57" fmla="*/ 79168546 h 120"/>
                  <a:gd name="T58" fmla="*/ 841055141 w 128"/>
                  <a:gd name="T59" fmla="*/ 0 h 120"/>
                  <a:gd name="T60" fmla="*/ 1042559107 w 128"/>
                  <a:gd name="T61" fmla="*/ 79168546 h 120"/>
                  <a:gd name="T62" fmla="*/ 1121407841 w 128"/>
                  <a:gd name="T63" fmla="*/ 281489812 h 120"/>
                  <a:gd name="T64" fmla="*/ 1042559107 w 128"/>
                  <a:gd name="T65" fmla="*/ 483808112 h 120"/>
                  <a:gd name="T66" fmla="*/ 595747638 w 128"/>
                  <a:gd name="T67" fmla="*/ 950022555 h 120"/>
                  <a:gd name="T68" fmla="*/ 350440135 w 128"/>
                  <a:gd name="T69" fmla="*/ 1055581605 h 1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8"/>
                  <a:gd name="T106" fmla="*/ 0 h 120"/>
                  <a:gd name="T107" fmla="*/ 128 w 128"/>
                  <a:gd name="T108" fmla="*/ 120 h 1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endParaRPr>
              </a:p>
            </p:txBody>
          </p:sp>
          <p:sp>
            <p:nvSpPr>
              <p:cNvPr id="42" name="矩形 97"/>
              <p:cNvSpPr>
                <a:spLocks noChangeArrowheads="1"/>
              </p:cNvSpPr>
              <p:nvPr/>
            </p:nvSpPr>
            <p:spPr bwMode="auto">
              <a:xfrm>
                <a:off x="462233" y="52785"/>
                <a:ext cx="3503111" cy="230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8" name="组合 99"/>
            <p:cNvGrpSpPr/>
            <p:nvPr/>
          </p:nvGrpSpPr>
          <p:grpSpPr bwMode="auto">
            <a:xfrm>
              <a:off x="6621689" y="3824196"/>
              <a:ext cx="3952875" cy="337613"/>
              <a:chOff x="0" y="52595"/>
              <a:chExt cx="3952717" cy="336625"/>
            </a:xfrm>
            <a:grpFill/>
          </p:grpSpPr>
          <p:grpSp>
            <p:nvGrpSpPr>
              <p:cNvPr id="34" name="组合 108"/>
              <p:cNvGrpSpPr/>
              <p:nvPr/>
            </p:nvGrpSpPr>
            <p:grpSpPr bwMode="auto">
              <a:xfrm>
                <a:off x="0" y="53978"/>
                <a:ext cx="378868" cy="335242"/>
                <a:chOff x="0" y="0"/>
                <a:chExt cx="261938" cy="231776"/>
              </a:xfrm>
              <a:grpFill/>
            </p:grpSpPr>
            <p:sp>
              <p:nvSpPr>
                <p:cNvPr id="36" name="Freeform 11"/>
                <p:cNvSpPr>
                  <a:spLocks noChangeArrowheads="1"/>
                </p:cNvSpPr>
                <p:nvPr/>
              </p:nvSpPr>
              <p:spPr bwMode="auto">
                <a:xfrm>
                  <a:off x="66675" y="52388"/>
                  <a:ext cx="57150" cy="98425"/>
                </a:xfrm>
                <a:custGeom>
                  <a:avLst/>
                  <a:gdLst>
                    <a:gd name="T0" fmla="*/ 90725625 w 36"/>
                    <a:gd name="T1" fmla="*/ 156249688 h 62"/>
                    <a:gd name="T2" fmla="*/ 25201563 w 36"/>
                    <a:gd name="T3" fmla="*/ 156249688 h 62"/>
                    <a:gd name="T4" fmla="*/ 25201563 w 36"/>
                    <a:gd name="T5" fmla="*/ 131048125 h 62"/>
                    <a:gd name="T6" fmla="*/ 63003113 w 36"/>
                    <a:gd name="T7" fmla="*/ 131048125 h 62"/>
                    <a:gd name="T8" fmla="*/ 63003113 w 36"/>
                    <a:gd name="T9" fmla="*/ 25201563 h 62"/>
                    <a:gd name="T10" fmla="*/ 0 w 36"/>
                    <a:gd name="T11" fmla="*/ 25201563 h 62"/>
                    <a:gd name="T12" fmla="*/ 0 w 36"/>
                    <a:gd name="T13" fmla="*/ 0 h 62"/>
                    <a:gd name="T14" fmla="*/ 90725625 w 36"/>
                    <a:gd name="T15" fmla="*/ 0 h 62"/>
                    <a:gd name="T16" fmla="*/ 90725625 w 36"/>
                    <a:gd name="T17" fmla="*/ 156249688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62"/>
                    <a:gd name="T29" fmla="*/ 36 w 36"/>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endParaRPr>
                </a:p>
              </p:txBody>
            </p:sp>
            <p:sp>
              <p:nvSpPr>
                <p:cNvPr id="37" name="Freeform 12"/>
                <p:cNvSpPr>
                  <a:spLocks noChangeArrowheads="1"/>
                </p:cNvSpPr>
                <p:nvPr/>
              </p:nvSpPr>
              <p:spPr bwMode="auto">
                <a:xfrm>
                  <a:off x="112713" y="0"/>
                  <a:ext cx="149225" cy="203200"/>
                </a:xfrm>
                <a:custGeom>
                  <a:avLst/>
                  <a:gdLst>
                    <a:gd name="T0" fmla="*/ 236894688 w 94"/>
                    <a:gd name="T1" fmla="*/ 322580000 h 128"/>
                    <a:gd name="T2" fmla="*/ 0 w 94"/>
                    <a:gd name="T3" fmla="*/ 239414050 h 128"/>
                    <a:gd name="T4" fmla="*/ 7559675 w 94"/>
                    <a:gd name="T5" fmla="*/ 214212488 h 128"/>
                    <a:gd name="T6" fmla="*/ 211693125 w 94"/>
                    <a:gd name="T7" fmla="*/ 284776863 h 128"/>
                    <a:gd name="T8" fmla="*/ 211693125 w 94"/>
                    <a:gd name="T9" fmla="*/ 37801550 h 128"/>
                    <a:gd name="T10" fmla="*/ 7559675 w 94"/>
                    <a:gd name="T11" fmla="*/ 108365925 h 128"/>
                    <a:gd name="T12" fmla="*/ 0 w 94"/>
                    <a:gd name="T13" fmla="*/ 83164363 h 128"/>
                    <a:gd name="T14" fmla="*/ 236894688 w 94"/>
                    <a:gd name="T15" fmla="*/ 0 h 128"/>
                    <a:gd name="T16" fmla="*/ 236894688 w 94"/>
                    <a:gd name="T17" fmla="*/ 322580000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128"/>
                    <a:gd name="T29" fmla="*/ 94 w 94"/>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endParaRPr>
                </a:p>
              </p:txBody>
            </p:sp>
            <p:sp>
              <p:nvSpPr>
                <p:cNvPr id="38" name="Freeform 13"/>
                <p:cNvSpPr>
                  <a:spLocks noChangeArrowheads="1"/>
                </p:cNvSpPr>
                <p:nvPr/>
              </p:nvSpPr>
              <p:spPr bwMode="auto">
                <a:xfrm>
                  <a:off x="146050" y="50800"/>
                  <a:ext cx="77787" cy="42863"/>
                </a:xfrm>
                <a:custGeom>
                  <a:avLst/>
                  <a:gdLst>
                    <a:gd name="T0" fmla="*/ 5040280 w 49"/>
                    <a:gd name="T1" fmla="*/ 68045806 h 27"/>
                    <a:gd name="T2" fmla="*/ 0 w 49"/>
                    <a:gd name="T3" fmla="*/ 42843950 h 27"/>
                    <a:gd name="T4" fmla="*/ 115926442 w 49"/>
                    <a:gd name="T5" fmla="*/ 0 h 27"/>
                    <a:gd name="T6" fmla="*/ 123486069 w 49"/>
                    <a:gd name="T7" fmla="*/ 22682465 h 27"/>
                    <a:gd name="T8" fmla="*/ 5040280 w 49"/>
                    <a:gd name="T9" fmla="*/ 68045806 h 27"/>
                    <a:gd name="T10" fmla="*/ 0 60000 65536"/>
                    <a:gd name="T11" fmla="*/ 0 60000 65536"/>
                    <a:gd name="T12" fmla="*/ 0 60000 65536"/>
                    <a:gd name="T13" fmla="*/ 0 60000 65536"/>
                    <a:gd name="T14" fmla="*/ 0 60000 65536"/>
                    <a:gd name="T15" fmla="*/ 0 w 49"/>
                    <a:gd name="T16" fmla="*/ 0 h 27"/>
                    <a:gd name="T17" fmla="*/ 49 w 49"/>
                    <a:gd name="T18" fmla="*/ 27 h 27"/>
                  </a:gdLst>
                  <a:ahLst/>
                  <a:cxnLst>
                    <a:cxn ang="T10">
                      <a:pos x="T0" y="T1"/>
                    </a:cxn>
                    <a:cxn ang="T11">
                      <a:pos x="T2" y="T3"/>
                    </a:cxn>
                    <a:cxn ang="T12">
                      <a:pos x="T4" y="T5"/>
                    </a:cxn>
                    <a:cxn ang="T13">
                      <a:pos x="T6" y="T7"/>
                    </a:cxn>
                    <a:cxn ang="T14">
                      <a:pos x="T8" y="T9"/>
                    </a:cxn>
                  </a:cxnLst>
                  <a:rect l="T15" t="T16" r="T17" b="T18"/>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endParaRPr>
                </a:p>
              </p:txBody>
            </p:sp>
            <p:sp>
              <p:nvSpPr>
                <p:cNvPr id="39" name="Freeform 14"/>
                <p:cNvSpPr>
                  <a:spLocks noEditPoints="1" noChangeArrowheads="1"/>
                </p:cNvSpPr>
                <p:nvPr/>
              </p:nvSpPr>
              <p:spPr bwMode="auto">
                <a:xfrm>
                  <a:off x="0" y="52388"/>
                  <a:ext cx="49212" cy="98425"/>
                </a:xfrm>
                <a:custGeom>
                  <a:avLst/>
                  <a:gdLst>
                    <a:gd name="T0" fmla="*/ 78123256 w 31"/>
                    <a:gd name="T1" fmla="*/ 156249688 h 62"/>
                    <a:gd name="T2" fmla="*/ 0 w 31"/>
                    <a:gd name="T3" fmla="*/ 156249688 h 62"/>
                    <a:gd name="T4" fmla="*/ 0 w 31"/>
                    <a:gd name="T5" fmla="*/ 0 h 62"/>
                    <a:gd name="T6" fmla="*/ 78123256 w 31"/>
                    <a:gd name="T7" fmla="*/ 0 h 62"/>
                    <a:gd name="T8" fmla="*/ 78123256 w 31"/>
                    <a:gd name="T9" fmla="*/ 156249688 h 62"/>
                    <a:gd name="T10" fmla="*/ 27720643 w 31"/>
                    <a:gd name="T11" fmla="*/ 131048125 h 62"/>
                    <a:gd name="T12" fmla="*/ 52921950 w 31"/>
                    <a:gd name="T13" fmla="*/ 131048125 h 62"/>
                    <a:gd name="T14" fmla="*/ 52921950 w 31"/>
                    <a:gd name="T15" fmla="*/ 25201563 h 62"/>
                    <a:gd name="T16" fmla="*/ 27720643 w 31"/>
                    <a:gd name="T17" fmla="*/ 25201563 h 62"/>
                    <a:gd name="T18" fmla="*/ 27720643 w 31"/>
                    <a:gd name="T19" fmla="*/ 131048125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62"/>
                    <a:gd name="T32" fmla="*/ 31 w 31"/>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endParaRPr>
                </a:p>
              </p:txBody>
            </p:sp>
            <p:sp>
              <p:nvSpPr>
                <p:cNvPr id="40" name="Freeform 15"/>
                <p:cNvSpPr>
                  <a:spLocks noChangeArrowheads="1"/>
                </p:cNvSpPr>
                <p:nvPr/>
              </p:nvSpPr>
              <p:spPr bwMode="auto">
                <a:xfrm>
                  <a:off x="33338" y="166688"/>
                  <a:ext cx="80962" cy="65088"/>
                </a:xfrm>
                <a:custGeom>
                  <a:avLst/>
                  <a:gdLst>
                    <a:gd name="T0" fmla="*/ 65548859 w 40"/>
                    <a:gd name="T1" fmla="*/ 132388992 h 32"/>
                    <a:gd name="T2" fmla="*/ 0 w 40"/>
                    <a:gd name="T3" fmla="*/ 66194496 h 32"/>
                    <a:gd name="T4" fmla="*/ 0 w 40"/>
                    <a:gd name="T5" fmla="*/ 0 h 32"/>
                    <a:gd name="T6" fmla="*/ 32773418 w 40"/>
                    <a:gd name="T7" fmla="*/ 0 h 32"/>
                    <a:gd name="T8" fmla="*/ 32773418 w 40"/>
                    <a:gd name="T9" fmla="*/ 66194496 h 32"/>
                    <a:gd name="T10" fmla="*/ 65548859 w 40"/>
                    <a:gd name="T11" fmla="*/ 99291744 h 32"/>
                    <a:gd name="T12" fmla="*/ 98322277 w 40"/>
                    <a:gd name="T13" fmla="*/ 66194496 h 32"/>
                    <a:gd name="T14" fmla="*/ 98322277 w 40"/>
                    <a:gd name="T15" fmla="*/ 0 h 32"/>
                    <a:gd name="T16" fmla="*/ 163871136 w 40"/>
                    <a:gd name="T17" fmla="*/ 0 h 32"/>
                    <a:gd name="T18" fmla="*/ 163871136 w 40"/>
                    <a:gd name="T19" fmla="*/ 33097248 h 32"/>
                    <a:gd name="T20" fmla="*/ 131097719 w 40"/>
                    <a:gd name="T21" fmla="*/ 33097248 h 32"/>
                    <a:gd name="T22" fmla="*/ 131097719 w 40"/>
                    <a:gd name="T23" fmla="*/ 66194496 h 32"/>
                    <a:gd name="T24" fmla="*/ 65548859 w 40"/>
                    <a:gd name="T25" fmla="*/ 132388992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32"/>
                    <a:gd name="T41" fmla="*/ 40 w 40"/>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endParaRPr>
                </a:p>
              </p:txBody>
            </p:sp>
          </p:grpSp>
          <p:sp>
            <p:nvSpPr>
              <p:cNvPr id="35" name="矩形 109"/>
              <p:cNvSpPr>
                <a:spLocks noChangeArrowheads="1"/>
              </p:cNvSpPr>
              <p:nvPr/>
            </p:nvSpPr>
            <p:spPr bwMode="auto">
              <a:xfrm>
                <a:off x="449606" y="52595"/>
                <a:ext cx="3503111" cy="229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9" name="组合 116"/>
            <p:cNvGrpSpPr/>
            <p:nvPr/>
          </p:nvGrpSpPr>
          <p:grpSpPr bwMode="auto">
            <a:xfrm>
              <a:off x="6620102" y="3128462"/>
              <a:ext cx="3954462" cy="376330"/>
              <a:chOff x="0" y="33313"/>
              <a:chExt cx="3953864" cy="376572"/>
            </a:xfrm>
            <a:grpFill/>
          </p:grpSpPr>
          <p:grpSp>
            <p:nvGrpSpPr>
              <p:cNvPr id="27" name="组合 125"/>
              <p:cNvGrpSpPr/>
              <p:nvPr/>
            </p:nvGrpSpPr>
            <p:grpSpPr bwMode="auto">
              <a:xfrm>
                <a:off x="0" y="33313"/>
                <a:ext cx="355907" cy="376572"/>
                <a:chOff x="0" y="0"/>
                <a:chExt cx="246063" cy="260350"/>
              </a:xfrm>
              <a:grpFill/>
            </p:grpSpPr>
            <p:sp>
              <p:nvSpPr>
                <p:cNvPr id="29" name="Rectangle 5"/>
                <p:cNvSpPr>
                  <a:spLocks noChangeArrowheads="1"/>
                </p:cNvSpPr>
                <p:nvPr/>
              </p:nvSpPr>
              <p:spPr bwMode="auto">
                <a:xfrm>
                  <a:off x="115888" y="39687"/>
                  <a:ext cx="15875" cy="16351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chemeClr val="bg1"/>
                    </a:solidFill>
                    <a:sym typeface="宋体" panose="02010600030101010101" pitchFamily="2" charset="-122"/>
                  </a:endParaRPr>
                </a:p>
              </p:txBody>
            </p:sp>
            <p:sp>
              <p:nvSpPr>
                <p:cNvPr id="30" name="Freeform 6"/>
                <p:cNvSpPr>
                  <a:spLocks noChangeArrowheads="1"/>
                </p:cNvSpPr>
                <p:nvPr/>
              </p:nvSpPr>
              <p:spPr bwMode="auto">
                <a:xfrm>
                  <a:off x="0" y="220662"/>
                  <a:ext cx="131762" cy="39688"/>
                </a:xfrm>
                <a:custGeom>
                  <a:avLst/>
                  <a:gdLst>
                    <a:gd name="T0" fmla="*/ 271269135 w 64"/>
                    <a:gd name="T1" fmla="*/ 78756867 h 20"/>
                    <a:gd name="T2" fmla="*/ 237361008 w 64"/>
                    <a:gd name="T3" fmla="*/ 78756867 h 20"/>
                    <a:gd name="T4" fmla="*/ 186496758 w 64"/>
                    <a:gd name="T5" fmla="*/ 31502350 h 20"/>
                    <a:gd name="T6" fmla="*/ 0 w 64"/>
                    <a:gd name="T7" fmla="*/ 31502350 h 20"/>
                    <a:gd name="T8" fmla="*/ 0 w 64"/>
                    <a:gd name="T9" fmla="*/ 0 h 20"/>
                    <a:gd name="T10" fmla="*/ 186496758 w 64"/>
                    <a:gd name="T11" fmla="*/ 0 h 20"/>
                    <a:gd name="T12" fmla="*/ 271269135 w 64"/>
                    <a:gd name="T13" fmla="*/ 78756867 h 20"/>
                    <a:gd name="T14" fmla="*/ 0 60000 65536"/>
                    <a:gd name="T15" fmla="*/ 0 60000 65536"/>
                    <a:gd name="T16" fmla="*/ 0 60000 65536"/>
                    <a:gd name="T17" fmla="*/ 0 60000 65536"/>
                    <a:gd name="T18" fmla="*/ 0 60000 65536"/>
                    <a:gd name="T19" fmla="*/ 0 60000 65536"/>
                    <a:gd name="T20" fmla="*/ 0 60000 65536"/>
                    <a:gd name="T21" fmla="*/ 0 w 64"/>
                    <a:gd name="T22" fmla="*/ 0 h 20"/>
                    <a:gd name="T23" fmla="*/ 64 w 6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endParaRPr>
                </a:p>
              </p:txBody>
            </p:sp>
            <p:sp>
              <p:nvSpPr>
                <p:cNvPr id="31" name="Freeform 7"/>
                <p:cNvSpPr>
                  <a:spLocks noChangeArrowheads="1"/>
                </p:cNvSpPr>
                <p:nvPr/>
              </p:nvSpPr>
              <p:spPr bwMode="auto">
                <a:xfrm>
                  <a:off x="115888" y="220662"/>
                  <a:ext cx="130175" cy="39688"/>
                </a:xfrm>
                <a:custGeom>
                  <a:avLst/>
                  <a:gdLst>
                    <a:gd name="T0" fmla="*/ 33096994 w 64"/>
                    <a:gd name="T1" fmla="*/ 78756867 h 20"/>
                    <a:gd name="T2" fmla="*/ 0 w 64"/>
                    <a:gd name="T3" fmla="*/ 78756867 h 20"/>
                    <a:gd name="T4" fmla="*/ 82742484 w 64"/>
                    <a:gd name="T5" fmla="*/ 0 h 20"/>
                    <a:gd name="T6" fmla="*/ 264773916 w 64"/>
                    <a:gd name="T7" fmla="*/ 0 h 20"/>
                    <a:gd name="T8" fmla="*/ 264773916 w 64"/>
                    <a:gd name="T9" fmla="*/ 31502350 h 20"/>
                    <a:gd name="T10" fmla="*/ 82742484 w 64"/>
                    <a:gd name="T11" fmla="*/ 31502350 h 20"/>
                    <a:gd name="T12" fmla="*/ 33096994 w 64"/>
                    <a:gd name="T13" fmla="*/ 78756867 h 20"/>
                    <a:gd name="T14" fmla="*/ 0 60000 65536"/>
                    <a:gd name="T15" fmla="*/ 0 60000 65536"/>
                    <a:gd name="T16" fmla="*/ 0 60000 65536"/>
                    <a:gd name="T17" fmla="*/ 0 60000 65536"/>
                    <a:gd name="T18" fmla="*/ 0 60000 65536"/>
                    <a:gd name="T19" fmla="*/ 0 60000 65536"/>
                    <a:gd name="T20" fmla="*/ 0 60000 65536"/>
                    <a:gd name="T21" fmla="*/ 0 w 64"/>
                    <a:gd name="T22" fmla="*/ 0 h 20"/>
                    <a:gd name="T23" fmla="*/ 64 w 6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endParaRPr>
                </a:p>
              </p:txBody>
            </p:sp>
            <p:sp>
              <p:nvSpPr>
                <p:cNvPr id="32" name="Freeform 8"/>
                <p:cNvSpPr>
                  <a:spLocks noChangeArrowheads="1"/>
                </p:cNvSpPr>
                <p:nvPr/>
              </p:nvSpPr>
              <p:spPr bwMode="auto">
                <a:xfrm>
                  <a:off x="0" y="0"/>
                  <a:ext cx="131762" cy="203200"/>
                </a:xfrm>
                <a:custGeom>
                  <a:avLst/>
                  <a:gdLst>
                    <a:gd name="T0" fmla="*/ 203450822 w 64"/>
                    <a:gd name="T1" fmla="*/ 412902400 h 100"/>
                    <a:gd name="T2" fmla="*/ 0 w 64"/>
                    <a:gd name="T3" fmla="*/ 412902400 h 100"/>
                    <a:gd name="T4" fmla="*/ 0 w 64"/>
                    <a:gd name="T5" fmla="*/ 0 h 100"/>
                    <a:gd name="T6" fmla="*/ 186496758 w 64"/>
                    <a:gd name="T7" fmla="*/ 0 h 100"/>
                    <a:gd name="T8" fmla="*/ 271269135 w 64"/>
                    <a:gd name="T9" fmla="*/ 82580480 h 100"/>
                    <a:gd name="T10" fmla="*/ 237361008 w 64"/>
                    <a:gd name="T11" fmla="*/ 82580480 h 100"/>
                    <a:gd name="T12" fmla="*/ 186496758 w 64"/>
                    <a:gd name="T13" fmla="*/ 33032192 h 100"/>
                    <a:gd name="T14" fmla="*/ 33908127 w 64"/>
                    <a:gd name="T15" fmla="*/ 33032192 h 100"/>
                    <a:gd name="T16" fmla="*/ 33908127 w 64"/>
                    <a:gd name="T17" fmla="*/ 379870208 h 100"/>
                    <a:gd name="T18" fmla="*/ 203450822 w 64"/>
                    <a:gd name="T19" fmla="*/ 379870208 h 100"/>
                    <a:gd name="T20" fmla="*/ 203450822 w 64"/>
                    <a:gd name="T21" fmla="*/ 41290240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00"/>
                    <a:gd name="T35" fmla="*/ 64 w 64"/>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endParaRPr>
                </a:p>
              </p:txBody>
            </p:sp>
            <p:sp>
              <p:nvSpPr>
                <p:cNvPr id="33" name="Freeform 9"/>
                <p:cNvSpPr>
                  <a:spLocks noChangeArrowheads="1"/>
                </p:cNvSpPr>
                <p:nvPr/>
              </p:nvSpPr>
              <p:spPr bwMode="auto">
                <a:xfrm>
                  <a:off x="115888" y="0"/>
                  <a:ext cx="130175" cy="203200"/>
                </a:xfrm>
                <a:custGeom>
                  <a:avLst/>
                  <a:gdLst>
                    <a:gd name="T0" fmla="*/ 264773916 w 64"/>
                    <a:gd name="T1" fmla="*/ 412902400 h 100"/>
                    <a:gd name="T2" fmla="*/ 66193988 w 64"/>
                    <a:gd name="T3" fmla="*/ 412902400 h 100"/>
                    <a:gd name="T4" fmla="*/ 66193988 w 64"/>
                    <a:gd name="T5" fmla="*/ 379870208 h 100"/>
                    <a:gd name="T6" fmla="*/ 231676922 w 64"/>
                    <a:gd name="T7" fmla="*/ 379870208 h 100"/>
                    <a:gd name="T8" fmla="*/ 231676922 w 64"/>
                    <a:gd name="T9" fmla="*/ 33032192 h 100"/>
                    <a:gd name="T10" fmla="*/ 82742484 w 64"/>
                    <a:gd name="T11" fmla="*/ 33032192 h 100"/>
                    <a:gd name="T12" fmla="*/ 33096994 w 64"/>
                    <a:gd name="T13" fmla="*/ 82580480 h 100"/>
                    <a:gd name="T14" fmla="*/ 0 w 64"/>
                    <a:gd name="T15" fmla="*/ 82580480 h 100"/>
                    <a:gd name="T16" fmla="*/ 82742484 w 64"/>
                    <a:gd name="T17" fmla="*/ 0 h 100"/>
                    <a:gd name="T18" fmla="*/ 264773916 w 64"/>
                    <a:gd name="T19" fmla="*/ 0 h 100"/>
                    <a:gd name="T20" fmla="*/ 264773916 w 64"/>
                    <a:gd name="T21" fmla="*/ 41290240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00"/>
                    <a:gd name="T35" fmla="*/ 64 w 64"/>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endParaRPr>
                </a:p>
              </p:txBody>
            </p:sp>
          </p:grpSp>
          <p:sp>
            <p:nvSpPr>
              <p:cNvPr id="28" name="矩形 126"/>
              <p:cNvSpPr>
                <a:spLocks noChangeArrowheads="1"/>
              </p:cNvSpPr>
              <p:nvPr/>
            </p:nvSpPr>
            <p:spPr bwMode="auto">
              <a:xfrm>
                <a:off x="450753" y="52785"/>
                <a:ext cx="3503111" cy="2302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0" name="组合 133"/>
            <p:cNvGrpSpPr/>
            <p:nvPr/>
          </p:nvGrpSpPr>
          <p:grpSpPr bwMode="auto">
            <a:xfrm>
              <a:off x="6613752" y="2452895"/>
              <a:ext cx="3960812" cy="371741"/>
              <a:chOff x="0" y="35609"/>
              <a:chExt cx="3960750" cy="371980"/>
            </a:xfrm>
            <a:grpFill/>
          </p:grpSpPr>
          <p:grpSp>
            <p:nvGrpSpPr>
              <p:cNvPr id="21" name="组合 142"/>
              <p:cNvGrpSpPr/>
              <p:nvPr/>
            </p:nvGrpSpPr>
            <p:grpSpPr bwMode="auto">
              <a:xfrm>
                <a:off x="0" y="35609"/>
                <a:ext cx="371979" cy="371980"/>
                <a:chOff x="0" y="0"/>
                <a:chExt cx="257175" cy="257176"/>
              </a:xfrm>
              <a:grpFill/>
            </p:grpSpPr>
            <p:sp>
              <p:nvSpPr>
                <p:cNvPr id="23" name="Freeform 16"/>
                <p:cNvSpPr>
                  <a:spLocks noChangeArrowheads="1"/>
                </p:cNvSpPr>
                <p:nvPr/>
              </p:nvSpPr>
              <p:spPr bwMode="auto">
                <a:xfrm>
                  <a:off x="30162" y="150813"/>
                  <a:ext cx="195262" cy="106363"/>
                </a:xfrm>
                <a:custGeom>
                  <a:avLst/>
                  <a:gdLst>
                    <a:gd name="T0" fmla="*/ 309977631 w 123"/>
                    <a:gd name="T1" fmla="*/ 168852056 h 67"/>
                    <a:gd name="T2" fmla="*/ 0 w 123"/>
                    <a:gd name="T3" fmla="*/ 168852056 h 67"/>
                    <a:gd name="T4" fmla="*/ 0 w 123"/>
                    <a:gd name="T5" fmla="*/ 0 h 67"/>
                    <a:gd name="T6" fmla="*/ 25201498 w 123"/>
                    <a:gd name="T7" fmla="*/ 0 h 67"/>
                    <a:gd name="T8" fmla="*/ 25201498 w 123"/>
                    <a:gd name="T9" fmla="*/ 143650375 h 67"/>
                    <a:gd name="T10" fmla="*/ 284776133 w 123"/>
                    <a:gd name="T11" fmla="*/ 143650375 h 67"/>
                    <a:gd name="T12" fmla="*/ 284776133 w 123"/>
                    <a:gd name="T13" fmla="*/ 0 h 67"/>
                    <a:gd name="T14" fmla="*/ 309977631 w 123"/>
                    <a:gd name="T15" fmla="*/ 0 h 67"/>
                    <a:gd name="T16" fmla="*/ 309977631 w 123"/>
                    <a:gd name="T17" fmla="*/ 168852056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67"/>
                    <a:gd name="T29" fmla="*/ 123 w 123"/>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endParaRPr>
                </a:p>
              </p:txBody>
            </p:sp>
            <p:sp>
              <p:nvSpPr>
                <p:cNvPr id="24" name="Freeform 17"/>
                <p:cNvSpPr>
                  <a:spLocks noChangeArrowheads="1"/>
                </p:cNvSpPr>
                <p:nvPr/>
              </p:nvSpPr>
              <p:spPr bwMode="auto">
                <a:xfrm>
                  <a:off x="0" y="0"/>
                  <a:ext cx="257175" cy="149225"/>
                </a:xfrm>
                <a:custGeom>
                  <a:avLst/>
                  <a:gdLst>
                    <a:gd name="T0" fmla="*/ 388104063 w 162"/>
                    <a:gd name="T1" fmla="*/ 236894688 h 94"/>
                    <a:gd name="T2" fmla="*/ 204133450 w 162"/>
                    <a:gd name="T3" fmla="*/ 37801550 h 94"/>
                    <a:gd name="T4" fmla="*/ 17640300 w 162"/>
                    <a:gd name="T5" fmla="*/ 236894688 h 94"/>
                    <a:gd name="T6" fmla="*/ 0 w 162"/>
                    <a:gd name="T7" fmla="*/ 216733438 h 94"/>
                    <a:gd name="T8" fmla="*/ 204133450 w 162"/>
                    <a:gd name="T9" fmla="*/ 0 h 94"/>
                    <a:gd name="T10" fmla="*/ 408265313 w 162"/>
                    <a:gd name="T11" fmla="*/ 216733438 h 94"/>
                    <a:gd name="T12" fmla="*/ 388104063 w 162"/>
                    <a:gd name="T13" fmla="*/ 236894688 h 94"/>
                    <a:gd name="T14" fmla="*/ 0 60000 65536"/>
                    <a:gd name="T15" fmla="*/ 0 60000 65536"/>
                    <a:gd name="T16" fmla="*/ 0 60000 65536"/>
                    <a:gd name="T17" fmla="*/ 0 60000 65536"/>
                    <a:gd name="T18" fmla="*/ 0 60000 65536"/>
                    <a:gd name="T19" fmla="*/ 0 60000 65536"/>
                    <a:gd name="T20" fmla="*/ 0 60000 65536"/>
                    <a:gd name="T21" fmla="*/ 0 w 162"/>
                    <a:gd name="T22" fmla="*/ 0 h 94"/>
                    <a:gd name="T23" fmla="*/ 162 w 16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endParaRPr>
                </a:p>
              </p:txBody>
            </p:sp>
            <p:sp>
              <p:nvSpPr>
                <p:cNvPr id="25" name="Freeform 18"/>
                <p:cNvSpPr>
                  <a:spLocks noChangeArrowheads="1"/>
                </p:cNvSpPr>
                <p:nvPr/>
              </p:nvSpPr>
              <p:spPr bwMode="auto">
                <a:xfrm>
                  <a:off x="95250" y="150813"/>
                  <a:ext cx="65087" cy="73025"/>
                </a:xfrm>
                <a:custGeom>
                  <a:avLst/>
                  <a:gdLst>
                    <a:gd name="T0" fmla="*/ 103324819 w 41"/>
                    <a:gd name="T1" fmla="*/ 115927188 h 46"/>
                    <a:gd name="T2" fmla="*/ 78123450 w 41"/>
                    <a:gd name="T3" fmla="*/ 115927188 h 46"/>
                    <a:gd name="T4" fmla="*/ 78123450 w 41"/>
                    <a:gd name="T5" fmla="*/ 25201563 h 46"/>
                    <a:gd name="T6" fmla="*/ 25201369 w 41"/>
                    <a:gd name="T7" fmla="*/ 25201563 h 46"/>
                    <a:gd name="T8" fmla="*/ 25201369 w 41"/>
                    <a:gd name="T9" fmla="*/ 115927188 h 46"/>
                    <a:gd name="T10" fmla="*/ 0 w 41"/>
                    <a:gd name="T11" fmla="*/ 115927188 h 46"/>
                    <a:gd name="T12" fmla="*/ 0 w 41"/>
                    <a:gd name="T13" fmla="*/ 0 h 46"/>
                    <a:gd name="T14" fmla="*/ 103324819 w 41"/>
                    <a:gd name="T15" fmla="*/ 0 h 46"/>
                    <a:gd name="T16" fmla="*/ 103324819 w 41"/>
                    <a:gd name="T17" fmla="*/ 115927188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46"/>
                    <a:gd name="T29" fmla="*/ 41 w 4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bg1"/>
                    </a:solidFill>
                  </a:endParaRPr>
                </a:p>
              </p:txBody>
            </p:sp>
            <p:sp>
              <p:nvSpPr>
                <p:cNvPr id="26" name="Freeform 19"/>
                <p:cNvSpPr>
                  <a:spLocks noEditPoints="1" noChangeArrowheads="1"/>
                </p:cNvSpPr>
                <p:nvPr/>
              </p:nvSpPr>
              <p:spPr bwMode="auto">
                <a:xfrm>
                  <a:off x="95250" y="69850"/>
                  <a:ext cx="65087" cy="65088"/>
                </a:xfrm>
                <a:custGeom>
                  <a:avLst/>
                  <a:gdLst>
                    <a:gd name="T0" fmla="*/ 66193479 w 32"/>
                    <a:gd name="T1" fmla="*/ 132388992 h 32"/>
                    <a:gd name="T2" fmla="*/ 0 w 32"/>
                    <a:gd name="T3" fmla="*/ 66194496 h 32"/>
                    <a:gd name="T4" fmla="*/ 66193479 w 32"/>
                    <a:gd name="T5" fmla="*/ 0 h 32"/>
                    <a:gd name="T6" fmla="*/ 132384924 w 32"/>
                    <a:gd name="T7" fmla="*/ 66194496 h 32"/>
                    <a:gd name="T8" fmla="*/ 66193479 w 32"/>
                    <a:gd name="T9" fmla="*/ 132388992 h 32"/>
                    <a:gd name="T10" fmla="*/ 66193479 w 32"/>
                    <a:gd name="T11" fmla="*/ 33097248 h 32"/>
                    <a:gd name="T12" fmla="*/ 33096740 w 32"/>
                    <a:gd name="T13" fmla="*/ 66194496 h 32"/>
                    <a:gd name="T14" fmla="*/ 66193479 w 32"/>
                    <a:gd name="T15" fmla="*/ 99291744 h 32"/>
                    <a:gd name="T16" fmla="*/ 99288185 w 32"/>
                    <a:gd name="T17" fmla="*/ 66194496 h 32"/>
                    <a:gd name="T18" fmla="*/ 66193479 w 32"/>
                    <a:gd name="T19" fmla="*/ 3309724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dirty="0">
                    <a:solidFill>
                      <a:schemeClr val="bg1"/>
                    </a:solidFill>
                  </a:endParaRPr>
                </a:p>
              </p:txBody>
            </p:sp>
          </p:grpSp>
          <p:sp>
            <p:nvSpPr>
              <p:cNvPr id="22" name="矩形 143"/>
              <p:cNvSpPr>
                <a:spLocks noChangeArrowheads="1"/>
              </p:cNvSpPr>
              <p:nvPr/>
            </p:nvSpPr>
            <p:spPr bwMode="auto">
              <a:xfrm>
                <a:off x="457639" y="52785"/>
                <a:ext cx="3503111" cy="230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点击此处更换文本点击此处更换文本</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1+#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12" name="组合 11"/>
          <p:cNvGrpSpPr/>
          <p:nvPr/>
        </p:nvGrpSpPr>
        <p:grpSpPr>
          <a:xfrm rot="5400000">
            <a:off x="5752811" y="496097"/>
            <a:ext cx="1002223" cy="3290470"/>
            <a:chOff x="2199085" y="162677"/>
            <a:chExt cx="1157932" cy="3801693"/>
          </a:xfrm>
        </p:grpSpPr>
        <p:grpSp>
          <p:nvGrpSpPr>
            <p:cNvPr id="13" name="组合 12"/>
            <p:cNvGrpSpPr/>
            <p:nvPr/>
          </p:nvGrpSpPr>
          <p:grpSpPr>
            <a:xfrm>
              <a:off x="2199086" y="162677"/>
              <a:ext cx="1157931" cy="3801693"/>
              <a:chOff x="3247559" y="62643"/>
              <a:chExt cx="914535" cy="3002586"/>
            </a:xfrm>
            <a:solidFill>
              <a:srgbClr val="C56928"/>
            </a:solidFill>
          </p:grpSpPr>
          <p:sp>
            <p:nvSpPr>
              <p:cNvPr id="18" name="矩形 17"/>
              <p:cNvSpPr/>
              <p:nvPr/>
            </p:nvSpPr>
            <p:spPr>
              <a:xfrm>
                <a:off x="3247695" y="2150829"/>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 name="矩形 18"/>
              <p:cNvSpPr/>
              <p:nvPr/>
            </p:nvSpPr>
            <p:spPr>
              <a:xfrm>
                <a:off x="3247695" y="1102794"/>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0" name="矩形 19"/>
              <p:cNvSpPr/>
              <p:nvPr/>
            </p:nvSpPr>
            <p:spPr>
              <a:xfrm>
                <a:off x="3247559" y="62643"/>
                <a:ext cx="914399" cy="914400"/>
              </a:xfrm>
              <a:prstGeom prst="rect">
                <a:avLst/>
              </a:prstGeom>
              <a:solidFill>
                <a:srgbClr val="61B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4" name="TextBox 4"/>
            <p:cNvSpPr txBox="1"/>
            <p:nvPr/>
          </p:nvSpPr>
          <p:spPr>
            <a:xfrm rot="16200000">
              <a:off x="2293869" y="2828884"/>
              <a:ext cx="877213" cy="1066782"/>
            </a:xfrm>
            <a:prstGeom prst="rect">
              <a:avLst/>
            </a:prstGeom>
            <a:noFill/>
          </p:spPr>
          <p:txBody>
            <a:bodyPr wrap="square" rtlCol="0">
              <a:spAutoFit/>
            </a:bodyPr>
            <a:lstStyle/>
            <a:p>
              <a:pPr algn="ctr"/>
              <a:r>
                <a:rPr lang="zh-CN" altLang="en-US" sz="5400" spc="600" dirty="0">
                  <a:solidFill>
                    <a:schemeClr val="bg1"/>
                  </a:solidFill>
                  <a:latin typeface="华文新魏" panose="02010800040101010101" pitchFamily="2" charset="-122"/>
                  <a:ea typeface="华文新魏" panose="02010800040101010101" pitchFamily="2" charset="-122"/>
                </a:rPr>
                <a:t>第</a:t>
              </a:r>
              <a:endParaRPr lang="en-US" altLang="zh-CN" sz="5400" spc="600" dirty="0">
                <a:solidFill>
                  <a:schemeClr val="bg1"/>
                </a:solidFill>
                <a:latin typeface="华文新魏" panose="02010800040101010101" pitchFamily="2" charset="-122"/>
                <a:ea typeface="华文新魏" panose="02010800040101010101" pitchFamily="2" charset="-122"/>
              </a:endParaRPr>
            </a:p>
          </p:txBody>
        </p:sp>
        <p:sp>
          <p:nvSpPr>
            <p:cNvPr id="15" name="TextBox 4"/>
            <p:cNvSpPr txBox="1"/>
            <p:nvPr/>
          </p:nvSpPr>
          <p:spPr>
            <a:xfrm rot="16200000">
              <a:off x="2336626" y="1501921"/>
              <a:ext cx="877212" cy="1066782"/>
            </a:xfrm>
            <a:prstGeom prst="rect">
              <a:avLst/>
            </a:prstGeom>
            <a:noFill/>
          </p:spPr>
          <p:txBody>
            <a:bodyPr wrap="square" rtlCol="0">
              <a:spAutoFit/>
            </a:bodyPr>
            <a:lstStyle/>
            <a:p>
              <a:pPr algn="ctr"/>
              <a:r>
                <a:rPr lang="zh-CN" altLang="en-US" sz="5400" spc="600" dirty="0">
                  <a:solidFill>
                    <a:schemeClr val="bg1"/>
                  </a:solidFill>
                  <a:latin typeface="华文新魏" panose="02010800040101010101" pitchFamily="2" charset="-122"/>
                  <a:ea typeface="华文新魏" panose="02010800040101010101" pitchFamily="2" charset="-122"/>
                </a:rPr>
                <a:t>二</a:t>
              </a:r>
              <a:endParaRPr lang="en-US" altLang="zh-CN" sz="5400" spc="600" dirty="0">
                <a:solidFill>
                  <a:schemeClr val="bg1"/>
                </a:solidFill>
                <a:latin typeface="华文新魏" panose="02010800040101010101" pitchFamily="2" charset="-122"/>
                <a:ea typeface="华文新魏" panose="02010800040101010101" pitchFamily="2" charset="-122"/>
              </a:endParaRPr>
            </a:p>
          </p:txBody>
        </p:sp>
        <p:sp>
          <p:nvSpPr>
            <p:cNvPr id="16" name="TextBox 4"/>
            <p:cNvSpPr txBox="1"/>
            <p:nvPr/>
          </p:nvSpPr>
          <p:spPr>
            <a:xfrm rot="16200000">
              <a:off x="2336452" y="184945"/>
              <a:ext cx="877212" cy="1066782"/>
            </a:xfrm>
            <a:prstGeom prst="rect">
              <a:avLst/>
            </a:prstGeom>
            <a:noFill/>
          </p:spPr>
          <p:txBody>
            <a:bodyPr wrap="square" rtlCol="0">
              <a:spAutoFit/>
            </a:bodyPr>
            <a:lstStyle/>
            <a:p>
              <a:pPr algn="ctr"/>
              <a:r>
                <a:rPr lang="zh-CN" altLang="en-US" sz="5400" spc="600" dirty="0">
                  <a:solidFill>
                    <a:schemeClr val="bg1"/>
                  </a:solidFill>
                  <a:latin typeface="华文新魏" panose="02010800040101010101" pitchFamily="2" charset="-122"/>
                  <a:ea typeface="华文新魏" panose="02010800040101010101" pitchFamily="2" charset="-122"/>
                </a:rPr>
                <a:t>节</a:t>
              </a:r>
              <a:endParaRPr lang="en-US" altLang="zh-CN" sz="5400" spc="600" dirty="0">
                <a:solidFill>
                  <a:schemeClr val="bg1"/>
                </a:solidFill>
                <a:latin typeface="华文新魏" panose="02010800040101010101" pitchFamily="2" charset="-122"/>
                <a:ea typeface="华文新魏" panose="02010800040101010101" pitchFamily="2" charset="-122"/>
              </a:endParaRPr>
            </a:p>
          </p:txBody>
        </p:sp>
      </p:grpSp>
      <p:grpSp>
        <p:nvGrpSpPr>
          <p:cNvPr id="21" name="组合 20"/>
          <p:cNvGrpSpPr/>
          <p:nvPr/>
        </p:nvGrpSpPr>
        <p:grpSpPr>
          <a:xfrm>
            <a:off x="4274793" y="2589000"/>
            <a:ext cx="3946667" cy="1274637"/>
            <a:chOff x="5548405" y="2863952"/>
            <a:chExt cx="3946667" cy="1274637"/>
          </a:xfrm>
        </p:grpSpPr>
        <p:sp>
          <p:nvSpPr>
            <p:cNvPr id="22" name="矩形 21"/>
            <p:cNvSpPr/>
            <p:nvPr/>
          </p:nvSpPr>
          <p:spPr>
            <a:xfrm>
              <a:off x="5582745" y="2863952"/>
              <a:ext cx="3877985" cy="830997"/>
            </a:xfrm>
            <a:prstGeom prst="rect">
              <a:avLst/>
            </a:prstGeom>
          </p:spPr>
          <p:txBody>
            <a:bodyPr wrap="none">
              <a:spAutoFit/>
            </a:bodyPr>
            <a:lstStyle/>
            <a:p>
              <a:pPr algn="ctr"/>
              <a:r>
                <a:rPr kumimoji="1" lang="zh-CN" altLang="en-US" sz="4800" dirty="0">
                  <a:solidFill>
                    <a:srgbClr val="61B39D"/>
                  </a:solidFill>
                  <a:latin typeface="华文新魏" panose="02010800040101010101" pitchFamily="2" charset="-122"/>
                  <a:ea typeface="华文新魏" panose="02010800040101010101" pitchFamily="2" charset="-122"/>
                </a:rPr>
                <a:t>教学完成情况</a:t>
              </a:r>
            </a:p>
          </p:txBody>
        </p:sp>
        <p:sp>
          <p:nvSpPr>
            <p:cNvPr id="23" name="矩形 22"/>
            <p:cNvSpPr/>
            <p:nvPr/>
          </p:nvSpPr>
          <p:spPr>
            <a:xfrm>
              <a:off x="5548405" y="3544708"/>
              <a:ext cx="3946667" cy="593881"/>
            </a:xfrm>
            <a:prstGeom prst="rect">
              <a:avLst/>
            </a:prstGeom>
          </p:spPr>
          <p:txBody>
            <a:bodyPr wrap="square">
              <a:spAutoFit/>
            </a:bodyPr>
            <a:lstStyle/>
            <a:p>
              <a:pPr algn="ctr">
                <a:lnSpc>
                  <a:spcPct val="130000"/>
                </a:lnSpc>
              </a:pPr>
              <a:r>
                <a:rPr lang="zh-CN" altLang="en-US" sz="1300" dirty="0">
                  <a:solidFill>
                    <a:schemeClr val="bg1">
                      <a:lumMod val="50000"/>
                    </a:schemeClr>
                  </a:solidFill>
                  <a:latin typeface="华文新魏" panose="02010800040101010101" pitchFamily="2" charset="-122"/>
                  <a:ea typeface="华文新魏" panose="02010800040101010101" pitchFamily="2" charset="-122"/>
                </a:rPr>
                <a:t>点击此处添加文本内容，如关键词、部分简单介</a:t>
              </a:r>
              <a:endParaRPr lang="en-US" altLang="zh-CN" sz="1300" dirty="0">
                <a:solidFill>
                  <a:schemeClr val="bg1">
                    <a:lumMod val="50000"/>
                  </a:schemeClr>
                </a:solidFill>
                <a:latin typeface="华文新魏" panose="02010800040101010101" pitchFamily="2" charset="-122"/>
                <a:ea typeface="华文新魏" panose="02010800040101010101" pitchFamily="2" charset="-122"/>
              </a:endParaRPr>
            </a:p>
            <a:p>
              <a:pPr algn="ctr">
                <a:lnSpc>
                  <a:spcPct val="130000"/>
                </a:lnSpc>
              </a:pPr>
              <a:r>
                <a:rPr lang="zh-CN" altLang="en-US" sz="1300" dirty="0">
                  <a:solidFill>
                    <a:schemeClr val="bg1">
                      <a:lumMod val="50000"/>
                    </a:schemeClr>
                  </a:solidFill>
                  <a:latin typeface="华文新魏" panose="02010800040101010101" pitchFamily="2" charset="-122"/>
                  <a:ea typeface="华文新魏" panose="02010800040101010101" pitchFamily="2" charset="-122"/>
                </a:rPr>
                <a:t>绍等。点击此处添加文本内容，部分简单介绍等</a:t>
              </a:r>
              <a:endParaRPr lang="en-US" altLang="zh-CN" sz="1300" dirty="0">
                <a:solidFill>
                  <a:schemeClr val="bg1">
                    <a:lumMod val="50000"/>
                  </a:schemeClr>
                </a:solidFill>
                <a:latin typeface="华文新魏" panose="02010800040101010101" pitchFamily="2" charset="-122"/>
                <a:ea typeface="华文新魏" panose="020108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750"/>
                                        <p:tgtEl>
                                          <p:spTgt spid="1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2169</Words>
  <Application>Microsoft Office PowerPoint</Application>
  <PresentationFormat>自定义</PresentationFormat>
  <Paragraphs>313</Paragraphs>
  <Slides>24</Slides>
  <Notes>24</Notes>
  <HiddenSlides>0</HiddenSlides>
  <MMClips>1</MMClips>
  <ScaleCrop>false</ScaleCrop>
  <HeadingPairs>
    <vt:vector size="6" baseType="variant">
      <vt:variant>
        <vt:lpstr>已用的字体</vt:lpstr>
      </vt:variant>
      <vt:variant>
        <vt:i4>23</vt:i4>
      </vt:variant>
      <vt:variant>
        <vt:lpstr>主题</vt:lpstr>
      </vt:variant>
      <vt:variant>
        <vt:i4>10</vt:i4>
      </vt:variant>
      <vt:variant>
        <vt:lpstr>幻灯片标题</vt:lpstr>
      </vt:variant>
      <vt:variant>
        <vt:i4>24</vt:i4>
      </vt:variant>
    </vt:vector>
  </HeadingPairs>
  <TitlesOfParts>
    <vt:vector size="57" baseType="lpstr">
      <vt:lpstr>ITC Avant Garde Std Bk</vt:lpstr>
      <vt:lpstr>Kontrapunkt Bob</vt:lpstr>
      <vt:lpstr>Lato Light</vt:lpstr>
      <vt:lpstr>LiHei Pro</vt:lpstr>
      <vt:lpstr>Montserrat</vt:lpstr>
      <vt:lpstr>Montserrat Ultra Light</vt:lpstr>
      <vt:lpstr>Open Sans</vt:lpstr>
      <vt:lpstr>Signika</vt:lpstr>
      <vt:lpstr>Swis721 BlkCn BT</vt:lpstr>
      <vt:lpstr>等线</vt:lpstr>
      <vt:lpstr>等线 Light</vt:lpstr>
      <vt:lpstr>方正兰亭纤黑简体</vt:lpstr>
      <vt:lpstr>方正兰亭中黑_GBK</vt:lpstr>
      <vt:lpstr>华文细黑</vt:lpstr>
      <vt:lpstr>华文新魏</vt:lpstr>
      <vt:lpstr>迷你简汉真广标</vt:lpstr>
      <vt:lpstr>宋体</vt:lpstr>
      <vt:lpstr>微软雅黑</vt:lpstr>
      <vt:lpstr>Arial</vt:lpstr>
      <vt:lpstr>Calibri</vt:lpstr>
      <vt:lpstr>Forte</vt:lpstr>
      <vt:lpstr>Impact</vt:lpstr>
      <vt:lpstr>Source Sans Pro</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商务ppt</dc:title>
  <dc:creator/>
  <cp:lastModifiedBy>天 下</cp:lastModifiedBy>
  <cp:revision>3178</cp:revision>
  <dcterms:created xsi:type="dcterms:W3CDTF">2015-12-01T09:06:00Z</dcterms:created>
  <dcterms:modified xsi:type="dcterms:W3CDTF">2021-01-04T15:14:49Z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