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470" r:id="rId11"/>
    <p:sldId id="353" r:id="rId12"/>
    <p:sldId id="471" r:id="rId13"/>
    <p:sldId id="352" r:id="rId14"/>
    <p:sldId id="494" r:id="rId15"/>
    <p:sldId id="495" r:id="rId16"/>
    <p:sldId id="496" r:id="rId17"/>
    <p:sldId id="497" r:id="rId18"/>
    <p:sldId id="491" r:id="rId19"/>
    <p:sldId id="498" r:id="rId20"/>
    <p:sldId id="499" r:id="rId21"/>
    <p:sldId id="500" r:id="rId22"/>
    <p:sldId id="501" r:id="rId23"/>
    <p:sldId id="492" r:id="rId24"/>
    <p:sldId id="502" r:id="rId25"/>
    <p:sldId id="503" r:id="rId26"/>
    <p:sldId id="504" r:id="rId27"/>
    <p:sldId id="505" r:id="rId28"/>
    <p:sldId id="493" r:id="rId29"/>
    <p:sldId id="506" r:id="rId30"/>
    <p:sldId id="507" r:id="rId31"/>
    <p:sldId id="508" r:id="rId32"/>
    <p:sldId id="509" r:id="rId33"/>
    <p:sldId id="297" r:id="rId34"/>
  </p:sldIdLst>
  <p:sldSz cx="12190413"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AC"/>
    <a:srgbClr val="298AB5"/>
    <a:srgbClr val="39A6A9"/>
    <a:srgbClr val="009EB8"/>
    <a:srgbClr val="007587"/>
    <a:srgbClr val="3296A8"/>
    <a:srgbClr val="6D8AAB"/>
    <a:srgbClr val="31709C"/>
    <a:srgbClr val="7697B3"/>
    <a:srgbClr val="6FA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7778" autoAdjust="0"/>
  </p:normalViewPr>
  <p:slideViewPr>
    <p:cSldViewPr snapToGrid="0" showGuides="1">
      <p:cViewPr varScale="1">
        <p:scale>
          <a:sx n="110" d="100"/>
          <a:sy n="110" d="100"/>
        </p:scale>
        <p:origin x="768" y="9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42846463921499E-2"/>
          <c:y val="6.1728053737122097E-2"/>
          <c:w val="0.93443680207996704"/>
          <c:h val="0.83077783067242505"/>
        </c:manualLayout>
      </c:layout>
      <c:areaChart>
        <c:grouping val="standard"/>
        <c:varyColors val="0"/>
        <c:ser>
          <c:idx val="0"/>
          <c:order val="0"/>
          <c:tx>
            <c:strRef>
              <c:f>Sheet1!$B$1</c:f>
              <c:strCache>
                <c:ptCount val="1"/>
                <c:pt idx="0">
                  <c:v>Series 1</c:v>
                </c:pt>
              </c:strCache>
            </c:strRef>
          </c:tx>
          <c:spPr>
            <a:solidFill>
              <a:schemeClr val="bg1">
                <a:lumMod val="50000"/>
              </a:schemeClr>
            </a:solidFill>
            <a:ln w="12700">
              <a:noFill/>
            </a:ln>
            <a:effectLst/>
          </c:spPr>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84-4053-95C0-4FD23347A65E}"/>
            </c:ext>
          </c:extLst>
        </c:ser>
        <c:ser>
          <c:idx val="1"/>
          <c:order val="1"/>
          <c:tx>
            <c:strRef>
              <c:f>Sheet1!$C$1</c:f>
              <c:strCache>
                <c:ptCount val="1"/>
                <c:pt idx="0">
                  <c:v>Series 2</c:v>
                </c:pt>
              </c:strCache>
            </c:strRef>
          </c:tx>
          <c:spPr>
            <a:solidFill>
              <a:srgbClr val="0093AC"/>
            </a:solidFill>
            <a:ln w="12700">
              <a:noFill/>
            </a:ln>
            <a:effectLst/>
          </c:spPr>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4.4000000000000004</c:v>
                </c:pt>
                <c:pt idx="2">
                  <c:v>1.8</c:v>
                </c:pt>
                <c:pt idx="3">
                  <c:v>1</c:v>
                </c:pt>
              </c:numCache>
            </c:numRef>
          </c:val>
          <c:extLst>
            <c:ext xmlns:c16="http://schemas.microsoft.com/office/drawing/2014/chart" uri="{C3380CC4-5D6E-409C-BE32-E72D297353CC}">
              <c16:uniqueId val="{00000001-E584-4053-95C0-4FD23347A65E}"/>
            </c:ext>
          </c:extLst>
        </c:ser>
        <c:ser>
          <c:idx val="2"/>
          <c:order val="2"/>
          <c:tx>
            <c:strRef>
              <c:f>Sheet1!$D$1</c:f>
              <c:strCache>
                <c:ptCount val="1"/>
                <c:pt idx="0">
                  <c:v>Series 3</c:v>
                </c:pt>
              </c:strCache>
            </c:strRef>
          </c:tx>
          <c:spPr>
            <a:solidFill>
              <a:srgbClr val="0093AC"/>
            </a:solidFill>
            <a:ln w="12700">
              <a:solidFill>
                <a:srgbClr val="0093AC"/>
              </a:solidFill>
            </a:ln>
            <a:effectLst/>
          </c:spPr>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84-4053-95C0-4FD23347A65E}"/>
            </c:ext>
          </c:extLst>
        </c:ser>
        <c:ser>
          <c:idx val="3"/>
          <c:order val="3"/>
          <c:tx>
            <c:strRef>
              <c:f>Sheet1!$E$1</c:f>
              <c:strCache>
                <c:ptCount val="1"/>
                <c:pt idx="0">
                  <c:v>series 4</c:v>
                </c:pt>
              </c:strCache>
            </c:strRef>
          </c:tx>
          <c:spPr>
            <a:solidFill>
              <a:srgbClr val="0093AC"/>
            </a:solidFill>
            <a:ln w="12700">
              <a:noFill/>
            </a:ln>
            <a:effectLst/>
          </c:spPr>
          <c:cat>
            <c:numRef>
              <c:f>Sheet1!$A$2:$A$5</c:f>
              <c:numCache>
                <c:formatCode>General</c:formatCode>
                <c:ptCount val="4"/>
                <c:pt idx="0">
                  <c:v>2014</c:v>
                </c:pt>
                <c:pt idx="1">
                  <c:v>2015</c:v>
                </c:pt>
                <c:pt idx="2">
                  <c:v>2016</c:v>
                </c:pt>
                <c:pt idx="3">
                  <c:v>2017</c:v>
                </c:pt>
              </c:numCache>
            </c:numRef>
          </c:cat>
          <c:val>
            <c:numRef>
              <c:f>Sheet1!$E$2:$E$5</c:f>
              <c:numCache>
                <c:formatCode>General</c:formatCode>
                <c:ptCount val="4"/>
                <c:pt idx="0">
                  <c:v>1</c:v>
                </c:pt>
                <c:pt idx="1">
                  <c:v>3</c:v>
                </c:pt>
                <c:pt idx="2">
                  <c:v>2.7</c:v>
                </c:pt>
                <c:pt idx="3">
                  <c:v>3.7</c:v>
                </c:pt>
              </c:numCache>
            </c:numRef>
          </c:val>
          <c:extLst>
            <c:ext xmlns:c16="http://schemas.microsoft.com/office/drawing/2014/chart" uri="{C3380CC4-5D6E-409C-BE32-E72D297353CC}">
              <c16:uniqueId val="{00000003-E584-4053-95C0-4FD23347A65E}"/>
            </c:ext>
          </c:extLst>
        </c:ser>
        <c:dLbls>
          <c:showLegendKey val="0"/>
          <c:showVal val="0"/>
          <c:showCatName val="0"/>
          <c:showSerName val="0"/>
          <c:showPercent val="0"/>
          <c:showBubbleSize val="0"/>
        </c:dLbls>
        <c:axId val="-2122877056"/>
        <c:axId val="-2122873472"/>
      </c:areaChart>
      <c:catAx>
        <c:axId val="-21228770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2122873472"/>
        <c:crosses val="autoZero"/>
        <c:auto val="1"/>
        <c:lblAlgn val="ctr"/>
        <c:lblOffset val="100"/>
        <c:noMultiLvlLbl val="0"/>
      </c:catAx>
      <c:valAx>
        <c:axId val="-2122873472"/>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2122877056"/>
        <c:crosses val="autoZero"/>
        <c:crossBetween val="midCat"/>
      </c:valAx>
      <c:spPr>
        <a:noFill/>
        <a:ln>
          <a:noFill/>
        </a:ln>
        <a:effectLst/>
      </c:spPr>
    </c:plotArea>
    <c:plotVisOnly val="1"/>
    <c:dispBlanksAs val="gap"/>
    <c:showDLblsOverMax val="0"/>
  </c:chart>
  <c:spPr>
    <a:noFill/>
    <a:ln>
      <a:noFill/>
    </a:ln>
    <a:effectLst/>
  </c:spPr>
  <c:txPr>
    <a:bodyPr/>
    <a:lstStyle/>
    <a:p>
      <a:pPr>
        <a:defRPr lang="zh-CN" sz="9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1/4/2021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4.xml"/><Relationship Id="rId7" Type="http://schemas.openxmlformats.org/officeDocument/2006/relationships/slideLayout" Target="../slideLayouts/slideLayout4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5" name="矩形 4"/>
          <p:cNvSpPr/>
          <p:nvPr/>
        </p:nvSpPr>
        <p:spPr>
          <a:xfrm>
            <a:off x="3228785" y="3424997"/>
            <a:ext cx="6004236" cy="5207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B6BA"/>
              </a:solidFill>
              <a:latin typeface="微软雅黑" panose="020B0503020204020204" pitchFamily="34" charset="-122"/>
              <a:ea typeface="微软雅黑" panose="020B0503020204020204" pitchFamily="34" charset="-122"/>
            </a:endParaRPr>
          </a:p>
        </p:txBody>
      </p:sp>
      <p:sp>
        <p:nvSpPr>
          <p:cNvPr id="6" name="TextBox 4"/>
          <p:cNvSpPr txBox="1"/>
          <p:nvPr/>
        </p:nvSpPr>
        <p:spPr>
          <a:xfrm>
            <a:off x="2964401" y="2144687"/>
            <a:ext cx="6365846" cy="1107996"/>
          </a:xfrm>
          <a:prstGeom prst="rect">
            <a:avLst/>
          </a:prstGeom>
          <a:noFill/>
        </p:spPr>
        <p:txBody>
          <a:bodyPr wrap="none" rtlCol="0">
            <a:spAutoFit/>
          </a:bodyPr>
          <a:lstStyle/>
          <a:p>
            <a:pPr algn="ctr"/>
            <a:r>
              <a:rPr lang="zh-CN" altLang="en-US" sz="6600" b="1" spc="300" dirty="0">
                <a:solidFill>
                  <a:srgbClr val="0093AC"/>
                </a:solidFill>
                <a:latin typeface="微软雅黑" panose="020B0503020204020204" pitchFamily="34" charset="-122"/>
                <a:ea typeface="微软雅黑" panose="020B0503020204020204" pitchFamily="34" charset="-122"/>
              </a:rPr>
              <a:t>学生家长会</a:t>
            </a:r>
            <a:r>
              <a:rPr lang="en-US" altLang="zh-CN" sz="6600" b="1" spc="300" dirty="0">
                <a:solidFill>
                  <a:srgbClr val="0093AC"/>
                </a:solidFill>
                <a:latin typeface="微软雅黑" panose="020B0503020204020204" pitchFamily="34" charset="-122"/>
                <a:ea typeface="微软雅黑" panose="020B0503020204020204" pitchFamily="34" charset="-122"/>
              </a:rPr>
              <a:t>PPT</a:t>
            </a:r>
          </a:p>
        </p:txBody>
      </p:sp>
      <p:sp>
        <p:nvSpPr>
          <p:cNvPr id="7" name="矩形 6"/>
          <p:cNvSpPr/>
          <p:nvPr/>
        </p:nvSpPr>
        <p:spPr>
          <a:xfrm>
            <a:off x="3113456" y="3305354"/>
            <a:ext cx="6004236" cy="520775"/>
          </a:xfrm>
          <a:prstGeom prst="rect">
            <a:avLst/>
          </a:prstGeom>
          <a:solidFill>
            <a:srgbClr val="0093AC"/>
          </a:solidFill>
          <a:ln>
            <a:solidFill>
              <a:srgbClr val="009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B6BA"/>
              </a:solidFill>
              <a:latin typeface="微软雅黑" panose="020B0503020204020204" pitchFamily="34" charset="-122"/>
              <a:ea typeface="微软雅黑" panose="020B0503020204020204" pitchFamily="34" charset="-122"/>
            </a:endParaRPr>
          </a:p>
        </p:txBody>
      </p:sp>
      <p:sp>
        <p:nvSpPr>
          <p:cNvPr id="8" name="TextBox 4"/>
          <p:cNvSpPr txBox="1"/>
          <p:nvPr/>
        </p:nvSpPr>
        <p:spPr>
          <a:xfrm>
            <a:off x="3852322" y="3307719"/>
            <a:ext cx="4621778" cy="523220"/>
          </a:xfrm>
          <a:prstGeom prst="rect">
            <a:avLst/>
          </a:prstGeom>
          <a:noFill/>
        </p:spPr>
        <p:txBody>
          <a:bodyPr wrap="none" rtlCol="0">
            <a:spAutoFit/>
          </a:bodyPr>
          <a:lstStyle/>
          <a:p>
            <a:pPr algn="ctr"/>
            <a:r>
              <a:rPr lang="zh-CN" altLang="en-US" sz="2800" spc="600" dirty="0">
                <a:solidFill>
                  <a:schemeClr val="bg1"/>
                </a:solidFill>
                <a:latin typeface="微软雅黑" panose="020B0503020204020204" pitchFamily="34" charset="-122"/>
                <a:ea typeface="微软雅黑" panose="020B0503020204020204" pitchFamily="34" charset="-122"/>
              </a:rPr>
              <a:t>卡</a:t>
            </a:r>
            <a:r>
              <a:rPr lang="en-US" altLang="zh-CN" sz="2800" spc="600" dirty="0">
                <a:solidFill>
                  <a:schemeClr val="bg1"/>
                </a:solidFill>
                <a:latin typeface="微软雅黑" panose="020B0503020204020204" pitchFamily="34" charset="-122"/>
                <a:ea typeface="微软雅黑" panose="020B0503020204020204" pitchFamily="34" charset="-122"/>
              </a:rPr>
              <a:t>/</a:t>
            </a:r>
            <a:r>
              <a:rPr lang="zh-CN" altLang="en-US" sz="2800" spc="600" dirty="0">
                <a:solidFill>
                  <a:schemeClr val="bg1"/>
                </a:solidFill>
                <a:latin typeface="微软雅黑" panose="020B0503020204020204" pitchFamily="34" charset="-122"/>
                <a:ea typeface="微软雅黑" panose="020B0503020204020204" pitchFamily="34" charset="-122"/>
              </a:rPr>
              <a:t>通</a:t>
            </a:r>
            <a:r>
              <a:rPr lang="en-US" altLang="zh-CN" sz="2800" spc="600" dirty="0">
                <a:solidFill>
                  <a:schemeClr val="bg1"/>
                </a:solidFill>
                <a:latin typeface="微软雅黑" panose="020B0503020204020204" pitchFamily="34" charset="-122"/>
                <a:ea typeface="微软雅黑" panose="020B0503020204020204" pitchFamily="34" charset="-122"/>
              </a:rPr>
              <a:t>/</a:t>
            </a:r>
            <a:r>
              <a:rPr lang="zh-CN" altLang="en-US" sz="2800" spc="600" dirty="0">
                <a:solidFill>
                  <a:schemeClr val="bg1"/>
                </a:solidFill>
                <a:latin typeface="微软雅黑" panose="020B0503020204020204" pitchFamily="34" charset="-122"/>
                <a:ea typeface="微软雅黑" panose="020B0503020204020204" pitchFamily="34" charset="-122"/>
              </a:rPr>
              <a:t>教</a:t>
            </a:r>
            <a:r>
              <a:rPr lang="en-US" altLang="zh-CN" sz="2800" spc="600" dirty="0">
                <a:solidFill>
                  <a:schemeClr val="bg1"/>
                </a:solidFill>
                <a:latin typeface="微软雅黑" panose="020B0503020204020204" pitchFamily="34" charset="-122"/>
                <a:ea typeface="微软雅黑" panose="020B0503020204020204" pitchFamily="34" charset="-122"/>
              </a:rPr>
              <a:t>/</a:t>
            </a:r>
            <a:r>
              <a:rPr lang="zh-CN" altLang="en-US" sz="2800" spc="600" dirty="0">
                <a:solidFill>
                  <a:schemeClr val="bg1"/>
                </a:solidFill>
                <a:latin typeface="微软雅黑" panose="020B0503020204020204" pitchFamily="34" charset="-122"/>
                <a:ea typeface="微软雅黑" panose="020B0503020204020204" pitchFamily="34" charset="-122"/>
              </a:rPr>
              <a:t>育</a:t>
            </a:r>
            <a:r>
              <a:rPr lang="en-US" altLang="zh-CN" sz="2800" spc="600" dirty="0">
                <a:solidFill>
                  <a:schemeClr val="bg1"/>
                </a:solidFill>
                <a:latin typeface="微软雅黑" panose="020B0503020204020204" pitchFamily="34" charset="-122"/>
                <a:ea typeface="微软雅黑" panose="020B0503020204020204" pitchFamily="34" charset="-122"/>
              </a:rPr>
              <a:t>/</a:t>
            </a:r>
            <a:r>
              <a:rPr lang="zh-CN" altLang="en-US" sz="2800" spc="600" dirty="0">
                <a:solidFill>
                  <a:schemeClr val="bg1"/>
                </a:solidFill>
                <a:latin typeface="微软雅黑" panose="020B0503020204020204" pitchFamily="34" charset="-122"/>
                <a:ea typeface="微软雅黑" panose="020B0503020204020204" pitchFamily="34" charset="-122"/>
              </a:rPr>
              <a:t>类</a:t>
            </a:r>
            <a:r>
              <a:rPr lang="en-US" altLang="zh-CN" sz="2800" spc="600" dirty="0">
                <a:solidFill>
                  <a:schemeClr val="bg1"/>
                </a:solidFill>
                <a:latin typeface="微软雅黑" panose="020B0503020204020204" pitchFamily="34" charset="-122"/>
                <a:ea typeface="微软雅黑" panose="020B0503020204020204" pitchFamily="34" charset="-122"/>
              </a:rPr>
              <a:t>/</a:t>
            </a:r>
            <a:r>
              <a:rPr lang="zh-CN" altLang="en-US" sz="2800" spc="600" dirty="0">
                <a:solidFill>
                  <a:schemeClr val="bg1"/>
                </a:solidFill>
                <a:latin typeface="微软雅黑" panose="020B0503020204020204" pitchFamily="34" charset="-122"/>
                <a:ea typeface="微软雅黑" panose="020B0503020204020204" pitchFamily="34" charset="-122"/>
              </a:rPr>
              <a:t>通</a:t>
            </a:r>
            <a:r>
              <a:rPr lang="en-US" altLang="zh-CN" sz="2800" spc="600" dirty="0">
                <a:solidFill>
                  <a:schemeClr val="bg1"/>
                </a:solidFill>
                <a:latin typeface="微软雅黑" panose="020B0503020204020204" pitchFamily="34" charset="-122"/>
                <a:ea typeface="微软雅黑" panose="020B0503020204020204" pitchFamily="34" charset="-122"/>
              </a:rPr>
              <a:t>/</a:t>
            </a:r>
            <a:r>
              <a:rPr lang="zh-CN" altLang="en-US" sz="2800" spc="600" dirty="0">
                <a:solidFill>
                  <a:schemeClr val="bg1"/>
                </a:solidFill>
                <a:latin typeface="微软雅黑" panose="020B0503020204020204" pitchFamily="34" charset="-122"/>
                <a:ea typeface="微软雅黑" panose="020B0503020204020204" pitchFamily="34" charset="-122"/>
              </a:rPr>
              <a:t>用</a:t>
            </a:r>
            <a:endParaRPr lang="en-US" altLang="zh-CN" sz="2800" spc="600" dirty="0">
              <a:solidFill>
                <a:schemeClr val="bg1"/>
              </a:solidFill>
              <a:latin typeface="微软雅黑" panose="020B0503020204020204" pitchFamily="34" charset="-122"/>
              <a:ea typeface="微软雅黑" panose="020B0503020204020204" pitchFamily="34" charset="-122"/>
            </a:endParaRPr>
          </a:p>
        </p:txBody>
      </p:sp>
      <p:sp>
        <p:nvSpPr>
          <p:cNvPr id="10" name="TextBox 23"/>
          <p:cNvSpPr txBox="1"/>
          <p:nvPr/>
        </p:nvSpPr>
        <p:spPr>
          <a:xfrm>
            <a:off x="3107106" y="4033468"/>
            <a:ext cx="6055036" cy="646331"/>
          </a:xfrm>
          <a:prstGeom prst="rect">
            <a:avLst/>
          </a:prstGeom>
          <a:noFill/>
        </p:spPr>
        <p:txBody>
          <a:bodyPr wrap="square" rtlCol="0">
            <a:spAutoFit/>
          </a:bodyPr>
          <a:lstStyle/>
          <a:p>
            <a:pPr algn="ctr"/>
            <a:r>
              <a:rPr lang="en-US" altLang="zh-CN" sz="900" dirty="0">
                <a:solidFill>
                  <a:schemeClr val="bg1">
                    <a:lumMod val="50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r>
              <a:rPr lang="en-US" altLang="zh-CN" sz="900" dirty="0" err="1">
                <a:solidFill>
                  <a:schemeClr val="bg1">
                    <a:lumMod val="50000"/>
                  </a:schemeClr>
                </a:solidFill>
                <a:latin typeface="微软雅黑" panose="020B0503020204020204" pitchFamily="34" charset="-122"/>
                <a:ea typeface="微软雅黑" panose="020B0503020204020204" pitchFamily="34" charset="-122"/>
              </a:rPr>
              <a:t>thisbox</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a:p>
            <a:pPr algn="ctr"/>
            <a:r>
              <a:rPr lang="en-US" altLang="zh-CN" sz="900" dirty="0">
                <a:solidFill>
                  <a:schemeClr val="bg1">
                    <a:lumMod val="50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r>
              <a:rPr lang="en-US" altLang="zh-CN" sz="900" dirty="0" err="1">
                <a:solidFill>
                  <a:schemeClr val="bg1">
                    <a:lumMod val="50000"/>
                  </a:schemeClr>
                </a:solidFill>
                <a:latin typeface="微软雅黑" panose="020B0503020204020204" pitchFamily="34" charset="-122"/>
                <a:ea typeface="微软雅黑" panose="020B0503020204020204" pitchFamily="34" charset="-122"/>
              </a:rPr>
              <a:t>thisbox</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a:p>
            <a:pPr algn="ctr"/>
            <a:r>
              <a:rPr lang="en-US" altLang="zh-CN" sz="900" dirty="0">
                <a:solidFill>
                  <a:schemeClr val="bg1">
                    <a:lumMod val="50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r>
              <a:rPr lang="en-US" altLang="zh-CN" sz="900" dirty="0" err="1">
                <a:solidFill>
                  <a:schemeClr val="bg1">
                    <a:lumMod val="50000"/>
                  </a:schemeClr>
                </a:solidFill>
                <a:latin typeface="微软雅黑" panose="020B0503020204020204" pitchFamily="34" charset="-122"/>
                <a:ea typeface="微软雅黑" panose="020B0503020204020204" pitchFamily="34" charset="-122"/>
              </a:rPr>
              <a:t>thisbox</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a:p>
            <a:pPr algn="ctr"/>
            <a:r>
              <a:rPr lang="en-US" altLang="zh-CN" sz="900" dirty="0">
                <a:solidFill>
                  <a:schemeClr val="bg1">
                    <a:lumMod val="50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r>
              <a:rPr lang="en-US" altLang="zh-CN" sz="900" dirty="0" err="1">
                <a:solidFill>
                  <a:schemeClr val="bg1">
                    <a:lumMod val="50000"/>
                  </a:schemeClr>
                </a:solidFill>
                <a:latin typeface="微软雅黑" panose="020B0503020204020204" pitchFamily="34" charset="-122"/>
                <a:ea typeface="微软雅黑" panose="020B0503020204020204" pitchFamily="34" charset="-122"/>
              </a:rPr>
              <a:t>thisbox</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2"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93" y="-139645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16" presetClass="entr" presetSubtype="21"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barn(inVertical)">
                                      <p:cBhvr>
                                        <p:cTn id="9" dur="750"/>
                                        <p:tgtEl>
                                          <p:spTgt spid="11"/>
                                        </p:tgtEl>
                                      </p:cBhvr>
                                    </p:animEffect>
                                  </p:childTnLst>
                                </p:cTn>
                              </p:par>
                            </p:childTnLst>
                          </p:cTn>
                        </p:par>
                        <p:par>
                          <p:cTn id="10" fill="hold">
                            <p:stCondLst>
                              <p:cond delay="0"/>
                            </p:stCondLst>
                            <p:childTnLst>
                              <p:par>
                                <p:cTn id="11" presetID="14" presetClass="entr" presetSubtype="10" fill="hold" grpId="0" nodeType="afterEffect">
                                  <p:stCondLst>
                                    <p:cond delay="0"/>
                                  </p:stCondLst>
                                  <p:iterate type="lt">
                                    <p:tmPct val="30000"/>
                                  </p:iterate>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22" presetClass="entr" presetSubtype="8" fill="hold" grpId="0" nodeType="withEffect" nodePh="1">
                                  <p:stCondLst>
                                    <p:cond delay="250"/>
                                  </p:stCondLst>
                                  <p:endCondLst>
                                    <p:cond evt="begin" delay="0">
                                      <p:tn val="14"/>
                                    </p:cond>
                                  </p:end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49"/>
                            </p:stCondLst>
                            <p:childTnLst>
                              <p:par>
                                <p:cTn id="18" presetID="14" presetClass="entr" presetSubtype="10" fill="hold" grpId="0" nodeType="afterEffect">
                                  <p:stCondLst>
                                    <p:cond delay="0"/>
                                  </p:stCondLst>
                                  <p:iterate type="lt">
                                    <p:tmPct val="30000"/>
                                  </p:iterate>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250"/>
                                        <p:tgtEl>
                                          <p:spTgt spid="8"/>
                                        </p:tgtEl>
                                      </p:cBhvr>
                                    </p:animEffect>
                                  </p:childTnLst>
                                </p:cTn>
                              </p:par>
                            </p:childTnLst>
                          </p:cTn>
                        </p:par>
                        <p:par>
                          <p:cTn id="21" fill="hold">
                            <p:stCondLst>
                              <p:cond delay="2699"/>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20"/>
                                        <p:tgtEl>
                                          <p:spTgt spid="10"/>
                                        </p:tgtEl>
                                      </p:cBhvr>
                                    </p:animEffect>
                                  </p:childTnLst>
                                </p:cTn>
                              </p:par>
                              <p:par>
                                <p:cTn id="25" presetID="22" presetClass="entr" presetSubtype="8" fill="hold" grpId="0" nodeType="withEffect" nodePh="1">
                                  <p:stCondLst>
                                    <p:cond delay="250"/>
                                  </p:stCondLst>
                                  <p:endCondLst>
                                    <p:cond evt="begin" delay="0">
                                      <p:tn val="25"/>
                                    </p:cond>
                                  </p:end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28" repeatCount="indefinite" fill="hold" display="0">
                  <p:stCondLst>
                    <p:cond delay="indefinite"/>
                  </p:stCondLst>
                  <p:endCondLst>
                    <p:cond evt="onStopAudio" delay="0">
                      <p:tgtEl>
                        <p:sldTgt/>
                      </p:tgtEl>
                    </p:cond>
                  </p:endCondLst>
                </p:cTn>
                <p:tgtEl>
                  <p:spTgt spid="12"/>
                </p:tgtEl>
              </p:cMediaNode>
            </p:audio>
          </p:childTnLst>
        </p:cTn>
      </p:par>
    </p:tnLst>
    <p:bldLst>
      <p:bldP spid="5" grpId="0" animBg="1"/>
      <p:bldP spid="6" grpId="0"/>
      <p:bldP spid="7" grpId="0" animBg="1"/>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教学完成情况</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Grupo 31"/>
          <p:cNvGrpSpPr/>
          <p:nvPr/>
        </p:nvGrpSpPr>
        <p:grpSpPr>
          <a:xfrm>
            <a:off x="971304" y="2179441"/>
            <a:ext cx="2912620" cy="3493491"/>
            <a:chOff x="1137992" y="1663938"/>
            <a:chExt cx="2183196" cy="3493491"/>
          </a:xfrm>
        </p:grpSpPr>
        <p:sp>
          <p:nvSpPr>
            <p:cNvPr id="11" name="CuadroTexto 27"/>
            <p:cNvSpPr txBox="1"/>
            <p:nvPr/>
          </p:nvSpPr>
          <p:spPr>
            <a:xfrm>
              <a:off x="1137992" y="1663938"/>
              <a:ext cx="1903382" cy="400110"/>
            </a:xfrm>
            <a:prstGeom prst="rect">
              <a:avLst/>
            </a:prstGeom>
            <a:noFill/>
          </p:spPr>
          <p:txBody>
            <a:bodyPr wrap="square" rtlCol="0">
              <a:spAutoFit/>
            </a:bodyPr>
            <a:lstStyle/>
            <a:p>
              <a:pPr algn="ctr"/>
              <a:r>
                <a:rPr lang="zh-CN" altLang="en-US" sz="2000" b="1" dirty="0">
                  <a:solidFill>
                    <a:srgbClr val="0093AC"/>
                  </a:solidFill>
                  <a:latin typeface="Roboto Condensed" panose="02000000000000000000" pitchFamily="2" charset="0"/>
                  <a:ea typeface="Roboto Condensed" panose="02000000000000000000" pitchFamily="2" charset="0"/>
                </a:rPr>
                <a:t>加入标题</a:t>
              </a:r>
              <a:endParaRPr lang="es-ES" sz="2000" b="1" dirty="0">
                <a:solidFill>
                  <a:srgbClr val="0093AC"/>
                </a:solidFill>
                <a:latin typeface="Roboto Condensed" panose="02000000000000000000" pitchFamily="2" charset="0"/>
                <a:ea typeface="Roboto Condensed" panose="02000000000000000000" pitchFamily="2" charset="0"/>
              </a:endParaRPr>
            </a:p>
          </p:txBody>
        </p:sp>
        <p:sp>
          <p:nvSpPr>
            <p:cNvPr id="12" name="Rectángulo 28"/>
            <p:cNvSpPr/>
            <p:nvPr/>
          </p:nvSpPr>
          <p:spPr>
            <a:xfrm>
              <a:off x="1242369" y="2038231"/>
              <a:ext cx="2078819" cy="954107"/>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3" name="CuadroTexto 29"/>
            <p:cNvSpPr txBox="1"/>
            <p:nvPr/>
          </p:nvSpPr>
          <p:spPr>
            <a:xfrm>
              <a:off x="1137992" y="3829029"/>
              <a:ext cx="1985311" cy="400110"/>
            </a:xfrm>
            <a:prstGeom prst="rect">
              <a:avLst/>
            </a:prstGeom>
            <a:noFill/>
          </p:spPr>
          <p:txBody>
            <a:bodyPr wrap="square" rtlCol="0">
              <a:spAutoFit/>
            </a:bodyPr>
            <a:lstStyle/>
            <a:p>
              <a:pPr algn="ctr"/>
              <a:r>
                <a:rPr lang="zh-CN" altLang="en-US" sz="2000" b="1" dirty="0">
                  <a:solidFill>
                    <a:srgbClr val="0093AC"/>
                  </a:solidFill>
                  <a:latin typeface="Roboto Condensed" panose="02000000000000000000" pitchFamily="2" charset="0"/>
                  <a:ea typeface="Roboto Condensed" panose="02000000000000000000" pitchFamily="2" charset="0"/>
                </a:rPr>
                <a:t>加入标题</a:t>
              </a:r>
              <a:endParaRPr lang="es-ES" altLang="zh-CN" sz="2000" b="1" dirty="0">
                <a:solidFill>
                  <a:srgbClr val="0093AC"/>
                </a:solidFill>
                <a:latin typeface="Roboto Condensed" panose="02000000000000000000" pitchFamily="2" charset="0"/>
                <a:ea typeface="Roboto Condensed" panose="02000000000000000000" pitchFamily="2" charset="0"/>
              </a:endParaRPr>
            </a:p>
          </p:txBody>
        </p:sp>
        <p:sp>
          <p:nvSpPr>
            <p:cNvPr id="15" name="Rectángulo 30"/>
            <p:cNvSpPr/>
            <p:nvPr/>
          </p:nvSpPr>
          <p:spPr>
            <a:xfrm>
              <a:off x="1232263" y="4203322"/>
              <a:ext cx="2087456" cy="954107"/>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16" name="Grupo 32"/>
          <p:cNvGrpSpPr/>
          <p:nvPr/>
        </p:nvGrpSpPr>
        <p:grpSpPr>
          <a:xfrm>
            <a:off x="8558817" y="2179441"/>
            <a:ext cx="3430860" cy="3519308"/>
            <a:chOff x="1346750" y="1663938"/>
            <a:chExt cx="2571649" cy="3519308"/>
          </a:xfrm>
        </p:grpSpPr>
        <p:sp>
          <p:nvSpPr>
            <p:cNvPr id="17" name="CuadroTexto 33"/>
            <p:cNvSpPr txBox="1"/>
            <p:nvPr/>
          </p:nvSpPr>
          <p:spPr>
            <a:xfrm>
              <a:off x="1346750" y="1663938"/>
              <a:ext cx="1981653" cy="400110"/>
            </a:xfrm>
            <a:prstGeom prst="rect">
              <a:avLst/>
            </a:prstGeom>
            <a:noFill/>
          </p:spPr>
          <p:txBody>
            <a:bodyPr wrap="square" rtlCol="0">
              <a:spAutoFit/>
            </a:bodyPr>
            <a:lstStyle/>
            <a:p>
              <a:pPr algn="ctr"/>
              <a:r>
                <a:rPr lang="zh-CN" altLang="en-US" sz="2000" b="1" dirty="0">
                  <a:solidFill>
                    <a:srgbClr val="0093AC"/>
                  </a:solidFill>
                  <a:latin typeface="Roboto Condensed" panose="02000000000000000000" pitchFamily="2" charset="0"/>
                  <a:ea typeface="Roboto Condensed" panose="02000000000000000000" pitchFamily="2" charset="0"/>
                </a:rPr>
                <a:t>加入标题</a:t>
              </a:r>
              <a:endParaRPr lang="es-ES" altLang="zh-CN" sz="2000" b="1" dirty="0">
                <a:solidFill>
                  <a:srgbClr val="0093AC"/>
                </a:solidFill>
                <a:latin typeface="Roboto Condensed" panose="02000000000000000000" pitchFamily="2" charset="0"/>
                <a:ea typeface="Roboto Condensed" panose="02000000000000000000" pitchFamily="2" charset="0"/>
              </a:endParaRPr>
            </a:p>
          </p:txBody>
        </p:sp>
        <p:sp>
          <p:nvSpPr>
            <p:cNvPr id="18" name="Rectángulo 34"/>
            <p:cNvSpPr/>
            <p:nvPr/>
          </p:nvSpPr>
          <p:spPr>
            <a:xfrm>
              <a:off x="1542232" y="2038230"/>
              <a:ext cx="2288821" cy="954107"/>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9" name="CuadroTexto 35"/>
            <p:cNvSpPr txBox="1"/>
            <p:nvPr/>
          </p:nvSpPr>
          <p:spPr>
            <a:xfrm>
              <a:off x="1428680" y="3829029"/>
              <a:ext cx="2102511" cy="400110"/>
            </a:xfrm>
            <a:prstGeom prst="rect">
              <a:avLst/>
            </a:prstGeom>
            <a:noFill/>
          </p:spPr>
          <p:txBody>
            <a:bodyPr wrap="square" rtlCol="0">
              <a:spAutoFit/>
            </a:bodyPr>
            <a:lstStyle/>
            <a:p>
              <a:pPr algn="ctr"/>
              <a:r>
                <a:rPr lang="zh-CN" altLang="en-US" sz="2000" b="1" dirty="0">
                  <a:solidFill>
                    <a:srgbClr val="0093AC"/>
                  </a:solidFill>
                  <a:latin typeface="Roboto Condensed" panose="02000000000000000000" pitchFamily="2" charset="0"/>
                  <a:ea typeface="Roboto Condensed" panose="02000000000000000000" pitchFamily="2" charset="0"/>
                </a:rPr>
                <a:t>加入标题</a:t>
              </a:r>
              <a:endParaRPr lang="es-ES" altLang="zh-CN" sz="2000" b="1" dirty="0">
                <a:solidFill>
                  <a:srgbClr val="0093AC"/>
                </a:solidFill>
                <a:latin typeface="Roboto Condensed" panose="02000000000000000000" pitchFamily="2" charset="0"/>
                <a:ea typeface="Roboto Condensed" panose="02000000000000000000" pitchFamily="2" charset="0"/>
              </a:endParaRPr>
            </a:p>
          </p:txBody>
        </p:sp>
        <p:sp>
          <p:nvSpPr>
            <p:cNvPr id="20" name="Rectángulo 36"/>
            <p:cNvSpPr/>
            <p:nvPr/>
          </p:nvSpPr>
          <p:spPr>
            <a:xfrm>
              <a:off x="1629578" y="4229139"/>
              <a:ext cx="2288821" cy="954107"/>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21" name="组合 20"/>
          <p:cNvGrpSpPr/>
          <p:nvPr/>
        </p:nvGrpSpPr>
        <p:grpSpPr>
          <a:xfrm flipH="1">
            <a:off x="3802774" y="2068696"/>
            <a:ext cx="4839586" cy="3789970"/>
            <a:chOff x="1535417" y="1526117"/>
            <a:chExt cx="5212200" cy="4503778"/>
          </a:xfrm>
        </p:grpSpPr>
        <p:sp>
          <p:nvSpPr>
            <p:cNvPr id="22" name="Rectangle 3"/>
            <p:cNvSpPr/>
            <p:nvPr/>
          </p:nvSpPr>
          <p:spPr>
            <a:xfrm>
              <a:off x="1535417" y="5140785"/>
              <a:ext cx="5212200" cy="889110"/>
            </a:xfrm>
            <a:prstGeom prst="rect">
              <a:avLst/>
            </a:prstGeom>
            <a:solidFill>
              <a:srgbClr val="0093AC"/>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400" dirty="0">
                <a:latin typeface="+mn-ea"/>
              </a:endParaRPr>
            </a:p>
          </p:txBody>
        </p:sp>
        <p:sp>
          <p:nvSpPr>
            <p:cNvPr id="23" name="Subtitle 2"/>
            <p:cNvSpPr txBox="1"/>
            <p:nvPr/>
          </p:nvSpPr>
          <p:spPr>
            <a:xfrm>
              <a:off x="1901044" y="5242384"/>
              <a:ext cx="4480946" cy="645460"/>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点击此处更换文本点击此处更换文本点击此处更换文本点击此处更换文本点击此处更换文本</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24" name="Rectangle 3"/>
            <p:cNvSpPr/>
            <p:nvPr/>
          </p:nvSpPr>
          <p:spPr>
            <a:xfrm>
              <a:off x="1535417" y="1526117"/>
              <a:ext cx="5212200" cy="3584715"/>
            </a:xfrm>
            <a:prstGeom prst="rect">
              <a:avLst/>
            </a:prstGeom>
            <a:blipFill dpi="0" rotWithShape="1">
              <a:blip r:embed="rId3"/>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400" dirty="0">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anim calcmode="lin" valueType="num">
                                      <p:cBhvr>
                                        <p:cTn id="18" dur="250" fill="hold"/>
                                        <p:tgtEl>
                                          <p:spTgt spid="16"/>
                                        </p:tgtEl>
                                        <p:attrNameLst>
                                          <p:attrName>ppt_x</p:attrName>
                                        </p:attrNameLst>
                                      </p:cBhvr>
                                      <p:tavLst>
                                        <p:tav tm="0">
                                          <p:val>
                                            <p:strVal val="#ppt_x"/>
                                          </p:val>
                                        </p:tav>
                                        <p:tav tm="100000">
                                          <p:val>
                                            <p:strVal val="#ppt_x"/>
                                          </p:val>
                                        </p:tav>
                                      </p:tavLst>
                                    </p:anim>
                                    <p:anim calcmode="lin" valueType="num">
                                      <p:cBhvr>
                                        <p:cTn id="19" dur="25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ppt_x</p:attrName>
                                        </p:attrNameLst>
                                      </p:cBhvr>
                                      <p:tavLst>
                                        <p:tav tm="0">
                                          <p:val>
                                            <p:strVal val="#ppt_x"/>
                                          </p:val>
                                        </p:tav>
                                        <p:tav tm="100000">
                                          <p:val>
                                            <p:strVal val="#ppt_x"/>
                                          </p:val>
                                        </p:tav>
                                      </p:tavLst>
                                    </p:anim>
                                    <p:anim calcmode="lin" valueType="num">
                                      <p:cBhvr>
                                        <p:cTn id="25"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教学完成情况</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Oval 15"/>
          <p:cNvSpPr>
            <a:spLocks noChangeArrowheads="1"/>
          </p:cNvSpPr>
          <p:nvPr/>
        </p:nvSpPr>
        <p:spPr bwMode="auto">
          <a:xfrm>
            <a:off x="1575269" y="2226675"/>
            <a:ext cx="466832" cy="466976"/>
          </a:xfrm>
          <a:prstGeom prst="ellipse">
            <a:avLst/>
          </a:prstGeom>
          <a:solidFill>
            <a:srgbClr val="0093AC"/>
          </a:solidFill>
          <a:ln>
            <a:noFill/>
          </a:ln>
        </p:spPr>
        <p:txBody>
          <a:bodyPr/>
          <a:lstStyle/>
          <a:p>
            <a:endParaRPr lang="zh-CN" altLang="en-US" sz="4000">
              <a:solidFill>
                <a:schemeClr val="bg1">
                  <a:lumMod val="50000"/>
                </a:schemeClr>
              </a:solidFill>
            </a:endParaRPr>
          </a:p>
        </p:txBody>
      </p:sp>
      <p:sp>
        <p:nvSpPr>
          <p:cNvPr id="11" name="Oval 16"/>
          <p:cNvSpPr>
            <a:spLocks noChangeArrowheads="1"/>
          </p:cNvSpPr>
          <p:nvPr/>
        </p:nvSpPr>
        <p:spPr bwMode="auto">
          <a:xfrm>
            <a:off x="1575269" y="3265927"/>
            <a:ext cx="466832" cy="466976"/>
          </a:xfrm>
          <a:prstGeom prst="ellipse">
            <a:avLst/>
          </a:prstGeom>
          <a:solidFill>
            <a:srgbClr val="0093AC"/>
          </a:solidFill>
          <a:ln>
            <a:noFill/>
          </a:ln>
        </p:spPr>
        <p:txBody>
          <a:bodyPr/>
          <a:lstStyle/>
          <a:p>
            <a:endParaRPr lang="zh-CN" altLang="en-US" sz="4000">
              <a:solidFill>
                <a:schemeClr val="bg1">
                  <a:lumMod val="50000"/>
                </a:schemeClr>
              </a:solidFill>
            </a:endParaRPr>
          </a:p>
        </p:txBody>
      </p:sp>
      <p:sp>
        <p:nvSpPr>
          <p:cNvPr id="12" name="Oval 17"/>
          <p:cNvSpPr>
            <a:spLocks noChangeArrowheads="1"/>
          </p:cNvSpPr>
          <p:nvPr/>
        </p:nvSpPr>
        <p:spPr bwMode="auto">
          <a:xfrm>
            <a:off x="1575269" y="4309755"/>
            <a:ext cx="466832" cy="462398"/>
          </a:xfrm>
          <a:prstGeom prst="ellipse">
            <a:avLst/>
          </a:prstGeom>
          <a:solidFill>
            <a:srgbClr val="0093AC"/>
          </a:solidFill>
          <a:ln>
            <a:noFill/>
          </a:ln>
        </p:spPr>
        <p:txBody>
          <a:bodyPr/>
          <a:lstStyle/>
          <a:p>
            <a:endParaRPr lang="zh-CN" altLang="en-US" sz="4000">
              <a:solidFill>
                <a:schemeClr val="bg1">
                  <a:lumMod val="50000"/>
                </a:schemeClr>
              </a:solidFill>
            </a:endParaRPr>
          </a:p>
        </p:txBody>
      </p:sp>
      <p:sp>
        <p:nvSpPr>
          <p:cNvPr id="13" name="Oval 18"/>
          <p:cNvSpPr>
            <a:spLocks noChangeArrowheads="1"/>
          </p:cNvSpPr>
          <p:nvPr/>
        </p:nvSpPr>
        <p:spPr bwMode="auto">
          <a:xfrm>
            <a:off x="1575269" y="5337559"/>
            <a:ext cx="466832" cy="466976"/>
          </a:xfrm>
          <a:prstGeom prst="ellipse">
            <a:avLst/>
          </a:prstGeom>
          <a:solidFill>
            <a:srgbClr val="0093AC"/>
          </a:solidFill>
          <a:ln>
            <a:noFill/>
          </a:ln>
        </p:spPr>
        <p:txBody>
          <a:bodyPr/>
          <a:lstStyle/>
          <a:p>
            <a:endParaRPr lang="zh-CN" altLang="en-US" sz="4000">
              <a:solidFill>
                <a:schemeClr val="bg1">
                  <a:lumMod val="50000"/>
                </a:schemeClr>
              </a:solidFill>
            </a:endParaRPr>
          </a:p>
        </p:txBody>
      </p:sp>
      <p:grpSp>
        <p:nvGrpSpPr>
          <p:cNvPr id="15" name="Group 25"/>
          <p:cNvGrpSpPr/>
          <p:nvPr/>
        </p:nvGrpSpPr>
        <p:grpSpPr bwMode="auto">
          <a:xfrm>
            <a:off x="1737747" y="5468038"/>
            <a:ext cx="141880" cy="210597"/>
            <a:chOff x="0" y="0"/>
            <a:chExt cx="85" cy="127"/>
          </a:xfrm>
        </p:grpSpPr>
        <p:sp>
          <p:nvSpPr>
            <p:cNvPr id="16" name="Freeform 26"/>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sp>
          <p:nvSpPr>
            <p:cNvPr id="17" name="Freeform 27"/>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grpSp>
      <p:grpSp>
        <p:nvGrpSpPr>
          <p:cNvPr id="18" name="Group 28"/>
          <p:cNvGrpSpPr/>
          <p:nvPr/>
        </p:nvGrpSpPr>
        <p:grpSpPr bwMode="auto">
          <a:xfrm>
            <a:off x="1698842" y="4440234"/>
            <a:ext cx="219686" cy="178549"/>
            <a:chOff x="0" y="0"/>
            <a:chExt cx="132" cy="109"/>
          </a:xfrm>
        </p:grpSpPr>
        <p:sp>
          <p:nvSpPr>
            <p:cNvPr id="19" name="Freeform 29"/>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sp>
          <p:nvSpPr>
            <p:cNvPr id="20" name="Freeform 30"/>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grpSp>
      <p:sp>
        <p:nvSpPr>
          <p:cNvPr id="21" name="Freeform 31"/>
          <p:cNvSpPr>
            <a:spLocks noEditPoints="1"/>
          </p:cNvSpPr>
          <p:nvPr/>
        </p:nvSpPr>
        <p:spPr bwMode="auto">
          <a:xfrm>
            <a:off x="1701133" y="3423872"/>
            <a:ext cx="215109" cy="183128"/>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grpSp>
        <p:nvGrpSpPr>
          <p:cNvPr id="22" name="Group 32"/>
          <p:cNvGrpSpPr/>
          <p:nvPr/>
        </p:nvGrpSpPr>
        <p:grpSpPr bwMode="auto">
          <a:xfrm>
            <a:off x="1714861" y="2386913"/>
            <a:ext cx="192225" cy="155658"/>
            <a:chOff x="0" y="0"/>
            <a:chExt cx="116" cy="94"/>
          </a:xfrm>
        </p:grpSpPr>
        <p:sp>
          <p:nvSpPr>
            <p:cNvPr id="23"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sp>
          <p:nvSpPr>
            <p:cNvPr id="24" name="Freeform 34"/>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grpSp>
      <p:sp>
        <p:nvSpPr>
          <p:cNvPr id="25" name="Rectangle 43"/>
          <p:cNvSpPr>
            <a:spLocks noChangeArrowheads="1"/>
          </p:cNvSpPr>
          <p:nvPr/>
        </p:nvSpPr>
        <p:spPr bwMode="auto">
          <a:xfrm>
            <a:off x="2318997" y="2135111"/>
            <a:ext cx="291083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6" name="Rectangle 44"/>
          <p:cNvSpPr>
            <a:spLocks noChangeArrowheads="1"/>
          </p:cNvSpPr>
          <p:nvPr/>
        </p:nvSpPr>
        <p:spPr bwMode="auto">
          <a:xfrm>
            <a:off x="2318997" y="3169784"/>
            <a:ext cx="291083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7" name="Rectangle 45"/>
          <p:cNvSpPr>
            <a:spLocks noChangeArrowheads="1"/>
          </p:cNvSpPr>
          <p:nvPr/>
        </p:nvSpPr>
        <p:spPr bwMode="auto">
          <a:xfrm>
            <a:off x="2318997" y="4222768"/>
            <a:ext cx="291083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8" name="Rectangle 46"/>
          <p:cNvSpPr>
            <a:spLocks noChangeArrowheads="1"/>
          </p:cNvSpPr>
          <p:nvPr/>
        </p:nvSpPr>
        <p:spPr bwMode="auto">
          <a:xfrm>
            <a:off x="2318997" y="5239128"/>
            <a:ext cx="291083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aphicFrame>
        <p:nvGraphicFramePr>
          <p:cNvPr id="29" name="Chart 7"/>
          <p:cNvGraphicFramePr/>
          <p:nvPr/>
        </p:nvGraphicFramePr>
        <p:xfrm>
          <a:off x="5506726" y="2193167"/>
          <a:ext cx="5438837" cy="38609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教学完成情况</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TextBox 35"/>
          <p:cNvSpPr txBox="1"/>
          <p:nvPr/>
        </p:nvSpPr>
        <p:spPr>
          <a:xfrm>
            <a:off x="5573309" y="5031566"/>
            <a:ext cx="1031051" cy="259045"/>
          </a:xfrm>
          <a:prstGeom prst="rect">
            <a:avLst/>
          </a:prstGeom>
          <a:noFill/>
        </p:spPr>
        <p:txBody>
          <a:bodyPr wrap="none" rtlCol="0" anchor="t" anchorCtr="1">
            <a:spAutoFit/>
          </a:bodyPr>
          <a:lstStyle/>
          <a:p>
            <a:pPr algn="ctr">
              <a:lnSpc>
                <a:spcPts val="1340"/>
              </a:lnSpc>
            </a:pPr>
            <a:r>
              <a:rPr lang="zh-CN" altLang="en-US" sz="1100" b="1" dirty="0">
                <a:solidFill>
                  <a:schemeClr val="bg1">
                    <a:lumMod val="50000"/>
                  </a:schemeClr>
                </a:solidFill>
                <a:latin typeface="Lato Heavy" charset="0"/>
                <a:ea typeface="Lato Heavy" charset="0"/>
                <a:cs typeface="Lato Heavy" charset="0"/>
              </a:rPr>
              <a:t>加入标题描述</a:t>
            </a:r>
            <a:endParaRPr lang="en-US" altLang="zh-CN" sz="1100" b="1" dirty="0">
              <a:solidFill>
                <a:schemeClr val="bg1">
                  <a:lumMod val="50000"/>
                </a:schemeClr>
              </a:solidFill>
              <a:latin typeface="Lato Heavy" charset="0"/>
              <a:ea typeface="Lato Heavy" charset="0"/>
              <a:cs typeface="Lato Heavy" charset="0"/>
            </a:endParaRPr>
          </a:p>
        </p:txBody>
      </p:sp>
      <p:sp>
        <p:nvSpPr>
          <p:cNvPr id="11" name="TextBox 39"/>
          <p:cNvSpPr txBox="1"/>
          <p:nvPr/>
        </p:nvSpPr>
        <p:spPr>
          <a:xfrm>
            <a:off x="1984268" y="5031566"/>
            <a:ext cx="1031051" cy="259045"/>
          </a:xfrm>
          <a:prstGeom prst="rect">
            <a:avLst/>
          </a:prstGeom>
          <a:noFill/>
        </p:spPr>
        <p:txBody>
          <a:bodyPr wrap="none" rtlCol="0" anchor="t" anchorCtr="1">
            <a:spAutoFit/>
          </a:bodyPr>
          <a:lstStyle/>
          <a:p>
            <a:pPr algn="ctr">
              <a:lnSpc>
                <a:spcPts val="1340"/>
              </a:lnSpc>
            </a:pPr>
            <a:r>
              <a:rPr lang="zh-CN" altLang="en-US" sz="1100" b="1" dirty="0">
                <a:solidFill>
                  <a:schemeClr val="bg1">
                    <a:lumMod val="50000"/>
                  </a:schemeClr>
                </a:solidFill>
                <a:latin typeface="Lato Heavy" charset="0"/>
                <a:ea typeface="Lato Heavy" charset="0"/>
                <a:cs typeface="Lato Heavy" charset="0"/>
              </a:rPr>
              <a:t>加入标题描述</a:t>
            </a:r>
            <a:endParaRPr lang="en-US" altLang="zh-CN" sz="1100" b="1" dirty="0">
              <a:solidFill>
                <a:schemeClr val="bg1">
                  <a:lumMod val="50000"/>
                </a:schemeClr>
              </a:solidFill>
              <a:latin typeface="Lato Heavy" charset="0"/>
              <a:ea typeface="Lato Heavy" charset="0"/>
              <a:cs typeface="Lato Heavy" charset="0"/>
            </a:endParaRPr>
          </a:p>
        </p:txBody>
      </p:sp>
      <p:sp>
        <p:nvSpPr>
          <p:cNvPr id="12" name="TextBox 43"/>
          <p:cNvSpPr txBox="1"/>
          <p:nvPr/>
        </p:nvSpPr>
        <p:spPr>
          <a:xfrm>
            <a:off x="9162351" y="5031566"/>
            <a:ext cx="1031052" cy="259045"/>
          </a:xfrm>
          <a:prstGeom prst="rect">
            <a:avLst/>
          </a:prstGeom>
          <a:noFill/>
        </p:spPr>
        <p:txBody>
          <a:bodyPr wrap="none" rtlCol="0" anchor="t" anchorCtr="1">
            <a:spAutoFit/>
          </a:bodyPr>
          <a:lstStyle/>
          <a:p>
            <a:pPr algn="ctr">
              <a:lnSpc>
                <a:spcPts val="1340"/>
              </a:lnSpc>
            </a:pPr>
            <a:r>
              <a:rPr lang="zh-CN" altLang="en-US" sz="1100" b="1" dirty="0">
                <a:solidFill>
                  <a:schemeClr val="bg1">
                    <a:lumMod val="50000"/>
                  </a:schemeClr>
                </a:solidFill>
                <a:latin typeface="Lato Heavy" charset="0"/>
                <a:ea typeface="Lato Heavy" charset="0"/>
                <a:cs typeface="Lato Heavy" charset="0"/>
              </a:rPr>
              <a:t>加入标题描述</a:t>
            </a:r>
            <a:endParaRPr lang="en-US" altLang="zh-CN" sz="1100" b="1" dirty="0">
              <a:solidFill>
                <a:schemeClr val="bg1">
                  <a:lumMod val="50000"/>
                </a:schemeClr>
              </a:solidFill>
              <a:latin typeface="Lato Heavy" charset="0"/>
              <a:ea typeface="Lato Heavy" charset="0"/>
              <a:cs typeface="Lato Heavy" charset="0"/>
            </a:endParaRPr>
          </a:p>
        </p:txBody>
      </p:sp>
      <p:sp>
        <p:nvSpPr>
          <p:cNvPr id="13" name="TextBox 47"/>
          <p:cNvSpPr txBox="1"/>
          <p:nvPr/>
        </p:nvSpPr>
        <p:spPr>
          <a:xfrm>
            <a:off x="5573310" y="2984490"/>
            <a:ext cx="1031051" cy="259045"/>
          </a:xfrm>
          <a:prstGeom prst="rect">
            <a:avLst/>
          </a:prstGeom>
          <a:noFill/>
        </p:spPr>
        <p:txBody>
          <a:bodyPr wrap="none" rtlCol="0" anchor="t" anchorCtr="1">
            <a:spAutoFit/>
          </a:bodyPr>
          <a:lstStyle/>
          <a:p>
            <a:pPr algn="ctr">
              <a:lnSpc>
                <a:spcPts val="1340"/>
              </a:lnSpc>
            </a:pPr>
            <a:r>
              <a:rPr lang="zh-CN" altLang="en-US" sz="1100" b="1" dirty="0">
                <a:solidFill>
                  <a:schemeClr val="bg1">
                    <a:lumMod val="50000"/>
                  </a:schemeClr>
                </a:solidFill>
                <a:latin typeface="Lato Heavy" charset="0"/>
                <a:ea typeface="Lato Heavy" charset="0"/>
                <a:cs typeface="Lato Heavy" charset="0"/>
              </a:rPr>
              <a:t>加入标题描述</a:t>
            </a:r>
            <a:endParaRPr lang="en-US" altLang="zh-CN" sz="1100" b="1" dirty="0">
              <a:solidFill>
                <a:schemeClr val="bg1">
                  <a:lumMod val="50000"/>
                </a:schemeClr>
              </a:solidFill>
              <a:latin typeface="Lato Heavy" charset="0"/>
              <a:ea typeface="Lato Heavy" charset="0"/>
              <a:cs typeface="Lato Heavy" charset="0"/>
            </a:endParaRPr>
          </a:p>
        </p:txBody>
      </p:sp>
      <p:sp>
        <p:nvSpPr>
          <p:cNvPr id="15" name="TextBox 51"/>
          <p:cNvSpPr txBox="1"/>
          <p:nvPr/>
        </p:nvSpPr>
        <p:spPr>
          <a:xfrm>
            <a:off x="1984269" y="2984490"/>
            <a:ext cx="1031051" cy="259045"/>
          </a:xfrm>
          <a:prstGeom prst="rect">
            <a:avLst/>
          </a:prstGeom>
          <a:noFill/>
        </p:spPr>
        <p:txBody>
          <a:bodyPr wrap="none" rtlCol="0" anchor="t" anchorCtr="1">
            <a:spAutoFit/>
          </a:bodyPr>
          <a:lstStyle/>
          <a:p>
            <a:pPr algn="ctr">
              <a:lnSpc>
                <a:spcPts val="1340"/>
              </a:lnSpc>
            </a:pPr>
            <a:r>
              <a:rPr lang="zh-CN" altLang="en-US" sz="1100" b="1" dirty="0">
                <a:solidFill>
                  <a:schemeClr val="bg1">
                    <a:lumMod val="50000"/>
                  </a:schemeClr>
                </a:solidFill>
                <a:latin typeface="Lato Heavy" charset="0"/>
                <a:ea typeface="Lato Heavy" charset="0"/>
                <a:cs typeface="Lato Heavy" charset="0"/>
              </a:rPr>
              <a:t>加入标题描述</a:t>
            </a:r>
            <a:endParaRPr lang="en-US" sz="1100" b="1" dirty="0">
              <a:solidFill>
                <a:schemeClr val="bg1">
                  <a:lumMod val="50000"/>
                </a:schemeClr>
              </a:solidFill>
              <a:latin typeface="Lato Heavy" charset="0"/>
              <a:ea typeface="Lato Heavy" charset="0"/>
              <a:cs typeface="Lato Heavy" charset="0"/>
            </a:endParaRPr>
          </a:p>
        </p:txBody>
      </p:sp>
      <p:sp>
        <p:nvSpPr>
          <p:cNvPr id="16" name="TextBox 79"/>
          <p:cNvSpPr txBox="1"/>
          <p:nvPr/>
        </p:nvSpPr>
        <p:spPr>
          <a:xfrm>
            <a:off x="9162351" y="2984490"/>
            <a:ext cx="1031051" cy="259045"/>
          </a:xfrm>
          <a:prstGeom prst="rect">
            <a:avLst/>
          </a:prstGeom>
          <a:noFill/>
        </p:spPr>
        <p:txBody>
          <a:bodyPr wrap="none" rtlCol="0" anchor="t" anchorCtr="1">
            <a:spAutoFit/>
          </a:bodyPr>
          <a:lstStyle/>
          <a:p>
            <a:pPr algn="ctr">
              <a:lnSpc>
                <a:spcPts val="1340"/>
              </a:lnSpc>
            </a:pPr>
            <a:r>
              <a:rPr lang="zh-CN" altLang="en-US" sz="1100" b="1" dirty="0">
                <a:solidFill>
                  <a:schemeClr val="bg1">
                    <a:lumMod val="50000"/>
                  </a:schemeClr>
                </a:solidFill>
                <a:latin typeface="Lato Heavy" charset="0"/>
                <a:ea typeface="Lato Heavy" charset="0"/>
                <a:cs typeface="Lato Heavy" charset="0"/>
              </a:rPr>
              <a:t>加入标题描述</a:t>
            </a:r>
            <a:endParaRPr lang="en-US" altLang="zh-CN" sz="1100" b="1" dirty="0">
              <a:solidFill>
                <a:schemeClr val="bg1">
                  <a:lumMod val="50000"/>
                </a:schemeClr>
              </a:solidFill>
              <a:latin typeface="Lato Heavy" charset="0"/>
              <a:ea typeface="Lato Heavy" charset="0"/>
              <a:cs typeface="Lato Heavy" charset="0"/>
            </a:endParaRPr>
          </a:p>
        </p:txBody>
      </p:sp>
      <p:sp>
        <p:nvSpPr>
          <p:cNvPr id="17" name="Subtitle 2"/>
          <p:cNvSpPr txBox="1"/>
          <p:nvPr/>
        </p:nvSpPr>
        <p:spPr>
          <a:xfrm>
            <a:off x="8019612" y="3229508"/>
            <a:ext cx="3372288" cy="58993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Subtitle 2"/>
          <p:cNvSpPr txBox="1"/>
          <p:nvPr/>
        </p:nvSpPr>
        <p:spPr>
          <a:xfrm>
            <a:off x="1225379" y="3229508"/>
            <a:ext cx="2617570" cy="58993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9" name="Subtitle 2"/>
          <p:cNvSpPr txBox="1"/>
          <p:nvPr/>
        </p:nvSpPr>
        <p:spPr>
          <a:xfrm>
            <a:off x="4424996" y="3229508"/>
            <a:ext cx="3372288" cy="58993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0" name="Subtitle 2"/>
          <p:cNvSpPr txBox="1"/>
          <p:nvPr/>
        </p:nvSpPr>
        <p:spPr>
          <a:xfrm>
            <a:off x="848020" y="5297058"/>
            <a:ext cx="3372288" cy="58993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1" name="Subtitle 2"/>
          <p:cNvSpPr txBox="1"/>
          <p:nvPr/>
        </p:nvSpPr>
        <p:spPr>
          <a:xfrm>
            <a:off x="4424996" y="5297058"/>
            <a:ext cx="3372288" cy="58993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2" name="Oval 84"/>
          <p:cNvSpPr/>
          <p:nvPr/>
        </p:nvSpPr>
        <p:spPr>
          <a:xfrm>
            <a:off x="9299087" y="2083149"/>
            <a:ext cx="741178" cy="741178"/>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23" name="Oval 86"/>
          <p:cNvSpPr/>
          <p:nvPr/>
        </p:nvSpPr>
        <p:spPr>
          <a:xfrm>
            <a:off x="2128068" y="2083149"/>
            <a:ext cx="741178" cy="741178"/>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24" name="Oval 88"/>
          <p:cNvSpPr/>
          <p:nvPr/>
        </p:nvSpPr>
        <p:spPr>
          <a:xfrm>
            <a:off x="5741060" y="2083149"/>
            <a:ext cx="741178" cy="741178"/>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charset="0"/>
            </a:endParaRPr>
          </a:p>
        </p:txBody>
      </p:sp>
      <p:sp>
        <p:nvSpPr>
          <p:cNvPr id="25" name="Oval 91"/>
          <p:cNvSpPr/>
          <p:nvPr/>
        </p:nvSpPr>
        <p:spPr>
          <a:xfrm>
            <a:off x="9299087" y="4153763"/>
            <a:ext cx="741178" cy="741178"/>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6" name="Oval 93"/>
          <p:cNvSpPr/>
          <p:nvPr/>
        </p:nvSpPr>
        <p:spPr>
          <a:xfrm>
            <a:off x="2128068" y="4153763"/>
            <a:ext cx="741178" cy="741178"/>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7" name="Oval 95"/>
          <p:cNvSpPr/>
          <p:nvPr/>
        </p:nvSpPr>
        <p:spPr>
          <a:xfrm>
            <a:off x="5741060" y="4153763"/>
            <a:ext cx="741178" cy="741178"/>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8" name="Shape 2588"/>
          <p:cNvSpPr/>
          <p:nvPr/>
        </p:nvSpPr>
        <p:spPr>
          <a:xfrm>
            <a:off x="2333906" y="4363604"/>
            <a:ext cx="351804" cy="31983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29" name="Shape 2641"/>
          <p:cNvSpPr/>
          <p:nvPr/>
        </p:nvSpPr>
        <p:spPr>
          <a:xfrm>
            <a:off x="9501571" y="4403209"/>
            <a:ext cx="354725" cy="22573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30" name="Shape 2688"/>
          <p:cNvSpPr/>
          <p:nvPr/>
        </p:nvSpPr>
        <p:spPr>
          <a:xfrm>
            <a:off x="5965899" y="230704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31" name="Shape 2571"/>
          <p:cNvSpPr/>
          <p:nvPr/>
        </p:nvSpPr>
        <p:spPr>
          <a:xfrm>
            <a:off x="2343584" y="2305619"/>
            <a:ext cx="345875" cy="34587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32" name="Shape 2633"/>
          <p:cNvSpPr/>
          <p:nvPr/>
        </p:nvSpPr>
        <p:spPr>
          <a:xfrm>
            <a:off x="9538212" y="233694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33" name="Shape 2785"/>
          <p:cNvSpPr/>
          <p:nvPr/>
        </p:nvSpPr>
        <p:spPr>
          <a:xfrm>
            <a:off x="5988476" y="440925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lumMod val="50000"/>
                </a:schemeClr>
              </a:solidFill>
              <a:latin typeface="Lato Regular" charset="0"/>
              <a:ea typeface="Lato Regular" charset="0"/>
              <a:cs typeface="Lato Regular" charset="0"/>
            </a:endParaRPr>
          </a:p>
        </p:txBody>
      </p:sp>
      <p:sp>
        <p:nvSpPr>
          <p:cNvPr id="34" name="Subtitle 2"/>
          <p:cNvSpPr txBox="1"/>
          <p:nvPr/>
        </p:nvSpPr>
        <p:spPr>
          <a:xfrm>
            <a:off x="8019612" y="5297058"/>
            <a:ext cx="3372288" cy="58993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50" fill="hold"/>
                                        <p:tgtEl>
                                          <p:spTgt spid="8"/>
                                        </p:tgtEl>
                                        <p:attrNameLst>
                                          <p:attrName>ppt_x</p:attrName>
                                        </p:attrNameLst>
                                      </p:cBhvr>
                                      <p:tavLst>
                                        <p:tav tm="0">
                                          <p:val>
                                            <p:strVal val="#ppt_x"/>
                                          </p:val>
                                        </p:tav>
                                        <p:tav tm="100000">
                                          <p:val>
                                            <p:strVal val="#ppt_x"/>
                                          </p:val>
                                        </p:tav>
                                      </p:tavLst>
                                    </p:anim>
                                    <p:anim calcmode="lin" valueType="num">
                                      <p:cBhvr additive="base">
                                        <p:cTn id="12" dur="25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250" fill="hold"/>
                                        <p:tgtEl>
                                          <p:spTgt spid="15"/>
                                        </p:tgtEl>
                                        <p:attrNameLst>
                                          <p:attrName>ppt_x</p:attrName>
                                        </p:attrNameLst>
                                      </p:cBhvr>
                                      <p:tavLst>
                                        <p:tav tm="0">
                                          <p:val>
                                            <p:strVal val="#ppt_x"/>
                                          </p:val>
                                        </p:tav>
                                        <p:tav tm="100000">
                                          <p:val>
                                            <p:strVal val="#ppt_x"/>
                                          </p:val>
                                        </p:tav>
                                      </p:tavLst>
                                    </p:anim>
                                    <p:anim calcmode="lin" valueType="num">
                                      <p:cBhvr additive="base">
                                        <p:cTn id="32" dur="25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250" fill="hold"/>
                                        <p:tgtEl>
                                          <p:spTgt spid="16"/>
                                        </p:tgtEl>
                                        <p:attrNameLst>
                                          <p:attrName>ppt_x</p:attrName>
                                        </p:attrNameLst>
                                      </p:cBhvr>
                                      <p:tavLst>
                                        <p:tav tm="0">
                                          <p:val>
                                            <p:strVal val="#ppt_x"/>
                                          </p:val>
                                        </p:tav>
                                        <p:tav tm="100000">
                                          <p:val>
                                            <p:strVal val="#ppt_x"/>
                                          </p:val>
                                        </p:tav>
                                      </p:tavLst>
                                    </p:anim>
                                    <p:anim calcmode="lin" valueType="num">
                                      <p:cBhvr additive="base">
                                        <p:cTn id="37" dur="25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250" fill="hold"/>
                                        <p:tgtEl>
                                          <p:spTgt spid="17"/>
                                        </p:tgtEl>
                                        <p:attrNameLst>
                                          <p:attrName>ppt_x</p:attrName>
                                        </p:attrNameLst>
                                      </p:cBhvr>
                                      <p:tavLst>
                                        <p:tav tm="0">
                                          <p:val>
                                            <p:strVal val="#ppt_x"/>
                                          </p:val>
                                        </p:tav>
                                        <p:tav tm="100000">
                                          <p:val>
                                            <p:strVal val="#ppt_x"/>
                                          </p:val>
                                        </p:tav>
                                      </p:tavLst>
                                    </p:anim>
                                    <p:anim calcmode="lin" valueType="num">
                                      <p:cBhvr additive="base">
                                        <p:cTn id="42" dur="250" fill="hold"/>
                                        <p:tgtEl>
                                          <p:spTgt spid="17"/>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 fill="hold"/>
                                        <p:tgtEl>
                                          <p:spTgt spid="18"/>
                                        </p:tgtEl>
                                        <p:attrNameLst>
                                          <p:attrName>ppt_x</p:attrName>
                                        </p:attrNameLst>
                                      </p:cBhvr>
                                      <p:tavLst>
                                        <p:tav tm="0">
                                          <p:val>
                                            <p:strVal val="#ppt_x"/>
                                          </p:val>
                                        </p:tav>
                                        <p:tav tm="100000">
                                          <p:val>
                                            <p:strVal val="#ppt_x"/>
                                          </p:val>
                                        </p:tav>
                                      </p:tavLst>
                                    </p:anim>
                                    <p:anim calcmode="lin" valueType="num">
                                      <p:cBhvr additive="base">
                                        <p:cTn id="47" dur="250" fill="hold"/>
                                        <p:tgtEl>
                                          <p:spTgt spid="18"/>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50" fill="hold"/>
                                        <p:tgtEl>
                                          <p:spTgt spid="19"/>
                                        </p:tgtEl>
                                        <p:attrNameLst>
                                          <p:attrName>ppt_x</p:attrName>
                                        </p:attrNameLst>
                                      </p:cBhvr>
                                      <p:tavLst>
                                        <p:tav tm="0">
                                          <p:val>
                                            <p:strVal val="#ppt_x"/>
                                          </p:val>
                                        </p:tav>
                                        <p:tav tm="100000">
                                          <p:val>
                                            <p:strVal val="#ppt_x"/>
                                          </p:val>
                                        </p:tav>
                                      </p:tavLst>
                                    </p:anim>
                                    <p:anim calcmode="lin" valueType="num">
                                      <p:cBhvr additive="base">
                                        <p:cTn id="52" dur="2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250" fill="hold"/>
                                        <p:tgtEl>
                                          <p:spTgt spid="20"/>
                                        </p:tgtEl>
                                        <p:attrNameLst>
                                          <p:attrName>ppt_x</p:attrName>
                                        </p:attrNameLst>
                                      </p:cBhvr>
                                      <p:tavLst>
                                        <p:tav tm="0">
                                          <p:val>
                                            <p:strVal val="#ppt_x"/>
                                          </p:val>
                                        </p:tav>
                                        <p:tav tm="100000">
                                          <p:val>
                                            <p:strVal val="#ppt_x"/>
                                          </p:val>
                                        </p:tav>
                                      </p:tavLst>
                                    </p:anim>
                                    <p:anim calcmode="lin" valueType="num">
                                      <p:cBhvr additive="base">
                                        <p:cTn id="57" dur="25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250" fill="hold"/>
                                        <p:tgtEl>
                                          <p:spTgt spid="21"/>
                                        </p:tgtEl>
                                        <p:attrNameLst>
                                          <p:attrName>ppt_x</p:attrName>
                                        </p:attrNameLst>
                                      </p:cBhvr>
                                      <p:tavLst>
                                        <p:tav tm="0">
                                          <p:val>
                                            <p:strVal val="#ppt_x"/>
                                          </p:val>
                                        </p:tav>
                                        <p:tav tm="100000">
                                          <p:val>
                                            <p:strVal val="#ppt_x"/>
                                          </p:val>
                                        </p:tav>
                                      </p:tavLst>
                                    </p:anim>
                                    <p:anim calcmode="lin" valueType="num">
                                      <p:cBhvr additive="base">
                                        <p:cTn id="62" dur="250" fill="hold"/>
                                        <p:tgtEl>
                                          <p:spTgt spid="21"/>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250" fill="hold"/>
                                        <p:tgtEl>
                                          <p:spTgt spid="22"/>
                                        </p:tgtEl>
                                        <p:attrNameLst>
                                          <p:attrName>ppt_x</p:attrName>
                                        </p:attrNameLst>
                                      </p:cBhvr>
                                      <p:tavLst>
                                        <p:tav tm="0">
                                          <p:val>
                                            <p:strVal val="#ppt_x"/>
                                          </p:val>
                                        </p:tav>
                                        <p:tav tm="100000">
                                          <p:val>
                                            <p:strVal val="#ppt_x"/>
                                          </p:val>
                                        </p:tav>
                                      </p:tavLst>
                                    </p:anim>
                                    <p:anim calcmode="lin" valueType="num">
                                      <p:cBhvr additive="base">
                                        <p:cTn id="67" dur="250" fill="hold"/>
                                        <p:tgtEl>
                                          <p:spTgt spid="2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250" fill="hold"/>
                                        <p:tgtEl>
                                          <p:spTgt spid="23"/>
                                        </p:tgtEl>
                                        <p:attrNameLst>
                                          <p:attrName>ppt_x</p:attrName>
                                        </p:attrNameLst>
                                      </p:cBhvr>
                                      <p:tavLst>
                                        <p:tav tm="0">
                                          <p:val>
                                            <p:strVal val="#ppt_x"/>
                                          </p:val>
                                        </p:tav>
                                        <p:tav tm="100000">
                                          <p:val>
                                            <p:strVal val="#ppt_x"/>
                                          </p:val>
                                        </p:tav>
                                      </p:tavLst>
                                    </p:anim>
                                    <p:anim calcmode="lin" valueType="num">
                                      <p:cBhvr additive="base">
                                        <p:cTn id="72" dur="250" fill="hold"/>
                                        <p:tgtEl>
                                          <p:spTgt spid="23"/>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250" fill="hold"/>
                                        <p:tgtEl>
                                          <p:spTgt spid="24"/>
                                        </p:tgtEl>
                                        <p:attrNameLst>
                                          <p:attrName>ppt_x</p:attrName>
                                        </p:attrNameLst>
                                      </p:cBhvr>
                                      <p:tavLst>
                                        <p:tav tm="0">
                                          <p:val>
                                            <p:strVal val="#ppt_x"/>
                                          </p:val>
                                        </p:tav>
                                        <p:tav tm="100000">
                                          <p:val>
                                            <p:strVal val="#ppt_x"/>
                                          </p:val>
                                        </p:tav>
                                      </p:tavLst>
                                    </p:anim>
                                    <p:anim calcmode="lin" valueType="num">
                                      <p:cBhvr additive="base">
                                        <p:cTn id="77" dur="250" fill="hold"/>
                                        <p:tgtEl>
                                          <p:spTgt spid="24"/>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250" fill="hold"/>
                                        <p:tgtEl>
                                          <p:spTgt spid="25"/>
                                        </p:tgtEl>
                                        <p:attrNameLst>
                                          <p:attrName>ppt_x</p:attrName>
                                        </p:attrNameLst>
                                      </p:cBhvr>
                                      <p:tavLst>
                                        <p:tav tm="0">
                                          <p:val>
                                            <p:strVal val="#ppt_x"/>
                                          </p:val>
                                        </p:tav>
                                        <p:tav tm="100000">
                                          <p:val>
                                            <p:strVal val="#ppt_x"/>
                                          </p:val>
                                        </p:tav>
                                      </p:tavLst>
                                    </p:anim>
                                    <p:anim calcmode="lin" valueType="num">
                                      <p:cBhvr additive="base">
                                        <p:cTn id="82" dur="250" fill="hold"/>
                                        <p:tgtEl>
                                          <p:spTgt spid="25"/>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additive="base">
                                        <p:cTn id="86" dur="250" fill="hold"/>
                                        <p:tgtEl>
                                          <p:spTgt spid="26"/>
                                        </p:tgtEl>
                                        <p:attrNameLst>
                                          <p:attrName>ppt_x</p:attrName>
                                        </p:attrNameLst>
                                      </p:cBhvr>
                                      <p:tavLst>
                                        <p:tav tm="0">
                                          <p:val>
                                            <p:strVal val="#ppt_x"/>
                                          </p:val>
                                        </p:tav>
                                        <p:tav tm="100000">
                                          <p:val>
                                            <p:strVal val="#ppt_x"/>
                                          </p:val>
                                        </p:tav>
                                      </p:tavLst>
                                    </p:anim>
                                    <p:anim calcmode="lin" valueType="num">
                                      <p:cBhvr additive="base">
                                        <p:cTn id="87" dur="250" fill="hold"/>
                                        <p:tgtEl>
                                          <p:spTgt spid="26"/>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250" fill="hold"/>
                                        <p:tgtEl>
                                          <p:spTgt spid="27"/>
                                        </p:tgtEl>
                                        <p:attrNameLst>
                                          <p:attrName>ppt_x</p:attrName>
                                        </p:attrNameLst>
                                      </p:cBhvr>
                                      <p:tavLst>
                                        <p:tav tm="0">
                                          <p:val>
                                            <p:strVal val="#ppt_x"/>
                                          </p:val>
                                        </p:tav>
                                        <p:tav tm="100000">
                                          <p:val>
                                            <p:strVal val="#ppt_x"/>
                                          </p:val>
                                        </p:tav>
                                      </p:tavLst>
                                    </p:anim>
                                    <p:anim calcmode="lin" valueType="num">
                                      <p:cBhvr additive="base">
                                        <p:cTn id="92" dur="250" fill="hold"/>
                                        <p:tgtEl>
                                          <p:spTgt spid="27"/>
                                        </p:tgtEl>
                                        <p:attrNameLst>
                                          <p:attrName>ppt_y</p:attrName>
                                        </p:attrNameLst>
                                      </p:cBhvr>
                                      <p:tavLst>
                                        <p:tav tm="0">
                                          <p:val>
                                            <p:strVal val="1+#ppt_h/2"/>
                                          </p:val>
                                        </p:tav>
                                        <p:tav tm="100000">
                                          <p:val>
                                            <p:strVal val="#ppt_y"/>
                                          </p:val>
                                        </p:tav>
                                      </p:tavLst>
                                    </p:anim>
                                  </p:childTnLst>
                                </p:cTn>
                              </p:par>
                            </p:childTnLst>
                          </p:cTn>
                        </p:par>
                        <p:par>
                          <p:cTn id="93" fill="hold">
                            <p:stCondLst>
                              <p:cond delay="9000"/>
                            </p:stCondLst>
                            <p:childTnLst>
                              <p:par>
                                <p:cTn id="94" presetID="2" presetClass="entr" presetSubtype="4"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additive="base">
                                        <p:cTn id="96" dur="250" fill="hold"/>
                                        <p:tgtEl>
                                          <p:spTgt spid="28"/>
                                        </p:tgtEl>
                                        <p:attrNameLst>
                                          <p:attrName>ppt_x</p:attrName>
                                        </p:attrNameLst>
                                      </p:cBhvr>
                                      <p:tavLst>
                                        <p:tav tm="0">
                                          <p:val>
                                            <p:strVal val="#ppt_x"/>
                                          </p:val>
                                        </p:tav>
                                        <p:tav tm="100000">
                                          <p:val>
                                            <p:strVal val="#ppt_x"/>
                                          </p:val>
                                        </p:tav>
                                      </p:tavLst>
                                    </p:anim>
                                    <p:anim calcmode="lin" valueType="num">
                                      <p:cBhvr additive="base">
                                        <p:cTn id="97" dur="250" fill="hold"/>
                                        <p:tgtEl>
                                          <p:spTgt spid="28"/>
                                        </p:tgtEl>
                                        <p:attrNameLst>
                                          <p:attrName>ppt_y</p:attrName>
                                        </p:attrNameLst>
                                      </p:cBhvr>
                                      <p:tavLst>
                                        <p:tav tm="0">
                                          <p:val>
                                            <p:strVal val="1+#ppt_h/2"/>
                                          </p:val>
                                        </p:tav>
                                        <p:tav tm="100000">
                                          <p:val>
                                            <p:strVal val="#ppt_y"/>
                                          </p:val>
                                        </p:tav>
                                      </p:tavLst>
                                    </p:anim>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250" fill="hold"/>
                                        <p:tgtEl>
                                          <p:spTgt spid="29"/>
                                        </p:tgtEl>
                                        <p:attrNameLst>
                                          <p:attrName>ppt_x</p:attrName>
                                        </p:attrNameLst>
                                      </p:cBhvr>
                                      <p:tavLst>
                                        <p:tav tm="0">
                                          <p:val>
                                            <p:strVal val="#ppt_x"/>
                                          </p:val>
                                        </p:tav>
                                        <p:tav tm="100000">
                                          <p:val>
                                            <p:strVal val="#ppt_x"/>
                                          </p:val>
                                        </p:tav>
                                      </p:tavLst>
                                    </p:anim>
                                    <p:anim calcmode="lin" valueType="num">
                                      <p:cBhvr additive="base">
                                        <p:cTn id="102" dur="250" fill="hold"/>
                                        <p:tgtEl>
                                          <p:spTgt spid="29"/>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250" fill="hold"/>
                                        <p:tgtEl>
                                          <p:spTgt spid="30"/>
                                        </p:tgtEl>
                                        <p:attrNameLst>
                                          <p:attrName>ppt_x</p:attrName>
                                        </p:attrNameLst>
                                      </p:cBhvr>
                                      <p:tavLst>
                                        <p:tav tm="0">
                                          <p:val>
                                            <p:strVal val="#ppt_x"/>
                                          </p:val>
                                        </p:tav>
                                        <p:tav tm="100000">
                                          <p:val>
                                            <p:strVal val="#ppt_x"/>
                                          </p:val>
                                        </p:tav>
                                      </p:tavLst>
                                    </p:anim>
                                    <p:anim calcmode="lin" valueType="num">
                                      <p:cBhvr additive="base">
                                        <p:cTn id="107" dur="250" fill="hold"/>
                                        <p:tgtEl>
                                          <p:spTgt spid="30"/>
                                        </p:tgtEl>
                                        <p:attrNameLst>
                                          <p:attrName>ppt_y</p:attrName>
                                        </p:attrNameLst>
                                      </p:cBhvr>
                                      <p:tavLst>
                                        <p:tav tm="0">
                                          <p:val>
                                            <p:strVal val="1+#ppt_h/2"/>
                                          </p:val>
                                        </p:tav>
                                        <p:tav tm="100000">
                                          <p:val>
                                            <p:strVal val="#ppt_y"/>
                                          </p:val>
                                        </p:tav>
                                      </p:tavLst>
                                    </p:anim>
                                  </p:childTnLst>
                                </p:cTn>
                              </p:par>
                            </p:childTnLst>
                          </p:cTn>
                        </p:par>
                        <p:par>
                          <p:cTn id="108" fill="hold">
                            <p:stCondLst>
                              <p:cond delay="10500"/>
                            </p:stCondLst>
                            <p:childTnLst>
                              <p:par>
                                <p:cTn id="109" presetID="2" presetClass="entr" presetSubtype="4"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250" fill="hold"/>
                                        <p:tgtEl>
                                          <p:spTgt spid="31"/>
                                        </p:tgtEl>
                                        <p:attrNameLst>
                                          <p:attrName>ppt_x</p:attrName>
                                        </p:attrNameLst>
                                      </p:cBhvr>
                                      <p:tavLst>
                                        <p:tav tm="0">
                                          <p:val>
                                            <p:strVal val="#ppt_x"/>
                                          </p:val>
                                        </p:tav>
                                        <p:tav tm="100000">
                                          <p:val>
                                            <p:strVal val="#ppt_x"/>
                                          </p:val>
                                        </p:tav>
                                      </p:tavLst>
                                    </p:anim>
                                    <p:anim calcmode="lin" valueType="num">
                                      <p:cBhvr additive="base">
                                        <p:cTn id="112" dur="250" fill="hold"/>
                                        <p:tgtEl>
                                          <p:spTgt spid="31"/>
                                        </p:tgtEl>
                                        <p:attrNameLst>
                                          <p:attrName>ppt_y</p:attrName>
                                        </p:attrNameLst>
                                      </p:cBhvr>
                                      <p:tavLst>
                                        <p:tav tm="0">
                                          <p:val>
                                            <p:strVal val="1+#ppt_h/2"/>
                                          </p:val>
                                        </p:tav>
                                        <p:tav tm="100000">
                                          <p:val>
                                            <p:strVal val="#ppt_y"/>
                                          </p:val>
                                        </p:tav>
                                      </p:tavLst>
                                    </p:anim>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 calcmode="lin" valueType="num">
                                      <p:cBhvr additive="base">
                                        <p:cTn id="116" dur="250" fill="hold"/>
                                        <p:tgtEl>
                                          <p:spTgt spid="32"/>
                                        </p:tgtEl>
                                        <p:attrNameLst>
                                          <p:attrName>ppt_x</p:attrName>
                                        </p:attrNameLst>
                                      </p:cBhvr>
                                      <p:tavLst>
                                        <p:tav tm="0">
                                          <p:val>
                                            <p:strVal val="#ppt_x"/>
                                          </p:val>
                                        </p:tav>
                                        <p:tav tm="100000">
                                          <p:val>
                                            <p:strVal val="#ppt_x"/>
                                          </p:val>
                                        </p:tav>
                                      </p:tavLst>
                                    </p:anim>
                                    <p:anim calcmode="lin" valueType="num">
                                      <p:cBhvr additive="base">
                                        <p:cTn id="117" dur="250" fill="hold"/>
                                        <p:tgtEl>
                                          <p:spTgt spid="32"/>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250" fill="hold"/>
                                        <p:tgtEl>
                                          <p:spTgt spid="33"/>
                                        </p:tgtEl>
                                        <p:attrNameLst>
                                          <p:attrName>ppt_x</p:attrName>
                                        </p:attrNameLst>
                                      </p:cBhvr>
                                      <p:tavLst>
                                        <p:tav tm="0">
                                          <p:val>
                                            <p:strVal val="#ppt_x"/>
                                          </p:val>
                                        </p:tav>
                                        <p:tav tm="100000">
                                          <p:val>
                                            <p:strVal val="#ppt_x"/>
                                          </p:val>
                                        </p:tav>
                                      </p:tavLst>
                                    </p:anim>
                                    <p:anim calcmode="lin" valueType="num">
                                      <p:cBhvr additive="base">
                                        <p:cTn id="122" dur="250" fill="hold"/>
                                        <p:tgtEl>
                                          <p:spTgt spid="33"/>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2" presetClass="entr" presetSubtype="4"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250" fill="hold"/>
                                        <p:tgtEl>
                                          <p:spTgt spid="34"/>
                                        </p:tgtEl>
                                        <p:attrNameLst>
                                          <p:attrName>ppt_x</p:attrName>
                                        </p:attrNameLst>
                                      </p:cBhvr>
                                      <p:tavLst>
                                        <p:tav tm="0">
                                          <p:val>
                                            <p:strVal val="#ppt_x"/>
                                          </p:val>
                                        </p:tav>
                                        <p:tav tm="100000">
                                          <p:val>
                                            <p:strVal val="#ppt_x"/>
                                          </p:val>
                                        </p:tav>
                                      </p:tavLst>
                                    </p:anim>
                                    <p:anim calcmode="lin" valueType="num">
                                      <p:cBhvr additive="base">
                                        <p:cTn id="127" dur="2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5" grpId="0"/>
      <p:bldP spid="16" grpId="0"/>
      <p:bldP spid="17" grpId="0"/>
      <p:bldP spid="18" grpId="0"/>
      <p:bldP spid="19" grpId="0"/>
      <p:bldP spid="20" grpId="0"/>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教学完成情况</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1890751" y="2111464"/>
            <a:ext cx="3732724" cy="3597050"/>
            <a:chOff x="1151711" y="1655755"/>
            <a:chExt cx="4363213" cy="4204625"/>
          </a:xfrm>
          <a:solidFill>
            <a:srgbClr val="0093AC"/>
          </a:solidFill>
        </p:grpSpPr>
        <p:sp>
          <p:nvSpPr>
            <p:cNvPr id="11" name="Oval 4"/>
            <p:cNvSpPr/>
            <p:nvPr/>
          </p:nvSpPr>
          <p:spPr>
            <a:xfrm>
              <a:off x="1662429" y="2084100"/>
              <a:ext cx="3367437" cy="3368314"/>
            </a:xfrm>
            <a:prstGeom prst="ellipse">
              <a:avLst/>
            </a:prstGeom>
            <a:grp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latin typeface="Lato Light" charset="0"/>
              </a:endParaRPr>
            </a:p>
          </p:txBody>
        </p:sp>
        <p:sp>
          <p:nvSpPr>
            <p:cNvPr id="12" name="Freeform 5"/>
            <p:cNvSpPr/>
            <p:nvPr/>
          </p:nvSpPr>
          <p:spPr>
            <a:xfrm>
              <a:off x="2325910" y="2839466"/>
              <a:ext cx="2014816" cy="2014816"/>
            </a:xfrm>
            <a:custGeom>
              <a:avLst/>
              <a:gdLst>
                <a:gd name="connsiteX0" fmla="*/ 0 w 3208463"/>
                <a:gd name="connsiteY0" fmla="*/ 1604232 h 3208463"/>
                <a:gd name="connsiteX1" fmla="*/ 1604232 w 3208463"/>
                <a:gd name="connsiteY1" fmla="*/ 0 h 3208463"/>
                <a:gd name="connsiteX2" fmla="*/ 3208464 w 3208463"/>
                <a:gd name="connsiteY2" fmla="*/ 1604232 h 3208463"/>
                <a:gd name="connsiteX3" fmla="*/ 1604232 w 3208463"/>
                <a:gd name="connsiteY3" fmla="*/ 3208464 h 3208463"/>
                <a:gd name="connsiteX4" fmla="*/ 0 w 3208463"/>
                <a:gd name="connsiteY4" fmla="*/ 1604232 h 320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63" h="3208463">
                  <a:moveTo>
                    <a:pt x="0" y="1604232"/>
                  </a:moveTo>
                  <a:cubicBezTo>
                    <a:pt x="0" y="718239"/>
                    <a:pt x="718239" y="0"/>
                    <a:pt x="1604232" y="0"/>
                  </a:cubicBezTo>
                  <a:cubicBezTo>
                    <a:pt x="2490225" y="0"/>
                    <a:pt x="3208464" y="718239"/>
                    <a:pt x="3208464" y="1604232"/>
                  </a:cubicBezTo>
                  <a:cubicBezTo>
                    <a:pt x="3208464" y="2490225"/>
                    <a:pt x="2490225" y="3208464"/>
                    <a:pt x="1604232" y="3208464"/>
                  </a:cubicBezTo>
                  <a:cubicBezTo>
                    <a:pt x="718239" y="3208464"/>
                    <a:pt x="0" y="2490225"/>
                    <a:pt x="0" y="1604232"/>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255" tIns="255255" rIns="255255" bIns="255255" numCol="1" spcCol="1270" anchor="ctr" anchorCtr="0">
              <a:noAutofit/>
            </a:bodyPr>
            <a:lstStyle/>
            <a:p>
              <a:pPr algn="ctr" defTabSz="711200">
                <a:lnSpc>
                  <a:spcPct val="90000"/>
                </a:lnSpc>
                <a:spcBef>
                  <a:spcPct val="0"/>
                </a:spcBef>
                <a:spcAft>
                  <a:spcPct val="35000"/>
                </a:spcAft>
              </a:pPr>
              <a:endParaRPr lang="en-US" sz="800" b="1" dirty="0">
                <a:latin typeface="Lato" charset="0"/>
                <a:ea typeface="Lato" charset="0"/>
                <a:cs typeface="Lato" charset="0"/>
              </a:endParaRPr>
            </a:p>
          </p:txBody>
        </p:sp>
        <p:sp>
          <p:nvSpPr>
            <p:cNvPr id="13" name="Freeform 6"/>
            <p:cNvSpPr/>
            <p:nvPr/>
          </p:nvSpPr>
          <p:spPr>
            <a:xfrm>
              <a:off x="2771837" y="165575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grpFill/>
            <a:ln w="57150">
              <a:solidFill>
                <a:schemeClr val="bg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800" b="1" dirty="0">
                  <a:latin typeface="Lato" charset="0"/>
                  <a:ea typeface="Lato" charset="0"/>
                  <a:cs typeface="Lato" charset="0"/>
                </a:rPr>
                <a:t>SUPPLIER</a:t>
              </a:r>
            </a:p>
          </p:txBody>
        </p:sp>
        <p:sp>
          <p:nvSpPr>
            <p:cNvPr id="15" name="Freeform 7"/>
            <p:cNvSpPr/>
            <p:nvPr/>
          </p:nvSpPr>
          <p:spPr>
            <a:xfrm>
              <a:off x="4391962" y="283284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grpFill/>
            <a:ln w="57150">
              <a:solidFill>
                <a:schemeClr val="bg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800" b="1" dirty="0">
                  <a:latin typeface="Lato" charset="0"/>
                  <a:ea typeface="Lato" charset="0"/>
                  <a:cs typeface="Lato" charset="0"/>
                </a:rPr>
                <a:t>FACTORY</a:t>
              </a:r>
            </a:p>
          </p:txBody>
        </p:sp>
        <p:sp>
          <p:nvSpPr>
            <p:cNvPr id="16" name="Freeform 8"/>
            <p:cNvSpPr/>
            <p:nvPr/>
          </p:nvSpPr>
          <p:spPr>
            <a:xfrm>
              <a:off x="3773129" y="4737418"/>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grpFill/>
            <a:ln w="57150">
              <a:solidFill>
                <a:schemeClr val="bg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800" b="1" dirty="0">
                  <a:latin typeface="Lato" charset="0"/>
                  <a:ea typeface="Lato" charset="0"/>
                  <a:cs typeface="Lato" charset="0"/>
                </a:rPr>
                <a:t>REVISED</a:t>
              </a:r>
            </a:p>
          </p:txBody>
        </p:sp>
        <p:sp>
          <p:nvSpPr>
            <p:cNvPr id="17" name="Freeform 9"/>
            <p:cNvSpPr/>
            <p:nvPr/>
          </p:nvSpPr>
          <p:spPr>
            <a:xfrm>
              <a:off x="1770544" y="4737418"/>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grpFill/>
            <a:ln w="57150">
              <a:solidFill>
                <a:schemeClr val="bg1"/>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800" b="1" dirty="0">
                  <a:latin typeface="Lato" charset="0"/>
                  <a:ea typeface="Lato" charset="0"/>
                  <a:cs typeface="Lato" charset="0"/>
                </a:rPr>
                <a:t>EVALUATE</a:t>
              </a:r>
            </a:p>
          </p:txBody>
        </p:sp>
        <p:sp>
          <p:nvSpPr>
            <p:cNvPr id="18" name="Freeform 10"/>
            <p:cNvSpPr/>
            <p:nvPr/>
          </p:nvSpPr>
          <p:spPr>
            <a:xfrm>
              <a:off x="1151711" y="283284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grpFill/>
            <a:ln w="57150">
              <a:solidFill>
                <a:schemeClr val="bg1"/>
              </a:solid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en-US" sz="800" b="1" dirty="0">
                  <a:latin typeface="Lato" charset="0"/>
                  <a:ea typeface="Lato" charset="0"/>
                  <a:cs typeface="Lato" charset="0"/>
                </a:rPr>
                <a:t>CONTROL</a:t>
              </a:r>
            </a:p>
          </p:txBody>
        </p:sp>
        <p:sp>
          <p:nvSpPr>
            <p:cNvPr id="19" name="TextBox 11"/>
            <p:cNvSpPr txBox="1"/>
            <p:nvPr/>
          </p:nvSpPr>
          <p:spPr>
            <a:xfrm>
              <a:off x="2704494" y="3201047"/>
              <a:ext cx="1283304" cy="1259170"/>
            </a:xfrm>
            <a:prstGeom prst="rect">
              <a:avLst/>
            </a:prstGeom>
            <a:grpFill/>
          </p:spPr>
          <p:txBody>
            <a:bodyPr wrap="none" lIns="91440" tIns="274320" rIns="91440" bIns="182880" rtlCol="0">
              <a:spAutoFit/>
            </a:bodyPr>
            <a:lstStyle/>
            <a:p>
              <a:pPr algn="ctr">
                <a:lnSpc>
                  <a:spcPts val="1615"/>
                </a:lnSpc>
                <a:spcAft>
                  <a:spcPts val="1600"/>
                </a:spcAft>
              </a:pPr>
              <a:r>
                <a:rPr lang="en-US" sz="2000" b="1" dirty="0">
                  <a:solidFill>
                    <a:schemeClr val="bg1"/>
                  </a:solidFill>
                  <a:latin typeface="Lato" charset="0"/>
                  <a:ea typeface="Lato" charset="0"/>
                  <a:cs typeface="Lato" charset="0"/>
                </a:rPr>
                <a:t>SUPPLY</a:t>
              </a:r>
            </a:p>
            <a:p>
              <a:pPr algn="ctr">
                <a:lnSpc>
                  <a:spcPts val="1615"/>
                </a:lnSpc>
                <a:spcAft>
                  <a:spcPts val="1600"/>
                </a:spcAft>
              </a:pPr>
              <a:r>
                <a:rPr lang="en-US" sz="2000" b="1" dirty="0">
                  <a:solidFill>
                    <a:schemeClr val="bg1"/>
                  </a:solidFill>
                  <a:latin typeface="Lato" charset="0"/>
                  <a:ea typeface="Lato" charset="0"/>
                  <a:cs typeface="Lato" charset="0"/>
                </a:rPr>
                <a:t>CHAIN</a:t>
              </a:r>
            </a:p>
          </p:txBody>
        </p:sp>
      </p:grpSp>
      <p:grpSp>
        <p:nvGrpSpPr>
          <p:cNvPr id="20" name="组合 19"/>
          <p:cNvGrpSpPr/>
          <p:nvPr/>
        </p:nvGrpSpPr>
        <p:grpSpPr>
          <a:xfrm>
            <a:off x="6128541" y="2258448"/>
            <a:ext cx="3979146" cy="3598726"/>
            <a:chOff x="1717805" y="2062707"/>
            <a:chExt cx="4910346" cy="4440899"/>
          </a:xfrm>
        </p:grpSpPr>
        <p:sp>
          <p:nvSpPr>
            <p:cNvPr id="21" name="椭圆 20"/>
            <p:cNvSpPr/>
            <p:nvPr/>
          </p:nvSpPr>
          <p:spPr>
            <a:xfrm>
              <a:off x="1740307" y="2062707"/>
              <a:ext cx="576622" cy="576785"/>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Impact MT Std" pitchFamily="34" charset="0"/>
                  <a:ea typeface="微软雅黑" panose="020B0503020204020204" pitchFamily="34" charset="-122"/>
                </a:rPr>
                <a:t>1</a:t>
              </a:r>
              <a:endParaRPr lang="zh-CN" altLang="en-US" sz="1400" dirty="0">
                <a:latin typeface="Impact MT Std" pitchFamily="34" charset="0"/>
                <a:ea typeface="微软雅黑" panose="020B0503020204020204" pitchFamily="34" charset="-122"/>
              </a:endParaRPr>
            </a:p>
          </p:txBody>
        </p:sp>
        <p:cxnSp>
          <p:nvCxnSpPr>
            <p:cNvPr id="22" name="直接连接符 21"/>
            <p:cNvCxnSpPr/>
            <p:nvPr/>
          </p:nvCxnSpPr>
          <p:spPr>
            <a:xfrm>
              <a:off x="2304745" y="2329439"/>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标题 11"/>
            <p:cNvSpPr txBox="1"/>
            <p:nvPr/>
          </p:nvSpPr>
          <p:spPr>
            <a:xfrm>
              <a:off x="3334286" y="2108851"/>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1740308" y="2994659"/>
              <a:ext cx="576622" cy="576785"/>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Impact MT Std" pitchFamily="34" charset="0"/>
                  <a:ea typeface="微软雅黑" panose="020B0503020204020204" pitchFamily="34" charset="-122"/>
                </a:rPr>
                <a:t>2</a:t>
              </a:r>
              <a:endParaRPr lang="zh-CN" altLang="en-US" sz="1400" dirty="0">
                <a:latin typeface="Impact MT Std" pitchFamily="34" charset="0"/>
                <a:ea typeface="微软雅黑" panose="020B0503020204020204" pitchFamily="34" charset="-122"/>
              </a:endParaRPr>
            </a:p>
          </p:txBody>
        </p:sp>
        <p:cxnSp>
          <p:nvCxnSpPr>
            <p:cNvPr id="25" name="直接连接符 24"/>
            <p:cNvCxnSpPr/>
            <p:nvPr/>
          </p:nvCxnSpPr>
          <p:spPr>
            <a:xfrm>
              <a:off x="2304746" y="3261391"/>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6" name="标题 11"/>
            <p:cNvSpPr txBox="1"/>
            <p:nvPr/>
          </p:nvSpPr>
          <p:spPr>
            <a:xfrm>
              <a:off x="3334287" y="3040803"/>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1740308" y="3909957"/>
              <a:ext cx="576622" cy="576785"/>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Impact MT Std" pitchFamily="34" charset="0"/>
                  <a:ea typeface="微软雅黑" panose="020B0503020204020204" pitchFamily="34" charset="-122"/>
                </a:rPr>
                <a:t>3</a:t>
              </a:r>
              <a:endParaRPr lang="zh-CN" altLang="en-US" sz="1400" dirty="0">
                <a:latin typeface="Impact MT Std" pitchFamily="34" charset="0"/>
                <a:ea typeface="微软雅黑" panose="020B0503020204020204" pitchFamily="34" charset="-122"/>
              </a:endParaRPr>
            </a:p>
          </p:txBody>
        </p:sp>
        <p:cxnSp>
          <p:nvCxnSpPr>
            <p:cNvPr id="28" name="直接连接符 27"/>
            <p:cNvCxnSpPr/>
            <p:nvPr/>
          </p:nvCxnSpPr>
          <p:spPr>
            <a:xfrm>
              <a:off x="2304746" y="4176689"/>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3334287" y="3956101"/>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椭圆 29"/>
            <p:cNvSpPr/>
            <p:nvPr/>
          </p:nvSpPr>
          <p:spPr>
            <a:xfrm>
              <a:off x="1740309" y="4808455"/>
              <a:ext cx="576622" cy="576785"/>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Impact MT Std" pitchFamily="34" charset="0"/>
                  <a:ea typeface="微软雅黑" panose="020B0503020204020204" pitchFamily="34" charset="-122"/>
                </a:rPr>
                <a:t>4</a:t>
              </a:r>
              <a:endParaRPr lang="zh-CN" altLang="en-US" sz="1400" dirty="0">
                <a:latin typeface="Impact MT Std" pitchFamily="34" charset="0"/>
                <a:ea typeface="微软雅黑" panose="020B0503020204020204" pitchFamily="34" charset="-122"/>
              </a:endParaRPr>
            </a:p>
          </p:txBody>
        </p:sp>
        <p:cxnSp>
          <p:nvCxnSpPr>
            <p:cNvPr id="31" name="直接连接符 30"/>
            <p:cNvCxnSpPr/>
            <p:nvPr/>
          </p:nvCxnSpPr>
          <p:spPr>
            <a:xfrm>
              <a:off x="2304747" y="5075187"/>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2" name="标题 11"/>
            <p:cNvSpPr txBox="1"/>
            <p:nvPr/>
          </p:nvSpPr>
          <p:spPr>
            <a:xfrm>
              <a:off x="3334288" y="4854599"/>
              <a:ext cx="329386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1717805" y="5660809"/>
              <a:ext cx="576622" cy="576785"/>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Impact MT Std" pitchFamily="34" charset="0"/>
                  <a:ea typeface="微软雅黑" panose="020B0503020204020204" pitchFamily="34" charset="-122"/>
                </a:rPr>
                <a:t>5</a:t>
              </a:r>
              <a:endParaRPr lang="zh-CN" altLang="en-US" sz="1400" dirty="0">
                <a:latin typeface="Impact MT Std" pitchFamily="34" charset="0"/>
                <a:ea typeface="微软雅黑" panose="020B0503020204020204" pitchFamily="34" charset="-122"/>
              </a:endParaRPr>
            </a:p>
          </p:txBody>
        </p:sp>
        <p:cxnSp>
          <p:nvCxnSpPr>
            <p:cNvPr id="34" name="直接连接符 33"/>
            <p:cNvCxnSpPr/>
            <p:nvPr/>
          </p:nvCxnSpPr>
          <p:spPr>
            <a:xfrm>
              <a:off x="2282243" y="5927542"/>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5" name="标题 11"/>
            <p:cNvSpPr txBox="1"/>
            <p:nvPr/>
          </p:nvSpPr>
          <p:spPr>
            <a:xfrm>
              <a:off x="3311783" y="5706954"/>
              <a:ext cx="3293864"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a:off x="6182252" y="1686929"/>
            <a:ext cx="689378" cy="3359872"/>
            <a:chOff x="5212001" y="2432351"/>
            <a:chExt cx="470985" cy="2672393"/>
          </a:xfrm>
        </p:grpSpPr>
        <p:sp>
          <p:nvSpPr>
            <p:cNvPr id="13" name="圆角矩形 52"/>
            <p:cNvSpPr/>
            <p:nvPr/>
          </p:nvSpPr>
          <p:spPr>
            <a:xfrm rot="5400000">
              <a:off x="4096850" y="3547502"/>
              <a:ext cx="2672393" cy="442091"/>
            </a:xfrm>
            <a:prstGeom prst="roundRect">
              <a:avLst/>
            </a:prstGeom>
            <a:noFill/>
            <a:ln>
              <a:solidFill>
                <a:srgbClr val="009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0093AC"/>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220384" y="2579119"/>
              <a:ext cx="462602" cy="2399049"/>
            </a:xfrm>
            <a:prstGeom prst="rect">
              <a:avLst/>
            </a:prstGeom>
            <a:noFill/>
          </p:spPr>
          <p:txBody>
            <a:bodyPr vert="eaVert" wrap="none" rtlCol="0">
              <a:spAutoFit/>
            </a:bodyPr>
            <a:lstStyle/>
            <a:p>
              <a:pPr algn="ctr"/>
              <a:r>
                <a:rPr lang="zh-CN" altLang="en-US" sz="3200" b="1" spc="600" dirty="0">
                  <a:solidFill>
                    <a:srgbClr val="0093AC"/>
                  </a:solidFill>
                  <a:latin typeface="微软雅黑" panose="020B0503020204020204" pitchFamily="34" charset="-122"/>
                  <a:ea typeface="微软雅黑" panose="020B0503020204020204" pitchFamily="34" charset="-122"/>
                </a:rPr>
                <a:t>教学成果展示</a:t>
              </a:r>
            </a:p>
          </p:txBody>
        </p:sp>
      </p:grpSp>
      <p:cxnSp>
        <p:nvCxnSpPr>
          <p:cNvPr id="18" name="Straight Connector 24"/>
          <p:cNvCxnSpPr/>
          <p:nvPr/>
        </p:nvCxnSpPr>
        <p:spPr>
          <a:xfrm rot="5400000">
            <a:off x="4198347" y="3366865"/>
            <a:ext cx="3359872" cy="0"/>
          </a:xfrm>
          <a:prstGeom prst="line">
            <a:avLst/>
          </a:prstGeom>
          <a:ln>
            <a:solidFill>
              <a:srgbClr val="0093AC"/>
            </a:solidFill>
          </a:ln>
        </p:spPr>
        <p:style>
          <a:lnRef idx="1">
            <a:schemeClr val="accent1"/>
          </a:lnRef>
          <a:fillRef idx="0">
            <a:schemeClr val="accent1"/>
          </a:fillRef>
          <a:effectRef idx="0">
            <a:schemeClr val="accent1"/>
          </a:effectRef>
          <a:fontRef idx="minor">
            <a:schemeClr val="tx1"/>
          </a:fontRef>
        </p:style>
      </p:cxnSp>
      <p:sp>
        <p:nvSpPr>
          <p:cNvPr id="19" name="MH_Others_1"/>
          <p:cNvSpPr txBox="1"/>
          <p:nvPr>
            <p:custDataLst>
              <p:tags r:id="rId1"/>
            </p:custDataLst>
          </p:nvPr>
        </p:nvSpPr>
        <p:spPr>
          <a:xfrm>
            <a:off x="4647756" y="1616463"/>
            <a:ext cx="738664" cy="3059990"/>
          </a:xfrm>
          <a:prstGeom prst="rect">
            <a:avLst/>
          </a:prstGeom>
          <a:noFill/>
        </p:spPr>
        <p:txBody>
          <a:bodyPr vert="eaVert" wrap="square" lIns="0" tIns="0" rIns="0" bIns="0" anchor="ctr">
            <a:spAutoFit/>
          </a:bodyPr>
          <a:lstStyle/>
          <a:p>
            <a:pPr algn="ctr" eaLnBrk="1" hangingPunct="1">
              <a:defRPr/>
            </a:pPr>
            <a:r>
              <a:rPr lang="zh-CN" altLang="en-US" sz="4800" b="1" noProof="1">
                <a:solidFill>
                  <a:srgbClr val="0093AC"/>
                </a:solidFill>
                <a:latin typeface="微软雅黑" panose="020B0503020204020204" pitchFamily="34" charset="-122"/>
                <a:ea typeface="微软雅黑" panose="020B0503020204020204" pitchFamily="34" charset="-122"/>
                <a:sym typeface="Arial" panose="020B0604020202020204" pitchFamily="34" charset="0"/>
              </a:rPr>
              <a:t>第三章</a:t>
            </a:r>
          </a:p>
        </p:txBody>
      </p:sp>
      <p:sp>
        <p:nvSpPr>
          <p:cNvPr id="20" name="MH_Others_2"/>
          <p:cNvSpPr txBox="1"/>
          <p:nvPr>
            <p:custDataLst>
              <p:tags r:id="rId2"/>
            </p:custDataLst>
          </p:nvPr>
        </p:nvSpPr>
        <p:spPr>
          <a:xfrm rot="5400000">
            <a:off x="4422842" y="2977181"/>
            <a:ext cx="2151063" cy="338554"/>
          </a:xfrm>
          <a:prstGeom prst="rect">
            <a:avLst/>
          </a:prstGeom>
          <a:noFill/>
        </p:spPr>
        <p:txBody>
          <a:bodyPr lIns="0" tIns="0" rIns="0" bIns="0">
            <a:spAutoFit/>
          </a:bodyPr>
          <a:lstStyle/>
          <a:p>
            <a:pPr algn="ctr" eaLnBrk="1" hangingPunct="1">
              <a:defRPr/>
            </a:pPr>
            <a:r>
              <a:rPr lang="en-US" altLang="zh-CN" sz="2200" b="1" noProof="1">
                <a:solidFill>
                  <a:srgbClr val="0093AC"/>
                </a:solidFill>
                <a:latin typeface="微软雅黑" panose="020B0503020204020204" pitchFamily="34" charset="-122"/>
                <a:ea typeface="微软雅黑" panose="020B0503020204020204" pitchFamily="34" charset="-122"/>
                <a:sym typeface="Arial" panose="020B0604020202020204" pitchFamily="34" charset="0"/>
              </a:rPr>
              <a:t>CONTENTS</a:t>
            </a:r>
            <a:endParaRPr lang="zh-CN" altLang="en-US" sz="2200" b="1" noProof="1">
              <a:solidFill>
                <a:srgbClr val="0093AC"/>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outHorizontal)">
                                      <p:cBhvr>
                                        <p:cTn id="11" dur="500"/>
                                        <p:tgtEl>
                                          <p:spTgt spid="18"/>
                                        </p:tgtEl>
                                      </p:cBhvr>
                                    </p:animEffect>
                                  </p:childTnLst>
                                </p:cTn>
                              </p:par>
                            </p:childTnLst>
                          </p:cTn>
                        </p:par>
                        <p:par>
                          <p:cTn id="12" fill="hold">
                            <p:stCondLst>
                              <p:cond delay="1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by="(-#ppt_w*2)" calcmode="lin" valueType="num">
                                      <p:cBhvr rctx="PPT">
                                        <p:cTn id="15" dur="500" autoRev="1" fill="hold">
                                          <p:stCondLst>
                                            <p:cond delay="0"/>
                                          </p:stCondLst>
                                        </p:cTn>
                                        <p:tgtEl>
                                          <p:spTgt spid="19"/>
                                        </p:tgtEl>
                                        <p:attrNameLst>
                                          <p:attrName>ppt_w</p:attrName>
                                        </p:attrNameLst>
                                      </p:cBhvr>
                                    </p:anim>
                                    <p:anim by="(#ppt_w*0.50)" calcmode="lin" valueType="num">
                                      <p:cBhvr>
                                        <p:cTn id="16" dur="500" decel="50000" autoRev="1" fill="hold">
                                          <p:stCondLst>
                                            <p:cond delay="0"/>
                                          </p:stCondLst>
                                        </p:cTn>
                                        <p:tgtEl>
                                          <p:spTgt spid="19"/>
                                        </p:tgtEl>
                                        <p:attrNameLst>
                                          <p:attrName>ppt_x</p:attrName>
                                        </p:attrNameLst>
                                      </p:cBhvr>
                                    </p:anim>
                                    <p:anim from="(-#ppt_h/2)" to="(#ppt_y)" calcmode="lin" valueType="num">
                                      <p:cBhvr>
                                        <p:cTn id="17" dur="1000" fill="hold">
                                          <p:stCondLst>
                                            <p:cond delay="0"/>
                                          </p:stCondLst>
                                        </p:cTn>
                                        <p:tgtEl>
                                          <p:spTgt spid="19"/>
                                        </p:tgtEl>
                                        <p:attrNameLst>
                                          <p:attrName>ppt_y</p:attrName>
                                        </p:attrNameLst>
                                      </p:cBhvr>
                                    </p:anim>
                                    <p:animRot by="21600000">
                                      <p:cBhvr>
                                        <p:cTn id="18" dur="1000" fill="hold">
                                          <p:stCondLst>
                                            <p:cond delay="0"/>
                                          </p:stCondLst>
                                        </p:cTn>
                                        <p:tgtEl>
                                          <p:spTgt spid="19"/>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20"/>
                                        </p:tgtEl>
                                        <p:attrNameLst>
                                          <p:attrName>style.visibility</p:attrName>
                                        </p:attrNameLst>
                                      </p:cBhvr>
                                      <p:to>
                                        <p:strVal val="visible"/>
                                      </p:to>
                                    </p:set>
                                    <p:anim by="(-#ppt_w*2)" calcmode="lin" valueType="num">
                                      <p:cBhvr rctx="PPT">
                                        <p:cTn id="21" dur="500" autoRev="1" fill="hold">
                                          <p:stCondLst>
                                            <p:cond delay="0"/>
                                          </p:stCondLst>
                                        </p:cTn>
                                        <p:tgtEl>
                                          <p:spTgt spid="20"/>
                                        </p:tgtEl>
                                        <p:attrNameLst>
                                          <p:attrName>ppt_w</p:attrName>
                                        </p:attrNameLst>
                                      </p:cBhvr>
                                    </p:anim>
                                    <p:anim by="(#ppt_w*0.50)" calcmode="lin" valueType="num">
                                      <p:cBhvr>
                                        <p:cTn id="22" dur="500" decel="50000" autoRev="1" fill="hold">
                                          <p:stCondLst>
                                            <p:cond delay="0"/>
                                          </p:stCondLst>
                                        </p:cTn>
                                        <p:tgtEl>
                                          <p:spTgt spid="20"/>
                                        </p:tgtEl>
                                        <p:attrNameLst>
                                          <p:attrName>ppt_x</p:attrName>
                                        </p:attrNameLst>
                                      </p:cBhvr>
                                    </p:anim>
                                    <p:anim from="(-#ppt_h/2)" to="(#ppt_y)" calcmode="lin" valueType="num">
                                      <p:cBhvr>
                                        <p:cTn id="23" dur="1000" fill="hold">
                                          <p:stCondLst>
                                            <p:cond delay="0"/>
                                          </p:stCondLst>
                                        </p:cTn>
                                        <p:tgtEl>
                                          <p:spTgt spid="20"/>
                                        </p:tgtEl>
                                        <p:attrNameLst>
                                          <p:attrName>ppt_y</p:attrName>
                                        </p:attrNameLst>
                                      </p:cBhvr>
                                    </p:anim>
                                    <p:animRot by="21600000">
                                      <p:cBhvr>
                                        <p:cTn id="24" dur="1000" fill="hold">
                                          <p:stCondLst>
                                            <p:cond delay="0"/>
                                          </p:stCondLst>
                                        </p:cTn>
                                        <p:tgtEl>
                                          <p:spTgt spid="20"/>
                                        </p:tgtEl>
                                        <p:attrNameLst>
                                          <p:attrName>r</p:attrName>
                                        </p:attrNameLst>
                                      </p:cBhvr>
                                    </p:animRot>
                                  </p:childTnLst>
                                </p:cTn>
                              </p:par>
                            </p:childTnLst>
                          </p:cTn>
                        </p:par>
                        <p:par>
                          <p:cTn id="25" fill="hold">
                            <p:stCondLst>
                              <p:cond delay="2200"/>
                            </p:stCondLst>
                            <p:childTnLst>
                              <p:par>
                                <p:cTn id="26" presetID="42"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教学成果展示</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Oval 18"/>
          <p:cNvSpPr/>
          <p:nvPr/>
        </p:nvSpPr>
        <p:spPr>
          <a:xfrm>
            <a:off x="628536" y="2578908"/>
            <a:ext cx="392048" cy="392048"/>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1</a:t>
            </a:r>
            <a:endParaRPr lang="en-US" sz="1400" dirty="0">
              <a:solidFill>
                <a:schemeClr val="bg1"/>
              </a:solidFill>
            </a:endParaRPr>
          </a:p>
        </p:txBody>
      </p:sp>
      <p:sp>
        <p:nvSpPr>
          <p:cNvPr id="11" name="TextBox 80"/>
          <p:cNvSpPr txBox="1"/>
          <p:nvPr/>
        </p:nvSpPr>
        <p:spPr>
          <a:xfrm>
            <a:off x="1173078" y="2497933"/>
            <a:ext cx="3031624" cy="954107"/>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2" name="Oval 20"/>
          <p:cNvSpPr/>
          <p:nvPr/>
        </p:nvSpPr>
        <p:spPr>
          <a:xfrm>
            <a:off x="628536" y="4551266"/>
            <a:ext cx="392048" cy="392048"/>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3</a:t>
            </a:r>
            <a:endParaRPr lang="en-US" sz="1400" dirty="0">
              <a:solidFill>
                <a:schemeClr val="bg1"/>
              </a:solidFill>
            </a:endParaRPr>
          </a:p>
        </p:txBody>
      </p:sp>
      <p:sp>
        <p:nvSpPr>
          <p:cNvPr id="13" name="TextBox 82"/>
          <p:cNvSpPr txBox="1"/>
          <p:nvPr/>
        </p:nvSpPr>
        <p:spPr>
          <a:xfrm>
            <a:off x="1173078" y="4470291"/>
            <a:ext cx="3031624" cy="954107"/>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5" name="Oval 22"/>
          <p:cNvSpPr/>
          <p:nvPr/>
        </p:nvSpPr>
        <p:spPr>
          <a:xfrm>
            <a:off x="11283269" y="2578908"/>
            <a:ext cx="392048" cy="392048"/>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2</a:t>
            </a:r>
            <a:endParaRPr lang="en-US" sz="1400" dirty="0">
              <a:solidFill>
                <a:schemeClr val="bg1"/>
              </a:solidFill>
            </a:endParaRPr>
          </a:p>
        </p:txBody>
      </p:sp>
      <p:sp>
        <p:nvSpPr>
          <p:cNvPr id="16" name="TextBox 84"/>
          <p:cNvSpPr txBox="1"/>
          <p:nvPr/>
        </p:nvSpPr>
        <p:spPr>
          <a:xfrm>
            <a:off x="8064112" y="2497933"/>
            <a:ext cx="3031624" cy="954107"/>
          </a:xfrm>
          <a:prstGeom prst="rect">
            <a:avLst/>
          </a:prstGeom>
          <a:noFill/>
        </p:spPr>
        <p:txBody>
          <a:bodyPr wrap="square" rtlCol="0">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7" name="Oval 24"/>
          <p:cNvSpPr/>
          <p:nvPr/>
        </p:nvSpPr>
        <p:spPr>
          <a:xfrm>
            <a:off x="11283269" y="4566654"/>
            <a:ext cx="392048" cy="392048"/>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4</a:t>
            </a:r>
            <a:endParaRPr lang="en-US" sz="1400" dirty="0">
              <a:solidFill>
                <a:schemeClr val="bg1"/>
              </a:solidFill>
            </a:endParaRPr>
          </a:p>
        </p:txBody>
      </p:sp>
      <p:sp>
        <p:nvSpPr>
          <p:cNvPr id="18" name="TextBox 86"/>
          <p:cNvSpPr txBox="1"/>
          <p:nvPr/>
        </p:nvSpPr>
        <p:spPr>
          <a:xfrm>
            <a:off x="8064112" y="4485679"/>
            <a:ext cx="3031624" cy="954107"/>
          </a:xfrm>
          <a:prstGeom prst="rect">
            <a:avLst/>
          </a:prstGeom>
          <a:noFill/>
        </p:spPr>
        <p:txBody>
          <a:bodyPr wrap="square" rtlCol="0">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19" name="组合 18"/>
          <p:cNvGrpSpPr/>
          <p:nvPr/>
        </p:nvGrpSpPr>
        <p:grpSpPr>
          <a:xfrm flipH="1">
            <a:off x="3841032" y="1973368"/>
            <a:ext cx="4615560" cy="4036927"/>
            <a:chOff x="1535417" y="1526117"/>
            <a:chExt cx="5212200" cy="4503778"/>
          </a:xfrm>
        </p:grpSpPr>
        <p:sp>
          <p:nvSpPr>
            <p:cNvPr id="20" name="Rectangle 3"/>
            <p:cNvSpPr/>
            <p:nvPr/>
          </p:nvSpPr>
          <p:spPr>
            <a:xfrm>
              <a:off x="1535417" y="5140785"/>
              <a:ext cx="5212200" cy="889110"/>
            </a:xfrm>
            <a:prstGeom prst="rect">
              <a:avLst/>
            </a:prstGeom>
            <a:solidFill>
              <a:srgbClr val="0093AC"/>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微软雅黑" panose="020B0503020204020204" pitchFamily="34" charset="-122"/>
                <a:ea typeface="微软雅黑" panose="020B0503020204020204" pitchFamily="34" charset="-122"/>
              </a:endParaRPr>
            </a:p>
          </p:txBody>
        </p:sp>
        <p:sp>
          <p:nvSpPr>
            <p:cNvPr id="21" name="Subtitle 2"/>
            <p:cNvSpPr txBox="1"/>
            <p:nvPr/>
          </p:nvSpPr>
          <p:spPr>
            <a:xfrm>
              <a:off x="1678514" y="5255974"/>
              <a:ext cx="4911703" cy="645461"/>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2" name="Rectangle 3"/>
            <p:cNvSpPr/>
            <p:nvPr/>
          </p:nvSpPr>
          <p:spPr>
            <a:xfrm>
              <a:off x="1535417" y="1526117"/>
              <a:ext cx="5212200" cy="3584715"/>
            </a:xfrm>
            <a:prstGeom prst="rect">
              <a:avLst/>
            </a:prstGeom>
            <a:blipFill dpi="0" rotWithShape="1">
              <a:blip r:embed="rId3"/>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ppt_x</p:attrName>
                                        </p:attrNameLst>
                                      </p:cBhvr>
                                      <p:tavLst>
                                        <p:tav tm="0">
                                          <p:val>
                                            <p:strVal val="#ppt_x"/>
                                          </p:val>
                                        </p:tav>
                                        <p:tav tm="100000">
                                          <p:val>
                                            <p:strVal val="#ppt_x"/>
                                          </p:val>
                                        </p:tav>
                                      </p:tavLst>
                                    </p:anim>
                                    <p:anim calcmode="lin" valueType="num">
                                      <p:cBhvr>
                                        <p:cTn id="19" dur="2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anim calcmode="lin" valueType="num">
                                      <p:cBhvr>
                                        <p:cTn id="24" dur="250" fill="hold"/>
                                        <p:tgtEl>
                                          <p:spTgt spid="12"/>
                                        </p:tgtEl>
                                        <p:attrNameLst>
                                          <p:attrName>ppt_x</p:attrName>
                                        </p:attrNameLst>
                                      </p:cBhvr>
                                      <p:tavLst>
                                        <p:tav tm="0">
                                          <p:val>
                                            <p:strVal val="#ppt_x"/>
                                          </p:val>
                                        </p:tav>
                                        <p:tav tm="100000">
                                          <p:val>
                                            <p:strVal val="#ppt_x"/>
                                          </p:val>
                                        </p:tav>
                                      </p:tavLst>
                                    </p:anim>
                                    <p:anim calcmode="lin" valueType="num">
                                      <p:cBhvr>
                                        <p:cTn id="25" dur="2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anim calcmode="lin" valueType="num">
                                      <p:cBhvr>
                                        <p:cTn id="36" dur="250" fill="hold"/>
                                        <p:tgtEl>
                                          <p:spTgt spid="15"/>
                                        </p:tgtEl>
                                        <p:attrNameLst>
                                          <p:attrName>ppt_x</p:attrName>
                                        </p:attrNameLst>
                                      </p:cBhvr>
                                      <p:tavLst>
                                        <p:tav tm="0">
                                          <p:val>
                                            <p:strVal val="#ppt_x"/>
                                          </p:val>
                                        </p:tav>
                                        <p:tav tm="100000">
                                          <p:val>
                                            <p:strVal val="#ppt_x"/>
                                          </p:val>
                                        </p:tav>
                                      </p:tavLst>
                                    </p:anim>
                                    <p:anim calcmode="lin" valueType="num">
                                      <p:cBhvr>
                                        <p:cTn id="37" dur="25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anim calcmode="lin" valueType="num">
                                      <p:cBhvr>
                                        <p:cTn id="42" dur="250" fill="hold"/>
                                        <p:tgtEl>
                                          <p:spTgt spid="16"/>
                                        </p:tgtEl>
                                        <p:attrNameLst>
                                          <p:attrName>ppt_x</p:attrName>
                                        </p:attrNameLst>
                                      </p:cBhvr>
                                      <p:tavLst>
                                        <p:tav tm="0">
                                          <p:val>
                                            <p:strVal val="#ppt_x"/>
                                          </p:val>
                                        </p:tav>
                                        <p:tav tm="100000">
                                          <p:val>
                                            <p:strVal val="#ppt_x"/>
                                          </p:val>
                                        </p:tav>
                                      </p:tavLst>
                                    </p:anim>
                                    <p:anim calcmode="lin" valueType="num">
                                      <p:cBhvr>
                                        <p:cTn id="43" dur="25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50"/>
                                        <p:tgtEl>
                                          <p:spTgt spid="18"/>
                                        </p:tgtEl>
                                      </p:cBhvr>
                                    </p:animEffect>
                                    <p:anim calcmode="lin" valueType="num">
                                      <p:cBhvr>
                                        <p:cTn id="54" dur="250" fill="hold"/>
                                        <p:tgtEl>
                                          <p:spTgt spid="18"/>
                                        </p:tgtEl>
                                        <p:attrNameLst>
                                          <p:attrName>ppt_x</p:attrName>
                                        </p:attrNameLst>
                                      </p:cBhvr>
                                      <p:tavLst>
                                        <p:tav tm="0">
                                          <p:val>
                                            <p:strVal val="#ppt_x"/>
                                          </p:val>
                                        </p:tav>
                                        <p:tav tm="100000">
                                          <p:val>
                                            <p:strVal val="#ppt_x"/>
                                          </p:val>
                                        </p:tav>
                                      </p:tavLst>
                                    </p:anim>
                                    <p:anim calcmode="lin" valueType="num">
                                      <p:cBhvr>
                                        <p:cTn id="55" dur="25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750"/>
                                        <p:tgtEl>
                                          <p:spTgt spid="19"/>
                                        </p:tgtEl>
                                      </p:cBhvr>
                                    </p:animEffect>
                                    <p:anim calcmode="lin" valueType="num">
                                      <p:cBhvr>
                                        <p:cTn id="60" dur="750" fill="hold"/>
                                        <p:tgtEl>
                                          <p:spTgt spid="19"/>
                                        </p:tgtEl>
                                        <p:attrNameLst>
                                          <p:attrName>ppt_x</p:attrName>
                                        </p:attrNameLst>
                                      </p:cBhvr>
                                      <p:tavLst>
                                        <p:tav tm="0">
                                          <p:val>
                                            <p:strVal val="#ppt_x"/>
                                          </p:val>
                                        </p:tav>
                                        <p:tav tm="100000">
                                          <p:val>
                                            <p:strVal val="#ppt_x"/>
                                          </p:val>
                                        </p:tav>
                                      </p:tavLst>
                                    </p:anim>
                                    <p:anim calcmode="lin" valueType="num">
                                      <p:cBhvr>
                                        <p:cTn id="61"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3"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教学成果展示</a:t>
              </a:r>
              <a:endPar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TextBox 51"/>
          <p:cNvSpPr txBox="1"/>
          <p:nvPr/>
        </p:nvSpPr>
        <p:spPr>
          <a:xfrm>
            <a:off x="6011026" y="3757445"/>
            <a:ext cx="1123805"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bg1">
                    <a:lumMod val="50000"/>
                  </a:schemeClr>
                </a:solidFill>
              </a:rPr>
              <a:t>点击添加</a:t>
            </a:r>
            <a:endParaRPr lang="en-US" altLang="zh-CN" sz="1800" dirty="0">
              <a:solidFill>
                <a:schemeClr val="bg1">
                  <a:lumMod val="50000"/>
                </a:schemeClr>
              </a:solidFill>
            </a:endParaRPr>
          </a:p>
          <a:p>
            <a:r>
              <a:rPr lang="zh-CN" altLang="en-US" sz="1800" dirty="0">
                <a:solidFill>
                  <a:schemeClr val="bg1">
                    <a:lumMod val="50000"/>
                  </a:schemeClr>
                </a:solidFill>
              </a:rPr>
              <a:t>文字</a:t>
            </a:r>
          </a:p>
        </p:txBody>
      </p:sp>
      <p:sp>
        <p:nvSpPr>
          <p:cNvPr id="11" name="TextBox 52"/>
          <p:cNvSpPr txBox="1"/>
          <p:nvPr/>
        </p:nvSpPr>
        <p:spPr>
          <a:xfrm>
            <a:off x="7475512" y="2269831"/>
            <a:ext cx="1592055" cy="923330"/>
          </a:xfrm>
          <a:prstGeom prst="rect">
            <a:avLst/>
          </a:prstGeom>
          <a:noFill/>
        </p:spPr>
        <p:txBody>
          <a:bodyPr wrap="square" rtlCol="0" anchor="ctr">
            <a:spAutoFit/>
          </a:bodyPr>
          <a:lstStyle/>
          <a:p>
            <a:pPr algn="ctr"/>
            <a:r>
              <a:rPr lang="zh-CN" altLang="en-US" sz="1800" dirty="0">
                <a:solidFill>
                  <a:schemeClr val="bg1">
                    <a:lumMod val="50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bg1">
                    <a:lumMod val="50000"/>
                  </a:schemeClr>
                </a:solidFill>
                <a:latin typeface="微软雅黑" panose="020B0503020204020204" pitchFamily="34" charset="-122"/>
                <a:ea typeface="微软雅黑" panose="020B0503020204020204" pitchFamily="34" charset="-122"/>
              </a:rPr>
              <a:t>文字点击添加</a:t>
            </a:r>
            <a:endParaRPr lang="en-US" altLang="zh-CN" sz="1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bg1">
                    <a:lumMod val="50000"/>
                  </a:schemeClr>
                </a:solidFill>
                <a:latin typeface="微软雅黑" panose="020B0503020204020204" pitchFamily="34" charset="-122"/>
                <a:ea typeface="微软雅黑" panose="020B0503020204020204" pitchFamily="34" charset="-122"/>
              </a:rPr>
              <a:t>文字</a:t>
            </a:r>
          </a:p>
        </p:txBody>
      </p:sp>
      <p:sp>
        <p:nvSpPr>
          <p:cNvPr id="12" name="TextBox 53"/>
          <p:cNvSpPr txBox="1"/>
          <p:nvPr/>
        </p:nvSpPr>
        <p:spPr>
          <a:xfrm>
            <a:off x="9455428" y="3523558"/>
            <a:ext cx="1123805"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bg1">
                    <a:lumMod val="50000"/>
                  </a:schemeClr>
                </a:solidFill>
              </a:rPr>
              <a:t>点击添加</a:t>
            </a:r>
            <a:endParaRPr lang="en-US" altLang="zh-CN" sz="1800" dirty="0">
              <a:solidFill>
                <a:schemeClr val="bg1">
                  <a:lumMod val="50000"/>
                </a:schemeClr>
              </a:solidFill>
            </a:endParaRPr>
          </a:p>
          <a:p>
            <a:r>
              <a:rPr lang="zh-CN" altLang="en-US" sz="1800" dirty="0">
                <a:solidFill>
                  <a:schemeClr val="bg1">
                    <a:lumMod val="50000"/>
                  </a:schemeClr>
                </a:solidFill>
              </a:rPr>
              <a:t>文字</a:t>
            </a:r>
          </a:p>
        </p:txBody>
      </p:sp>
      <p:sp>
        <p:nvSpPr>
          <p:cNvPr id="13" name="TextBox 54"/>
          <p:cNvSpPr txBox="1"/>
          <p:nvPr/>
        </p:nvSpPr>
        <p:spPr>
          <a:xfrm>
            <a:off x="7721421" y="4856704"/>
            <a:ext cx="1592055" cy="646331"/>
          </a:xfrm>
          <a:prstGeom prst="rect">
            <a:avLst/>
          </a:prstGeom>
          <a:noFill/>
        </p:spPr>
        <p:txBody>
          <a:bodyPr wrap="square" rtlCol="0" anchor="ctr">
            <a:spAutoFit/>
          </a:bodyPr>
          <a:lstStyle/>
          <a:p>
            <a:pPr algn="ctr"/>
            <a:r>
              <a:rPr lang="zh-CN" altLang="en-US" sz="1800" dirty="0">
                <a:solidFill>
                  <a:schemeClr val="bg1">
                    <a:lumMod val="50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bg1">
                    <a:lumMod val="50000"/>
                  </a:schemeClr>
                </a:solidFill>
                <a:latin typeface="微软雅黑" panose="020B0503020204020204" pitchFamily="34" charset="-122"/>
                <a:ea typeface="微软雅黑" panose="020B0503020204020204" pitchFamily="34" charset="-122"/>
              </a:rPr>
              <a:t>文字点击</a:t>
            </a:r>
          </a:p>
        </p:txBody>
      </p:sp>
      <p:sp>
        <p:nvSpPr>
          <p:cNvPr id="15" name="Freeform 4"/>
          <p:cNvSpPr/>
          <p:nvPr/>
        </p:nvSpPr>
        <p:spPr bwMode="auto">
          <a:xfrm>
            <a:off x="7095108" y="1577601"/>
            <a:ext cx="2330287"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0093AC"/>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Freeform 6"/>
          <p:cNvSpPr/>
          <p:nvPr/>
        </p:nvSpPr>
        <p:spPr bwMode="auto">
          <a:xfrm>
            <a:off x="9085092" y="2847750"/>
            <a:ext cx="1841898"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0093AC"/>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sp>
        <p:nvSpPr>
          <p:cNvPr id="17" name="Freeform 8"/>
          <p:cNvSpPr/>
          <p:nvPr/>
        </p:nvSpPr>
        <p:spPr bwMode="auto">
          <a:xfrm>
            <a:off x="5556971" y="3025803"/>
            <a:ext cx="2032934"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93AC"/>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Freeform 6"/>
          <p:cNvSpPr/>
          <p:nvPr/>
        </p:nvSpPr>
        <p:spPr bwMode="auto">
          <a:xfrm>
            <a:off x="7393704" y="4065624"/>
            <a:ext cx="2224910"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0093AC"/>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TextBox 53"/>
          <p:cNvSpPr txBox="1"/>
          <p:nvPr/>
        </p:nvSpPr>
        <p:spPr>
          <a:xfrm>
            <a:off x="1510314" y="2427225"/>
            <a:ext cx="1256754" cy="236219"/>
          </a:xfrm>
          <a:prstGeom prst="rect">
            <a:avLst/>
          </a:prstGeom>
          <a:noFill/>
        </p:spPr>
        <p:txBody>
          <a:bodyPr wrap="none" lIns="0" tIns="0" rIns="0" bIns="0" rtlCol="0">
            <a:spAutoFit/>
          </a:bodyPr>
          <a:lstStyle/>
          <a:p>
            <a:pPr>
              <a:lnSpc>
                <a:spcPct val="120000"/>
              </a:lnSpc>
            </a:pPr>
            <a:r>
              <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54"/>
          <p:cNvSpPr txBox="1"/>
          <p:nvPr/>
        </p:nvSpPr>
        <p:spPr>
          <a:xfrm>
            <a:off x="1510208" y="3270337"/>
            <a:ext cx="512961" cy="335413"/>
          </a:xfrm>
          <a:prstGeom prst="rect">
            <a:avLst/>
          </a:prstGeom>
          <a:noFill/>
        </p:spPr>
        <p:txBody>
          <a:bodyPr wrap="none" lIns="0" tIns="0" rIns="0" bIns="0" rtlCol="0">
            <a:spAutoFit/>
          </a:bodyPr>
          <a:lstStyle/>
          <a:p>
            <a:pPr>
              <a:lnSpc>
                <a:spcPct val="120000"/>
              </a:lnSpc>
            </a:pPr>
            <a:r>
              <a:rPr lang="en-US" sz="2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GB" sz="2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55"/>
          <p:cNvSpPr/>
          <p:nvPr/>
        </p:nvSpPr>
        <p:spPr>
          <a:xfrm>
            <a:off x="1505923" y="2672206"/>
            <a:ext cx="3510358" cy="677108"/>
          </a:xfrm>
          <a:prstGeom prst="rect">
            <a:avLst/>
          </a:prstGeom>
        </p:spPr>
        <p:txBody>
          <a:bodyPr wrap="square" lIns="0" tIns="0" rIns="0" bIns="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2" name="Rectangle 56"/>
          <p:cNvSpPr/>
          <p:nvPr/>
        </p:nvSpPr>
        <p:spPr>
          <a:xfrm>
            <a:off x="2031776" y="3323794"/>
            <a:ext cx="1694091" cy="236219"/>
          </a:xfrm>
          <a:prstGeom prst="rect">
            <a:avLst/>
          </a:prstGeom>
        </p:spPr>
        <p:txBody>
          <a:bodyPr wrap="square" lIns="0" tIns="0" rIns="0" bIns="0">
            <a:spAutoFit/>
          </a:bodyPr>
          <a:lstStyle/>
          <a:p>
            <a:pP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7"/>
          <p:cNvSpPr/>
          <p:nvPr/>
        </p:nvSpPr>
        <p:spPr>
          <a:xfrm>
            <a:off x="1505922" y="3596040"/>
            <a:ext cx="3510360" cy="677108"/>
          </a:xfrm>
          <a:prstGeom prst="rect">
            <a:avLst/>
          </a:prstGeom>
        </p:spPr>
        <p:txBody>
          <a:bodyPr wrap="square" lIns="0" tIns="0" rIns="0" bIns="0">
            <a:spAutoFit/>
          </a:bodyPr>
          <a:lstStyle/>
          <a:p>
            <a:pPr lvl="0"/>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cxnSp>
        <p:nvCxnSpPr>
          <p:cNvPr id="24" name="Straight Connector 58"/>
          <p:cNvCxnSpPr/>
          <p:nvPr/>
        </p:nvCxnSpPr>
        <p:spPr>
          <a:xfrm>
            <a:off x="1580818" y="4178010"/>
            <a:ext cx="34244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59"/>
          <p:cNvGrpSpPr/>
          <p:nvPr/>
        </p:nvGrpSpPr>
        <p:grpSpPr>
          <a:xfrm>
            <a:off x="1655989" y="4483233"/>
            <a:ext cx="425258" cy="425258"/>
            <a:chOff x="3510757" y="2582069"/>
            <a:chExt cx="464344" cy="464344"/>
          </a:xfrm>
          <a:solidFill>
            <a:srgbClr val="0093AC"/>
          </a:solidFill>
        </p:grpSpPr>
        <p:sp>
          <p:nvSpPr>
            <p:cNvPr id="26"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800">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Rectangle 62"/>
          <p:cNvSpPr/>
          <p:nvPr/>
        </p:nvSpPr>
        <p:spPr>
          <a:xfrm>
            <a:off x="2189454" y="4457498"/>
            <a:ext cx="2777089" cy="492443"/>
          </a:xfrm>
          <a:prstGeom prst="rect">
            <a:avLst/>
          </a:prstGeom>
        </p:spPr>
        <p:txBody>
          <a:bodyPr wrap="square" lIns="0" tIns="0" rIns="0" bIns="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9" name="Rectangle 63"/>
          <p:cNvSpPr/>
          <p:nvPr/>
        </p:nvSpPr>
        <p:spPr>
          <a:xfrm>
            <a:off x="1515716" y="5025291"/>
            <a:ext cx="3450827" cy="492443"/>
          </a:xfrm>
          <a:prstGeom prst="rect">
            <a:avLst/>
          </a:prstGeom>
        </p:spPr>
        <p:txBody>
          <a:bodyPr wrap="square" lIns="0" tIns="0" rIns="0" bIns="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点击此处更换点击此处更换</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17"/>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15"/>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16"/>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18"/>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par>
                          <p:cTn id="65" fill="hold">
                            <p:stCondLst>
                              <p:cond delay="3000"/>
                            </p:stCondLst>
                            <p:childTnLst>
                              <p:par>
                                <p:cTn id="66" presetID="22" presetClass="entr" presetSubtype="8"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3500"/>
                            </p:stCondLst>
                            <p:childTnLst>
                              <p:par>
                                <p:cTn id="70" presetID="10" presetClass="entr" presetSubtype="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par>
                          <p:cTn id="73" fill="hold">
                            <p:stCondLst>
                              <p:cond delay="4000"/>
                            </p:stCondLst>
                            <p:childTnLst>
                              <p:par>
                                <p:cTn id="74" presetID="22" presetClass="entr" presetSubtype="8"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par>
                          <p:cTn id="77" fill="hold">
                            <p:stCondLst>
                              <p:cond delay="4500"/>
                            </p:stCondLst>
                            <p:childTnLst>
                              <p:par>
                                <p:cTn id="78" presetID="22" presetClass="entr" presetSubtype="8"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left)">
                                      <p:cBhvr>
                                        <p:cTn id="80" dur="500"/>
                                        <p:tgtEl>
                                          <p:spTgt spid="29"/>
                                        </p:tgtEl>
                                      </p:cBhvr>
                                    </p:animEffect>
                                  </p:childTnLst>
                                </p:cTn>
                              </p:par>
                            </p:childTnLst>
                          </p:cTn>
                        </p:par>
                        <p:par>
                          <p:cTn id="81" fill="hold">
                            <p:stCondLst>
                              <p:cond delay="5000"/>
                            </p:stCondLst>
                            <p:childTnLst>
                              <p:par>
                                <p:cTn id="82" presetID="22" presetClass="entr" presetSubtype="8"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5" grpId="0" animBg="1"/>
      <p:bldP spid="15" grpId="1" animBg="1"/>
      <p:bldP spid="16" grpId="0" animBg="1"/>
      <p:bldP spid="16" grpId="1" animBg="1"/>
      <p:bldP spid="17" grpId="0" animBg="1"/>
      <p:bldP spid="17" grpId="1" animBg="1"/>
      <p:bldP spid="18" grpId="0" animBg="1"/>
      <p:bldP spid="18" grpId="1" animBg="1"/>
      <p:bldP spid="19" grpId="0"/>
      <p:bldP spid="20" grpId="0"/>
      <p:bldP spid="21" grpId="0"/>
      <p:bldP spid="22" grpId="0"/>
      <p:bldP spid="23"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教学成果展示</a:t>
              </a:r>
              <a:endPar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1565211" y="2189189"/>
            <a:ext cx="8967412" cy="3663228"/>
            <a:chOff x="1802371" y="2970252"/>
            <a:chExt cx="7204481" cy="2943065"/>
          </a:xfrm>
          <a:solidFill>
            <a:srgbClr val="0093AC"/>
          </a:solidFill>
        </p:grpSpPr>
        <p:sp>
          <p:nvSpPr>
            <p:cNvPr id="11" name="六边形 10"/>
            <p:cNvSpPr/>
            <p:nvPr/>
          </p:nvSpPr>
          <p:spPr>
            <a:xfrm>
              <a:off x="1802371" y="2970252"/>
              <a:ext cx="2391684" cy="1252263"/>
            </a:xfrm>
            <a:prstGeom prst="hexagon">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4207805" y="2970252"/>
              <a:ext cx="2391684" cy="1252263"/>
            </a:xfrm>
            <a:prstGeom prst="hexagon">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a:off x="6615168" y="2970252"/>
              <a:ext cx="2391684" cy="1252263"/>
            </a:xfrm>
            <a:prstGeom prst="hexagon">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20"/>
            <p:cNvSpPr txBox="1"/>
            <p:nvPr/>
          </p:nvSpPr>
          <p:spPr>
            <a:xfrm>
              <a:off x="2522922" y="3227362"/>
              <a:ext cx="950581" cy="707886"/>
            </a:xfrm>
            <a:prstGeom prst="rect">
              <a:avLst/>
            </a:prstGeom>
            <a:grpFill/>
            <a:effectLst/>
          </p:spPr>
          <p:txBody>
            <a:bodyPr wrap="none" rtlCol="0">
              <a:spAutoFit/>
            </a:bodyPr>
            <a:lstStyle/>
            <a:p>
              <a:r>
                <a:rPr lang="en-US" altLang="zh-CN" sz="4000" dirty="0">
                  <a:solidFill>
                    <a:srgbClr val="FFFFFF"/>
                  </a:solidFill>
                  <a:latin typeface="Impact" panose="020B0806030902050204" pitchFamily="34" charset="0"/>
                  <a:ea typeface="方正姚体" panose="02010601030101010101" pitchFamily="2" charset="-122"/>
                </a:rPr>
                <a:t>77%</a:t>
              </a:r>
              <a:endParaRPr lang="zh-CN" altLang="en-US" sz="4000" dirty="0">
                <a:solidFill>
                  <a:srgbClr val="FFFFFF"/>
                </a:solidFill>
                <a:latin typeface="Impact" panose="020B0806030902050204" pitchFamily="34" charset="0"/>
                <a:ea typeface="方正姚体" panose="02010601030101010101" pitchFamily="2" charset="-122"/>
              </a:endParaRPr>
            </a:p>
          </p:txBody>
        </p:sp>
        <p:sp>
          <p:nvSpPr>
            <p:cNvPr id="16" name="文本框 21"/>
            <p:cNvSpPr txBox="1"/>
            <p:nvPr/>
          </p:nvSpPr>
          <p:spPr>
            <a:xfrm>
              <a:off x="7099115" y="3224821"/>
              <a:ext cx="1423788" cy="707886"/>
            </a:xfrm>
            <a:prstGeom prst="rect">
              <a:avLst/>
            </a:prstGeom>
            <a:grpFill/>
            <a:effectLst/>
          </p:spPr>
          <p:txBody>
            <a:bodyPr wrap="none" rtlCol="0">
              <a:spAutoFit/>
            </a:bodyPr>
            <a:lstStyle/>
            <a:p>
              <a:r>
                <a:rPr lang="en-US" altLang="zh-CN" sz="4000" dirty="0">
                  <a:solidFill>
                    <a:srgbClr val="FFFFFF"/>
                  </a:solidFill>
                  <a:latin typeface="Impact" panose="020B0806030902050204" pitchFamily="34" charset="0"/>
                  <a:ea typeface="方正姚体" panose="02010601030101010101" pitchFamily="2" charset="-122"/>
                </a:rPr>
                <a:t>12.3W</a:t>
              </a:r>
              <a:endParaRPr lang="zh-CN" altLang="en-US" sz="4000" dirty="0">
                <a:solidFill>
                  <a:srgbClr val="FFFFFF"/>
                </a:solidFill>
                <a:latin typeface="Impact" panose="020B0806030902050204" pitchFamily="34" charset="0"/>
                <a:ea typeface="方正姚体" panose="02010601030101010101" pitchFamily="2" charset="-122"/>
              </a:endParaRPr>
            </a:p>
          </p:txBody>
        </p:sp>
        <p:sp>
          <p:nvSpPr>
            <p:cNvPr id="17" name="文本框 22"/>
            <p:cNvSpPr txBox="1"/>
            <p:nvPr/>
          </p:nvSpPr>
          <p:spPr>
            <a:xfrm>
              <a:off x="4854150" y="3227362"/>
              <a:ext cx="1072730" cy="707886"/>
            </a:xfrm>
            <a:prstGeom prst="rect">
              <a:avLst/>
            </a:prstGeom>
            <a:grpFill/>
            <a:effectLst/>
          </p:spPr>
          <p:txBody>
            <a:bodyPr wrap="none" rtlCol="0">
              <a:spAutoFit/>
            </a:bodyPr>
            <a:lstStyle/>
            <a:p>
              <a:r>
                <a:rPr lang="en-US" altLang="zh-CN" sz="4000" dirty="0">
                  <a:solidFill>
                    <a:srgbClr val="FFFFFF"/>
                  </a:solidFill>
                  <a:latin typeface="Impact" panose="020B0806030902050204" pitchFamily="34" charset="0"/>
                  <a:ea typeface="方正姚体" panose="02010601030101010101" pitchFamily="2" charset="-122"/>
                </a:rPr>
                <a:t>82%</a:t>
              </a:r>
              <a:endParaRPr lang="zh-CN" altLang="en-US" sz="4000" dirty="0">
                <a:solidFill>
                  <a:srgbClr val="FFFFFF"/>
                </a:solidFill>
                <a:latin typeface="Impact" panose="020B0806030902050204" pitchFamily="34" charset="0"/>
                <a:ea typeface="方正姚体" panose="02010601030101010101" pitchFamily="2" charset="-122"/>
              </a:endParaRPr>
            </a:p>
          </p:txBody>
        </p:sp>
        <p:sp>
          <p:nvSpPr>
            <p:cNvPr id="18" name="文本框 23"/>
            <p:cNvSpPr txBox="1"/>
            <p:nvPr/>
          </p:nvSpPr>
          <p:spPr>
            <a:xfrm>
              <a:off x="1899493" y="5443504"/>
              <a:ext cx="1467134" cy="469813"/>
            </a:xfrm>
            <a:prstGeom prst="rect">
              <a:avLst/>
            </a:prstGeom>
            <a:noFill/>
            <a:effectLst/>
          </p:spPr>
          <p:txBody>
            <a:bodyPr wrap="non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9" name="文本框 24"/>
            <p:cNvSpPr txBox="1"/>
            <p:nvPr/>
          </p:nvSpPr>
          <p:spPr>
            <a:xfrm>
              <a:off x="4410043" y="5443504"/>
              <a:ext cx="1467134" cy="469813"/>
            </a:xfrm>
            <a:prstGeom prst="rect">
              <a:avLst/>
            </a:prstGeom>
            <a:noFill/>
            <a:effectLst/>
          </p:spPr>
          <p:txBody>
            <a:bodyPr wrap="non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0" name="文本框 25"/>
            <p:cNvSpPr txBox="1"/>
            <p:nvPr/>
          </p:nvSpPr>
          <p:spPr>
            <a:xfrm>
              <a:off x="6920594" y="5443504"/>
              <a:ext cx="1467134" cy="469813"/>
            </a:xfrm>
            <a:prstGeom prst="rect">
              <a:avLst/>
            </a:prstGeom>
            <a:noFill/>
            <a:effectLst/>
          </p:spPr>
          <p:txBody>
            <a:bodyPr wrap="non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1" name="椭圆 20"/>
            <p:cNvSpPr>
              <a:spLocks noChangeAspect="1"/>
            </p:cNvSpPr>
            <p:nvPr/>
          </p:nvSpPr>
          <p:spPr>
            <a:xfrm>
              <a:off x="2522922" y="4374852"/>
              <a:ext cx="909698" cy="9096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标题</a:t>
              </a:r>
            </a:p>
          </p:txBody>
        </p:sp>
        <p:sp>
          <p:nvSpPr>
            <p:cNvPr id="22" name="椭圆 21"/>
            <p:cNvSpPr>
              <a:spLocks noChangeAspect="1"/>
            </p:cNvSpPr>
            <p:nvPr/>
          </p:nvSpPr>
          <p:spPr>
            <a:xfrm>
              <a:off x="4925835" y="4377075"/>
              <a:ext cx="909698" cy="9096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dirty="0">
                  <a:solidFill>
                    <a:srgbClr val="FFFFFF"/>
                  </a:solidFill>
                  <a:latin typeface="微软雅黑" panose="020B0503020204020204" pitchFamily="34" charset="-122"/>
                  <a:ea typeface="微软雅黑" panose="020B0503020204020204" pitchFamily="34" charset="-122"/>
                </a:rPr>
                <a:t>标题</a:t>
              </a:r>
            </a:p>
          </p:txBody>
        </p:sp>
        <p:sp>
          <p:nvSpPr>
            <p:cNvPr id="23" name="椭圆 22"/>
            <p:cNvSpPr>
              <a:spLocks noChangeAspect="1"/>
            </p:cNvSpPr>
            <p:nvPr/>
          </p:nvSpPr>
          <p:spPr>
            <a:xfrm>
              <a:off x="7310534" y="4389549"/>
              <a:ext cx="909698" cy="9096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dirty="0">
                  <a:solidFill>
                    <a:srgbClr val="FFFFFF"/>
                  </a:solidFill>
                  <a:latin typeface="微软雅黑" panose="020B0503020204020204" pitchFamily="34" charset="-122"/>
                  <a:ea typeface="微软雅黑" panose="020B0503020204020204" pitchFamily="34" charset="-122"/>
                </a:rPr>
                <a:t>标题</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教学成果展示</a:t>
              </a:r>
              <a:endPar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641047" y="2252674"/>
            <a:ext cx="4399845" cy="615553"/>
            <a:chOff x="469900" y="1057571"/>
            <a:chExt cx="3299884" cy="461665"/>
          </a:xfrm>
        </p:grpSpPr>
        <p:sp>
          <p:nvSpPr>
            <p:cNvPr id="11" name="TextBox 11"/>
            <p:cNvSpPr txBox="1"/>
            <p:nvPr/>
          </p:nvSpPr>
          <p:spPr>
            <a:xfrm>
              <a:off x="531648" y="1057571"/>
              <a:ext cx="946413" cy="230833"/>
            </a:xfrm>
            <a:prstGeom prst="rect">
              <a:avLst/>
            </a:prstGeom>
            <a:noFill/>
          </p:spPr>
          <p:txBody>
            <a:bodyPr wrap="non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点击添加标题</a:t>
              </a:r>
            </a:p>
          </p:txBody>
        </p:sp>
        <p:cxnSp>
          <p:nvCxnSpPr>
            <p:cNvPr id="12" name="直接连接符 11"/>
            <p:cNvCxnSpPr/>
            <p:nvPr/>
          </p:nvCxnSpPr>
          <p:spPr>
            <a:xfrm>
              <a:off x="469900" y="1519236"/>
              <a:ext cx="3299884" cy="0"/>
            </a:xfrm>
            <a:prstGeom prst="line">
              <a:avLst/>
            </a:prstGeom>
            <a:noFill/>
            <a:ln>
              <a:solidFill>
                <a:srgbClr val="0093AC"/>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3" name="组合 12"/>
          <p:cNvGrpSpPr/>
          <p:nvPr/>
        </p:nvGrpSpPr>
        <p:grpSpPr>
          <a:xfrm>
            <a:off x="7024107" y="5474703"/>
            <a:ext cx="4589740" cy="485747"/>
            <a:chOff x="5257195" y="3528519"/>
            <a:chExt cx="3442305" cy="364310"/>
          </a:xfrm>
        </p:grpSpPr>
        <p:sp>
          <p:nvSpPr>
            <p:cNvPr id="15" name="TextBox 19"/>
            <p:cNvSpPr txBox="1"/>
            <p:nvPr/>
          </p:nvSpPr>
          <p:spPr>
            <a:xfrm>
              <a:off x="6169020" y="3661996"/>
              <a:ext cx="946413" cy="230833"/>
            </a:xfrm>
            <a:prstGeom prst="rect">
              <a:avLst/>
            </a:prstGeom>
            <a:noFill/>
          </p:spPr>
          <p:txBody>
            <a:bodyPr wrap="non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点击添加标题</a:t>
              </a:r>
            </a:p>
          </p:txBody>
        </p:sp>
        <p:cxnSp>
          <p:nvCxnSpPr>
            <p:cNvPr id="16" name="直接连接符 15"/>
            <p:cNvCxnSpPr/>
            <p:nvPr/>
          </p:nvCxnSpPr>
          <p:spPr>
            <a:xfrm>
              <a:off x="5257195" y="3528519"/>
              <a:ext cx="3442305" cy="0"/>
            </a:xfrm>
            <a:prstGeom prst="line">
              <a:avLst/>
            </a:prstGeom>
            <a:noFill/>
            <a:ln>
              <a:solidFill>
                <a:srgbClr val="0093AC"/>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7" name="Oval 5"/>
          <p:cNvSpPr>
            <a:spLocks noChangeArrowheads="1"/>
          </p:cNvSpPr>
          <p:nvPr/>
        </p:nvSpPr>
        <p:spPr bwMode="gray">
          <a:xfrm>
            <a:off x="4193184" y="2839199"/>
            <a:ext cx="1578127" cy="1578127"/>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lIns="60958" tIns="59265" rIns="60958" bIns="59265" anchor="ctr" anchorCtr="1"/>
          <a:lstStyle/>
          <a:p>
            <a:r>
              <a:rPr lang="zh-CN" altLang="en-US" sz="2000" b="1" dirty="0">
                <a:solidFill>
                  <a:schemeClr val="bg1"/>
                </a:solidFill>
                <a:latin typeface="微软雅黑" panose="020B0503020204020204" pitchFamily="34" charset="-122"/>
                <a:ea typeface="微软雅黑" panose="020B0503020204020204" pitchFamily="34" charset="-122"/>
              </a:rPr>
              <a:t>标题</a:t>
            </a:r>
          </a:p>
        </p:txBody>
      </p:sp>
      <p:sp>
        <p:nvSpPr>
          <p:cNvPr id="18" name="Oval 6"/>
          <p:cNvSpPr>
            <a:spLocks noChangeArrowheads="1"/>
          </p:cNvSpPr>
          <p:nvPr/>
        </p:nvSpPr>
        <p:spPr bwMode="gray">
          <a:xfrm>
            <a:off x="6077362" y="3940116"/>
            <a:ext cx="1578127" cy="1578127"/>
          </a:xfrm>
          <a:prstGeom prst="ellipse">
            <a:avLst/>
          </a:prstGeom>
          <a:solidFill>
            <a:srgbClr val="0093AC"/>
          </a:solidFill>
          <a:ln>
            <a:noFill/>
          </a:ln>
        </p:spPr>
        <p:style>
          <a:lnRef idx="2">
            <a:schemeClr val="accent2">
              <a:shade val="50000"/>
            </a:schemeClr>
          </a:lnRef>
          <a:fillRef idx="1">
            <a:schemeClr val="accent2"/>
          </a:fillRef>
          <a:effectRef idx="0">
            <a:schemeClr val="accent2"/>
          </a:effectRef>
          <a:fontRef idx="minor">
            <a:schemeClr val="lt1"/>
          </a:fontRef>
        </p:style>
        <p:txBody>
          <a:bodyPr lIns="60958" tIns="59265" rIns="60958" bIns="59265" anchor="ctr" anchorCtr="1"/>
          <a:lstStyle/>
          <a:p>
            <a:r>
              <a:rPr lang="zh-CN" altLang="en-US" sz="2000" b="1" dirty="0">
                <a:solidFill>
                  <a:schemeClr val="bg1"/>
                </a:solidFill>
                <a:latin typeface="微软雅黑" panose="020B0503020204020204" pitchFamily="34" charset="-122"/>
                <a:ea typeface="微软雅黑" panose="020B0503020204020204" pitchFamily="34" charset="-122"/>
              </a:rPr>
              <a:t>标题</a:t>
            </a:r>
          </a:p>
        </p:txBody>
      </p:sp>
      <p:sp>
        <p:nvSpPr>
          <p:cNvPr id="19" name="TextBox 9"/>
          <p:cNvSpPr txBox="1"/>
          <p:nvPr/>
        </p:nvSpPr>
        <p:spPr>
          <a:xfrm>
            <a:off x="637905" y="2973101"/>
            <a:ext cx="3135808" cy="2043632"/>
          </a:xfrm>
          <a:prstGeom prst="rect">
            <a:avLst/>
          </a:prstGeom>
          <a:noFill/>
        </p:spPr>
        <p:txBody>
          <a:bodyPr wrap="square" lIns="121917" tIns="60958" rIns="121917" bIns="60958"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17"/>
          <p:cNvSpPr txBox="1"/>
          <p:nvPr/>
        </p:nvSpPr>
        <p:spPr>
          <a:xfrm>
            <a:off x="8239873" y="2689630"/>
            <a:ext cx="3271689" cy="2043632"/>
          </a:xfrm>
          <a:prstGeom prst="rect">
            <a:avLst/>
          </a:prstGeom>
          <a:noFill/>
        </p:spPr>
        <p:txBody>
          <a:bodyPr wrap="square" lIns="121917" tIns="60958" rIns="121917" bIns="60958"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Right)">
                                      <p:cBhvr>
                                        <p:cTn id="24" dur="750"/>
                                        <p:tgtEl>
                                          <p:spTgt spid="19"/>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1500"/>
                            </p:stCondLst>
                            <p:childTnLst>
                              <p:par>
                                <p:cTn id="30" presetID="18" presetClass="entr" presetSubtype="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strips(downRight)">
                                      <p:cBhvr>
                                        <p:cTn id="32"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a:off x="6182252" y="1686929"/>
            <a:ext cx="689378" cy="3359872"/>
            <a:chOff x="5212001" y="2432351"/>
            <a:chExt cx="470985" cy="2672393"/>
          </a:xfrm>
        </p:grpSpPr>
        <p:sp>
          <p:nvSpPr>
            <p:cNvPr id="13" name="圆角矩形 52"/>
            <p:cNvSpPr/>
            <p:nvPr/>
          </p:nvSpPr>
          <p:spPr>
            <a:xfrm rot="5400000">
              <a:off x="4096850" y="3547502"/>
              <a:ext cx="2672393" cy="442091"/>
            </a:xfrm>
            <a:prstGeom prst="roundRect">
              <a:avLst/>
            </a:prstGeom>
            <a:noFill/>
            <a:ln>
              <a:solidFill>
                <a:srgbClr val="009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0093AC"/>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220384" y="2579119"/>
              <a:ext cx="462602" cy="2399049"/>
            </a:xfrm>
            <a:prstGeom prst="rect">
              <a:avLst/>
            </a:prstGeom>
            <a:noFill/>
          </p:spPr>
          <p:txBody>
            <a:bodyPr vert="eaVert" wrap="none" rtlCol="0">
              <a:spAutoFit/>
            </a:bodyPr>
            <a:lstStyle/>
            <a:p>
              <a:pPr algn="ctr"/>
              <a:r>
                <a:rPr lang="zh-CN" altLang="en-US" sz="3200" b="1" spc="600" dirty="0">
                  <a:solidFill>
                    <a:srgbClr val="0093AC"/>
                  </a:solidFill>
                  <a:latin typeface="微软雅黑" panose="020B0503020204020204" pitchFamily="34" charset="-122"/>
                  <a:ea typeface="微软雅黑" panose="020B0503020204020204" pitchFamily="34" charset="-122"/>
                </a:rPr>
                <a:t>教学工作总结</a:t>
              </a:r>
            </a:p>
          </p:txBody>
        </p:sp>
      </p:grpSp>
      <p:cxnSp>
        <p:nvCxnSpPr>
          <p:cNvPr id="18" name="Straight Connector 24"/>
          <p:cNvCxnSpPr/>
          <p:nvPr/>
        </p:nvCxnSpPr>
        <p:spPr>
          <a:xfrm rot="5400000">
            <a:off x="4198347" y="3366865"/>
            <a:ext cx="3359872" cy="0"/>
          </a:xfrm>
          <a:prstGeom prst="line">
            <a:avLst/>
          </a:prstGeom>
          <a:ln>
            <a:solidFill>
              <a:srgbClr val="0093AC"/>
            </a:solidFill>
          </a:ln>
        </p:spPr>
        <p:style>
          <a:lnRef idx="1">
            <a:schemeClr val="accent1"/>
          </a:lnRef>
          <a:fillRef idx="0">
            <a:schemeClr val="accent1"/>
          </a:fillRef>
          <a:effectRef idx="0">
            <a:schemeClr val="accent1"/>
          </a:effectRef>
          <a:fontRef idx="minor">
            <a:schemeClr val="tx1"/>
          </a:fontRef>
        </p:style>
      </p:cxnSp>
      <p:sp>
        <p:nvSpPr>
          <p:cNvPr id="19" name="MH_Others_1"/>
          <p:cNvSpPr txBox="1"/>
          <p:nvPr>
            <p:custDataLst>
              <p:tags r:id="rId1"/>
            </p:custDataLst>
          </p:nvPr>
        </p:nvSpPr>
        <p:spPr>
          <a:xfrm>
            <a:off x="4647756" y="1616463"/>
            <a:ext cx="738664" cy="3059990"/>
          </a:xfrm>
          <a:prstGeom prst="rect">
            <a:avLst/>
          </a:prstGeom>
          <a:noFill/>
        </p:spPr>
        <p:txBody>
          <a:bodyPr vert="eaVert" wrap="square" lIns="0" tIns="0" rIns="0" bIns="0" anchor="ctr">
            <a:spAutoFit/>
          </a:bodyPr>
          <a:lstStyle/>
          <a:p>
            <a:pPr algn="ctr" eaLnBrk="1" hangingPunct="1">
              <a:defRPr/>
            </a:pPr>
            <a:r>
              <a:rPr lang="zh-CN" altLang="en-US" sz="4800" b="1" noProof="1">
                <a:solidFill>
                  <a:srgbClr val="0093AC"/>
                </a:solidFill>
                <a:latin typeface="微软雅黑" panose="020B0503020204020204" pitchFamily="34" charset="-122"/>
                <a:ea typeface="微软雅黑" panose="020B0503020204020204" pitchFamily="34" charset="-122"/>
                <a:sym typeface="Arial" panose="020B0604020202020204" pitchFamily="34" charset="0"/>
              </a:rPr>
              <a:t>第四章</a:t>
            </a:r>
          </a:p>
        </p:txBody>
      </p:sp>
      <p:sp>
        <p:nvSpPr>
          <p:cNvPr id="20" name="MH_Others_2"/>
          <p:cNvSpPr txBox="1"/>
          <p:nvPr>
            <p:custDataLst>
              <p:tags r:id="rId2"/>
            </p:custDataLst>
          </p:nvPr>
        </p:nvSpPr>
        <p:spPr>
          <a:xfrm rot="5400000">
            <a:off x="4422842" y="2977181"/>
            <a:ext cx="2151063" cy="338554"/>
          </a:xfrm>
          <a:prstGeom prst="rect">
            <a:avLst/>
          </a:prstGeom>
          <a:noFill/>
        </p:spPr>
        <p:txBody>
          <a:bodyPr lIns="0" tIns="0" rIns="0" bIns="0">
            <a:spAutoFit/>
          </a:bodyPr>
          <a:lstStyle/>
          <a:p>
            <a:pPr algn="ctr" eaLnBrk="1" hangingPunct="1">
              <a:defRPr/>
            </a:pPr>
            <a:r>
              <a:rPr lang="en-US" altLang="zh-CN" sz="2200" b="1" noProof="1">
                <a:solidFill>
                  <a:srgbClr val="0093AC"/>
                </a:solidFill>
                <a:latin typeface="微软雅黑" panose="020B0503020204020204" pitchFamily="34" charset="-122"/>
                <a:ea typeface="微软雅黑" panose="020B0503020204020204" pitchFamily="34" charset="-122"/>
                <a:sym typeface="Arial" panose="020B0604020202020204" pitchFamily="34" charset="0"/>
              </a:rPr>
              <a:t>CONTENTS</a:t>
            </a:r>
            <a:endParaRPr lang="zh-CN" altLang="en-US" sz="2200" b="1" noProof="1">
              <a:solidFill>
                <a:srgbClr val="0093AC"/>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outHorizontal)">
                                      <p:cBhvr>
                                        <p:cTn id="11" dur="500"/>
                                        <p:tgtEl>
                                          <p:spTgt spid="18"/>
                                        </p:tgtEl>
                                      </p:cBhvr>
                                    </p:animEffect>
                                  </p:childTnLst>
                                </p:cTn>
                              </p:par>
                            </p:childTnLst>
                          </p:cTn>
                        </p:par>
                        <p:par>
                          <p:cTn id="12" fill="hold">
                            <p:stCondLst>
                              <p:cond delay="1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by="(-#ppt_w*2)" calcmode="lin" valueType="num">
                                      <p:cBhvr rctx="PPT">
                                        <p:cTn id="15" dur="500" autoRev="1" fill="hold">
                                          <p:stCondLst>
                                            <p:cond delay="0"/>
                                          </p:stCondLst>
                                        </p:cTn>
                                        <p:tgtEl>
                                          <p:spTgt spid="19"/>
                                        </p:tgtEl>
                                        <p:attrNameLst>
                                          <p:attrName>ppt_w</p:attrName>
                                        </p:attrNameLst>
                                      </p:cBhvr>
                                    </p:anim>
                                    <p:anim by="(#ppt_w*0.50)" calcmode="lin" valueType="num">
                                      <p:cBhvr>
                                        <p:cTn id="16" dur="500" decel="50000" autoRev="1" fill="hold">
                                          <p:stCondLst>
                                            <p:cond delay="0"/>
                                          </p:stCondLst>
                                        </p:cTn>
                                        <p:tgtEl>
                                          <p:spTgt spid="19"/>
                                        </p:tgtEl>
                                        <p:attrNameLst>
                                          <p:attrName>ppt_x</p:attrName>
                                        </p:attrNameLst>
                                      </p:cBhvr>
                                    </p:anim>
                                    <p:anim from="(-#ppt_h/2)" to="(#ppt_y)" calcmode="lin" valueType="num">
                                      <p:cBhvr>
                                        <p:cTn id="17" dur="1000" fill="hold">
                                          <p:stCondLst>
                                            <p:cond delay="0"/>
                                          </p:stCondLst>
                                        </p:cTn>
                                        <p:tgtEl>
                                          <p:spTgt spid="19"/>
                                        </p:tgtEl>
                                        <p:attrNameLst>
                                          <p:attrName>ppt_y</p:attrName>
                                        </p:attrNameLst>
                                      </p:cBhvr>
                                    </p:anim>
                                    <p:animRot by="21600000">
                                      <p:cBhvr>
                                        <p:cTn id="18" dur="1000" fill="hold">
                                          <p:stCondLst>
                                            <p:cond delay="0"/>
                                          </p:stCondLst>
                                        </p:cTn>
                                        <p:tgtEl>
                                          <p:spTgt spid="19"/>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20"/>
                                        </p:tgtEl>
                                        <p:attrNameLst>
                                          <p:attrName>style.visibility</p:attrName>
                                        </p:attrNameLst>
                                      </p:cBhvr>
                                      <p:to>
                                        <p:strVal val="visible"/>
                                      </p:to>
                                    </p:set>
                                    <p:anim by="(-#ppt_w*2)" calcmode="lin" valueType="num">
                                      <p:cBhvr rctx="PPT">
                                        <p:cTn id="21" dur="500" autoRev="1" fill="hold">
                                          <p:stCondLst>
                                            <p:cond delay="0"/>
                                          </p:stCondLst>
                                        </p:cTn>
                                        <p:tgtEl>
                                          <p:spTgt spid="20"/>
                                        </p:tgtEl>
                                        <p:attrNameLst>
                                          <p:attrName>ppt_w</p:attrName>
                                        </p:attrNameLst>
                                      </p:cBhvr>
                                    </p:anim>
                                    <p:anim by="(#ppt_w*0.50)" calcmode="lin" valueType="num">
                                      <p:cBhvr>
                                        <p:cTn id="22" dur="500" decel="50000" autoRev="1" fill="hold">
                                          <p:stCondLst>
                                            <p:cond delay="0"/>
                                          </p:stCondLst>
                                        </p:cTn>
                                        <p:tgtEl>
                                          <p:spTgt spid="20"/>
                                        </p:tgtEl>
                                        <p:attrNameLst>
                                          <p:attrName>ppt_x</p:attrName>
                                        </p:attrNameLst>
                                      </p:cBhvr>
                                    </p:anim>
                                    <p:anim from="(-#ppt_h/2)" to="(#ppt_y)" calcmode="lin" valueType="num">
                                      <p:cBhvr>
                                        <p:cTn id="23" dur="1000" fill="hold">
                                          <p:stCondLst>
                                            <p:cond delay="0"/>
                                          </p:stCondLst>
                                        </p:cTn>
                                        <p:tgtEl>
                                          <p:spTgt spid="20"/>
                                        </p:tgtEl>
                                        <p:attrNameLst>
                                          <p:attrName>ppt_y</p:attrName>
                                        </p:attrNameLst>
                                      </p:cBhvr>
                                    </p:anim>
                                    <p:animRot by="21600000">
                                      <p:cBhvr>
                                        <p:cTn id="24" dur="1000" fill="hold">
                                          <p:stCondLst>
                                            <p:cond delay="0"/>
                                          </p:stCondLst>
                                        </p:cTn>
                                        <p:tgtEl>
                                          <p:spTgt spid="20"/>
                                        </p:tgtEl>
                                        <p:attrNameLst>
                                          <p:attrName>r</p:attrName>
                                        </p:attrNameLst>
                                      </p:cBhvr>
                                    </p:animRot>
                                  </p:childTnLst>
                                </p:cTn>
                              </p:par>
                            </p:childTnLst>
                          </p:cTn>
                        </p:par>
                        <p:par>
                          <p:cTn id="25" fill="hold">
                            <p:stCondLst>
                              <p:cond delay="2200"/>
                            </p:stCondLst>
                            <p:childTnLst>
                              <p:par>
                                <p:cTn id="26" presetID="42"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5" name="组合 34"/>
          <p:cNvGrpSpPr/>
          <p:nvPr/>
        </p:nvGrpSpPr>
        <p:grpSpPr>
          <a:xfrm rot="16200000" flipH="1">
            <a:off x="5064105" y="1768387"/>
            <a:ext cx="3253591" cy="3384501"/>
            <a:chOff x="4973537" y="1786754"/>
            <a:chExt cx="3253591" cy="3384501"/>
          </a:xfrm>
        </p:grpSpPr>
        <p:sp>
          <p:nvSpPr>
            <p:cNvPr id="36" name="圆角矩形 52"/>
            <p:cNvSpPr/>
            <p:nvPr/>
          </p:nvSpPr>
          <p:spPr>
            <a:xfrm>
              <a:off x="5661930" y="1840449"/>
              <a:ext cx="2550684" cy="442091"/>
            </a:xfrm>
            <a:prstGeom prst="roundRect">
              <a:avLst/>
            </a:prstGeom>
            <a:noFill/>
            <a:ln>
              <a:solidFill>
                <a:srgbClr val="009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spc="300">
                <a:latin typeface="微软雅黑" panose="020B0503020204020204" pitchFamily="34" charset="-122"/>
                <a:ea typeface="微软雅黑" panose="020B0503020204020204" pitchFamily="34" charset="-122"/>
              </a:endParaRPr>
            </a:p>
          </p:txBody>
        </p:sp>
        <p:sp>
          <p:nvSpPr>
            <p:cNvPr id="37" name="椭圆 36"/>
            <p:cNvSpPr/>
            <p:nvPr/>
          </p:nvSpPr>
          <p:spPr>
            <a:xfrm rot="16200000">
              <a:off x="4973537" y="1786754"/>
              <a:ext cx="549482" cy="549482"/>
            </a:xfrm>
            <a:prstGeom prst="ellipse">
              <a:avLst/>
            </a:prstGeom>
            <a:solidFill>
              <a:srgbClr val="0093AC"/>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300" dirty="0">
                  <a:solidFill>
                    <a:prstClr val="white"/>
                  </a:solidFill>
                  <a:latin typeface="微软雅黑" panose="020B0503020204020204" pitchFamily="34" charset="-122"/>
                  <a:ea typeface="微软雅黑" panose="020B0503020204020204" pitchFamily="34" charset="-122"/>
                </a:rPr>
                <a:t>1</a:t>
              </a:r>
            </a:p>
          </p:txBody>
        </p:sp>
        <p:sp>
          <p:nvSpPr>
            <p:cNvPr id="38" name="文本框 37"/>
            <p:cNvSpPr txBox="1"/>
            <p:nvPr/>
          </p:nvSpPr>
          <p:spPr>
            <a:xfrm rot="16200000">
              <a:off x="6716922" y="1009692"/>
              <a:ext cx="492443" cy="2092881"/>
            </a:xfrm>
            <a:prstGeom prst="rect">
              <a:avLst/>
            </a:prstGeom>
            <a:noFill/>
          </p:spPr>
          <p:txBody>
            <a:bodyPr vert="eaVert" wrap="none" rtlCol="0">
              <a:spAutoFit/>
            </a:bodyPr>
            <a:lstStyle/>
            <a:p>
              <a:r>
                <a:rPr lang="zh-CN" altLang="en-US" sz="2000" b="1" spc="600" dirty="0">
                  <a:solidFill>
                    <a:srgbClr val="0093AC"/>
                  </a:solidFill>
                  <a:latin typeface="微软雅黑" panose="020B0503020204020204" pitchFamily="34" charset="-122"/>
                  <a:ea typeface="微软雅黑" panose="020B0503020204020204" pitchFamily="34" charset="-122"/>
                </a:rPr>
                <a:t>教学工作回顾</a:t>
              </a:r>
            </a:p>
          </p:txBody>
        </p:sp>
        <p:sp>
          <p:nvSpPr>
            <p:cNvPr id="39" name="圆角矩形 52"/>
            <p:cNvSpPr/>
            <p:nvPr/>
          </p:nvSpPr>
          <p:spPr>
            <a:xfrm>
              <a:off x="5676444" y="2785455"/>
              <a:ext cx="2550684" cy="442091"/>
            </a:xfrm>
            <a:prstGeom prst="roundRect">
              <a:avLst/>
            </a:prstGeom>
            <a:noFill/>
            <a:ln>
              <a:solidFill>
                <a:srgbClr val="009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spc="300">
                <a:latin typeface="微软雅黑" panose="020B0503020204020204" pitchFamily="34" charset="-122"/>
                <a:ea typeface="微软雅黑" panose="020B0503020204020204" pitchFamily="34" charset="-122"/>
              </a:endParaRPr>
            </a:p>
          </p:txBody>
        </p:sp>
        <p:sp>
          <p:nvSpPr>
            <p:cNvPr id="40" name="椭圆 39"/>
            <p:cNvSpPr/>
            <p:nvPr/>
          </p:nvSpPr>
          <p:spPr>
            <a:xfrm rot="16200000">
              <a:off x="4988051" y="2731760"/>
              <a:ext cx="549482" cy="549482"/>
            </a:xfrm>
            <a:prstGeom prst="ellipse">
              <a:avLst/>
            </a:prstGeom>
            <a:solidFill>
              <a:srgbClr val="0093AC"/>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300" dirty="0">
                  <a:solidFill>
                    <a:prstClr val="white"/>
                  </a:solidFill>
                  <a:latin typeface="微软雅黑" panose="020B0503020204020204" pitchFamily="34" charset="-122"/>
                  <a:ea typeface="微软雅黑" panose="020B0503020204020204" pitchFamily="34" charset="-122"/>
                </a:rPr>
                <a:t>2</a:t>
              </a:r>
            </a:p>
          </p:txBody>
        </p:sp>
        <p:sp>
          <p:nvSpPr>
            <p:cNvPr id="41" name="文本框 40"/>
            <p:cNvSpPr txBox="1"/>
            <p:nvPr/>
          </p:nvSpPr>
          <p:spPr>
            <a:xfrm rot="16200000">
              <a:off x="6731436" y="1954698"/>
              <a:ext cx="492443" cy="2092881"/>
            </a:xfrm>
            <a:prstGeom prst="rect">
              <a:avLst/>
            </a:prstGeom>
            <a:noFill/>
          </p:spPr>
          <p:txBody>
            <a:bodyPr vert="eaVert" wrap="none" rtlCol="0">
              <a:spAutoFit/>
            </a:bodyPr>
            <a:lstStyle/>
            <a:p>
              <a:r>
                <a:rPr lang="zh-CN" altLang="en-US" sz="2000" b="1" spc="600" dirty="0">
                  <a:solidFill>
                    <a:srgbClr val="0093AC"/>
                  </a:solidFill>
                  <a:latin typeface="微软雅黑" panose="020B0503020204020204" pitchFamily="34" charset="-122"/>
                  <a:ea typeface="微软雅黑" panose="020B0503020204020204" pitchFamily="34" charset="-122"/>
                </a:rPr>
                <a:t>教学完成情况</a:t>
              </a:r>
            </a:p>
          </p:txBody>
        </p:sp>
        <p:sp>
          <p:nvSpPr>
            <p:cNvPr id="42" name="圆角矩形 52"/>
            <p:cNvSpPr/>
            <p:nvPr/>
          </p:nvSpPr>
          <p:spPr>
            <a:xfrm>
              <a:off x="5661930" y="3730461"/>
              <a:ext cx="2550684" cy="442091"/>
            </a:xfrm>
            <a:prstGeom prst="roundRect">
              <a:avLst/>
            </a:prstGeom>
            <a:noFill/>
            <a:ln>
              <a:solidFill>
                <a:srgbClr val="009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spc="300">
                <a:latin typeface="微软雅黑" panose="020B0503020204020204" pitchFamily="34" charset="-122"/>
                <a:ea typeface="微软雅黑" panose="020B0503020204020204" pitchFamily="34" charset="-122"/>
              </a:endParaRPr>
            </a:p>
          </p:txBody>
        </p:sp>
        <p:sp>
          <p:nvSpPr>
            <p:cNvPr id="43" name="椭圆 42"/>
            <p:cNvSpPr/>
            <p:nvPr/>
          </p:nvSpPr>
          <p:spPr>
            <a:xfrm rot="16200000">
              <a:off x="4973537" y="3676766"/>
              <a:ext cx="549482" cy="549482"/>
            </a:xfrm>
            <a:prstGeom prst="ellipse">
              <a:avLst/>
            </a:prstGeom>
            <a:solidFill>
              <a:srgbClr val="0093AC"/>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300" dirty="0">
                  <a:solidFill>
                    <a:prstClr val="white"/>
                  </a:solidFill>
                  <a:latin typeface="微软雅黑" panose="020B0503020204020204" pitchFamily="34" charset="-122"/>
                  <a:ea typeface="微软雅黑" panose="020B0503020204020204" pitchFamily="34" charset="-122"/>
                </a:rPr>
                <a:t>3</a:t>
              </a:r>
            </a:p>
          </p:txBody>
        </p:sp>
        <p:sp>
          <p:nvSpPr>
            <p:cNvPr id="44" name="文本框 43"/>
            <p:cNvSpPr txBox="1"/>
            <p:nvPr/>
          </p:nvSpPr>
          <p:spPr>
            <a:xfrm rot="16200000">
              <a:off x="6716922" y="2899704"/>
              <a:ext cx="492443" cy="2092881"/>
            </a:xfrm>
            <a:prstGeom prst="rect">
              <a:avLst/>
            </a:prstGeom>
            <a:noFill/>
          </p:spPr>
          <p:txBody>
            <a:bodyPr vert="eaVert" wrap="none" rtlCol="0">
              <a:spAutoFit/>
            </a:bodyPr>
            <a:lstStyle/>
            <a:p>
              <a:r>
                <a:rPr lang="zh-CN" altLang="en-US" sz="2000" b="1" spc="600" dirty="0">
                  <a:solidFill>
                    <a:srgbClr val="0093AC"/>
                  </a:solidFill>
                  <a:latin typeface="微软雅黑" panose="020B0503020204020204" pitchFamily="34" charset="-122"/>
                  <a:ea typeface="微软雅黑" panose="020B0503020204020204" pitchFamily="34" charset="-122"/>
                </a:rPr>
                <a:t>教学成果展示</a:t>
              </a:r>
            </a:p>
          </p:txBody>
        </p:sp>
        <p:sp>
          <p:nvSpPr>
            <p:cNvPr id="45" name="圆角矩形 52"/>
            <p:cNvSpPr/>
            <p:nvPr/>
          </p:nvSpPr>
          <p:spPr>
            <a:xfrm>
              <a:off x="5676444" y="4675468"/>
              <a:ext cx="2550684" cy="442091"/>
            </a:xfrm>
            <a:prstGeom prst="roundRect">
              <a:avLst/>
            </a:prstGeom>
            <a:noFill/>
            <a:ln>
              <a:solidFill>
                <a:srgbClr val="009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spc="300">
                <a:latin typeface="微软雅黑" panose="020B0503020204020204" pitchFamily="34" charset="-122"/>
                <a:ea typeface="微软雅黑" panose="020B0503020204020204" pitchFamily="34" charset="-122"/>
              </a:endParaRPr>
            </a:p>
          </p:txBody>
        </p:sp>
        <p:sp>
          <p:nvSpPr>
            <p:cNvPr id="46" name="椭圆 45"/>
            <p:cNvSpPr/>
            <p:nvPr/>
          </p:nvSpPr>
          <p:spPr>
            <a:xfrm rot="16200000">
              <a:off x="4988051" y="4621773"/>
              <a:ext cx="549482" cy="549482"/>
            </a:xfrm>
            <a:prstGeom prst="ellipse">
              <a:avLst/>
            </a:prstGeom>
            <a:solidFill>
              <a:srgbClr val="0093AC"/>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300" dirty="0">
                  <a:solidFill>
                    <a:prstClr val="white"/>
                  </a:solidFill>
                  <a:latin typeface="微软雅黑" panose="020B0503020204020204" pitchFamily="34" charset="-122"/>
                  <a:ea typeface="微软雅黑" panose="020B0503020204020204" pitchFamily="34" charset="-122"/>
                </a:rPr>
                <a:t>4</a:t>
              </a:r>
            </a:p>
          </p:txBody>
        </p:sp>
        <p:sp>
          <p:nvSpPr>
            <p:cNvPr id="47" name="文本框 46"/>
            <p:cNvSpPr txBox="1"/>
            <p:nvPr/>
          </p:nvSpPr>
          <p:spPr>
            <a:xfrm rot="16200000">
              <a:off x="6731438" y="3844721"/>
              <a:ext cx="492443" cy="2092881"/>
            </a:xfrm>
            <a:prstGeom prst="rect">
              <a:avLst/>
            </a:prstGeom>
            <a:noFill/>
          </p:spPr>
          <p:txBody>
            <a:bodyPr vert="eaVert" wrap="none" rtlCol="0">
              <a:spAutoFit/>
            </a:bodyPr>
            <a:lstStyle/>
            <a:p>
              <a:r>
                <a:rPr lang="zh-CN" altLang="en-US" sz="2000" b="1" spc="600" dirty="0">
                  <a:solidFill>
                    <a:srgbClr val="0093AC"/>
                  </a:solidFill>
                  <a:latin typeface="微软雅黑" panose="020B0503020204020204" pitchFamily="34" charset="-122"/>
                  <a:ea typeface="微软雅黑" panose="020B0503020204020204" pitchFamily="34" charset="-122"/>
                </a:rPr>
                <a:t>教学工作总结</a:t>
              </a:r>
            </a:p>
          </p:txBody>
        </p:sp>
      </p:grpSp>
      <p:sp>
        <p:nvSpPr>
          <p:cNvPr id="48" name="MH_Others_1"/>
          <p:cNvSpPr txBox="1"/>
          <p:nvPr>
            <p:custDataLst>
              <p:tags r:id="rId1"/>
            </p:custDataLst>
          </p:nvPr>
        </p:nvSpPr>
        <p:spPr>
          <a:xfrm>
            <a:off x="3302289" y="1586489"/>
            <a:ext cx="1015663" cy="2097087"/>
          </a:xfrm>
          <a:prstGeom prst="rect">
            <a:avLst/>
          </a:prstGeom>
          <a:noFill/>
        </p:spPr>
        <p:txBody>
          <a:bodyPr vert="eaVert" lIns="0" tIns="0" rIns="0" bIns="0" anchor="ctr">
            <a:spAutoFit/>
          </a:bodyPr>
          <a:lstStyle/>
          <a:p>
            <a:pPr algn="ctr" eaLnBrk="1" hangingPunct="1">
              <a:defRPr/>
            </a:pPr>
            <a:r>
              <a:rPr lang="zh-CN" altLang="en-US" sz="6600" b="1" spc="300" noProof="1">
                <a:solidFill>
                  <a:srgbClr val="0093AC"/>
                </a:solidFill>
                <a:latin typeface="微软雅黑" panose="020B0503020204020204" pitchFamily="34" charset="-122"/>
                <a:ea typeface="微软雅黑" panose="020B0503020204020204" pitchFamily="34" charset="-122"/>
                <a:sym typeface="Arial" panose="020B0604020202020204" pitchFamily="34" charset="0"/>
              </a:rPr>
              <a:t>目录</a:t>
            </a:r>
          </a:p>
        </p:txBody>
      </p:sp>
      <p:sp>
        <p:nvSpPr>
          <p:cNvPr id="49" name="MH_Others_2"/>
          <p:cNvSpPr txBox="1"/>
          <p:nvPr>
            <p:custDataLst>
              <p:tags r:id="rId2"/>
            </p:custDataLst>
          </p:nvPr>
        </p:nvSpPr>
        <p:spPr>
          <a:xfrm rot="5400000">
            <a:off x="3304191" y="2538326"/>
            <a:ext cx="2151063" cy="338554"/>
          </a:xfrm>
          <a:prstGeom prst="rect">
            <a:avLst/>
          </a:prstGeom>
          <a:noFill/>
        </p:spPr>
        <p:txBody>
          <a:bodyPr lIns="0" tIns="0" rIns="0" bIns="0">
            <a:spAutoFit/>
          </a:bodyPr>
          <a:lstStyle/>
          <a:p>
            <a:pPr algn="ctr" eaLnBrk="1" hangingPunct="1">
              <a:defRPr/>
            </a:pPr>
            <a:r>
              <a:rPr lang="en-US" altLang="zh-CN" sz="2200" b="1" spc="300" noProof="1">
                <a:solidFill>
                  <a:srgbClr val="0093AC"/>
                </a:solidFill>
                <a:latin typeface="微软雅黑" panose="020B0503020204020204" pitchFamily="34" charset="-122"/>
                <a:ea typeface="微软雅黑" panose="020B0503020204020204" pitchFamily="34" charset="-122"/>
                <a:sym typeface="Arial" panose="020B0604020202020204" pitchFamily="34" charset="0"/>
              </a:rPr>
              <a:t>CONTENTS</a:t>
            </a:r>
            <a:endParaRPr lang="zh-CN" altLang="en-US" sz="2200" b="1" spc="300" noProof="1">
              <a:solidFill>
                <a:srgbClr val="0093AC"/>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48"/>
                                        </p:tgtEl>
                                        <p:attrNameLst>
                                          <p:attrName>style.visibility</p:attrName>
                                        </p:attrNameLst>
                                      </p:cBhvr>
                                      <p:to>
                                        <p:strVal val="visible"/>
                                      </p:to>
                                    </p:set>
                                    <p:anim by="(-#ppt_w*2)" calcmode="lin" valueType="num">
                                      <p:cBhvr rctx="PPT">
                                        <p:cTn id="11" dur="500" autoRev="1" fill="hold">
                                          <p:stCondLst>
                                            <p:cond delay="0"/>
                                          </p:stCondLst>
                                        </p:cTn>
                                        <p:tgtEl>
                                          <p:spTgt spid="48"/>
                                        </p:tgtEl>
                                        <p:attrNameLst>
                                          <p:attrName>ppt_w</p:attrName>
                                        </p:attrNameLst>
                                      </p:cBhvr>
                                    </p:anim>
                                    <p:anim by="(#ppt_w*0.50)" calcmode="lin" valueType="num">
                                      <p:cBhvr>
                                        <p:cTn id="12" dur="500" decel="50000" autoRev="1" fill="hold">
                                          <p:stCondLst>
                                            <p:cond delay="0"/>
                                          </p:stCondLst>
                                        </p:cTn>
                                        <p:tgtEl>
                                          <p:spTgt spid="48"/>
                                        </p:tgtEl>
                                        <p:attrNameLst>
                                          <p:attrName>ppt_x</p:attrName>
                                        </p:attrNameLst>
                                      </p:cBhvr>
                                    </p:anim>
                                    <p:anim from="(-#ppt_h/2)" to="(#ppt_y)" calcmode="lin" valueType="num">
                                      <p:cBhvr>
                                        <p:cTn id="13" dur="1000" fill="hold">
                                          <p:stCondLst>
                                            <p:cond delay="0"/>
                                          </p:stCondLst>
                                        </p:cTn>
                                        <p:tgtEl>
                                          <p:spTgt spid="48"/>
                                        </p:tgtEl>
                                        <p:attrNameLst>
                                          <p:attrName>ppt_y</p:attrName>
                                        </p:attrNameLst>
                                      </p:cBhvr>
                                    </p:anim>
                                    <p:animRot by="21600000">
                                      <p:cBhvr>
                                        <p:cTn id="14" dur="1000" fill="hold">
                                          <p:stCondLst>
                                            <p:cond delay="0"/>
                                          </p:stCondLst>
                                        </p:cTn>
                                        <p:tgtEl>
                                          <p:spTgt spid="48"/>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9"/>
                                        </p:tgtEl>
                                        <p:attrNameLst>
                                          <p:attrName>style.visibility</p:attrName>
                                        </p:attrNameLst>
                                      </p:cBhvr>
                                      <p:to>
                                        <p:strVal val="visible"/>
                                      </p:to>
                                    </p:set>
                                    <p:anim by="(-#ppt_w*2)" calcmode="lin" valueType="num">
                                      <p:cBhvr rctx="PPT">
                                        <p:cTn id="17" dur="500" autoRev="1" fill="hold">
                                          <p:stCondLst>
                                            <p:cond delay="0"/>
                                          </p:stCondLst>
                                        </p:cTn>
                                        <p:tgtEl>
                                          <p:spTgt spid="49"/>
                                        </p:tgtEl>
                                        <p:attrNameLst>
                                          <p:attrName>ppt_w</p:attrName>
                                        </p:attrNameLst>
                                      </p:cBhvr>
                                    </p:anim>
                                    <p:anim by="(#ppt_w*0.50)" calcmode="lin" valueType="num">
                                      <p:cBhvr>
                                        <p:cTn id="18" dur="500" decel="50000" autoRev="1" fill="hold">
                                          <p:stCondLst>
                                            <p:cond delay="0"/>
                                          </p:stCondLst>
                                        </p:cTn>
                                        <p:tgtEl>
                                          <p:spTgt spid="49"/>
                                        </p:tgtEl>
                                        <p:attrNameLst>
                                          <p:attrName>ppt_x</p:attrName>
                                        </p:attrNameLst>
                                      </p:cBhvr>
                                    </p:anim>
                                    <p:anim from="(-#ppt_h/2)" to="(#ppt_y)" calcmode="lin" valueType="num">
                                      <p:cBhvr>
                                        <p:cTn id="19" dur="1000" fill="hold">
                                          <p:stCondLst>
                                            <p:cond delay="0"/>
                                          </p:stCondLst>
                                        </p:cTn>
                                        <p:tgtEl>
                                          <p:spTgt spid="49"/>
                                        </p:tgtEl>
                                        <p:attrNameLst>
                                          <p:attrName>ppt_y</p:attrName>
                                        </p:attrNameLst>
                                      </p:cBhvr>
                                    </p:anim>
                                    <p:animRot by="21600000">
                                      <p:cBhvr>
                                        <p:cTn id="20" dur="1000" fill="hold">
                                          <p:stCondLst>
                                            <p:cond delay="0"/>
                                          </p:stCondLst>
                                        </p:cTn>
                                        <p:tgtEl>
                                          <p:spTgt spid="49"/>
                                        </p:tgtEl>
                                        <p:attrNameLst>
                                          <p:attrName>r</p:attrName>
                                        </p:attrNameLst>
                                      </p:cBhvr>
                                    </p:animRot>
                                  </p:childTnLst>
                                </p:cTn>
                              </p:par>
                            </p:childTnLst>
                          </p:cTn>
                        </p:par>
                        <p:par>
                          <p:cTn id="21" fill="hold">
                            <p:stCondLst>
                              <p:cond delay="1700"/>
                            </p:stCondLst>
                            <p:childTnLst>
                              <p:par>
                                <p:cTn id="22" presetID="2" presetClass="entr" presetSubtype="2"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1000" fill="hold"/>
                                        <p:tgtEl>
                                          <p:spTgt spid="35"/>
                                        </p:tgtEl>
                                        <p:attrNameLst>
                                          <p:attrName>ppt_x</p:attrName>
                                        </p:attrNameLst>
                                      </p:cBhvr>
                                      <p:tavLst>
                                        <p:tav tm="0">
                                          <p:val>
                                            <p:strVal val="1+#ppt_w/2"/>
                                          </p:val>
                                        </p:tav>
                                        <p:tav tm="100000">
                                          <p:val>
                                            <p:strVal val="#ppt_x"/>
                                          </p:val>
                                        </p:tav>
                                      </p:tavLst>
                                    </p:anim>
                                    <p:anim calcmode="lin" valueType="num">
                                      <p:cBhvr additive="base">
                                        <p:cTn id="25"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教学工作总结</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矩形 10"/>
          <p:cNvSpPr>
            <a:spLocks noChangeArrowheads="1"/>
          </p:cNvSpPr>
          <p:nvPr/>
        </p:nvSpPr>
        <p:spPr bwMode="auto">
          <a:xfrm>
            <a:off x="1020555" y="1942862"/>
            <a:ext cx="5239174" cy="4084331"/>
          </a:xfrm>
          <a:prstGeom prst="rect">
            <a:avLst/>
          </a:prstGeom>
          <a:blipFill dpi="0" rotWithShape="1">
            <a:blip r:embed="rId9"/>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nvGrpSpPr>
          <p:cNvPr id="11" name="组合 10"/>
          <p:cNvGrpSpPr/>
          <p:nvPr/>
        </p:nvGrpSpPr>
        <p:grpSpPr>
          <a:xfrm flipH="1">
            <a:off x="6475027" y="1942863"/>
            <a:ext cx="4789153" cy="4084330"/>
            <a:chOff x="5053504" y="1599467"/>
            <a:chExt cx="6356350" cy="5145174"/>
          </a:xfrm>
        </p:grpSpPr>
        <p:grpSp>
          <p:nvGrpSpPr>
            <p:cNvPr id="12" name="1"/>
            <p:cNvGrpSpPr/>
            <p:nvPr>
              <p:custDataLst>
                <p:tags r:id="rId1"/>
              </p:custDataLst>
            </p:nvPr>
          </p:nvGrpSpPr>
          <p:grpSpPr bwMode="auto">
            <a:xfrm>
              <a:off x="5053504" y="1599467"/>
              <a:ext cx="6356350" cy="2941723"/>
              <a:chOff x="0" y="28562"/>
              <a:chExt cx="12192000" cy="601815"/>
            </a:xfrm>
          </p:grpSpPr>
          <p:sp>
            <p:nvSpPr>
              <p:cNvPr id="21" name="品 2"/>
              <p:cNvSpPr>
                <a:spLocks noChangeArrowheads="1"/>
              </p:cNvSpPr>
              <p:nvPr/>
            </p:nvSpPr>
            <p:spPr bwMode="auto">
              <a:xfrm>
                <a:off x="0" y="28562"/>
                <a:ext cx="12192000" cy="601815"/>
              </a:xfrm>
              <a:prstGeom prst="rect">
                <a:avLst/>
              </a:prstGeom>
              <a:noFill/>
              <a:ln w="12700">
                <a:solidFill>
                  <a:srgbClr val="0093AC"/>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200">
                  <a:solidFill>
                    <a:srgbClr val="FFFFFF"/>
                  </a:solidFill>
                  <a:latin typeface="宋体" panose="02010600030101010101" pitchFamily="2" charset="-122"/>
                  <a:sym typeface="宋体" panose="02010600030101010101" pitchFamily="2" charset="-122"/>
                </a:endParaRPr>
              </a:p>
            </p:txBody>
          </p:sp>
          <p:sp>
            <p:nvSpPr>
              <p:cNvPr id="22" name="品 3"/>
              <p:cNvSpPr>
                <a:spLocks noChangeArrowheads="1"/>
              </p:cNvSpPr>
              <p:nvPr/>
            </p:nvSpPr>
            <p:spPr bwMode="auto">
              <a:xfrm flipV="1">
                <a:off x="0" y="28562"/>
                <a:ext cx="12192000" cy="24455"/>
              </a:xfrm>
              <a:prstGeom prst="rect">
                <a:avLst/>
              </a:prstGeom>
              <a:solidFill>
                <a:srgbClr val="0093AC"/>
              </a:solidFill>
              <a:ln w="12700">
                <a:solidFill>
                  <a:srgbClr val="0093AC"/>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200" dirty="0">
                  <a:solidFill>
                    <a:srgbClr val="FFFFFF"/>
                  </a:solidFill>
                  <a:latin typeface="宋体" panose="02010600030101010101" pitchFamily="2" charset="-122"/>
                  <a:sym typeface="宋体" panose="02010600030101010101" pitchFamily="2" charset="-122"/>
                </a:endParaRPr>
              </a:p>
            </p:txBody>
          </p:sp>
        </p:grpSp>
        <p:sp>
          <p:nvSpPr>
            <p:cNvPr id="13" name="15"/>
            <p:cNvSpPr>
              <a:spLocks noChangeArrowheads="1"/>
            </p:cNvSpPr>
            <p:nvPr>
              <p:custDataLst>
                <p:tags r:id="rId2"/>
              </p:custDataLst>
            </p:nvPr>
          </p:nvSpPr>
          <p:spPr bwMode="auto">
            <a:xfrm>
              <a:off x="5339255" y="2801291"/>
              <a:ext cx="5837238" cy="140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grpSp>
          <p:nvGrpSpPr>
            <p:cNvPr id="15" name="8"/>
            <p:cNvGrpSpPr/>
            <p:nvPr>
              <p:custDataLst>
                <p:tags r:id="rId3"/>
              </p:custDataLst>
            </p:nvPr>
          </p:nvGrpSpPr>
          <p:grpSpPr bwMode="auto">
            <a:xfrm>
              <a:off x="5053504" y="4831990"/>
              <a:ext cx="6356350" cy="1912651"/>
              <a:chOff x="0" y="28562"/>
              <a:chExt cx="12192000" cy="601815"/>
            </a:xfrm>
          </p:grpSpPr>
          <p:sp>
            <p:nvSpPr>
              <p:cNvPr id="19" name="9"/>
              <p:cNvSpPr>
                <a:spLocks noChangeArrowheads="1"/>
              </p:cNvSpPr>
              <p:nvPr/>
            </p:nvSpPr>
            <p:spPr bwMode="auto">
              <a:xfrm>
                <a:off x="0" y="28562"/>
                <a:ext cx="12192000" cy="601815"/>
              </a:xfrm>
              <a:prstGeom prst="rect">
                <a:avLst/>
              </a:prstGeom>
              <a:noFill/>
              <a:ln w="12700">
                <a:solidFill>
                  <a:srgbClr val="0093AC"/>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200">
                  <a:solidFill>
                    <a:srgbClr val="FFFFFF"/>
                  </a:solidFill>
                  <a:latin typeface="宋体" panose="02010600030101010101" pitchFamily="2" charset="-122"/>
                  <a:sym typeface="宋体" panose="02010600030101010101" pitchFamily="2" charset="-122"/>
                </a:endParaRPr>
              </a:p>
            </p:txBody>
          </p:sp>
          <p:sp>
            <p:nvSpPr>
              <p:cNvPr id="20" name="10"/>
              <p:cNvSpPr>
                <a:spLocks noChangeArrowheads="1"/>
              </p:cNvSpPr>
              <p:nvPr/>
            </p:nvSpPr>
            <p:spPr bwMode="auto">
              <a:xfrm flipV="1">
                <a:off x="0" y="28562"/>
                <a:ext cx="12192000" cy="17136"/>
              </a:xfrm>
              <a:prstGeom prst="rect">
                <a:avLst/>
              </a:prstGeom>
              <a:solidFill>
                <a:srgbClr val="0093AC"/>
              </a:solidFill>
              <a:ln w="12700">
                <a:solidFill>
                  <a:srgbClr val="0093AC"/>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200">
                  <a:solidFill>
                    <a:srgbClr val="FFFFFF"/>
                  </a:solidFill>
                  <a:latin typeface="宋体" panose="02010600030101010101" pitchFamily="2" charset="-122"/>
                  <a:sym typeface="宋体" panose="02010600030101010101" pitchFamily="2" charset="-122"/>
                </a:endParaRPr>
              </a:p>
            </p:txBody>
          </p:sp>
        </p:grpSp>
        <p:sp>
          <p:nvSpPr>
            <p:cNvPr id="16" name="15"/>
            <p:cNvSpPr>
              <a:spLocks noChangeArrowheads="1"/>
            </p:cNvSpPr>
            <p:nvPr>
              <p:custDataLst>
                <p:tags r:id="rId4"/>
              </p:custDataLst>
            </p:nvPr>
          </p:nvSpPr>
          <p:spPr bwMode="auto">
            <a:xfrm>
              <a:off x="5277342" y="5649267"/>
              <a:ext cx="5746751" cy="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50000"/>
                </a:lnSpc>
                <a:spcBef>
                  <a:spcPct val="0"/>
                </a:spcBef>
                <a:buFont typeface="Arial" panose="020B0604020202020204" pitchFamily="34" charset="0"/>
                <a:buNone/>
              </a:pP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17" name="12"/>
            <p:cNvSpPr>
              <a:spLocks noChangeArrowheads="1"/>
            </p:cNvSpPr>
            <p:nvPr>
              <p:custDataLst>
                <p:tags r:id="rId5"/>
              </p:custDataLst>
            </p:nvPr>
          </p:nvSpPr>
          <p:spPr bwMode="auto">
            <a:xfrm>
              <a:off x="6966902" y="2075454"/>
              <a:ext cx="3989615" cy="53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000" b="1" dirty="0">
                <a:solidFill>
                  <a:schemeClr val="bg1">
                    <a:lumMod val="50000"/>
                  </a:schemeClr>
                </a:solidFill>
                <a:sym typeface="宋体" panose="02010600030101010101" pitchFamily="2" charset="-122"/>
              </a:endParaRPr>
            </a:p>
          </p:txBody>
        </p:sp>
        <p:sp>
          <p:nvSpPr>
            <p:cNvPr id="18" name="13"/>
            <p:cNvSpPr>
              <a:spLocks noChangeArrowheads="1"/>
            </p:cNvSpPr>
            <p:nvPr>
              <p:custDataLst>
                <p:tags r:id="rId6"/>
              </p:custDataLst>
            </p:nvPr>
          </p:nvSpPr>
          <p:spPr bwMode="auto">
            <a:xfrm>
              <a:off x="6232671" y="5148160"/>
              <a:ext cx="4723846" cy="44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chemeClr val="bg1">
                    <a:lumMod val="50000"/>
                  </a:schemeClr>
                </a:solidFill>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教学工作总结</a:t>
              </a:r>
              <a:endPar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1587084" y="1907649"/>
            <a:ext cx="8699962" cy="4563178"/>
            <a:chOff x="611188" y="803187"/>
            <a:chExt cx="7535050" cy="3952176"/>
          </a:xfrm>
          <a:solidFill>
            <a:srgbClr val="944E4E"/>
          </a:solidFill>
        </p:grpSpPr>
        <p:sp>
          <p:nvSpPr>
            <p:cNvPr id="11" name="Freeform 138"/>
            <p:cNvSpPr/>
            <p:nvPr/>
          </p:nvSpPr>
          <p:spPr bwMode="auto">
            <a:xfrm>
              <a:off x="4419041" y="803187"/>
              <a:ext cx="229490" cy="883605"/>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rgbClr val="0093AC"/>
            </a:solidFill>
            <a:ln>
              <a:noFill/>
            </a:ln>
          </p:spPr>
          <p:txBody>
            <a:bodyPr/>
            <a:lstStyle/>
            <a:p>
              <a:endParaRPr lang="zh-CN" altLang="en-US" sz="2400">
                <a:solidFill>
                  <a:schemeClr val="bg1">
                    <a:lumMod val="50000"/>
                  </a:schemeClr>
                </a:solidFill>
              </a:endParaRPr>
            </a:p>
          </p:txBody>
        </p:sp>
        <p:sp>
          <p:nvSpPr>
            <p:cNvPr id="12" name="Freeform 140"/>
            <p:cNvSpPr/>
            <p:nvPr/>
          </p:nvSpPr>
          <p:spPr bwMode="auto">
            <a:xfrm>
              <a:off x="4419041" y="3514468"/>
              <a:ext cx="1500618" cy="1240895"/>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rgbClr val="0093AC"/>
            </a:solidFill>
            <a:ln>
              <a:noFill/>
            </a:ln>
          </p:spPr>
          <p:txBody>
            <a:bodyPr/>
            <a:lstStyle/>
            <a:p>
              <a:endParaRPr lang="zh-CN" altLang="en-US" sz="2400">
                <a:solidFill>
                  <a:schemeClr val="bg1">
                    <a:lumMod val="50000"/>
                  </a:schemeClr>
                </a:solidFill>
              </a:endParaRPr>
            </a:p>
          </p:txBody>
        </p:sp>
        <p:sp>
          <p:nvSpPr>
            <p:cNvPr id="13" name="Freeform 141"/>
            <p:cNvSpPr/>
            <p:nvPr/>
          </p:nvSpPr>
          <p:spPr bwMode="auto">
            <a:xfrm>
              <a:off x="4502867" y="2839739"/>
              <a:ext cx="1374" cy="20613"/>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endParaRPr>
            </a:p>
          </p:txBody>
        </p:sp>
        <p:sp>
          <p:nvSpPr>
            <p:cNvPr id="15" name="Freeform 142"/>
            <p:cNvSpPr/>
            <p:nvPr/>
          </p:nvSpPr>
          <p:spPr bwMode="auto">
            <a:xfrm>
              <a:off x="3149288" y="2529172"/>
              <a:ext cx="1499243" cy="12505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rgbClr val="0093AC"/>
            </a:solidFill>
            <a:ln>
              <a:noFill/>
            </a:ln>
          </p:spPr>
          <p:txBody>
            <a:bodyPr/>
            <a:lstStyle/>
            <a:p>
              <a:endParaRPr lang="zh-CN" altLang="en-US" sz="2400">
                <a:solidFill>
                  <a:schemeClr val="bg1">
                    <a:lumMod val="50000"/>
                  </a:schemeClr>
                </a:solidFill>
              </a:endParaRPr>
            </a:p>
          </p:txBody>
        </p:sp>
        <p:sp>
          <p:nvSpPr>
            <p:cNvPr id="16" name="Freeform 143"/>
            <p:cNvSpPr/>
            <p:nvPr/>
          </p:nvSpPr>
          <p:spPr bwMode="auto">
            <a:xfrm>
              <a:off x="4419041" y="1420199"/>
              <a:ext cx="1500618" cy="1374192"/>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rgbClr val="0093AC"/>
            </a:solidFill>
            <a:ln>
              <a:noFill/>
            </a:ln>
          </p:spPr>
          <p:txBody>
            <a:bodyPr/>
            <a:lstStyle/>
            <a:p>
              <a:endParaRPr lang="zh-CN" altLang="en-US" sz="2400">
                <a:solidFill>
                  <a:schemeClr val="bg1">
                    <a:lumMod val="50000"/>
                  </a:schemeClr>
                </a:solidFill>
              </a:endParaRPr>
            </a:p>
          </p:txBody>
        </p:sp>
        <p:sp>
          <p:nvSpPr>
            <p:cNvPr id="17" name="TextBox 15"/>
            <p:cNvSpPr txBox="1"/>
            <p:nvPr/>
          </p:nvSpPr>
          <p:spPr bwMode="auto">
            <a:xfrm>
              <a:off x="6156176" y="1131590"/>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2400" dirty="0">
                  <a:solidFill>
                    <a:schemeClr val="bg1">
                      <a:lumMod val="50000"/>
                    </a:schemeClr>
                  </a:solidFill>
                </a:rPr>
                <a:t>添加标题</a:t>
              </a:r>
            </a:p>
          </p:txBody>
        </p:sp>
        <p:sp>
          <p:nvSpPr>
            <p:cNvPr id="18" name="矩形 1"/>
            <p:cNvSpPr>
              <a:spLocks noChangeArrowheads="1"/>
            </p:cNvSpPr>
            <p:nvPr/>
          </p:nvSpPr>
          <p:spPr bwMode="auto">
            <a:xfrm>
              <a:off x="6164187" y="1431659"/>
              <a:ext cx="1973962" cy="5597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a:t>
              </a:r>
            </a:p>
          </p:txBody>
        </p:sp>
        <p:sp>
          <p:nvSpPr>
            <p:cNvPr id="19" name="TextBox 17"/>
            <p:cNvSpPr txBox="1"/>
            <p:nvPr/>
          </p:nvSpPr>
          <p:spPr bwMode="auto">
            <a:xfrm>
              <a:off x="1578752" y="2249810"/>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dirty="0">
                  <a:solidFill>
                    <a:schemeClr val="bg1">
                      <a:lumMod val="50000"/>
                    </a:schemeClr>
                  </a:solidFill>
                </a:rPr>
                <a:t>添加标题</a:t>
              </a:r>
            </a:p>
          </p:txBody>
        </p:sp>
        <p:sp>
          <p:nvSpPr>
            <p:cNvPr id="20" name="矩形 1"/>
            <p:cNvSpPr>
              <a:spLocks noChangeArrowheads="1"/>
            </p:cNvSpPr>
            <p:nvPr/>
          </p:nvSpPr>
          <p:spPr bwMode="auto">
            <a:xfrm>
              <a:off x="611188" y="2568189"/>
              <a:ext cx="2222950" cy="5705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a:t>
              </a:r>
            </a:p>
          </p:txBody>
        </p:sp>
        <p:sp>
          <p:nvSpPr>
            <p:cNvPr id="21" name="TextBox 19"/>
            <p:cNvSpPr txBox="1"/>
            <p:nvPr/>
          </p:nvSpPr>
          <p:spPr bwMode="auto">
            <a:xfrm>
              <a:off x="6058500" y="3229500"/>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dirty="0">
                  <a:solidFill>
                    <a:schemeClr val="bg1">
                      <a:lumMod val="50000"/>
                    </a:schemeClr>
                  </a:solidFill>
                </a:rPr>
                <a:t>添加标题</a:t>
              </a:r>
            </a:p>
          </p:txBody>
        </p:sp>
        <p:sp>
          <p:nvSpPr>
            <p:cNvPr id="22" name="矩形 1"/>
            <p:cNvSpPr>
              <a:spLocks noChangeArrowheads="1"/>
            </p:cNvSpPr>
            <p:nvPr/>
          </p:nvSpPr>
          <p:spPr bwMode="auto">
            <a:xfrm>
              <a:off x="6172276" y="3529569"/>
              <a:ext cx="1973962" cy="5705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a:t>
              </a:r>
            </a:p>
          </p:txBody>
        </p:sp>
        <p:sp>
          <p:nvSpPr>
            <p:cNvPr id="23" name="椭圆 22"/>
            <p:cNvSpPr/>
            <p:nvPr/>
          </p:nvSpPr>
          <p:spPr>
            <a:xfrm>
              <a:off x="5590452" y="3300820"/>
              <a:ext cx="536130" cy="536130"/>
            </a:xfrm>
            <a:prstGeom prst="ellipse">
              <a:avLst/>
            </a:prstGeom>
            <a:solidFill>
              <a:srgbClr val="0093AC"/>
            </a:solidFill>
            <a:ln>
              <a:noFill/>
            </a:ln>
          </p:spPr>
          <p:txBody>
            <a:bodyPr/>
            <a:lstStyle/>
            <a:p>
              <a:endParaRPr lang="zh-CN" altLang="en-US" sz="2400">
                <a:solidFill>
                  <a:schemeClr val="bg1">
                    <a:lumMod val="50000"/>
                  </a:schemeClr>
                </a:solidFill>
              </a:endParaRPr>
            </a:p>
          </p:txBody>
        </p:sp>
        <p:sp>
          <p:nvSpPr>
            <p:cNvPr id="24" name="椭圆 23"/>
            <p:cNvSpPr/>
            <p:nvPr/>
          </p:nvSpPr>
          <p:spPr>
            <a:xfrm>
              <a:off x="5590452" y="1230720"/>
              <a:ext cx="536130" cy="536130"/>
            </a:xfrm>
            <a:prstGeom prst="ellipse">
              <a:avLst/>
            </a:prstGeom>
            <a:solidFill>
              <a:srgbClr val="0093AC"/>
            </a:solidFill>
            <a:ln>
              <a:noFill/>
            </a:ln>
          </p:spPr>
          <p:txBody>
            <a:bodyPr/>
            <a:lstStyle/>
            <a:p>
              <a:endParaRPr lang="zh-CN" altLang="en-US" sz="2400">
                <a:solidFill>
                  <a:schemeClr val="bg1">
                    <a:lumMod val="50000"/>
                  </a:schemeClr>
                </a:solidFill>
              </a:endParaRPr>
            </a:p>
          </p:txBody>
        </p:sp>
        <p:sp>
          <p:nvSpPr>
            <p:cNvPr id="25" name="椭圆 24"/>
            <p:cNvSpPr/>
            <p:nvPr/>
          </p:nvSpPr>
          <p:spPr>
            <a:xfrm>
              <a:off x="2881223" y="2324222"/>
              <a:ext cx="536130" cy="536130"/>
            </a:xfrm>
            <a:prstGeom prst="ellipse">
              <a:avLst/>
            </a:prstGeom>
            <a:solidFill>
              <a:srgbClr val="0093AC"/>
            </a:solidFill>
            <a:ln>
              <a:noFill/>
            </a:ln>
          </p:spPr>
          <p:txBody>
            <a:bodyPr/>
            <a:lstStyle/>
            <a:p>
              <a:endParaRPr lang="zh-CN" altLang="en-US" sz="2400">
                <a:solidFill>
                  <a:schemeClr val="bg1"/>
                </a:solidFill>
              </a:endParaRPr>
            </a:p>
          </p:txBody>
        </p:sp>
        <p:sp>
          <p:nvSpPr>
            <p:cNvPr id="26" name="TextBox 682"/>
            <p:cNvSpPr txBox="1"/>
            <p:nvPr/>
          </p:nvSpPr>
          <p:spPr>
            <a:xfrm>
              <a:off x="5649502" y="1301196"/>
              <a:ext cx="397350" cy="5064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200" dirty="0"/>
                <a:t>C</a:t>
              </a:r>
              <a:endParaRPr lang="zh-CN" altLang="en-US" sz="3200" dirty="0"/>
            </a:p>
          </p:txBody>
        </p:sp>
        <p:sp>
          <p:nvSpPr>
            <p:cNvPr id="27" name="TextBox 682"/>
            <p:cNvSpPr txBox="1"/>
            <p:nvPr/>
          </p:nvSpPr>
          <p:spPr>
            <a:xfrm>
              <a:off x="5643255" y="3379577"/>
              <a:ext cx="409844" cy="5064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200" dirty="0"/>
                <a:t>A</a:t>
              </a:r>
              <a:endParaRPr lang="zh-CN" altLang="en-US" sz="3200" dirty="0"/>
            </a:p>
          </p:txBody>
        </p:sp>
        <p:sp>
          <p:nvSpPr>
            <p:cNvPr id="28" name="TextBox 682"/>
            <p:cNvSpPr txBox="1"/>
            <p:nvPr/>
          </p:nvSpPr>
          <p:spPr>
            <a:xfrm>
              <a:off x="2961870" y="2397162"/>
              <a:ext cx="383466" cy="5064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200" dirty="0"/>
                <a:t>B</a:t>
              </a:r>
              <a:endParaRPr lang="zh-CN" altLang="en-US" sz="3200" dirty="0"/>
            </a:p>
          </p:txBody>
        </p:sp>
        <p:sp>
          <p:nvSpPr>
            <p:cNvPr id="29" name="TextBox 27"/>
            <p:cNvSpPr txBox="1"/>
            <p:nvPr/>
          </p:nvSpPr>
          <p:spPr bwMode="auto">
            <a:xfrm>
              <a:off x="2968654" y="892281"/>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dirty="0">
                  <a:solidFill>
                    <a:schemeClr val="bg1">
                      <a:lumMod val="50000"/>
                    </a:schemeClr>
                  </a:solidFill>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26" presetClass="emph" presetSubtype="0" fill="hold" nodeType="with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教学工作总结</a:t>
              </a:r>
              <a:endPar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Ellipse 28"/>
          <p:cNvSpPr/>
          <p:nvPr/>
        </p:nvSpPr>
        <p:spPr>
          <a:xfrm>
            <a:off x="4276110" y="2331840"/>
            <a:ext cx="1562100" cy="1562100"/>
          </a:xfrm>
          <a:prstGeom prst="ellipse">
            <a:avLst/>
          </a:prstGeom>
          <a:solidFill>
            <a:srgbClr val="0093AC"/>
          </a:solidFill>
          <a:ln w="76200">
            <a:solidFill>
              <a:schemeClr val="bg1">
                <a:lumMod val="75000"/>
              </a:schemeClr>
            </a:solidFill>
          </a:ln>
        </p:spPr>
        <p:txBody>
          <a:bodyPr anchor="ctr" anchorCtr="1"/>
          <a:lstStyle/>
          <a:p>
            <a:pPr algn="ctr">
              <a:defRPr/>
            </a:pPr>
            <a:r>
              <a:rPr lang="zh-CN" altLang="en-US" sz="2400" dirty="0">
                <a:solidFill>
                  <a:schemeClr val="bg1"/>
                </a:solidFill>
                <a:latin typeface="+mn-ea"/>
              </a:rPr>
              <a:t>劣势</a:t>
            </a:r>
            <a:endParaRPr lang="fr-FR" altLang="zh-CN" sz="2400" dirty="0">
              <a:solidFill>
                <a:schemeClr val="bg1"/>
              </a:solidFill>
              <a:latin typeface="+mn-ea"/>
            </a:endParaRPr>
          </a:p>
        </p:txBody>
      </p:sp>
      <p:sp>
        <p:nvSpPr>
          <p:cNvPr id="11" name="Freeform 95"/>
          <p:cNvSpPr/>
          <p:nvPr/>
        </p:nvSpPr>
        <p:spPr bwMode="auto">
          <a:xfrm>
            <a:off x="5352436" y="2266754"/>
            <a:ext cx="485775" cy="490537"/>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rgbClr val="0093AC"/>
          </a:solidFill>
          <a:ln w="38100">
            <a:solidFill>
              <a:srgbClr val="F7F7F7"/>
            </a:solidFill>
            <a:round/>
          </a:ln>
        </p:spPr>
        <p:txBody>
          <a:bodyPr anchor="ctr" anchorCtr="1"/>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fr-FR" altLang="zh-CN" sz="2400" dirty="0">
                <a:solidFill>
                  <a:schemeClr val="bg1"/>
                </a:solidFill>
                <a:latin typeface="+mj-lt"/>
                <a:ea typeface="微软雅黑" panose="020B0503020204020204" pitchFamily="34" charset="-122"/>
              </a:rPr>
              <a:t>W</a:t>
            </a:r>
          </a:p>
        </p:txBody>
      </p:sp>
      <p:sp>
        <p:nvSpPr>
          <p:cNvPr id="12" name="Freeform 185"/>
          <p:cNvSpPr/>
          <p:nvPr/>
        </p:nvSpPr>
        <p:spPr bwMode="auto">
          <a:xfrm flipH="1">
            <a:off x="5595322" y="2596954"/>
            <a:ext cx="501650" cy="1246187"/>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rgbClr val="0093AC"/>
          </a:solidFill>
          <a:ln w="9525">
            <a:solidFill>
              <a:schemeClr val="bg1"/>
            </a:solidFill>
            <a:round/>
          </a:ln>
        </p:spPr>
        <p:txBody>
          <a:bodyPr/>
          <a:lstStyle/>
          <a:p>
            <a:endParaRPr lang="zh-CN" altLang="en-US"/>
          </a:p>
        </p:txBody>
      </p:sp>
      <p:sp>
        <p:nvSpPr>
          <p:cNvPr id="13" name="Ellipse 28"/>
          <p:cNvSpPr/>
          <p:nvPr/>
        </p:nvSpPr>
        <p:spPr>
          <a:xfrm>
            <a:off x="2418736" y="2331840"/>
            <a:ext cx="1563687" cy="1562100"/>
          </a:xfrm>
          <a:prstGeom prst="ellipse">
            <a:avLst/>
          </a:prstGeom>
          <a:solidFill>
            <a:srgbClr val="0093AC"/>
          </a:solidFill>
          <a:ln w="76200">
            <a:solidFill>
              <a:schemeClr val="bg1">
                <a:lumMod val="75000"/>
              </a:schemeClr>
            </a:solidFill>
          </a:ln>
        </p:spPr>
        <p:txBody>
          <a:bodyPr anchor="ctr" anchorCtr="1"/>
          <a:lstStyle/>
          <a:p>
            <a:pPr algn="ctr">
              <a:defRPr/>
            </a:pPr>
            <a:r>
              <a:rPr lang="zh-CN" altLang="en-US" sz="2400" dirty="0">
                <a:solidFill>
                  <a:schemeClr val="bg1"/>
                </a:solidFill>
                <a:latin typeface="+mn-ea"/>
              </a:rPr>
              <a:t>优势</a:t>
            </a:r>
            <a:endParaRPr lang="fr-FR" sz="2400" dirty="0">
              <a:solidFill>
                <a:schemeClr val="bg1"/>
              </a:solidFill>
              <a:latin typeface="+mn-ea"/>
            </a:endParaRPr>
          </a:p>
        </p:txBody>
      </p:sp>
      <p:sp>
        <p:nvSpPr>
          <p:cNvPr id="15" name="Freeform 95"/>
          <p:cNvSpPr/>
          <p:nvPr/>
        </p:nvSpPr>
        <p:spPr bwMode="auto">
          <a:xfrm flipH="1">
            <a:off x="2418735" y="2266754"/>
            <a:ext cx="487362" cy="490537"/>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rgbClr val="0093AC"/>
          </a:solidFill>
          <a:ln w="38100">
            <a:solidFill>
              <a:srgbClr val="F7F7F7"/>
            </a:solidFill>
            <a:round/>
          </a:ln>
        </p:spPr>
        <p:txBody>
          <a:bodyPr anchor="ctr" anchorCtr="1"/>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fr-FR" altLang="zh-CN" sz="2400" dirty="0">
                <a:solidFill>
                  <a:schemeClr val="bg1"/>
                </a:solidFill>
                <a:latin typeface="+mj-lt"/>
                <a:ea typeface="微软雅黑" panose="020B0503020204020204" pitchFamily="34" charset="-122"/>
              </a:rPr>
              <a:t>S</a:t>
            </a:r>
          </a:p>
        </p:txBody>
      </p:sp>
      <p:sp>
        <p:nvSpPr>
          <p:cNvPr id="16" name="Freeform 185"/>
          <p:cNvSpPr/>
          <p:nvPr/>
        </p:nvSpPr>
        <p:spPr bwMode="auto">
          <a:xfrm>
            <a:off x="2161560" y="2596954"/>
            <a:ext cx="501650" cy="1246187"/>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rgbClr val="0093AC"/>
          </a:solidFill>
          <a:ln w="9525">
            <a:solidFill>
              <a:schemeClr val="bg1"/>
            </a:solidFill>
            <a:round/>
          </a:ln>
        </p:spPr>
        <p:txBody>
          <a:bodyPr/>
          <a:lstStyle/>
          <a:p>
            <a:endParaRPr lang="zh-CN" altLang="en-US"/>
          </a:p>
        </p:txBody>
      </p:sp>
      <p:sp>
        <p:nvSpPr>
          <p:cNvPr id="17" name="Ellipse 28"/>
          <p:cNvSpPr/>
          <p:nvPr/>
        </p:nvSpPr>
        <p:spPr>
          <a:xfrm>
            <a:off x="4276110" y="4278115"/>
            <a:ext cx="1562100" cy="1562100"/>
          </a:xfrm>
          <a:prstGeom prst="ellipse">
            <a:avLst/>
          </a:prstGeom>
          <a:solidFill>
            <a:srgbClr val="0093AC"/>
          </a:solidFill>
          <a:ln w="76200">
            <a:solidFill>
              <a:schemeClr val="bg1">
                <a:lumMod val="75000"/>
              </a:schemeClr>
            </a:solidFill>
          </a:ln>
        </p:spPr>
        <p:txBody>
          <a:bodyPr anchor="ctr" anchorCtr="1"/>
          <a:lstStyle/>
          <a:p>
            <a:pPr algn="ctr">
              <a:defRPr/>
            </a:pPr>
            <a:r>
              <a:rPr lang="zh-CN" altLang="en-US" sz="2400" dirty="0">
                <a:solidFill>
                  <a:schemeClr val="bg1"/>
                </a:solidFill>
                <a:latin typeface="+mn-ea"/>
              </a:rPr>
              <a:t>威胁</a:t>
            </a:r>
            <a:endParaRPr lang="fr-FR" altLang="zh-CN" sz="2400" dirty="0">
              <a:solidFill>
                <a:schemeClr val="bg1"/>
              </a:solidFill>
              <a:latin typeface="+mn-ea"/>
            </a:endParaRPr>
          </a:p>
        </p:txBody>
      </p:sp>
      <p:sp>
        <p:nvSpPr>
          <p:cNvPr id="18" name="Freeform 95"/>
          <p:cNvSpPr/>
          <p:nvPr/>
        </p:nvSpPr>
        <p:spPr bwMode="auto">
          <a:xfrm>
            <a:off x="5352436" y="4213029"/>
            <a:ext cx="485775" cy="490537"/>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rgbClr val="0093AC"/>
          </a:solidFill>
          <a:ln w="38100">
            <a:solidFill>
              <a:srgbClr val="F7F7F7"/>
            </a:solidFill>
            <a:round/>
          </a:ln>
        </p:spPr>
        <p:txBody>
          <a:bodyPr anchor="ctr" anchorCtr="1"/>
          <a:lstStyle/>
          <a:p>
            <a:pPr>
              <a:defRPr/>
            </a:pPr>
            <a:r>
              <a:rPr lang="fr-FR" sz="2400" dirty="0">
                <a:solidFill>
                  <a:schemeClr val="bg1"/>
                </a:solidFill>
                <a:latin typeface="+mj-lt"/>
              </a:rPr>
              <a:t>T</a:t>
            </a:r>
          </a:p>
        </p:txBody>
      </p:sp>
      <p:sp>
        <p:nvSpPr>
          <p:cNvPr id="19" name="Freeform 185"/>
          <p:cNvSpPr/>
          <p:nvPr/>
        </p:nvSpPr>
        <p:spPr bwMode="auto">
          <a:xfrm flipH="1">
            <a:off x="5595322" y="4543229"/>
            <a:ext cx="501650" cy="1246187"/>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rgbClr val="0093AC"/>
          </a:solidFill>
          <a:ln w="9525">
            <a:solidFill>
              <a:schemeClr val="bg1"/>
            </a:solidFill>
            <a:round/>
          </a:ln>
        </p:spPr>
        <p:txBody>
          <a:bodyPr/>
          <a:lstStyle/>
          <a:p>
            <a:pPr>
              <a:defRPr/>
            </a:pPr>
            <a:endParaRPr lang="fr-FR" sz="500"/>
          </a:p>
        </p:txBody>
      </p:sp>
      <p:sp>
        <p:nvSpPr>
          <p:cNvPr id="20" name="Ellipse 28"/>
          <p:cNvSpPr/>
          <p:nvPr/>
        </p:nvSpPr>
        <p:spPr>
          <a:xfrm>
            <a:off x="2418736" y="4278115"/>
            <a:ext cx="1563687" cy="1562100"/>
          </a:xfrm>
          <a:prstGeom prst="ellipse">
            <a:avLst/>
          </a:prstGeom>
          <a:solidFill>
            <a:srgbClr val="0093AC"/>
          </a:solidFill>
          <a:ln w="76200">
            <a:solidFill>
              <a:schemeClr val="bg1">
                <a:lumMod val="75000"/>
              </a:schemeClr>
            </a:solidFill>
          </a:ln>
        </p:spPr>
        <p:txBody>
          <a:bodyPr anchor="ctr" anchorCtr="1"/>
          <a:lstStyle/>
          <a:p>
            <a:pPr algn="ctr">
              <a:defRPr/>
            </a:pPr>
            <a:r>
              <a:rPr lang="zh-CN" altLang="en-US" sz="2400" dirty="0">
                <a:solidFill>
                  <a:schemeClr val="bg1"/>
                </a:solidFill>
                <a:latin typeface="+mn-ea"/>
              </a:rPr>
              <a:t>机会</a:t>
            </a:r>
            <a:endParaRPr lang="fr-FR" altLang="zh-CN" sz="2400" dirty="0">
              <a:solidFill>
                <a:schemeClr val="bg1"/>
              </a:solidFill>
              <a:latin typeface="+mn-ea"/>
            </a:endParaRPr>
          </a:p>
        </p:txBody>
      </p:sp>
      <p:sp>
        <p:nvSpPr>
          <p:cNvPr id="21" name="Freeform 95"/>
          <p:cNvSpPr/>
          <p:nvPr/>
        </p:nvSpPr>
        <p:spPr bwMode="auto">
          <a:xfrm flipH="1">
            <a:off x="2418735" y="4213029"/>
            <a:ext cx="487362" cy="490537"/>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rgbClr val="0093AC"/>
          </a:solidFill>
          <a:ln w="38100">
            <a:solidFill>
              <a:srgbClr val="F7F7F7"/>
            </a:solidFill>
            <a:round/>
          </a:ln>
        </p:spPr>
        <p:txBody>
          <a:bodyPr anchor="ctr" anchorCtr="1"/>
          <a:lstStyle/>
          <a:p>
            <a:pPr>
              <a:defRPr/>
            </a:pPr>
            <a:r>
              <a:rPr lang="fr-FR" sz="2400" dirty="0">
                <a:solidFill>
                  <a:schemeClr val="bg1"/>
                </a:solidFill>
                <a:latin typeface="+mj-lt"/>
              </a:rPr>
              <a:t>O</a:t>
            </a:r>
          </a:p>
        </p:txBody>
      </p:sp>
      <p:sp>
        <p:nvSpPr>
          <p:cNvPr id="22" name="Freeform 185"/>
          <p:cNvSpPr/>
          <p:nvPr/>
        </p:nvSpPr>
        <p:spPr bwMode="auto">
          <a:xfrm>
            <a:off x="2161560" y="4543229"/>
            <a:ext cx="501650" cy="1246187"/>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rgbClr val="0093AC"/>
          </a:solidFill>
          <a:ln w="9525">
            <a:solidFill>
              <a:schemeClr val="bg1"/>
            </a:solidFill>
            <a:round/>
          </a:ln>
        </p:spPr>
        <p:txBody>
          <a:bodyPr/>
          <a:lstStyle/>
          <a:p>
            <a:pPr>
              <a:defRPr/>
            </a:pPr>
            <a:endParaRPr lang="fr-FR" sz="500"/>
          </a:p>
        </p:txBody>
      </p:sp>
      <p:cxnSp>
        <p:nvCxnSpPr>
          <p:cNvPr id="23" name="直接连接符 22"/>
          <p:cNvCxnSpPr/>
          <p:nvPr/>
        </p:nvCxnSpPr>
        <p:spPr>
          <a:xfrm>
            <a:off x="2161560" y="4117778"/>
            <a:ext cx="3935412" cy="0"/>
          </a:xfrm>
          <a:prstGeom prst="line">
            <a:avLst/>
          </a:prstGeom>
          <a:ln>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130060" y="2169915"/>
            <a:ext cx="0" cy="3911600"/>
          </a:xfrm>
          <a:prstGeom prst="line">
            <a:avLst/>
          </a:prstGeom>
          <a:ln>
            <a:solidFill>
              <a:srgbClr val="DEDEDE"/>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7399357" y="2112765"/>
            <a:ext cx="3579788" cy="3795681"/>
            <a:chOff x="7147155" y="1090387"/>
            <a:chExt cx="3810244" cy="4040037"/>
          </a:xfrm>
        </p:grpSpPr>
        <p:sp>
          <p:nvSpPr>
            <p:cNvPr id="26" name="Rounded Rectangle 3"/>
            <p:cNvSpPr/>
            <p:nvPr/>
          </p:nvSpPr>
          <p:spPr>
            <a:xfrm>
              <a:off x="7147155" y="4453437"/>
              <a:ext cx="67594" cy="676987"/>
            </a:xfrm>
            <a:prstGeom prst="round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7" name="TextBox 72"/>
            <p:cNvSpPr txBox="1"/>
            <p:nvPr/>
          </p:nvSpPr>
          <p:spPr>
            <a:xfrm>
              <a:off x="7433670" y="4662867"/>
              <a:ext cx="3523729" cy="458626"/>
            </a:xfrm>
            <a:prstGeom prst="rect">
              <a:avLst/>
            </a:prstGeom>
            <a:noFill/>
          </p:spPr>
          <p:txBody>
            <a:bodyPr wrap="square" lIns="0" tIns="0" rIns="0" bIns="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8" name="TextBox 87"/>
            <p:cNvSpPr txBox="1"/>
            <p:nvPr/>
          </p:nvSpPr>
          <p:spPr>
            <a:xfrm>
              <a:off x="7433670" y="4353981"/>
              <a:ext cx="873575" cy="232043"/>
            </a:xfrm>
            <a:prstGeom prst="rect">
              <a:avLst/>
            </a:prstGeom>
            <a:noFill/>
          </p:spPr>
          <p:txBody>
            <a:bodyPr wrap="none" lIns="0" tIns="0" rIns="0" bIns="0" rtlCol="0">
              <a:spAutoFit/>
            </a:bodyPr>
            <a:lstStyle/>
            <a:p>
              <a:pPr>
                <a:lnSpc>
                  <a:spcPts val="1735"/>
                </a:lnSpc>
                <a:spcAft>
                  <a:spcPts val="1600"/>
                </a:spcAft>
              </a:pPr>
              <a:r>
                <a:rPr lang="zh-CN" altLang="en-US" sz="1600" b="1" dirty="0">
                  <a:solidFill>
                    <a:schemeClr val="bg1">
                      <a:lumMod val="50000"/>
                    </a:schemeClr>
                  </a:solidFill>
                  <a:latin typeface="Lato Bold" charset="0"/>
                  <a:ea typeface="Lato Bold" charset="0"/>
                  <a:cs typeface="Lato Bold" charset="0"/>
                </a:rPr>
                <a:t>加入标题</a:t>
              </a:r>
              <a:endParaRPr lang="en-US" altLang="zh-CN" sz="1600" b="1" dirty="0">
                <a:solidFill>
                  <a:schemeClr val="bg1">
                    <a:lumMod val="50000"/>
                  </a:schemeClr>
                </a:solidFill>
                <a:latin typeface="Lato Bold" charset="0"/>
                <a:ea typeface="Lato Bold" charset="0"/>
                <a:cs typeface="Lato Bold" charset="0"/>
              </a:endParaRPr>
            </a:p>
          </p:txBody>
        </p:sp>
        <p:sp>
          <p:nvSpPr>
            <p:cNvPr id="29" name="Rounded Rectangle 88"/>
            <p:cNvSpPr/>
            <p:nvPr/>
          </p:nvSpPr>
          <p:spPr>
            <a:xfrm>
              <a:off x="7147155" y="3360018"/>
              <a:ext cx="67594" cy="676987"/>
            </a:xfrm>
            <a:prstGeom prst="round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30" name="TextBox 89"/>
            <p:cNvSpPr txBox="1"/>
            <p:nvPr/>
          </p:nvSpPr>
          <p:spPr>
            <a:xfrm>
              <a:off x="7433670" y="3569449"/>
              <a:ext cx="3523729" cy="458626"/>
            </a:xfrm>
            <a:prstGeom prst="rect">
              <a:avLst/>
            </a:prstGeom>
            <a:noFill/>
          </p:spPr>
          <p:txBody>
            <a:bodyPr wrap="square" lIns="0" tIns="0" rIns="0" bIns="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1" name="TextBox 90"/>
            <p:cNvSpPr txBox="1"/>
            <p:nvPr/>
          </p:nvSpPr>
          <p:spPr>
            <a:xfrm>
              <a:off x="7433670" y="3260562"/>
              <a:ext cx="873575" cy="232043"/>
            </a:xfrm>
            <a:prstGeom prst="rect">
              <a:avLst/>
            </a:prstGeom>
            <a:noFill/>
          </p:spPr>
          <p:txBody>
            <a:bodyPr wrap="none" lIns="0" tIns="0" rIns="0" bIns="0" rtlCol="0">
              <a:spAutoFit/>
            </a:bodyPr>
            <a:lstStyle/>
            <a:p>
              <a:pPr>
                <a:lnSpc>
                  <a:spcPts val="1735"/>
                </a:lnSpc>
                <a:spcAft>
                  <a:spcPts val="1600"/>
                </a:spcAft>
              </a:pPr>
              <a:r>
                <a:rPr lang="zh-CN" altLang="en-US" sz="1600" b="1" dirty="0">
                  <a:solidFill>
                    <a:schemeClr val="bg1">
                      <a:lumMod val="50000"/>
                    </a:schemeClr>
                  </a:solidFill>
                  <a:latin typeface="Lato Bold" charset="0"/>
                  <a:ea typeface="Lato Bold" charset="0"/>
                  <a:cs typeface="Lato Bold" charset="0"/>
                </a:rPr>
                <a:t>加入标题</a:t>
              </a:r>
              <a:endParaRPr lang="en-US" altLang="zh-CN" sz="1600" b="1" dirty="0">
                <a:solidFill>
                  <a:schemeClr val="bg1">
                    <a:lumMod val="50000"/>
                  </a:schemeClr>
                </a:solidFill>
                <a:latin typeface="Lato Bold" charset="0"/>
                <a:ea typeface="Lato Bold" charset="0"/>
                <a:cs typeface="Lato Bold" charset="0"/>
              </a:endParaRPr>
            </a:p>
          </p:txBody>
        </p:sp>
        <p:sp>
          <p:nvSpPr>
            <p:cNvPr id="32" name="Rounded Rectangle 94"/>
            <p:cNvSpPr/>
            <p:nvPr/>
          </p:nvSpPr>
          <p:spPr>
            <a:xfrm>
              <a:off x="7147155" y="2283262"/>
              <a:ext cx="67594" cy="676987"/>
            </a:xfrm>
            <a:prstGeom prst="round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33" name="TextBox 95"/>
            <p:cNvSpPr txBox="1"/>
            <p:nvPr/>
          </p:nvSpPr>
          <p:spPr>
            <a:xfrm>
              <a:off x="7433670" y="2492695"/>
              <a:ext cx="3523729" cy="458626"/>
            </a:xfrm>
            <a:prstGeom prst="rect">
              <a:avLst/>
            </a:prstGeom>
            <a:noFill/>
          </p:spPr>
          <p:txBody>
            <a:bodyPr wrap="square" lIns="0" tIns="0" rIns="0" bIns="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4" name="TextBox 96"/>
            <p:cNvSpPr txBox="1"/>
            <p:nvPr/>
          </p:nvSpPr>
          <p:spPr>
            <a:xfrm>
              <a:off x="7433670" y="2183806"/>
              <a:ext cx="873575" cy="232043"/>
            </a:xfrm>
            <a:prstGeom prst="rect">
              <a:avLst/>
            </a:prstGeom>
            <a:noFill/>
          </p:spPr>
          <p:txBody>
            <a:bodyPr wrap="none" lIns="0" tIns="0" rIns="0" bIns="0" rtlCol="0">
              <a:spAutoFit/>
            </a:bodyPr>
            <a:lstStyle/>
            <a:p>
              <a:pPr>
                <a:lnSpc>
                  <a:spcPts val="1735"/>
                </a:lnSpc>
                <a:spcAft>
                  <a:spcPts val="1600"/>
                </a:spcAft>
              </a:pPr>
              <a:r>
                <a:rPr lang="zh-CN" altLang="en-US" sz="1600" b="1" dirty="0">
                  <a:solidFill>
                    <a:schemeClr val="bg1">
                      <a:lumMod val="50000"/>
                    </a:schemeClr>
                  </a:solidFill>
                  <a:latin typeface="Lato Bold" charset="0"/>
                  <a:ea typeface="Lato Bold" charset="0"/>
                  <a:cs typeface="Lato Bold" charset="0"/>
                </a:rPr>
                <a:t>加入标题</a:t>
              </a:r>
              <a:endParaRPr lang="en-US" altLang="zh-CN" sz="1600" b="1" dirty="0">
                <a:solidFill>
                  <a:schemeClr val="bg1">
                    <a:lumMod val="50000"/>
                  </a:schemeClr>
                </a:solidFill>
                <a:latin typeface="Lato Bold" charset="0"/>
                <a:ea typeface="Lato Bold" charset="0"/>
                <a:cs typeface="Lato Bold" charset="0"/>
              </a:endParaRPr>
            </a:p>
          </p:txBody>
        </p:sp>
        <p:sp>
          <p:nvSpPr>
            <p:cNvPr id="35" name="Rounded Rectangle 97"/>
            <p:cNvSpPr/>
            <p:nvPr/>
          </p:nvSpPr>
          <p:spPr>
            <a:xfrm>
              <a:off x="7147155" y="1189843"/>
              <a:ext cx="67594" cy="676987"/>
            </a:xfrm>
            <a:prstGeom prst="round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36" name="TextBox 98"/>
            <p:cNvSpPr txBox="1"/>
            <p:nvPr/>
          </p:nvSpPr>
          <p:spPr>
            <a:xfrm>
              <a:off x="7433670" y="1399274"/>
              <a:ext cx="3523729" cy="458626"/>
            </a:xfrm>
            <a:prstGeom prst="rect">
              <a:avLst/>
            </a:prstGeom>
            <a:noFill/>
          </p:spPr>
          <p:txBody>
            <a:bodyPr wrap="square" lIns="0" tIns="0" rIns="0" bIns="0"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7" name="TextBox 99"/>
            <p:cNvSpPr txBox="1"/>
            <p:nvPr/>
          </p:nvSpPr>
          <p:spPr>
            <a:xfrm>
              <a:off x="7433670" y="1090387"/>
              <a:ext cx="873575" cy="232043"/>
            </a:xfrm>
            <a:prstGeom prst="rect">
              <a:avLst/>
            </a:prstGeom>
            <a:noFill/>
          </p:spPr>
          <p:txBody>
            <a:bodyPr wrap="none" lIns="0" tIns="0" rIns="0" bIns="0" rtlCol="0">
              <a:spAutoFit/>
            </a:bodyPr>
            <a:lstStyle/>
            <a:p>
              <a:pPr>
                <a:lnSpc>
                  <a:spcPts val="1735"/>
                </a:lnSpc>
                <a:spcAft>
                  <a:spcPts val="1600"/>
                </a:spcAft>
              </a:pPr>
              <a:r>
                <a:rPr lang="zh-CN" altLang="en-US" sz="1600" b="1" dirty="0">
                  <a:solidFill>
                    <a:schemeClr val="bg1">
                      <a:lumMod val="50000"/>
                    </a:schemeClr>
                  </a:solidFill>
                  <a:latin typeface="Lato Bold" charset="0"/>
                  <a:ea typeface="Lato Bold" charset="0"/>
                  <a:cs typeface="Lato Bold" charset="0"/>
                </a:rPr>
                <a:t>加入标题</a:t>
              </a:r>
              <a:endParaRPr lang="en-US" sz="1600" b="1" dirty="0">
                <a:solidFill>
                  <a:schemeClr val="bg1">
                    <a:lumMod val="50000"/>
                  </a:schemeClr>
                </a:solidFill>
                <a:latin typeface="Lato Bold" charset="0"/>
                <a:ea typeface="Lato Bold" charset="0"/>
                <a:cs typeface="Lato Bold"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5">
                                            <p:bg/>
                                          </p:spTgt>
                                        </p:tgtEl>
                                        <p:attrNameLst>
                                          <p:attrName>style.visibility</p:attrName>
                                        </p:attrNameLst>
                                      </p:cBhvr>
                                      <p:to>
                                        <p:strVal val="visible"/>
                                      </p:to>
                                    </p:set>
                                    <p:anim by="(-#ppt_w*2)" calcmode="lin" valueType="num">
                                      <p:cBhvr rctx="PPT">
                                        <p:cTn id="17" dur="500" autoRev="1" fill="hold">
                                          <p:stCondLst>
                                            <p:cond delay="0"/>
                                          </p:stCondLst>
                                        </p:cTn>
                                        <p:tgtEl>
                                          <p:spTgt spid="15">
                                            <p:bg/>
                                          </p:spTgt>
                                        </p:tgtEl>
                                        <p:attrNameLst>
                                          <p:attrName>ppt_w</p:attrName>
                                        </p:attrNameLst>
                                      </p:cBhvr>
                                    </p:anim>
                                    <p:anim by="(#ppt_w*0.50)" calcmode="lin" valueType="num">
                                      <p:cBhvr>
                                        <p:cTn id="18" dur="500" decel="50000" autoRev="1" fill="hold">
                                          <p:stCondLst>
                                            <p:cond delay="0"/>
                                          </p:stCondLst>
                                        </p:cTn>
                                        <p:tgtEl>
                                          <p:spTgt spid="15">
                                            <p:bg/>
                                          </p:spTgt>
                                        </p:tgtEl>
                                        <p:attrNameLst>
                                          <p:attrName>ppt_x</p:attrName>
                                        </p:attrNameLst>
                                      </p:cBhvr>
                                    </p:anim>
                                    <p:anim from="(-#ppt_h/2)" to="(#ppt_y)" calcmode="lin" valueType="num">
                                      <p:cBhvr>
                                        <p:cTn id="19" dur="1000" fill="hold">
                                          <p:stCondLst>
                                            <p:cond delay="0"/>
                                          </p:stCondLst>
                                        </p:cTn>
                                        <p:tgtEl>
                                          <p:spTgt spid="15">
                                            <p:bg/>
                                          </p:spTgt>
                                        </p:tgtEl>
                                        <p:attrNameLst>
                                          <p:attrName>ppt_y</p:attrName>
                                        </p:attrNameLst>
                                      </p:cBhvr>
                                    </p:anim>
                                    <p:animRot by="21600000">
                                      <p:cBhvr>
                                        <p:cTn id="20" dur="1000" fill="hold">
                                          <p:stCondLst>
                                            <p:cond delay="0"/>
                                          </p:stCondLst>
                                        </p:cTn>
                                        <p:tgtEl>
                                          <p:spTgt spid="15">
                                            <p:bg/>
                                          </p:spTgt>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15">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5">
                                            <p:txEl>
                                              <p:pRg st="0" end="0"/>
                                            </p:txEl>
                                          </p:spTgt>
                                        </p:tgtEl>
                                        <p:attrNameLst>
                                          <p:attrName>ppt_w</p:attrName>
                                        </p:attrNameLst>
                                      </p:cBhvr>
                                    </p:anim>
                                    <p:anim by="(#ppt_w*0.50)" calcmode="lin" valueType="num">
                                      <p:cBhvr>
                                        <p:cTn id="24" dur="500" decel="50000" autoRev="1" fill="hold">
                                          <p:stCondLst>
                                            <p:cond delay="0"/>
                                          </p:stCondLst>
                                        </p:cTn>
                                        <p:tgtEl>
                                          <p:spTgt spid="15">
                                            <p:txEl>
                                              <p:pRg st="0" end="0"/>
                                            </p:txEl>
                                          </p:spTgt>
                                        </p:tgtEl>
                                        <p:attrNameLst>
                                          <p:attrName>ppt_x</p:attrName>
                                        </p:attrNameLst>
                                      </p:cBhvr>
                                    </p:anim>
                                    <p:anim from="(-#ppt_h/2)" to="(#ppt_y)" calcmode="lin" valueType="num">
                                      <p:cBhvr>
                                        <p:cTn id="25" dur="1000" fill="hold">
                                          <p:stCondLst>
                                            <p:cond delay="0"/>
                                          </p:stCondLst>
                                        </p:cTn>
                                        <p:tgtEl>
                                          <p:spTgt spid="15">
                                            <p:txEl>
                                              <p:pRg st="0" end="0"/>
                                            </p:txEl>
                                          </p:spTgt>
                                        </p:tgtEl>
                                        <p:attrNameLst>
                                          <p:attrName>ppt_y</p:attrName>
                                        </p:attrNameLst>
                                      </p:cBhvr>
                                    </p:anim>
                                    <p:animRot by="21600000">
                                      <p:cBhvr>
                                        <p:cTn id="26" dur="1000" fill="hold">
                                          <p:stCondLst>
                                            <p:cond delay="0"/>
                                          </p:stCondLst>
                                        </p:cTn>
                                        <p:tgtEl>
                                          <p:spTgt spid="15">
                                            <p:txEl>
                                              <p:pRg st="0" end="0"/>
                                            </p:txEl>
                                          </p:spTgt>
                                        </p:tgtEl>
                                        <p:attrNameLst>
                                          <p:attrName>r</p:attrName>
                                        </p:attrNameLst>
                                      </p:cBhvr>
                                    </p:animRot>
                                  </p:childTnLst>
                                </p:cTn>
                              </p:par>
                            </p:childTnLst>
                          </p:cTn>
                        </p:par>
                        <p:par>
                          <p:cTn id="27" fill="hold">
                            <p:stCondLst>
                              <p:cond delay="1500"/>
                            </p:stCondLst>
                            <p:childTnLst>
                              <p:par>
                                <p:cTn id="28" presetID="22" presetClass="entr" presetSubtype="2"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right)">
                                      <p:cBhvr>
                                        <p:cTn id="30" dur="500"/>
                                        <p:tgtEl>
                                          <p:spTgt spid="16"/>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11">
                                            <p:bg/>
                                          </p:spTgt>
                                        </p:tgtEl>
                                        <p:attrNameLst>
                                          <p:attrName>style.visibility</p:attrName>
                                        </p:attrNameLst>
                                      </p:cBhvr>
                                      <p:to>
                                        <p:strVal val="visible"/>
                                      </p:to>
                                    </p:set>
                                    <p:anim by="(-#ppt_w*2)" calcmode="lin" valueType="num">
                                      <p:cBhvr rctx="PPT">
                                        <p:cTn id="40" dur="500" autoRev="1" fill="hold">
                                          <p:stCondLst>
                                            <p:cond delay="0"/>
                                          </p:stCondLst>
                                        </p:cTn>
                                        <p:tgtEl>
                                          <p:spTgt spid="11">
                                            <p:bg/>
                                          </p:spTgt>
                                        </p:tgtEl>
                                        <p:attrNameLst>
                                          <p:attrName>ppt_w</p:attrName>
                                        </p:attrNameLst>
                                      </p:cBhvr>
                                    </p:anim>
                                    <p:anim by="(#ppt_w*0.50)" calcmode="lin" valueType="num">
                                      <p:cBhvr>
                                        <p:cTn id="41" dur="500" decel="50000" autoRev="1" fill="hold">
                                          <p:stCondLst>
                                            <p:cond delay="0"/>
                                          </p:stCondLst>
                                        </p:cTn>
                                        <p:tgtEl>
                                          <p:spTgt spid="11">
                                            <p:bg/>
                                          </p:spTgt>
                                        </p:tgtEl>
                                        <p:attrNameLst>
                                          <p:attrName>ppt_x</p:attrName>
                                        </p:attrNameLst>
                                      </p:cBhvr>
                                    </p:anim>
                                    <p:anim from="(-#ppt_h/2)" to="(#ppt_y)" calcmode="lin" valueType="num">
                                      <p:cBhvr>
                                        <p:cTn id="42" dur="1000" fill="hold">
                                          <p:stCondLst>
                                            <p:cond delay="0"/>
                                          </p:stCondLst>
                                        </p:cTn>
                                        <p:tgtEl>
                                          <p:spTgt spid="11">
                                            <p:bg/>
                                          </p:spTgt>
                                        </p:tgtEl>
                                        <p:attrNameLst>
                                          <p:attrName>ppt_y</p:attrName>
                                        </p:attrNameLst>
                                      </p:cBhvr>
                                    </p:anim>
                                    <p:animRot by="21600000">
                                      <p:cBhvr>
                                        <p:cTn id="43" dur="1000" fill="hold">
                                          <p:stCondLst>
                                            <p:cond delay="0"/>
                                          </p:stCondLst>
                                        </p:cTn>
                                        <p:tgtEl>
                                          <p:spTgt spid="11">
                                            <p:bg/>
                                          </p:spTgt>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11">
                                            <p:txEl>
                                              <p:pRg st="0" end="0"/>
                                            </p:txEl>
                                          </p:spTgt>
                                        </p:tgtEl>
                                        <p:attrNameLst>
                                          <p:attrName>style.visibility</p:attrName>
                                        </p:attrNameLst>
                                      </p:cBhvr>
                                      <p:to>
                                        <p:strVal val="visible"/>
                                      </p:to>
                                    </p:set>
                                    <p:anim by="(-#ppt_w*2)" calcmode="lin" valueType="num">
                                      <p:cBhvr rctx="PPT">
                                        <p:cTn id="46" dur="500" autoRev="1" fill="hold">
                                          <p:stCondLst>
                                            <p:cond delay="0"/>
                                          </p:stCondLst>
                                        </p:cTn>
                                        <p:tgtEl>
                                          <p:spTgt spid="11">
                                            <p:txEl>
                                              <p:pRg st="0" end="0"/>
                                            </p:txEl>
                                          </p:spTgt>
                                        </p:tgtEl>
                                        <p:attrNameLst>
                                          <p:attrName>ppt_w</p:attrName>
                                        </p:attrNameLst>
                                      </p:cBhvr>
                                    </p:anim>
                                    <p:anim by="(#ppt_w*0.50)" calcmode="lin" valueType="num">
                                      <p:cBhvr>
                                        <p:cTn id="47" dur="500" decel="50000" autoRev="1" fill="hold">
                                          <p:stCondLst>
                                            <p:cond delay="0"/>
                                          </p:stCondLst>
                                        </p:cTn>
                                        <p:tgtEl>
                                          <p:spTgt spid="11">
                                            <p:txEl>
                                              <p:pRg st="0" end="0"/>
                                            </p:txEl>
                                          </p:spTgt>
                                        </p:tgtEl>
                                        <p:attrNameLst>
                                          <p:attrName>ppt_x</p:attrName>
                                        </p:attrNameLst>
                                      </p:cBhvr>
                                    </p:anim>
                                    <p:anim from="(-#ppt_h/2)" to="(#ppt_y)" calcmode="lin" valueType="num">
                                      <p:cBhvr>
                                        <p:cTn id="48" dur="1000" fill="hold">
                                          <p:stCondLst>
                                            <p:cond delay="0"/>
                                          </p:stCondLst>
                                        </p:cTn>
                                        <p:tgtEl>
                                          <p:spTgt spid="11">
                                            <p:txEl>
                                              <p:pRg st="0" end="0"/>
                                            </p:txEl>
                                          </p:spTgt>
                                        </p:tgtEl>
                                        <p:attrNameLst>
                                          <p:attrName>ppt_y</p:attrName>
                                        </p:attrNameLst>
                                      </p:cBhvr>
                                    </p:anim>
                                    <p:animRot by="21600000">
                                      <p:cBhvr>
                                        <p:cTn id="49" dur="1000" fill="hold">
                                          <p:stCondLst>
                                            <p:cond delay="0"/>
                                          </p:stCondLst>
                                        </p:cTn>
                                        <p:tgtEl>
                                          <p:spTgt spid="11">
                                            <p:txEl>
                                              <p:pRg st="0" end="0"/>
                                            </p:txEl>
                                          </p:spTgt>
                                        </p:tgtEl>
                                        <p:attrNameLst>
                                          <p:attrName>r</p:attrName>
                                        </p:attrNameLst>
                                      </p:cBhvr>
                                    </p:animRo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childTnLst>
                          </p:cTn>
                        </p:par>
                        <p:par>
                          <p:cTn id="60" fill="hold">
                            <p:stCondLst>
                              <p:cond delay="450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21">
                                            <p:bg/>
                                          </p:spTgt>
                                        </p:tgtEl>
                                        <p:attrNameLst>
                                          <p:attrName>style.visibility</p:attrName>
                                        </p:attrNameLst>
                                      </p:cBhvr>
                                      <p:to>
                                        <p:strVal val="visible"/>
                                      </p:to>
                                    </p:set>
                                    <p:anim by="(-#ppt_w*2)" calcmode="lin" valueType="num">
                                      <p:cBhvr rctx="PPT">
                                        <p:cTn id="63" dur="500" autoRev="1" fill="hold">
                                          <p:stCondLst>
                                            <p:cond delay="0"/>
                                          </p:stCondLst>
                                        </p:cTn>
                                        <p:tgtEl>
                                          <p:spTgt spid="21">
                                            <p:bg/>
                                          </p:spTgt>
                                        </p:tgtEl>
                                        <p:attrNameLst>
                                          <p:attrName>ppt_w</p:attrName>
                                        </p:attrNameLst>
                                      </p:cBhvr>
                                    </p:anim>
                                    <p:anim by="(#ppt_w*0.50)" calcmode="lin" valueType="num">
                                      <p:cBhvr>
                                        <p:cTn id="64" dur="500" decel="50000" autoRev="1" fill="hold">
                                          <p:stCondLst>
                                            <p:cond delay="0"/>
                                          </p:stCondLst>
                                        </p:cTn>
                                        <p:tgtEl>
                                          <p:spTgt spid="21">
                                            <p:bg/>
                                          </p:spTgt>
                                        </p:tgtEl>
                                        <p:attrNameLst>
                                          <p:attrName>ppt_x</p:attrName>
                                        </p:attrNameLst>
                                      </p:cBhvr>
                                    </p:anim>
                                    <p:anim from="(-#ppt_h/2)" to="(#ppt_y)" calcmode="lin" valueType="num">
                                      <p:cBhvr>
                                        <p:cTn id="65" dur="1000" fill="hold">
                                          <p:stCondLst>
                                            <p:cond delay="0"/>
                                          </p:stCondLst>
                                        </p:cTn>
                                        <p:tgtEl>
                                          <p:spTgt spid="21">
                                            <p:bg/>
                                          </p:spTgt>
                                        </p:tgtEl>
                                        <p:attrNameLst>
                                          <p:attrName>ppt_y</p:attrName>
                                        </p:attrNameLst>
                                      </p:cBhvr>
                                    </p:anim>
                                    <p:animRot by="21600000">
                                      <p:cBhvr>
                                        <p:cTn id="66" dur="1000" fill="hold">
                                          <p:stCondLst>
                                            <p:cond delay="0"/>
                                          </p:stCondLst>
                                        </p:cTn>
                                        <p:tgtEl>
                                          <p:spTgt spid="21">
                                            <p:bg/>
                                          </p:spTgt>
                                        </p:tgtEl>
                                        <p:attrNameLst>
                                          <p:attrName>r</p:attrName>
                                        </p:attrNameLst>
                                      </p:cBhvr>
                                    </p:animRot>
                                  </p:childTnLst>
                                </p:cTn>
                              </p:par>
                              <p:par>
                                <p:cTn id="67" presetID="56" presetClass="entr" presetSubtype="0" fill="hold" grpId="0" nodeType="withEffect">
                                  <p:stCondLst>
                                    <p:cond delay="0"/>
                                  </p:stCondLst>
                                  <p:iterate type="lt">
                                    <p:tmPct val="10000"/>
                                  </p:iterate>
                                  <p:childTnLst>
                                    <p:set>
                                      <p:cBhvr>
                                        <p:cTn id="68" dur="1" fill="hold">
                                          <p:stCondLst>
                                            <p:cond delay="0"/>
                                          </p:stCondLst>
                                        </p:cTn>
                                        <p:tgtEl>
                                          <p:spTgt spid="21">
                                            <p:txEl>
                                              <p:pRg st="0" end="0"/>
                                            </p:txEl>
                                          </p:spTgt>
                                        </p:tgtEl>
                                        <p:attrNameLst>
                                          <p:attrName>style.visibility</p:attrName>
                                        </p:attrNameLst>
                                      </p:cBhvr>
                                      <p:to>
                                        <p:strVal val="visible"/>
                                      </p:to>
                                    </p:set>
                                    <p:anim by="(-#ppt_w*2)" calcmode="lin" valueType="num">
                                      <p:cBhvr rctx="PPT">
                                        <p:cTn id="69" dur="500" autoRev="1" fill="hold">
                                          <p:stCondLst>
                                            <p:cond delay="0"/>
                                          </p:stCondLst>
                                        </p:cTn>
                                        <p:tgtEl>
                                          <p:spTgt spid="21">
                                            <p:txEl>
                                              <p:pRg st="0" end="0"/>
                                            </p:txEl>
                                          </p:spTgt>
                                        </p:tgtEl>
                                        <p:attrNameLst>
                                          <p:attrName>ppt_w</p:attrName>
                                        </p:attrNameLst>
                                      </p:cBhvr>
                                    </p:anim>
                                    <p:anim by="(#ppt_w*0.50)" calcmode="lin" valueType="num">
                                      <p:cBhvr>
                                        <p:cTn id="70" dur="500" decel="50000" autoRev="1" fill="hold">
                                          <p:stCondLst>
                                            <p:cond delay="0"/>
                                          </p:stCondLst>
                                        </p:cTn>
                                        <p:tgtEl>
                                          <p:spTgt spid="21">
                                            <p:txEl>
                                              <p:pRg st="0" end="0"/>
                                            </p:txEl>
                                          </p:spTgt>
                                        </p:tgtEl>
                                        <p:attrNameLst>
                                          <p:attrName>ppt_x</p:attrName>
                                        </p:attrNameLst>
                                      </p:cBhvr>
                                    </p:anim>
                                    <p:anim from="(-#ppt_h/2)" to="(#ppt_y)" calcmode="lin" valueType="num">
                                      <p:cBhvr>
                                        <p:cTn id="71" dur="1000" fill="hold">
                                          <p:stCondLst>
                                            <p:cond delay="0"/>
                                          </p:stCondLst>
                                        </p:cTn>
                                        <p:tgtEl>
                                          <p:spTgt spid="21">
                                            <p:txEl>
                                              <p:pRg st="0" end="0"/>
                                            </p:txEl>
                                          </p:spTgt>
                                        </p:tgtEl>
                                        <p:attrNameLst>
                                          <p:attrName>ppt_y</p:attrName>
                                        </p:attrNameLst>
                                      </p:cBhvr>
                                    </p:anim>
                                    <p:animRot by="21600000">
                                      <p:cBhvr>
                                        <p:cTn id="72" dur="1000" fill="hold">
                                          <p:stCondLst>
                                            <p:cond delay="0"/>
                                          </p:stCondLst>
                                        </p:cTn>
                                        <p:tgtEl>
                                          <p:spTgt spid="21">
                                            <p:txEl>
                                              <p:pRg st="0" end="0"/>
                                            </p:txEl>
                                          </p:spTgt>
                                        </p:tgtEl>
                                        <p:attrNameLst>
                                          <p:attrName>r</p:attrName>
                                        </p:attrNameLst>
                                      </p:cBhvr>
                                    </p:animRot>
                                  </p:childTnLst>
                                </p:cTn>
                              </p:par>
                            </p:childTnLst>
                          </p:cTn>
                        </p:par>
                        <p:par>
                          <p:cTn id="73" fill="hold">
                            <p:stCondLst>
                              <p:cond delay="5500"/>
                            </p:stCondLst>
                            <p:childTnLst>
                              <p:par>
                                <p:cTn id="74" presetID="22" presetClass="entr" presetSubtype="2"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right)">
                                      <p:cBhvr>
                                        <p:cTn id="76" dur="500"/>
                                        <p:tgtEl>
                                          <p:spTgt spid="22"/>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500"/>
                            </p:stCondLst>
                            <p:childTnLst>
                              <p:par>
                                <p:cTn id="84" presetID="56" presetClass="entr" presetSubtype="0" fill="hold" grpId="0" nodeType="afterEffect">
                                  <p:stCondLst>
                                    <p:cond delay="0"/>
                                  </p:stCondLst>
                                  <p:iterate type="lt">
                                    <p:tmPct val="10000"/>
                                  </p:iterate>
                                  <p:childTnLst>
                                    <p:set>
                                      <p:cBhvr>
                                        <p:cTn id="85" dur="1" fill="hold">
                                          <p:stCondLst>
                                            <p:cond delay="0"/>
                                          </p:stCondLst>
                                        </p:cTn>
                                        <p:tgtEl>
                                          <p:spTgt spid="18">
                                            <p:bg/>
                                          </p:spTgt>
                                        </p:tgtEl>
                                        <p:attrNameLst>
                                          <p:attrName>style.visibility</p:attrName>
                                        </p:attrNameLst>
                                      </p:cBhvr>
                                      <p:to>
                                        <p:strVal val="visible"/>
                                      </p:to>
                                    </p:set>
                                    <p:anim by="(-#ppt_w*2)" calcmode="lin" valueType="num">
                                      <p:cBhvr rctx="PPT">
                                        <p:cTn id="86" dur="500" autoRev="1" fill="hold">
                                          <p:stCondLst>
                                            <p:cond delay="0"/>
                                          </p:stCondLst>
                                        </p:cTn>
                                        <p:tgtEl>
                                          <p:spTgt spid="18">
                                            <p:bg/>
                                          </p:spTgt>
                                        </p:tgtEl>
                                        <p:attrNameLst>
                                          <p:attrName>ppt_w</p:attrName>
                                        </p:attrNameLst>
                                      </p:cBhvr>
                                    </p:anim>
                                    <p:anim by="(#ppt_w*0.50)" calcmode="lin" valueType="num">
                                      <p:cBhvr>
                                        <p:cTn id="87" dur="500" decel="50000" autoRev="1" fill="hold">
                                          <p:stCondLst>
                                            <p:cond delay="0"/>
                                          </p:stCondLst>
                                        </p:cTn>
                                        <p:tgtEl>
                                          <p:spTgt spid="18">
                                            <p:bg/>
                                          </p:spTgt>
                                        </p:tgtEl>
                                        <p:attrNameLst>
                                          <p:attrName>ppt_x</p:attrName>
                                        </p:attrNameLst>
                                      </p:cBhvr>
                                    </p:anim>
                                    <p:anim from="(-#ppt_h/2)" to="(#ppt_y)" calcmode="lin" valueType="num">
                                      <p:cBhvr>
                                        <p:cTn id="88" dur="1000" fill="hold">
                                          <p:stCondLst>
                                            <p:cond delay="0"/>
                                          </p:stCondLst>
                                        </p:cTn>
                                        <p:tgtEl>
                                          <p:spTgt spid="18">
                                            <p:bg/>
                                          </p:spTgt>
                                        </p:tgtEl>
                                        <p:attrNameLst>
                                          <p:attrName>ppt_y</p:attrName>
                                        </p:attrNameLst>
                                      </p:cBhvr>
                                    </p:anim>
                                    <p:animRot by="21600000">
                                      <p:cBhvr>
                                        <p:cTn id="89" dur="1000" fill="hold">
                                          <p:stCondLst>
                                            <p:cond delay="0"/>
                                          </p:stCondLst>
                                        </p:cTn>
                                        <p:tgtEl>
                                          <p:spTgt spid="18">
                                            <p:bg/>
                                          </p:spTgt>
                                        </p:tgtEl>
                                        <p:attrNameLst>
                                          <p:attrName>r</p:attrName>
                                        </p:attrNameLst>
                                      </p:cBhvr>
                                    </p:animRot>
                                  </p:childTnLst>
                                </p:cTn>
                              </p:par>
                              <p:par>
                                <p:cTn id="90" presetID="56" presetClass="entr" presetSubtype="0" fill="hold" grpId="0" nodeType="withEffect">
                                  <p:stCondLst>
                                    <p:cond delay="0"/>
                                  </p:stCondLst>
                                  <p:iterate type="lt">
                                    <p:tmPct val="10000"/>
                                  </p:iterate>
                                  <p:childTnLst>
                                    <p:set>
                                      <p:cBhvr>
                                        <p:cTn id="91" dur="1" fill="hold">
                                          <p:stCondLst>
                                            <p:cond delay="0"/>
                                          </p:stCondLst>
                                        </p:cTn>
                                        <p:tgtEl>
                                          <p:spTgt spid="18">
                                            <p:txEl>
                                              <p:pRg st="0" end="0"/>
                                            </p:txEl>
                                          </p:spTgt>
                                        </p:tgtEl>
                                        <p:attrNameLst>
                                          <p:attrName>style.visibility</p:attrName>
                                        </p:attrNameLst>
                                      </p:cBhvr>
                                      <p:to>
                                        <p:strVal val="visible"/>
                                      </p:to>
                                    </p:set>
                                    <p:anim by="(-#ppt_w*2)" calcmode="lin" valueType="num">
                                      <p:cBhvr rctx="PPT">
                                        <p:cTn id="92" dur="500" autoRev="1" fill="hold">
                                          <p:stCondLst>
                                            <p:cond delay="0"/>
                                          </p:stCondLst>
                                        </p:cTn>
                                        <p:tgtEl>
                                          <p:spTgt spid="18">
                                            <p:txEl>
                                              <p:pRg st="0" end="0"/>
                                            </p:txEl>
                                          </p:spTgt>
                                        </p:tgtEl>
                                        <p:attrNameLst>
                                          <p:attrName>ppt_w</p:attrName>
                                        </p:attrNameLst>
                                      </p:cBhvr>
                                    </p:anim>
                                    <p:anim by="(#ppt_w*0.50)" calcmode="lin" valueType="num">
                                      <p:cBhvr>
                                        <p:cTn id="93" dur="500" decel="50000" autoRev="1" fill="hold">
                                          <p:stCondLst>
                                            <p:cond delay="0"/>
                                          </p:stCondLst>
                                        </p:cTn>
                                        <p:tgtEl>
                                          <p:spTgt spid="18">
                                            <p:txEl>
                                              <p:pRg st="0" end="0"/>
                                            </p:txEl>
                                          </p:spTgt>
                                        </p:tgtEl>
                                        <p:attrNameLst>
                                          <p:attrName>ppt_x</p:attrName>
                                        </p:attrNameLst>
                                      </p:cBhvr>
                                    </p:anim>
                                    <p:anim from="(-#ppt_h/2)" to="(#ppt_y)" calcmode="lin" valueType="num">
                                      <p:cBhvr>
                                        <p:cTn id="94" dur="1000" fill="hold">
                                          <p:stCondLst>
                                            <p:cond delay="0"/>
                                          </p:stCondLst>
                                        </p:cTn>
                                        <p:tgtEl>
                                          <p:spTgt spid="18">
                                            <p:txEl>
                                              <p:pRg st="0" end="0"/>
                                            </p:txEl>
                                          </p:spTgt>
                                        </p:tgtEl>
                                        <p:attrNameLst>
                                          <p:attrName>ppt_y</p:attrName>
                                        </p:attrNameLst>
                                      </p:cBhvr>
                                    </p:anim>
                                    <p:animRot by="21600000">
                                      <p:cBhvr>
                                        <p:cTn id="95" dur="1000" fill="hold">
                                          <p:stCondLst>
                                            <p:cond delay="0"/>
                                          </p:stCondLst>
                                        </p:cTn>
                                        <p:tgtEl>
                                          <p:spTgt spid="18">
                                            <p:txEl>
                                              <p:pRg st="0" end="0"/>
                                            </p:txEl>
                                          </p:spTgt>
                                        </p:tgtEl>
                                        <p:attrNameLst>
                                          <p:attrName>r</p:attrName>
                                        </p:attrNameLst>
                                      </p:cBhvr>
                                    </p:animRot>
                                  </p:childTnLst>
                                </p:cTn>
                              </p:par>
                            </p:childTnLst>
                          </p:cTn>
                        </p:par>
                        <p:par>
                          <p:cTn id="96" fill="hold">
                            <p:stCondLst>
                              <p:cond delay="7500"/>
                            </p:stCondLst>
                            <p:childTnLst>
                              <p:par>
                                <p:cTn id="97" presetID="22" presetClass="entr" presetSubtype="8"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left)">
                                      <p:cBhvr>
                                        <p:cTn id="99" dur="500"/>
                                        <p:tgtEl>
                                          <p:spTgt spid="19"/>
                                        </p:tgtEl>
                                      </p:cBhvr>
                                    </p:animEffect>
                                  </p:childTnLst>
                                </p:cTn>
                              </p:par>
                            </p:childTnLst>
                          </p:cTn>
                        </p:par>
                        <p:par>
                          <p:cTn id="100" fill="hold">
                            <p:stCondLst>
                              <p:cond delay="8000"/>
                            </p:stCondLst>
                            <p:childTnLst>
                              <p:par>
                                <p:cTn id="101" presetID="2" presetClass="entr" presetSubtype="4"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fill="hold"/>
                                        <p:tgtEl>
                                          <p:spTgt spid="25"/>
                                        </p:tgtEl>
                                        <p:attrNameLst>
                                          <p:attrName>ppt_x</p:attrName>
                                        </p:attrNameLst>
                                      </p:cBhvr>
                                      <p:tavLst>
                                        <p:tav tm="0">
                                          <p:val>
                                            <p:strVal val="#ppt_x"/>
                                          </p:val>
                                        </p:tav>
                                        <p:tav tm="100000">
                                          <p:val>
                                            <p:strVal val="#ppt_x"/>
                                          </p:val>
                                        </p:tav>
                                      </p:tavLst>
                                    </p:anim>
                                    <p:anim calcmode="lin" valueType="num">
                                      <p:cBhvr additive="base">
                                        <p:cTn id="10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allAtOnce" animBg="1"/>
      <p:bldP spid="12" grpId="0" animBg="1"/>
      <p:bldP spid="13" grpId="0" animBg="1"/>
      <p:bldP spid="15" grpId="0" build="allAtOnce" animBg="1"/>
      <p:bldP spid="16" grpId="0" animBg="1"/>
      <p:bldP spid="17" grpId="0" animBg="1"/>
      <p:bldP spid="18" grpId="0" build="allAtOnce" animBg="1"/>
      <p:bldP spid="19" grpId="0" animBg="1"/>
      <p:bldP spid="20" grpId="0" animBg="1"/>
      <p:bldP spid="21" grpId="0" build="allAtOnce"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教学工作总结</a:t>
              </a:r>
              <a:endPar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六边形 7"/>
          <p:cNvSpPr>
            <a:spLocks noChangeAspect="1"/>
          </p:cNvSpPr>
          <p:nvPr/>
        </p:nvSpPr>
        <p:spPr>
          <a:xfrm rot="10800000" flipH="1">
            <a:off x="9337622" y="2428629"/>
            <a:ext cx="1118935" cy="964600"/>
          </a:xfrm>
          <a:prstGeom prst="hexagon">
            <a:avLst>
              <a:gd name="adj" fmla="val 28557"/>
              <a:gd name="vf" fmla="val 115470"/>
            </a:avLst>
          </a:prstGeom>
          <a:solidFill>
            <a:srgbClr val="0093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 name="六边形 10"/>
          <p:cNvSpPr>
            <a:spLocks noChangeAspect="1"/>
          </p:cNvSpPr>
          <p:nvPr/>
        </p:nvSpPr>
        <p:spPr>
          <a:xfrm rot="10800000">
            <a:off x="6370696" y="2392849"/>
            <a:ext cx="2921144" cy="964600"/>
          </a:xfrm>
          <a:prstGeom prst="hexagon">
            <a:avLst>
              <a:gd name="adj" fmla="val 28557"/>
              <a:gd name="vf" fmla="val 115470"/>
            </a:avLst>
          </a:prstGeom>
          <a:solidFill>
            <a:srgbClr val="0093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六边形 11"/>
          <p:cNvSpPr>
            <a:spLocks noChangeAspect="1"/>
          </p:cNvSpPr>
          <p:nvPr/>
        </p:nvSpPr>
        <p:spPr>
          <a:xfrm rot="10800000" flipH="1">
            <a:off x="9337621" y="3520837"/>
            <a:ext cx="1118935" cy="964600"/>
          </a:xfrm>
          <a:prstGeom prst="hexagon">
            <a:avLst>
              <a:gd name="adj" fmla="val 28557"/>
              <a:gd name="vf" fmla="val 115470"/>
            </a:avLst>
          </a:prstGeom>
          <a:solidFill>
            <a:srgbClr val="0093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六边形 12"/>
          <p:cNvSpPr>
            <a:spLocks noChangeAspect="1"/>
          </p:cNvSpPr>
          <p:nvPr/>
        </p:nvSpPr>
        <p:spPr>
          <a:xfrm rot="10800000">
            <a:off x="6370697" y="3487671"/>
            <a:ext cx="2921144" cy="964600"/>
          </a:xfrm>
          <a:prstGeom prst="hexagon">
            <a:avLst>
              <a:gd name="adj" fmla="val 28557"/>
              <a:gd name="vf" fmla="val 115470"/>
            </a:avLst>
          </a:prstGeom>
          <a:solidFill>
            <a:srgbClr val="0093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5" name="六边形 14"/>
          <p:cNvSpPr>
            <a:spLocks noChangeAspect="1"/>
          </p:cNvSpPr>
          <p:nvPr/>
        </p:nvSpPr>
        <p:spPr>
          <a:xfrm rot="10800000" flipH="1">
            <a:off x="9337620" y="4613044"/>
            <a:ext cx="1118935" cy="964600"/>
          </a:xfrm>
          <a:prstGeom prst="hexagon">
            <a:avLst>
              <a:gd name="adj" fmla="val 28557"/>
              <a:gd name="vf" fmla="val 115470"/>
            </a:avLst>
          </a:prstGeom>
          <a:solidFill>
            <a:srgbClr val="0093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6" name="六边形 15"/>
          <p:cNvSpPr>
            <a:spLocks noChangeAspect="1"/>
          </p:cNvSpPr>
          <p:nvPr/>
        </p:nvSpPr>
        <p:spPr>
          <a:xfrm rot="10800000">
            <a:off x="6370698" y="4579876"/>
            <a:ext cx="2921144" cy="964600"/>
          </a:xfrm>
          <a:prstGeom prst="hexagon">
            <a:avLst>
              <a:gd name="adj" fmla="val 28557"/>
              <a:gd name="vf" fmla="val 115470"/>
            </a:avLst>
          </a:prstGeom>
          <a:solidFill>
            <a:srgbClr val="0093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7" name="组合 16"/>
          <p:cNvGrpSpPr>
            <a:grpSpLocks noChangeAspect="1"/>
          </p:cNvGrpSpPr>
          <p:nvPr/>
        </p:nvGrpSpPr>
        <p:grpSpPr>
          <a:xfrm flipH="1">
            <a:off x="9680435" y="3899385"/>
            <a:ext cx="433313" cy="329235"/>
            <a:chOff x="4268086" y="4221191"/>
            <a:chExt cx="509646" cy="387231"/>
          </a:xfrm>
          <a:solidFill>
            <a:srgbClr val="FEFEFE"/>
          </a:solidFill>
          <a:effectLst/>
        </p:grpSpPr>
        <p:sp>
          <p:nvSpPr>
            <p:cNvPr id="18"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 name="组合 19"/>
          <p:cNvGrpSpPr/>
          <p:nvPr/>
        </p:nvGrpSpPr>
        <p:grpSpPr>
          <a:xfrm flipH="1">
            <a:off x="9722813" y="2784723"/>
            <a:ext cx="348555" cy="333350"/>
            <a:chOff x="1004888" y="993775"/>
            <a:chExt cx="2438400" cy="2332038"/>
          </a:xfrm>
          <a:solidFill>
            <a:srgbClr val="FEFEFE"/>
          </a:solidFill>
          <a:effectLst/>
        </p:grpSpPr>
        <p:sp>
          <p:nvSpPr>
            <p:cNvPr id="21"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任意多边形 1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23" name="组合 22"/>
          <p:cNvGrpSpPr>
            <a:grpSpLocks noChangeAspect="1"/>
          </p:cNvGrpSpPr>
          <p:nvPr/>
        </p:nvGrpSpPr>
        <p:grpSpPr>
          <a:xfrm flipH="1">
            <a:off x="9703674" y="4908061"/>
            <a:ext cx="340462" cy="385071"/>
            <a:chOff x="4994016" y="4872553"/>
            <a:chExt cx="406394" cy="459644"/>
          </a:xfrm>
          <a:solidFill>
            <a:srgbClr val="FEFEFE"/>
          </a:solidFill>
          <a:effectLst/>
        </p:grpSpPr>
        <p:sp>
          <p:nvSpPr>
            <p:cNvPr id="24"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25"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sp>
          <p:nvSpPr>
            <p:cNvPr id="26"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endParaRPr>
            </a:p>
          </p:txBody>
        </p:sp>
      </p:grpSp>
      <p:sp>
        <p:nvSpPr>
          <p:cNvPr id="27" name="文本框 26"/>
          <p:cNvSpPr txBox="1"/>
          <p:nvPr/>
        </p:nvSpPr>
        <p:spPr>
          <a:xfrm flipH="1">
            <a:off x="6559951" y="2577907"/>
            <a:ext cx="1620957" cy="523220"/>
          </a:xfrm>
          <a:prstGeom prst="rect">
            <a:avLst/>
          </a:prstGeom>
          <a:noFill/>
          <a:effectLst/>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8" name="文本框 27"/>
          <p:cNvSpPr txBox="1"/>
          <p:nvPr/>
        </p:nvSpPr>
        <p:spPr>
          <a:xfrm flipH="1">
            <a:off x="6605731" y="3638794"/>
            <a:ext cx="1620957" cy="523220"/>
          </a:xfrm>
          <a:prstGeom prst="rect">
            <a:avLst/>
          </a:prstGeom>
          <a:noFill/>
          <a:effectLst/>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9" name="文本框 28"/>
          <p:cNvSpPr txBox="1"/>
          <p:nvPr/>
        </p:nvSpPr>
        <p:spPr>
          <a:xfrm flipH="1">
            <a:off x="6611511" y="4797477"/>
            <a:ext cx="1620957" cy="523220"/>
          </a:xfrm>
          <a:prstGeom prst="rect">
            <a:avLst/>
          </a:prstGeom>
          <a:noFill/>
          <a:effectLst/>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30" name="Oval 20"/>
          <p:cNvSpPr/>
          <p:nvPr/>
        </p:nvSpPr>
        <p:spPr>
          <a:xfrm>
            <a:off x="1776259" y="2557277"/>
            <a:ext cx="366823" cy="366823"/>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微软雅黑" panose="020B0503020204020204" pitchFamily="34" charset="-122"/>
                <a:ea typeface="微软雅黑" panose="020B0503020204020204" pitchFamily="34" charset="-122"/>
              </a:rPr>
              <a:t>1</a:t>
            </a:r>
          </a:p>
        </p:txBody>
      </p:sp>
      <p:sp>
        <p:nvSpPr>
          <p:cNvPr id="31" name="TextBox 22"/>
          <p:cNvSpPr txBox="1"/>
          <p:nvPr/>
        </p:nvSpPr>
        <p:spPr>
          <a:xfrm>
            <a:off x="2245874" y="2428629"/>
            <a:ext cx="3801130" cy="769441"/>
          </a:xfrm>
          <a:prstGeom prst="rect">
            <a:avLst/>
          </a:prstGeom>
          <a:noFill/>
        </p:spPr>
        <p:txBody>
          <a:bodyPr wrap="square" rtlCol="0">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加入标题描述</a:t>
            </a:r>
            <a:endParaRPr lang="en-US" sz="20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Oval 23"/>
          <p:cNvSpPr/>
          <p:nvPr/>
        </p:nvSpPr>
        <p:spPr>
          <a:xfrm>
            <a:off x="1776260" y="3623732"/>
            <a:ext cx="366823" cy="366823"/>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微软雅黑" panose="020B0503020204020204" pitchFamily="34" charset="-122"/>
                <a:ea typeface="微软雅黑" panose="020B0503020204020204" pitchFamily="34" charset="-122"/>
              </a:rPr>
              <a:t>2</a:t>
            </a:r>
          </a:p>
        </p:txBody>
      </p:sp>
      <p:sp>
        <p:nvSpPr>
          <p:cNvPr id="33" name="TextBox 24"/>
          <p:cNvSpPr txBox="1"/>
          <p:nvPr/>
        </p:nvSpPr>
        <p:spPr>
          <a:xfrm>
            <a:off x="2245874" y="3499366"/>
            <a:ext cx="3801130" cy="769441"/>
          </a:xfrm>
          <a:prstGeom prst="rect">
            <a:avLst/>
          </a:prstGeom>
          <a:noFill/>
        </p:spPr>
        <p:txBody>
          <a:bodyPr wrap="square" rtlCol="0">
            <a:spAutoFit/>
          </a:bodyPr>
          <a:lstStyle/>
          <a:p>
            <a:pPr lvl="0"/>
            <a:r>
              <a:rPr lang="zh-CN" altLang="en-US" sz="20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加入标题描述</a:t>
            </a:r>
            <a:endParaRPr lang="en-US" altLang="zh-CN" sz="20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4" name="Oval 23"/>
          <p:cNvSpPr/>
          <p:nvPr/>
        </p:nvSpPr>
        <p:spPr>
          <a:xfrm>
            <a:off x="1776260" y="4736752"/>
            <a:ext cx="366823" cy="366823"/>
          </a:xfrm>
          <a:prstGeom prst="ellipse">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微软雅黑" panose="020B0503020204020204" pitchFamily="34" charset="-122"/>
                <a:ea typeface="微软雅黑" panose="020B0503020204020204" pitchFamily="34" charset="-122"/>
              </a:rPr>
              <a:t>2</a:t>
            </a:r>
          </a:p>
        </p:txBody>
      </p:sp>
      <p:sp>
        <p:nvSpPr>
          <p:cNvPr id="35" name="TextBox 24"/>
          <p:cNvSpPr txBox="1"/>
          <p:nvPr/>
        </p:nvSpPr>
        <p:spPr>
          <a:xfrm>
            <a:off x="2245874" y="4612386"/>
            <a:ext cx="3801130" cy="769441"/>
          </a:xfrm>
          <a:prstGeom prst="rect">
            <a:avLst/>
          </a:prstGeom>
          <a:noFill/>
        </p:spPr>
        <p:txBody>
          <a:bodyPr wrap="square" rtlCol="0">
            <a:spAutoFit/>
          </a:bodyPr>
          <a:lstStyle/>
          <a:p>
            <a:pPr lvl="0"/>
            <a:r>
              <a:rPr lang="zh-CN" altLang="en-US" sz="20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加入标题描述</a:t>
            </a:r>
            <a:endParaRPr lang="en-US" altLang="zh-CN" sz="20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50" fill="hold"/>
                                        <p:tgtEl>
                                          <p:spTgt spid="30"/>
                                        </p:tgtEl>
                                        <p:attrNameLst>
                                          <p:attrName>ppt_x</p:attrName>
                                        </p:attrNameLst>
                                      </p:cBhvr>
                                      <p:tavLst>
                                        <p:tav tm="0">
                                          <p:val>
                                            <p:strVal val="#ppt_x"/>
                                          </p:val>
                                        </p:tav>
                                        <p:tav tm="100000">
                                          <p:val>
                                            <p:strVal val="#ppt_x"/>
                                          </p:val>
                                        </p:tav>
                                      </p:tavLst>
                                    </p:anim>
                                    <p:anim calcmode="lin" valueType="num">
                                      <p:cBhvr additive="base">
                                        <p:cTn id="12" dur="25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250" fill="hold"/>
                                        <p:tgtEl>
                                          <p:spTgt spid="31"/>
                                        </p:tgtEl>
                                        <p:attrNameLst>
                                          <p:attrName>ppt_x</p:attrName>
                                        </p:attrNameLst>
                                      </p:cBhvr>
                                      <p:tavLst>
                                        <p:tav tm="0">
                                          <p:val>
                                            <p:strVal val="#ppt_x"/>
                                          </p:val>
                                        </p:tav>
                                        <p:tav tm="100000">
                                          <p:val>
                                            <p:strVal val="#ppt_x"/>
                                          </p:val>
                                        </p:tav>
                                      </p:tavLst>
                                    </p:anim>
                                    <p:anim calcmode="lin" valueType="num">
                                      <p:cBhvr additive="base">
                                        <p:cTn id="17" dur="250" fill="hold"/>
                                        <p:tgtEl>
                                          <p:spTgt spid="3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250" fill="hold"/>
                                        <p:tgtEl>
                                          <p:spTgt spid="32"/>
                                        </p:tgtEl>
                                        <p:attrNameLst>
                                          <p:attrName>ppt_x</p:attrName>
                                        </p:attrNameLst>
                                      </p:cBhvr>
                                      <p:tavLst>
                                        <p:tav tm="0">
                                          <p:val>
                                            <p:strVal val="#ppt_x"/>
                                          </p:val>
                                        </p:tav>
                                        <p:tav tm="100000">
                                          <p:val>
                                            <p:strVal val="#ppt_x"/>
                                          </p:val>
                                        </p:tav>
                                      </p:tavLst>
                                    </p:anim>
                                    <p:anim calcmode="lin" valueType="num">
                                      <p:cBhvr additive="base">
                                        <p:cTn id="22" dur="25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250" fill="hold"/>
                                        <p:tgtEl>
                                          <p:spTgt spid="33"/>
                                        </p:tgtEl>
                                        <p:attrNameLst>
                                          <p:attrName>ppt_x</p:attrName>
                                        </p:attrNameLst>
                                      </p:cBhvr>
                                      <p:tavLst>
                                        <p:tav tm="0">
                                          <p:val>
                                            <p:strVal val="#ppt_x"/>
                                          </p:val>
                                        </p:tav>
                                        <p:tav tm="100000">
                                          <p:val>
                                            <p:strVal val="#ppt_x"/>
                                          </p:val>
                                        </p:tav>
                                      </p:tavLst>
                                    </p:anim>
                                    <p:anim calcmode="lin" valueType="num">
                                      <p:cBhvr additive="base">
                                        <p:cTn id="27" dur="25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250" fill="hold"/>
                                        <p:tgtEl>
                                          <p:spTgt spid="34"/>
                                        </p:tgtEl>
                                        <p:attrNameLst>
                                          <p:attrName>ppt_x</p:attrName>
                                        </p:attrNameLst>
                                      </p:cBhvr>
                                      <p:tavLst>
                                        <p:tav tm="0">
                                          <p:val>
                                            <p:strVal val="#ppt_x"/>
                                          </p:val>
                                        </p:tav>
                                        <p:tav tm="100000">
                                          <p:val>
                                            <p:strVal val="#ppt_x"/>
                                          </p:val>
                                        </p:tav>
                                      </p:tavLst>
                                    </p:anim>
                                    <p:anim calcmode="lin" valueType="num">
                                      <p:cBhvr additive="base">
                                        <p:cTn id="32" dur="25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250" fill="hold"/>
                                        <p:tgtEl>
                                          <p:spTgt spid="35"/>
                                        </p:tgtEl>
                                        <p:attrNameLst>
                                          <p:attrName>ppt_x</p:attrName>
                                        </p:attrNameLst>
                                      </p:cBhvr>
                                      <p:tavLst>
                                        <p:tav tm="0">
                                          <p:val>
                                            <p:strVal val="#ppt_x"/>
                                          </p:val>
                                        </p:tav>
                                        <p:tav tm="100000">
                                          <p:val>
                                            <p:strVal val="#ppt_x"/>
                                          </p:val>
                                        </p:tav>
                                      </p:tavLst>
                                    </p:anim>
                                    <p:anim calcmode="lin" valueType="num">
                                      <p:cBhvr additive="base">
                                        <p:cTn id="37" dur="250" fill="hold"/>
                                        <p:tgtEl>
                                          <p:spTgt spid="3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50"/>
                                        <p:tgtEl>
                                          <p:spTgt spid="8"/>
                                        </p:tgtEl>
                                      </p:cBhvr>
                                    </p:animEffect>
                                    <p:anim calcmode="lin" valueType="num">
                                      <p:cBhvr>
                                        <p:cTn id="42" dur="250" fill="hold"/>
                                        <p:tgtEl>
                                          <p:spTgt spid="8"/>
                                        </p:tgtEl>
                                        <p:attrNameLst>
                                          <p:attrName>ppt_x</p:attrName>
                                        </p:attrNameLst>
                                      </p:cBhvr>
                                      <p:tavLst>
                                        <p:tav tm="0">
                                          <p:val>
                                            <p:strVal val="#ppt_x"/>
                                          </p:val>
                                        </p:tav>
                                        <p:tav tm="100000">
                                          <p:val>
                                            <p:strVal val="#ppt_x"/>
                                          </p:val>
                                        </p:tav>
                                      </p:tavLst>
                                    </p:anim>
                                    <p:anim calcmode="lin" valueType="num">
                                      <p:cBhvr>
                                        <p:cTn id="43" dur="25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anim calcmode="lin" valueType="num">
                                      <p:cBhvr>
                                        <p:cTn id="54" dur="250" fill="hold"/>
                                        <p:tgtEl>
                                          <p:spTgt spid="15"/>
                                        </p:tgtEl>
                                        <p:attrNameLst>
                                          <p:attrName>ppt_x</p:attrName>
                                        </p:attrNameLst>
                                      </p:cBhvr>
                                      <p:tavLst>
                                        <p:tav tm="0">
                                          <p:val>
                                            <p:strVal val="#ppt_x"/>
                                          </p:val>
                                        </p:tav>
                                        <p:tav tm="100000">
                                          <p:val>
                                            <p:strVal val="#ppt_x"/>
                                          </p:val>
                                        </p:tav>
                                      </p:tavLst>
                                    </p:anim>
                                    <p:anim calcmode="lin" valueType="num">
                                      <p:cBhvr>
                                        <p:cTn id="55" dur="25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anim calcmode="lin" valueType="num">
                                      <p:cBhvr>
                                        <p:cTn id="60" dur="250" fill="hold"/>
                                        <p:tgtEl>
                                          <p:spTgt spid="17"/>
                                        </p:tgtEl>
                                        <p:attrNameLst>
                                          <p:attrName>ppt_x</p:attrName>
                                        </p:attrNameLst>
                                      </p:cBhvr>
                                      <p:tavLst>
                                        <p:tav tm="0">
                                          <p:val>
                                            <p:strVal val="#ppt_x"/>
                                          </p:val>
                                        </p:tav>
                                        <p:tav tm="100000">
                                          <p:val>
                                            <p:strVal val="#ppt_x"/>
                                          </p:val>
                                        </p:tav>
                                      </p:tavLst>
                                    </p:anim>
                                    <p:anim calcmode="lin" valueType="num">
                                      <p:cBhvr>
                                        <p:cTn id="61" dur="25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50"/>
                                        <p:tgtEl>
                                          <p:spTgt spid="20"/>
                                        </p:tgtEl>
                                      </p:cBhvr>
                                    </p:animEffect>
                                    <p:anim calcmode="lin" valueType="num">
                                      <p:cBhvr>
                                        <p:cTn id="66" dur="250" fill="hold"/>
                                        <p:tgtEl>
                                          <p:spTgt spid="20"/>
                                        </p:tgtEl>
                                        <p:attrNameLst>
                                          <p:attrName>ppt_x</p:attrName>
                                        </p:attrNameLst>
                                      </p:cBhvr>
                                      <p:tavLst>
                                        <p:tav tm="0">
                                          <p:val>
                                            <p:strVal val="#ppt_x"/>
                                          </p:val>
                                        </p:tav>
                                        <p:tav tm="100000">
                                          <p:val>
                                            <p:strVal val="#ppt_x"/>
                                          </p:val>
                                        </p:tav>
                                      </p:tavLst>
                                    </p:anim>
                                    <p:anim calcmode="lin" valueType="num">
                                      <p:cBhvr>
                                        <p:cTn id="67" dur="250" fill="hold"/>
                                        <p:tgtEl>
                                          <p:spTgt spid="20"/>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2"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250"/>
                                        <p:tgtEl>
                                          <p:spTgt spid="23"/>
                                        </p:tgtEl>
                                      </p:cBhvr>
                                    </p:animEffect>
                                    <p:anim calcmode="lin" valueType="num">
                                      <p:cBhvr>
                                        <p:cTn id="72" dur="250" fill="hold"/>
                                        <p:tgtEl>
                                          <p:spTgt spid="23"/>
                                        </p:tgtEl>
                                        <p:attrNameLst>
                                          <p:attrName>ppt_x</p:attrName>
                                        </p:attrNameLst>
                                      </p:cBhvr>
                                      <p:tavLst>
                                        <p:tav tm="0">
                                          <p:val>
                                            <p:strVal val="#ppt_x"/>
                                          </p:val>
                                        </p:tav>
                                        <p:tav tm="100000">
                                          <p:val>
                                            <p:strVal val="#ppt_x"/>
                                          </p:val>
                                        </p:tav>
                                      </p:tavLst>
                                    </p:anim>
                                    <p:anim calcmode="lin" valueType="num">
                                      <p:cBhvr>
                                        <p:cTn id="73" dur="250" fill="hold"/>
                                        <p:tgtEl>
                                          <p:spTgt spid="23"/>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250"/>
                                        <p:tgtEl>
                                          <p:spTgt spid="27"/>
                                        </p:tgtEl>
                                      </p:cBhvr>
                                    </p:animEffect>
                                    <p:anim calcmode="lin" valueType="num">
                                      <p:cBhvr>
                                        <p:cTn id="78" dur="250" fill="hold"/>
                                        <p:tgtEl>
                                          <p:spTgt spid="27"/>
                                        </p:tgtEl>
                                        <p:attrNameLst>
                                          <p:attrName>ppt_x</p:attrName>
                                        </p:attrNameLst>
                                      </p:cBhvr>
                                      <p:tavLst>
                                        <p:tav tm="0">
                                          <p:val>
                                            <p:strVal val="#ppt_x"/>
                                          </p:val>
                                        </p:tav>
                                        <p:tav tm="100000">
                                          <p:val>
                                            <p:strVal val="#ppt_x"/>
                                          </p:val>
                                        </p:tav>
                                      </p:tavLst>
                                    </p:anim>
                                    <p:anim calcmode="lin" valueType="num">
                                      <p:cBhvr>
                                        <p:cTn id="79" dur="250" fill="hold"/>
                                        <p:tgtEl>
                                          <p:spTgt spid="27"/>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42"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250"/>
                                        <p:tgtEl>
                                          <p:spTgt spid="28"/>
                                        </p:tgtEl>
                                      </p:cBhvr>
                                    </p:animEffect>
                                    <p:anim calcmode="lin" valueType="num">
                                      <p:cBhvr>
                                        <p:cTn id="84" dur="250" fill="hold"/>
                                        <p:tgtEl>
                                          <p:spTgt spid="28"/>
                                        </p:tgtEl>
                                        <p:attrNameLst>
                                          <p:attrName>ppt_x</p:attrName>
                                        </p:attrNameLst>
                                      </p:cBhvr>
                                      <p:tavLst>
                                        <p:tav tm="0">
                                          <p:val>
                                            <p:strVal val="#ppt_x"/>
                                          </p:val>
                                        </p:tav>
                                        <p:tav tm="100000">
                                          <p:val>
                                            <p:strVal val="#ppt_x"/>
                                          </p:val>
                                        </p:tav>
                                      </p:tavLst>
                                    </p:anim>
                                    <p:anim calcmode="lin" valueType="num">
                                      <p:cBhvr>
                                        <p:cTn id="85" dur="250" fill="hold"/>
                                        <p:tgtEl>
                                          <p:spTgt spid="28"/>
                                        </p:tgtEl>
                                        <p:attrNameLst>
                                          <p:attrName>ppt_y</p:attrName>
                                        </p:attrNameLst>
                                      </p:cBhvr>
                                      <p:tavLst>
                                        <p:tav tm="0">
                                          <p:val>
                                            <p:strVal val="#ppt_y+.1"/>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250"/>
                                        <p:tgtEl>
                                          <p:spTgt spid="29"/>
                                        </p:tgtEl>
                                      </p:cBhvr>
                                    </p:animEffect>
                                    <p:anim calcmode="lin" valueType="num">
                                      <p:cBhvr>
                                        <p:cTn id="90" dur="250" fill="hold"/>
                                        <p:tgtEl>
                                          <p:spTgt spid="29"/>
                                        </p:tgtEl>
                                        <p:attrNameLst>
                                          <p:attrName>ppt_x</p:attrName>
                                        </p:attrNameLst>
                                      </p:cBhvr>
                                      <p:tavLst>
                                        <p:tav tm="0">
                                          <p:val>
                                            <p:strVal val="#ppt_x"/>
                                          </p:val>
                                        </p:tav>
                                        <p:tav tm="100000">
                                          <p:val>
                                            <p:strVal val="#ppt_x"/>
                                          </p:val>
                                        </p:tav>
                                      </p:tavLst>
                                    </p:anim>
                                    <p:anim calcmode="lin" valueType="num">
                                      <p:cBhvr>
                                        <p:cTn id="91" dur="250" fill="hold"/>
                                        <p:tgtEl>
                                          <p:spTgt spid="29"/>
                                        </p:tgtEl>
                                        <p:attrNameLst>
                                          <p:attrName>ppt_y</p:attrName>
                                        </p:attrNameLst>
                                      </p:cBhvr>
                                      <p:tavLst>
                                        <p:tav tm="0">
                                          <p:val>
                                            <p:strVal val="#ppt_y+.1"/>
                                          </p:val>
                                        </p:tav>
                                        <p:tav tm="100000">
                                          <p:val>
                                            <p:strVal val="#ppt_y"/>
                                          </p:val>
                                        </p:tav>
                                      </p:tavLst>
                                    </p:anim>
                                  </p:childTnLst>
                                </p:cTn>
                              </p:par>
                            </p:childTnLst>
                          </p:cTn>
                        </p:par>
                        <p:par>
                          <p:cTn id="92" fill="hold">
                            <p:stCondLst>
                              <p:cond delay="8000"/>
                            </p:stCondLst>
                            <p:childTnLst>
                              <p:par>
                                <p:cTn id="93" presetID="42" presetClass="entr" presetSubtype="0"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250"/>
                                        <p:tgtEl>
                                          <p:spTgt spid="11"/>
                                        </p:tgtEl>
                                      </p:cBhvr>
                                    </p:animEffect>
                                    <p:anim calcmode="lin" valueType="num">
                                      <p:cBhvr>
                                        <p:cTn id="96" dur="250" fill="hold"/>
                                        <p:tgtEl>
                                          <p:spTgt spid="11"/>
                                        </p:tgtEl>
                                        <p:attrNameLst>
                                          <p:attrName>ppt_x</p:attrName>
                                        </p:attrNameLst>
                                      </p:cBhvr>
                                      <p:tavLst>
                                        <p:tav tm="0">
                                          <p:val>
                                            <p:strVal val="#ppt_x"/>
                                          </p:val>
                                        </p:tav>
                                        <p:tav tm="100000">
                                          <p:val>
                                            <p:strVal val="#ppt_x"/>
                                          </p:val>
                                        </p:tav>
                                      </p:tavLst>
                                    </p:anim>
                                    <p:anim calcmode="lin" valueType="num">
                                      <p:cBhvr>
                                        <p:cTn id="97" dur="250" fill="hold"/>
                                        <p:tgtEl>
                                          <p:spTgt spid="11"/>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250"/>
                                        <p:tgtEl>
                                          <p:spTgt spid="13"/>
                                        </p:tgtEl>
                                      </p:cBhvr>
                                    </p:animEffect>
                                    <p:anim calcmode="lin" valueType="num">
                                      <p:cBhvr>
                                        <p:cTn id="102" dur="250" fill="hold"/>
                                        <p:tgtEl>
                                          <p:spTgt spid="13"/>
                                        </p:tgtEl>
                                        <p:attrNameLst>
                                          <p:attrName>ppt_x</p:attrName>
                                        </p:attrNameLst>
                                      </p:cBhvr>
                                      <p:tavLst>
                                        <p:tav tm="0">
                                          <p:val>
                                            <p:strVal val="#ppt_x"/>
                                          </p:val>
                                        </p:tav>
                                        <p:tav tm="100000">
                                          <p:val>
                                            <p:strVal val="#ppt_x"/>
                                          </p:val>
                                        </p:tav>
                                      </p:tavLst>
                                    </p:anim>
                                    <p:anim calcmode="lin" valueType="num">
                                      <p:cBhvr>
                                        <p:cTn id="103" dur="250" fill="hold"/>
                                        <p:tgtEl>
                                          <p:spTgt spid="13"/>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42" presetClass="entr" presetSubtype="0"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fade">
                                      <p:cBhvr>
                                        <p:cTn id="107" dur="250"/>
                                        <p:tgtEl>
                                          <p:spTgt spid="16"/>
                                        </p:tgtEl>
                                      </p:cBhvr>
                                    </p:animEffect>
                                    <p:anim calcmode="lin" valueType="num">
                                      <p:cBhvr>
                                        <p:cTn id="108" dur="250" fill="hold"/>
                                        <p:tgtEl>
                                          <p:spTgt spid="16"/>
                                        </p:tgtEl>
                                        <p:attrNameLst>
                                          <p:attrName>ppt_x</p:attrName>
                                        </p:attrNameLst>
                                      </p:cBhvr>
                                      <p:tavLst>
                                        <p:tav tm="0">
                                          <p:val>
                                            <p:strVal val="#ppt_x"/>
                                          </p:val>
                                        </p:tav>
                                        <p:tav tm="100000">
                                          <p:val>
                                            <p:strVal val="#ppt_x"/>
                                          </p:val>
                                        </p:tav>
                                      </p:tavLst>
                                    </p:anim>
                                    <p:anim calcmode="lin" valueType="num">
                                      <p:cBhvr>
                                        <p:cTn id="109" dur="2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27" grpId="0"/>
      <p:bldP spid="28" grpId="0"/>
      <p:bldP spid="29" grpId="0"/>
      <p:bldP spid="30" grpId="0" animBg="1"/>
      <p:bldP spid="31" grpId="0"/>
      <p:bldP spid="32" grpId="0" animBg="1"/>
      <p:bldP spid="33" grpId="0"/>
      <p:bldP spid="34" grpId="0" animBg="1"/>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矩形 12"/>
          <p:cNvSpPr/>
          <p:nvPr/>
        </p:nvSpPr>
        <p:spPr>
          <a:xfrm>
            <a:off x="3228785" y="3424997"/>
            <a:ext cx="6004236" cy="5207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B6BA"/>
              </a:solidFill>
              <a:latin typeface="微软雅黑" panose="020B0503020204020204" pitchFamily="34" charset="-122"/>
              <a:ea typeface="微软雅黑" panose="020B0503020204020204" pitchFamily="34" charset="-122"/>
            </a:endParaRPr>
          </a:p>
        </p:txBody>
      </p:sp>
      <p:sp>
        <p:nvSpPr>
          <p:cNvPr id="14" name="TextBox 4"/>
          <p:cNvSpPr txBox="1"/>
          <p:nvPr/>
        </p:nvSpPr>
        <p:spPr>
          <a:xfrm>
            <a:off x="2990851" y="2268257"/>
            <a:ext cx="6312947" cy="923330"/>
          </a:xfrm>
          <a:prstGeom prst="rect">
            <a:avLst/>
          </a:prstGeom>
          <a:noFill/>
        </p:spPr>
        <p:txBody>
          <a:bodyPr wrap="none" rtlCol="0">
            <a:spAutoFit/>
          </a:bodyPr>
          <a:lstStyle/>
          <a:p>
            <a:pPr algn="ctr"/>
            <a:r>
              <a:rPr lang="zh-CN" altLang="en-US" sz="5400" b="1" spc="300" dirty="0">
                <a:solidFill>
                  <a:srgbClr val="0093AC"/>
                </a:solidFill>
                <a:latin typeface="微软雅黑" panose="020B0503020204020204" pitchFamily="34" charset="-122"/>
                <a:ea typeface="微软雅黑" panose="020B0503020204020204" pitchFamily="34" charset="-122"/>
              </a:rPr>
              <a:t>谢谢您的观看指导</a:t>
            </a:r>
            <a:r>
              <a:rPr lang="en-US" altLang="zh-CN" sz="5400" b="1" spc="300" dirty="0">
                <a:solidFill>
                  <a:srgbClr val="0093AC"/>
                </a:solidFill>
                <a:latin typeface="微软雅黑" panose="020B0503020204020204" pitchFamily="34" charset="-122"/>
                <a:ea typeface="微软雅黑" panose="020B0503020204020204" pitchFamily="34" charset="-122"/>
              </a:rPr>
              <a:t>!</a:t>
            </a:r>
          </a:p>
        </p:txBody>
      </p:sp>
      <p:sp>
        <p:nvSpPr>
          <p:cNvPr id="15" name="矩形 14"/>
          <p:cNvSpPr/>
          <p:nvPr/>
        </p:nvSpPr>
        <p:spPr>
          <a:xfrm>
            <a:off x="3113456" y="3305354"/>
            <a:ext cx="6004236" cy="520775"/>
          </a:xfrm>
          <a:prstGeom prst="rect">
            <a:avLst/>
          </a:prstGeom>
          <a:solidFill>
            <a:srgbClr val="0093AC"/>
          </a:solidFill>
          <a:ln>
            <a:solidFill>
              <a:srgbClr val="009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B6BA"/>
              </a:solidFill>
              <a:latin typeface="微软雅黑" panose="020B0503020204020204" pitchFamily="34" charset="-122"/>
              <a:ea typeface="微软雅黑" panose="020B0503020204020204" pitchFamily="34" charset="-122"/>
            </a:endParaRPr>
          </a:p>
        </p:txBody>
      </p:sp>
      <p:sp>
        <p:nvSpPr>
          <p:cNvPr id="16" name="TextBox 4"/>
          <p:cNvSpPr txBox="1"/>
          <p:nvPr/>
        </p:nvSpPr>
        <p:spPr>
          <a:xfrm>
            <a:off x="3852322" y="3307719"/>
            <a:ext cx="4621778" cy="523220"/>
          </a:xfrm>
          <a:prstGeom prst="rect">
            <a:avLst/>
          </a:prstGeom>
          <a:noFill/>
        </p:spPr>
        <p:txBody>
          <a:bodyPr wrap="none" rtlCol="0">
            <a:spAutoFit/>
          </a:bodyPr>
          <a:lstStyle/>
          <a:p>
            <a:pPr algn="ctr"/>
            <a:r>
              <a:rPr lang="zh-CN" altLang="en-US" sz="2800" spc="600" dirty="0">
                <a:solidFill>
                  <a:schemeClr val="bg1"/>
                </a:solidFill>
                <a:latin typeface="微软雅黑" panose="020B0503020204020204" pitchFamily="34" charset="-122"/>
                <a:ea typeface="微软雅黑" panose="020B0503020204020204" pitchFamily="34" charset="-122"/>
              </a:rPr>
              <a:t>卡</a:t>
            </a:r>
            <a:r>
              <a:rPr lang="en-US" altLang="zh-CN" sz="2800" spc="600" dirty="0">
                <a:solidFill>
                  <a:schemeClr val="bg1"/>
                </a:solidFill>
                <a:latin typeface="微软雅黑" panose="020B0503020204020204" pitchFamily="34" charset="-122"/>
                <a:ea typeface="微软雅黑" panose="020B0503020204020204" pitchFamily="34" charset="-122"/>
              </a:rPr>
              <a:t>/</a:t>
            </a:r>
            <a:r>
              <a:rPr lang="zh-CN" altLang="en-US" sz="2800" spc="600" dirty="0">
                <a:solidFill>
                  <a:schemeClr val="bg1"/>
                </a:solidFill>
                <a:latin typeface="微软雅黑" panose="020B0503020204020204" pitchFamily="34" charset="-122"/>
                <a:ea typeface="微软雅黑" panose="020B0503020204020204" pitchFamily="34" charset="-122"/>
              </a:rPr>
              <a:t>通</a:t>
            </a:r>
            <a:r>
              <a:rPr lang="en-US" altLang="zh-CN" sz="2800" spc="600" dirty="0">
                <a:solidFill>
                  <a:schemeClr val="bg1"/>
                </a:solidFill>
                <a:latin typeface="微软雅黑" panose="020B0503020204020204" pitchFamily="34" charset="-122"/>
                <a:ea typeface="微软雅黑" panose="020B0503020204020204" pitchFamily="34" charset="-122"/>
              </a:rPr>
              <a:t>/</a:t>
            </a:r>
            <a:r>
              <a:rPr lang="zh-CN" altLang="en-US" sz="2800" spc="600" dirty="0">
                <a:solidFill>
                  <a:schemeClr val="bg1"/>
                </a:solidFill>
                <a:latin typeface="微软雅黑" panose="020B0503020204020204" pitchFamily="34" charset="-122"/>
                <a:ea typeface="微软雅黑" panose="020B0503020204020204" pitchFamily="34" charset="-122"/>
              </a:rPr>
              <a:t>教</a:t>
            </a:r>
            <a:r>
              <a:rPr lang="en-US" altLang="zh-CN" sz="2800" spc="600" dirty="0">
                <a:solidFill>
                  <a:schemeClr val="bg1"/>
                </a:solidFill>
                <a:latin typeface="微软雅黑" panose="020B0503020204020204" pitchFamily="34" charset="-122"/>
                <a:ea typeface="微软雅黑" panose="020B0503020204020204" pitchFamily="34" charset="-122"/>
              </a:rPr>
              <a:t>/</a:t>
            </a:r>
            <a:r>
              <a:rPr lang="zh-CN" altLang="en-US" sz="2800" spc="600" dirty="0">
                <a:solidFill>
                  <a:schemeClr val="bg1"/>
                </a:solidFill>
                <a:latin typeface="微软雅黑" panose="020B0503020204020204" pitchFamily="34" charset="-122"/>
                <a:ea typeface="微软雅黑" panose="020B0503020204020204" pitchFamily="34" charset="-122"/>
              </a:rPr>
              <a:t>育</a:t>
            </a:r>
            <a:r>
              <a:rPr lang="en-US" altLang="zh-CN" sz="2800" spc="600" dirty="0">
                <a:solidFill>
                  <a:schemeClr val="bg1"/>
                </a:solidFill>
                <a:latin typeface="微软雅黑" panose="020B0503020204020204" pitchFamily="34" charset="-122"/>
                <a:ea typeface="微软雅黑" panose="020B0503020204020204" pitchFamily="34" charset="-122"/>
              </a:rPr>
              <a:t>/</a:t>
            </a:r>
            <a:r>
              <a:rPr lang="zh-CN" altLang="en-US" sz="2800" spc="600" dirty="0">
                <a:solidFill>
                  <a:schemeClr val="bg1"/>
                </a:solidFill>
                <a:latin typeface="微软雅黑" panose="020B0503020204020204" pitchFamily="34" charset="-122"/>
                <a:ea typeface="微软雅黑" panose="020B0503020204020204" pitchFamily="34" charset="-122"/>
              </a:rPr>
              <a:t>类</a:t>
            </a:r>
            <a:r>
              <a:rPr lang="en-US" altLang="zh-CN" sz="2800" spc="600" dirty="0">
                <a:solidFill>
                  <a:schemeClr val="bg1"/>
                </a:solidFill>
                <a:latin typeface="微软雅黑" panose="020B0503020204020204" pitchFamily="34" charset="-122"/>
                <a:ea typeface="微软雅黑" panose="020B0503020204020204" pitchFamily="34" charset="-122"/>
              </a:rPr>
              <a:t>/</a:t>
            </a:r>
            <a:r>
              <a:rPr lang="zh-CN" altLang="en-US" sz="2800" spc="600" dirty="0">
                <a:solidFill>
                  <a:schemeClr val="bg1"/>
                </a:solidFill>
                <a:latin typeface="微软雅黑" panose="020B0503020204020204" pitchFamily="34" charset="-122"/>
                <a:ea typeface="微软雅黑" panose="020B0503020204020204" pitchFamily="34" charset="-122"/>
              </a:rPr>
              <a:t>通</a:t>
            </a:r>
            <a:r>
              <a:rPr lang="en-US" altLang="zh-CN" sz="2800" spc="600" dirty="0">
                <a:solidFill>
                  <a:schemeClr val="bg1"/>
                </a:solidFill>
                <a:latin typeface="微软雅黑" panose="020B0503020204020204" pitchFamily="34" charset="-122"/>
                <a:ea typeface="微软雅黑" panose="020B0503020204020204" pitchFamily="34" charset="-122"/>
              </a:rPr>
              <a:t>/</a:t>
            </a:r>
            <a:r>
              <a:rPr lang="zh-CN" altLang="en-US" sz="2800" spc="600" dirty="0">
                <a:solidFill>
                  <a:schemeClr val="bg1"/>
                </a:solidFill>
                <a:latin typeface="微软雅黑" panose="020B0503020204020204" pitchFamily="34" charset="-122"/>
                <a:ea typeface="微软雅黑" panose="020B0503020204020204" pitchFamily="34" charset="-122"/>
              </a:rPr>
              <a:t>用</a:t>
            </a:r>
            <a:endParaRPr lang="en-US" altLang="zh-CN" sz="2800" spc="600" dirty="0">
              <a:solidFill>
                <a:schemeClr val="bg1"/>
              </a:solidFill>
              <a:latin typeface="微软雅黑" panose="020B0503020204020204" pitchFamily="34" charset="-122"/>
              <a:ea typeface="微软雅黑" panose="020B0503020204020204" pitchFamily="34" charset="-122"/>
            </a:endParaRPr>
          </a:p>
        </p:txBody>
      </p:sp>
      <p:sp>
        <p:nvSpPr>
          <p:cNvPr id="17" name="TextBox 23"/>
          <p:cNvSpPr txBox="1"/>
          <p:nvPr/>
        </p:nvSpPr>
        <p:spPr>
          <a:xfrm>
            <a:off x="3107106" y="4033468"/>
            <a:ext cx="6055036" cy="646331"/>
          </a:xfrm>
          <a:prstGeom prst="rect">
            <a:avLst/>
          </a:prstGeom>
          <a:noFill/>
        </p:spPr>
        <p:txBody>
          <a:bodyPr wrap="square" rtlCol="0">
            <a:spAutoFit/>
          </a:bodyPr>
          <a:lstStyle/>
          <a:p>
            <a:pPr algn="ctr"/>
            <a:r>
              <a:rPr lang="en-US" altLang="zh-CN" sz="900" dirty="0">
                <a:solidFill>
                  <a:schemeClr val="bg1">
                    <a:lumMod val="50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r>
              <a:rPr lang="en-US" altLang="zh-CN" sz="900" dirty="0" err="1">
                <a:solidFill>
                  <a:schemeClr val="bg1">
                    <a:lumMod val="50000"/>
                  </a:schemeClr>
                </a:solidFill>
                <a:latin typeface="微软雅黑" panose="020B0503020204020204" pitchFamily="34" charset="-122"/>
                <a:ea typeface="微软雅黑" panose="020B0503020204020204" pitchFamily="34" charset="-122"/>
              </a:rPr>
              <a:t>thisbox</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a:p>
            <a:pPr algn="ctr"/>
            <a:r>
              <a:rPr lang="en-US" altLang="zh-CN" sz="900" dirty="0">
                <a:solidFill>
                  <a:schemeClr val="bg1">
                    <a:lumMod val="50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r>
              <a:rPr lang="en-US" altLang="zh-CN" sz="900" dirty="0" err="1">
                <a:solidFill>
                  <a:schemeClr val="bg1">
                    <a:lumMod val="50000"/>
                  </a:schemeClr>
                </a:solidFill>
                <a:latin typeface="微软雅黑" panose="020B0503020204020204" pitchFamily="34" charset="-122"/>
                <a:ea typeface="微软雅黑" panose="020B0503020204020204" pitchFamily="34" charset="-122"/>
              </a:rPr>
              <a:t>thisbox</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a:p>
            <a:pPr algn="ctr"/>
            <a:r>
              <a:rPr lang="en-US" altLang="zh-CN" sz="900" dirty="0">
                <a:solidFill>
                  <a:schemeClr val="bg1">
                    <a:lumMod val="50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r>
              <a:rPr lang="en-US" altLang="zh-CN" sz="900" dirty="0" err="1">
                <a:solidFill>
                  <a:schemeClr val="bg1">
                    <a:lumMod val="50000"/>
                  </a:schemeClr>
                </a:solidFill>
                <a:latin typeface="微软雅黑" panose="020B0503020204020204" pitchFamily="34" charset="-122"/>
                <a:ea typeface="微软雅黑" panose="020B0503020204020204" pitchFamily="34" charset="-122"/>
              </a:rPr>
              <a:t>thisbox</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a:p>
            <a:pPr algn="ctr"/>
            <a:r>
              <a:rPr lang="en-US" altLang="zh-CN" sz="900" dirty="0">
                <a:solidFill>
                  <a:schemeClr val="bg1">
                    <a:lumMod val="50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r>
              <a:rPr lang="en-US" altLang="zh-CN" sz="900" dirty="0" err="1">
                <a:solidFill>
                  <a:schemeClr val="bg1">
                    <a:lumMod val="50000"/>
                  </a:schemeClr>
                </a:solidFill>
                <a:latin typeface="微软雅黑" panose="020B0503020204020204" pitchFamily="34" charset="-122"/>
                <a:ea typeface="微软雅黑" panose="020B0503020204020204" pitchFamily="34" charset="-122"/>
              </a:rPr>
              <a:t>thisbox</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4" presetClass="entr" presetSubtype="10" fill="hold" grpId="0" nodeType="afterEffect">
                                  <p:stCondLst>
                                    <p:cond delay="0"/>
                                  </p:stCondLst>
                                  <p:iterate type="lt">
                                    <p:tmPct val="30000"/>
                                  </p:iterate>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par>
                                <p:cTn id="12" presetID="22" presetClass="entr" presetSubtype="8" fill="hold" grpId="0" nodeType="withEffect" nodePh="1">
                                  <p:stCondLst>
                                    <p:cond delay="25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700"/>
                            </p:stCondLst>
                            <p:childTnLst>
                              <p:par>
                                <p:cTn id="16" presetID="14" presetClass="entr" presetSubtype="10" fill="hold" grpId="0" nodeType="afterEffect">
                                  <p:stCondLst>
                                    <p:cond delay="0"/>
                                  </p:stCondLst>
                                  <p:iterate type="lt">
                                    <p:tmPct val="30000"/>
                                  </p:iterate>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250"/>
                                        <p:tgtEl>
                                          <p:spTgt spid="16"/>
                                        </p:tgtEl>
                                      </p:cBhvr>
                                    </p:animEffect>
                                  </p:childTnLst>
                                </p:cTn>
                              </p:par>
                            </p:childTnLst>
                          </p:cTn>
                        </p:par>
                        <p:par>
                          <p:cTn id="19" fill="hold">
                            <p:stCondLst>
                              <p:cond delay="2849"/>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17"/>
                                        </p:tgtEl>
                                        <p:attrNameLst>
                                          <p:attrName>style.visibility</p:attrName>
                                        </p:attrNameLst>
                                      </p:cBhvr>
                                      <p:to>
                                        <p:strVal val="visible"/>
                                      </p:to>
                                    </p:set>
                                    <p:animEffect transition="in" filter="wipe(left)">
                                      <p:cBhvr>
                                        <p:cTn id="22" dur="20"/>
                                        <p:tgtEl>
                                          <p:spTgt spid="17"/>
                                        </p:tgtEl>
                                      </p:cBhvr>
                                    </p:animEffect>
                                  </p:childTnLst>
                                </p:cTn>
                              </p:par>
                              <p:par>
                                <p:cTn id="23" presetID="22" presetClass="entr" presetSubtype="8" fill="hold" grpId="0" nodeType="withEffect" nodePh="1">
                                  <p:stCondLst>
                                    <p:cond delay="25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a:off x="6182252" y="1686929"/>
            <a:ext cx="689378" cy="3359872"/>
            <a:chOff x="5212001" y="2432351"/>
            <a:chExt cx="470985" cy="2672393"/>
          </a:xfrm>
        </p:grpSpPr>
        <p:sp>
          <p:nvSpPr>
            <p:cNvPr id="13" name="圆角矩形 52"/>
            <p:cNvSpPr/>
            <p:nvPr/>
          </p:nvSpPr>
          <p:spPr>
            <a:xfrm rot="5400000">
              <a:off x="4096850" y="3547502"/>
              <a:ext cx="2672393" cy="442091"/>
            </a:xfrm>
            <a:prstGeom prst="roundRect">
              <a:avLst/>
            </a:prstGeom>
            <a:noFill/>
            <a:ln>
              <a:solidFill>
                <a:srgbClr val="009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0093AC"/>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220384" y="2579119"/>
              <a:ext cx="462602" cy="2399049"/>
            </a:xfrm>
            <a:prstGeom prst="rect">
              <a:avLst/>
            </a:prstGeom>
            <a:noFill/>
          </p:spPr>
          <p:txBody>
            <a:bodyPr vert="eaVert" wrap="none" rtlCol="0">
              <a:spAutoFit/>
            </a:bodyPr>
            <a:lstStyle/>
            <a:p>
              <a:pPr algn="ctr"/>
              <a:r>
                <a:rPr lang="zh-CN" altLang="en-US" sz="3200" b="1" spc="600" dirty="0">
                  <a:solidFill>
                    <a:srgbClr val="0093AC"/>
                  </a:solidFill>
                  <a:latin typeface="微软雅黑" panose="020B0503020204020204" pitchFamily="34" charset="-122"/>
                  <a:ea typeface="微软雅黑" panose="020B0503020204020204" pitchFamily="34" charset="-122"/>
                </a:rPr>
                <a:t>教学工作回顾</a:t>
              </a:r>
            </a:p>
          </p:txBody>
        </p:sp>
      </p:grpSp>
      <p:cxnSp>
        <p:nvCxnSpPr>
          <p:cNvPr id="18" name="Straight Connector 24"/>
          <p:cNvCxnSpPr/>
          <p:nvPr/>
        </p:nvCxnSpPr>
        <p:spPr>
          <a:xfrm rot="5400000">
            <a:off x="4198347" y="3366865"/>
            <a:ext cx="3359872" cy="0"/>
          </a:xfrm>
          <a:prstGeom prst="line">
            <a:avLst/>
          </a:prstGeom>
          <a:ln>
            <a:solidFill>
              <a:srgbClr val="0093AC"/>
            </a:solidFill>
          </a:ln>
        </p:spPr>
        <p:style>
          <a:lnRef idx="1">
            <a:schemeClr val="accent1"/>
          </a:lnRef>
          <a:fillRef idx="0">
            <a:schemeClr val="accent1"/>
          </a:fillRef>
          <a:effectRef idx="0">
            <a:schemeClr val="accent1"/>
          </a:effectRef>
          <a:fontRef idx="minor">
            <a:schemeClr val="tx1"/>
          </a:fontRef>
        </p:style>
      </p:cxnSp>
      <p:sp>
        <p:nvSpPr>
          <p:cNvPr id="19" name="MH_Others_1"/>
          <p:cNvSpPr txBox="1"/>
          <p:nvPr>
            <p:custDataLst>
              <p:tags r:id="rId1"/>
            </p:custDataLst>
          </p:nvPr>
        </p:nvSpPr>
        <p:spPr>
          <a:xfrm>
            <a:off x="4647756" y="1616463"/>
            <a:ext cx="738664" cy="3059990"/>
          </a:xfrm>
          <a:prstGeom prst="rect">
            <a:avLst/>
          </a:prstGeom>
          <a:noFill/>
        </p:spPr>
        <p:txBody>
          <a:bodyPr vert="eaVert" wrap="square" lIns="0" tIns="0" rIns="0" bIns="0" anchor="ctr">
            <a:spAutoFit/>
          </a:bodyPr>
          <a:lstStyle/>
          <a:p>
            <a:pPr algn="ctr" eaLnBrk="1" hangingPunct="1">
              <a:defRPr/>
            </a:pPr>
            <a:r>
              <a:rPr lang="zh-CN" altLang="en-US" sz="4800" b="1" noProof="1">
                <a:solidFill>
                  <a:srgbClr val="0093AC"/>
                </a:solidFill>
                <a:latin typeface="微软雅黑" panose="020B0503020204020204" pitchFamily="34" charset="-122"/>
                <a:ea typeface="微软雅黑" panose="020B0503020204020204" pitchFamily="34" charset="-122"/>
                <a:sym typeface="Arial" panose="020B0604020202020204" pitchFamily="34" charset="0"/>
              </a:rPr>
              <a:t>第一章</a:t>
            </a:r>
          </a:p>
        </p:txBody>
      </p:sp>
      <p:sp>
        <p:nvSpPr>
          <p:cNvPr id="20" name="MH_Others_2"/>
          <p:cNvSpPr txBox="1"/>
          <p:nvPr>
            <p:custDataLst>
              <p:tags r:id="rId2"/>
            </p:custDataLst>
          </p:nvPr>
        </p:nvSpPr>
        <p:spPr>
          <a:xfrm rot="5400000">
            <a:off x="4422842" y="2977181"/>
            <a:ext cx="2151063" cy="338554"/>
          </a:xfrm>
          <a:prstGeom prst="rect">
            <a:avLst/>
          </a:prstGeom>
          <a:noFill/>
        </p:spPr>
        <p:txBody>
          <a:bodyPr lIns="0" tIns="0" rIns="0" bIns="0">
            <a:spAutoFit/>
          </a:bodyPr>
          <a:lstStyle/>
          <a:p>
            <a:pPr algn="ctr" eaLnBrk="1" hangingPunct="1">
              <a:defRPr/>
            </a:pPr>
            <a:r>
              <a:rPr lang="en-US" altLang="zh-CN" sz="2200" b="1" noProof="1">
                <a:solidFill>
                  <a:srgbClr val="0093AC"/>
                </a:solidFill>
                <a:latin typeface="微软雅黑" panose="020B0503020204020204" pitchFamily="34" charset="-122"/>
                <a:ea typeface="微软雅黑" panose="020B0503020204020204" pitchFamily="34" charset="-122"/>
                <a:sym typeface="Arial" panose="020B0604020202020204" pitchFamily="34" charset="0"/>
              </a:rPr>
              <a:t>CONTENTS</a:t>
            </a:r>
            <a:endParaRPr lang="zh-CN" altLang="en-US" sz="2200" b="1" noProof="1">
              <a:solidFill>
                <a:srgbClr val="0093AC"/>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outHorizontal)">
                                      <p:cBhvr>
                                        <p:cTn id="11" dur="500"/>
                                        <p:tgtEl>
                                          <p:spTgt spid="18"/>
                                        </p:tgtEl>
                                      </p:cBhvr>
                                    </p:animEffect>
                                  </p:childTnLst>
                                </p:cTn>
                              </p:par>
                            </p:childTnLst>
                          </p:cTn>
                        </p:par>
                        <p:par>
                          <p:cTn id="12" fill="hold">
                            <p:stCondLst>
                              <p:cond delay="1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by="(-#ppt_w*2)" calcmode="lin" valueType="num">
                                      <p:cBhvr rctx="PPT">
                                        <p:cTn id="15" dur="500" autoRev="1" fill="hold">
                                          <p:stCondLst>
                                            <p:cond delay="0"/>
                                          </p:stCondLst>
                                        </p:cTn>
                                        <p:tgtEl>
                                          <p:spTgt spid="19"/>
                                        </p:tgtEl>
                                        <p:attrNameLst>
                                          <p:attrName>ppt_w</p:attrName>
                                        </p:attrNameLst>
                                      </p:cBhvr>
                                    </p:anim>
                                    <p:anim by="(#ppt_w*0.50)" calcmode="lin" valueType="num">
                                      <p:cBhvr>
                                        <p:cTn id="16" dur="500" decel="50000" autoRev="1" fill="hold">
                                          <p:stCondLst>
                                            <p:cond delay="0"/>
                                          </p:stCondLst>
                                        </p:cTn>
                                        <p:tgtEl>
                                          <p:spTgt spid="19"/>
                                        </p:tgtEl>
                                        <p:attrNameLst>
                                          <p:attrName>ppt_x</p:attrName>
                                        </p:attrNameLst>
                                      </p:cBhvr>
                                    </p:anim>
                                    <p:anim from="(-#ppt_h/2)" to="(#ppt_y)" calcmode="lin" valueType="num">
                                      <p:cBhvr>
                                        <p:cTn id="17" dur="1000" fill="hold">
                                          <p:stCondLst>
                                            <p:cond delay="0"/>
                                          </p:stCondLst>
                                        </p:cTn>
                                        <p:tgtEl>
                                          <p:spTgt spid="19"/>
                                        </p:tgtEl>
                                        <p:attrNameLst>
                                          <p:attrName>ppt_y</p:attrName>
                                        </p:attrNameLst>
                                      </p:cBhvr>
                                    </p:anim>
                                    <p:animRot by="21600000">
                                      <p:cBhvr>
                                        <p:cTn id="18" dur="1000" fill="hold">
                                          <p:stCondLst>
                                            <p:cond delay="0"/>
                                          </p:stCondLst>
                                        </p:cTn>
                                        <p:tgtEl>
                                          <p:spTgt spid="19"/>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20"/>
                                        </p:tgtEl>
                                        <p:attrNameLst>
                                          <p:attrName>style.visibility</p:attrName>
                                        </p:attrNameLst>
                                      </p:cBhvr>
                                      <p:to>
                                        <p:strVal val="visible"/>
                                      </p:to>
                                    </p:set>
                                    <p:anim by="(-#ppt_w*2)" calcmode="lin" valueType="num">
                                      <p:cBhvr rctx="PPT">
                                        <p:cTn id="21" dur="500" autoRev="1" fill="hold">
                                          <p:stCondLst>
                                            <p:cond delay="0"/>
                                          </p:stCondLst>
                                        </p:cTn>
                                        <p:tgtEl>
                                          <p:spTgt spid="20"/>
                                        </p:tgtEl>
                                        <p:attrNameLst>
                                          <p:attrName>ppt_w</p:attrName>
                                        </p:attrNameLst>
                                      </p:cBhvr>
                                    </p:anim>
                                    <p:anim by="(#ppt_w*0.50)" calcmode="lin" valueType="num">
                                      <p:cBhvr>
                                        <p:cTn id="22" dur="500" decel="50000" autoRev="1" fill="hold">
                                          <p:stCondLst>
                                            <p:cond delay="0"/>
                                          </p:stCondLst>
                                        </p:cTn>
                                        <p:tgtEl>
                                          <p:spTgt spid="20"/>
                                        </p:tgtEl>
                                        <p:attrNameLst>
                                          <p:attrName>ppt_x</p:attrName>
                                        </p:attrNameLst>
                                      </p:cBhvr>
                                    </p:anim>
                                    <p:anim from="(-#ppt_h/2)" to="(#ppt_y)" calcmode="lin" valueType="num">
                                      <p:cBhvr>
                                        <p:cTn id="23" dur="1000" fill="hold">
                                          <p:stCondLst>
                                            <p:cond delay="0"/>
                                          </p:stCondLst>
                                        </p:cTn>
                                        <p:tgtEl>
                                          <p:spTgt spid="20"/>
                                        </p:tgtEl>
                                        <p:attrNameLst>
                                          <p:attrName>ppt_y</p:attrName>
                                        </p:attrNameLst>
                                      </p:cBhvr>
                                    </p:anim>
                                    <p:animRot by="21600000">
                                      <p:cBhvr>
                                        <p:cTn id="24" dur="1000" fill="hold">
                                          <p:stCondLst>
                                            <p:cond delay="0"/>
                                          </p:stCondLst>
                                        </p:cTn>
                                        <p:tgtEl>
                                          <p:spTgt spid="20"/>
                                        </p:tgtEl>
                                        <p:attrNameLst>
                                          <p:attrName>r</p:attrName>
                                        </p:attrNameLst>
                                      </p:cBhvr>
                                    </p:animRot>
                                  </p:childTnLst>
                                </p:cTn>
                              </p:par>
                            </p:childTnLst>
                          </p:cTn>
                        </p:par>
                        <p:par>
                          <p:cTn id="25" fill="hold">
                            <p:stCondLst>
                              <p:cond delay="2200"/>
                            </p:stCondLst>
                            <p:childTnLst>
                              <p:par>
                                <p:cTn id="26" presetID="42"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教学工作回顾</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a:off x="6408056" y="1789900"/>
            <a:ext cx="5019560" cy="4405038"/>
            <a:chOff x="6186049" y="572603"/>
            <a:chExt cx="4494080" cy="3943890"/>
          </a:xfrm>
        </p:grpSpPr>
        <p:grpSp>
          <p:nvGrpSpPr>
            <p:cNvPr id="11" name="组合 10"/>
            <p:cNvGrpSpPr/>
            <p:nvPr/>
          </p:nvGrpSpPr>
          <p:grpSpPr>
            <a:xfrm>
              <a:off x="6186049" y="572603"/>
              <a:ext cx="4494080" cy="1213990"/>
              <a:chOff x="733618" y="146835"/>
              <a:chExt cx="5212200" cy="1325181"/>
            </a:xfrm>
          </p:grpSpPr>
          <p:sp>
            <p:nvSpPr>
              <p:cNvPr id="13" name="Rectangle 3"/>
              <p:cNvSpPr/>
              <p:nvPr/>
            </p:nvSpPr>
            <p:spPr>
              <a:xfrm>
                <a:off x="733618" y="146835"/>
                <a:ext cx="5212200" cy="1325181"/>
              </a:xfrm>
              <a:prstGeom prst="rect">
                <a:avLst/>
              </a:prstGeom>
              <a:solidFill>
                <a:srgbClr val="0093AC"/>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latin typeface="+mn-ea"/>
                </a:endParaRPr>
              </a:p>
            </p:txBody>
          </p:sp>
          <p:sp>
            <p:nvSpPr>
              <p:cNvPr id="15" name="Subtitle 2"/>
              <p:cNvSpPr txBox="1"/>
              <p:nvPr/>
            </p:nvSpPr>
            <p:spPr>
              <a:xfrm>
                <a:off x="1243067" y="342864"/>
                <a:ext cx="4185200" cy="948192"/>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400" dirty="0">
                    <a:solidFill>
                      <a:schemeClr val="bg1"/>
                    </a:solidFill>
                    <a:latin typeface="微软雅黑" panose="020B0503020204020204" pitchFamily="34" charset="-122"/>
                    <a:ea typeface="微软雅黑" panose="020B0503020204020204" pitchFamily="34" charset="-122"/>
                  </a:rPr>
                  <a:t>详写内容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sp>
          <p:nvSpPr>
            <p:cNvPr id="12" name="矩形 11"/>
            <p:cNvSpPr/>
            <p:nvPr/>
          </p:nvSpPr>
          <p:spPr>
            <a:xfrm flipH="1">
              <a:off x="6186051" y="1854238"/>
              <a:ext cx="4494078" cy="266225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6" name="组合 15"/>
          <p:cNvGrpSpPr/>
          <p:nvPr/>
        </p:nvGrpSpPr>
        <p:grpSpPr>
          <a:xfrm>
            <a:off x="657365" y="1922450"/>
            <a:ext cx="5366568" cy="4225426"/>
            <a:chOff x="482600" y="3181929"/>
            <a:chExt cx="5366568" cy="3181184"/>
          </a:xfrm>
        </p:grpSpPr>
        <p:sp>
          <p:nvSpPr>
            <p:cNvPr id="17" name="Rectangle 23"/>
            <p:cNvSpPr>
              <a:spLocks noChangeArrowheads="1"/>
            </p:cNvSpPr>
            <p:nvPr/>
          </p:nvSpPr>
          <p:spPr bwMode="auto">
            <a:xfrm>
              <a:off x="482600" y="3181929"/>
              <a:ext cx="5366568" cy="18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Line 24"/>
            <p:cNvSpPr>
              <a:spLocks noChangeShapeType="1"/>
            </p:cNvSpPr>
            <p:nvPr/>
          </p:nvSpPr>
          <p:spPr bwMode="auto">
            <a:xfrm>
              <a:off x="482600" y="357851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9" name="Rectangle 25"/>
            <p:cNvSpPr>
              <a:spLocks noChangeArrowheads="1"/>
            </p:cNvSpPr>
            <p:nvPr/>
          </p:nvSpPr>
          <p:spPr bwMode="auto">
            <a:xfrm>
              <a:off x="482600" y="4093009"/>
              <a:ext cx="5366568" cy="18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0" name="Line 26"/>
            <p:cNvSpPr>
              <a:spLocks noChangeShapeType="1"/>
            </p:cNvSpPr>
            <p:nvPr/>
          </p:nvSpPr>
          <p:spPr bwMode="auto">
            <a:xfrm>
              <a:off x="482600" y="448959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21" name="Rectangle 27"/>
            <p:cNvSpPr>
              <a:spLocks noChangeArrowheads="1"/>
            </p:cNvSpPr>
            <p:nvPr/>
          </p:nvSpPr>
          <p:spPr bwMode="auto">
            <a:xfrm>
              <a:off x="482600" y="5046515"/>
              <a:ext cx="5366568" cy="18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2" name="Line 28"/>
            <p:cNvSpPr>
              <a:spLocks noChangeShapeType="1"/>
            </p:cNvSpPr>
            <p:nvPr/>
          </p:nvSpPr>
          <p:spPr bwMode="auto">
            <a:xfrm>
              <a:off x="482600" y="5443101"/>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23" name="Rectangle 29"/>
            <p:cNvSpPr>
              <a:spLocks noChangeArrowheads="1"/>
            </p:cNvSpPr>
            <p:nvPr/>
          </p:nvSpPr>
          <p:spPr bwMode="auto">
            <a:xfrm>
              <a:off x="482600" y="5966527"/>
              <a:ext cx="5366568" cy="18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4" name="Line 30"/>
            <p:cNvSpPr>
              <a:spLocks noChangeShapeType="1"/>
            </p:cNvSpPr>
            <p:nvPr/>
          </p:nvSpPr>
          <p:spPr bwMode="auto">
            <a:xfrm>
              <a:off x="482600" y="6363113"/>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教学工作回顾</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空心弧 10"/>
          <p:cNvSpPr>
            <a:spLocks noChangeArrowheads="1"/>
          </p:cNvSpPr>
          <p:nvPr/>
        </p:nvSpPr>
        <p:spPr bwMode="auto">
          <a:xfrm rot="16200000">
            <a:off x="1711568" y="2399400"/>
            <a:ext cx="3020752" cy="302511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3691 h 21600"/>
            </a:gdLst>
            <a:ahLst/>
            <a:cxnLst>
              <a:cxn ang="T8">
                <a:pos x="T0" y="T1"/>
              </a:cxn>
              <a:cxn ang="T9">
                <a:pos x="T2" y="T3"/>
              </a:cxn>
              <a:cxn ang="T10">
                <a:pos x="T4" y="T5"/>
              </a:cxn>
              <a:cxn ang="T11">
                <a:pos x="T6" y="T7"/>
              </a:cxn>
            </a:cxnLst>
            <a:rect l="T12" t="T13" r="T14" b="T15"/>
            <a:pathLst>
              <a:path w="21600" h="21600">
                <a:moveTo>
                  <a:pt x="2948" y="15227"/>
                </a:moveTo>
                <a:cubicBezTo>
                  <a:pt x="2186" y="13876"/>
                  <a:pt x="1786" y="12351"/>
                  <a:pt x="1786" y="10800"/>
                </a:cubicBezTo>
                <a:cubicBezTo>
                  <a:pt x="1786" y="5821"/>
                  <a:pt x="5821" y="1786"/>
                  <a:pt x="10800" y="1786"/>
                </a:cubicBezTo>
                <a:cubicBezTo>
                  <a:pt x="15778" y="1786"/>
                  <a:pt x="19814" y="5821"/>
                  <a:pt x="19814" y="10800"/>
                </a:cubicBezTo>
                <a:cubicBezTo>
                  <a:pt x="19814" y="12351"/>
                  <a:pt x="19413" y="13876"/>
                  <a:pt x="18651" y="15227"/>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lnTo>
                  <a:pt x="2948" y="15227"/>
                </a:lnTo>
                <a:close/>
              </a:path>
            </a:pathLst>
          </a:custGeom>
          <a:solidFill>
            <a:srgbClr val="0093AC"/>
          </a:solidFill>
          <a:ln>
            <a:noFill/>
          </a:ln>
        </p:spPr>
        <p:txBody>
          <a:bodyPr anchor="ctr"/>
          <a:lstStyle/>
          <a:p>
            <a:endParaRPr lang="zh-CN" altLang="en-US" dirty="0">
              <a:latin typeface="微软雅黑" panose="020B0503020204020204" pitchFamily="34" charset="-122"/>
              <a:ea typeface="微软雅黑" panose="020B0503020204020204" pitchFamily="34" charset="-122"/>
            </a:endParaRPr>
          </a:p>
        </p:txBody>
      </p:sp>
      <p:sp>
        <p:nvSpPr>
          <p:cNvPr id="11" name="空心弧 11"/>
          <p:cNvSpPr>
            <a:spLocks noChangeArrowheads="1"/>
          </p:cNvSpPr>
          <p:nvPr/>
        </p:nvSpPr>
        <p:spPr bwMode="auto">
          <a:xfrm rot="16426183">
            <a:off x="1958007" y="2647427"/>
            <a:ext cx="2505648" cy="251001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3969 h 21600"/>
            </a:gdLst>
            <a:ahLst/>
            <a:cxnLst>
              <a:cxn ang="T8">
                <a:pos x="T0" y="T1"/>
              </a:cxn>
              <a:cxn ang="T9">
                <a:pos x="T2" y="T3"/>
              </a:cxn>
              <a:cxn ang="T10">
                <a:pos x="T4" y="T5"/>
              </a:cxn>
              <a:cxn ang="T11">
                <a:pos x="T6" y="T7"/>
              </a:cxn>
            </a:cxnLst>
            <a:rect l="T12" t="T13" r="T14" b="T15"/>
            <a:pathLst>
              <a:path w="21600" h="21600">
                <a:moveTo>
                  <a:pt x="2641" y="7714"/>
                </a:moveTo>
                <a:cubicBezTo>
                  <a:pt x="3924" y="4322"/>
                  <a:pt x="7173" y="2078"/>
                  <a:pt x="10799" y="2078"/>
                </a:cubicBezTo>
                <a:cubicBezTo>
                  <a:pt x="14426" y="2077"/>
                  <a:pt x="17675" y="4322"/>
                  <a:pt x="18958" y="7714"/>
                </a:cubicBezTo>
                <a:lnTo>
                  <a:pt x="20901" y="6979"/>
                </a:lnTo>
                <a:cubicBezTo>
                  <a:pt x="19313" y="2779"/>
                  <a:pt x="15290" y="0"/>
                  <a:pt x="10800" y="0"/>
                </a:cubicBezTo>
                <a:cubicBezTo>
                  <a:pt x="6309" y="-1"/>
                  <a:pt x="2286" y="2779"/>
                  <a:pt x="698" y="6979"/>
                </a:cubicBezTo>
                <a:lnTo>
                  <a:pt x="2641" y="7714"/>
                </a:lnTo>
                <a:close/>
              </a:path>
            </a:pathLst>
          </a:custGeom>
          <a:solidFill>
            <a:srgbClr val="0093AC">
              <a:alpha val="78000"/>
            </a:srgbClr>
          </a:solidFill>
          <a:ln>
            <a:noFill/>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12" name="矩形 13"/>
          <p:cNvSpPr>
            <a:spLocks noChangeArrowheads="1"/>
          </p:cNvSpPr>
          <p:nvPr/>
        </p:nvSpPr>
        <p:spPr bwMode="auto">
          <a:xfrm>
            <a:off x="2334693" y="3554135"/>
            <a:ext cx="27784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加入标题</a:t>
            </a:r>
          </a:p>
        </p:txBody>
      </p:sp>
      <p:sp>
        <p:nvSpPr>
          <p:cNvPr id="13" name="TextBox 20"/>
          <p:cNvSpPr txBox="1"/>
          <p:nvPr/>
        </p:nvSpPr>
        <p:spPr bwMode="auto">
          <a:xfrm>
            <a:off x="5425668" y="2298495"/>
            <a:ext cx="2828395" cy="1600438"/>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5" name="TextBox 23"/>
          <p:cNvSpPr txBox="1"/>
          <p:nvPr/>
        </p:nvSpPr>
        <p:spPr bwMode="auto">
          <a:xfrm>
            <a:off x="5420906" y="4173332"/>
            <a:ext cx="2966508" cy="1600438"/>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6" name="TextBox 20"/>
          <p:cNvSpPr txBox="1"/>
          <p:nvPr/>
        </p:nvSpPr>
        <p:spPr bwMode="auto">
          <a:xfrm>
            <a:off x="8254063" y="2298495"/>
            <a:ext cx="2828395" cy="1600438"/>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7" name="TextBox 23"/>
          <p:cNvSpPr txBox="1"/>
          <p:nvPr/>
        </p:nvSpPr>
        <p:spPr bwMode="auto">
          <a:xfrm>
            <a:off x="8249301" y="4173332"/>
            <a:ext cx="2966508" cy="1600438"/>
          </a:xfrm>
          <a:prstGeom prst="rect">
            <a:avLst/>
          </a:prstGeom>
          <a:no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空心弧 12"/>
          <p:cNvSpPr>
            <a:spLocks noChangeArrowheads="1"/>
          </p:cNvSpPr>
          <p:nvPr/>
        </p:nvSpPr>
        <p:spPr bwMode="auto">
          <a:xfrm rot="16200000">
            <a:off x="1441815" y="2152469"/>
            <a:ext cx="3520568" cy="352056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8772 h 21600"/>
            </a:gdLst>
            <a:ahLst/>
            <a:cxnLst>
              <a:cxn ang="T8">
                <a:pos x="T0" y="T1"/>
              </a:cxn>
              <a:cxn ang="T9">
                <a:pos x="T2" y="T3"/>
              </a:cxn>
              <a:cxn ang="T10">
                <a:pos x="T4" y="T5"/>
              </a:cxn>
              <a:cxn ang="T11">
                <a:pos x="T6" y="T7"/>
              </a:cxn>
            </a:cxnLst>
            <a:rect l="T12" t="T13" r="T14" b="T1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rgbClr val="0093AC">
              <a:alpha val="78000"/>
            </a:srgbClr>
          </a:solidFill>
          <a:ln>
            <a:noFill/>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19" name="空心弧 12"/>
          <p:cNvSpPr>
            <a:spLocks noChangeArrowheads="1"/>
          </p:cNvSpPr>
          <p:nvPr/>
        </p:nvSpPr>
        <p:spPr bwMode="auto">
          <a:xfrm rot="16200000">
            <a:off x="1138461" y="1815451"/>
            <a:ext cx="4166964" cy="416696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8772 h 21600"/>
            </a:gdLst>
            <a:ahLst/>
            <a:cxnLst>
              <a:cxn ang="T8">
                <a:pos x="T0" y="T1"/>
              </a:cxn>
              <a:cxn ang="T9">
                <a:pos x="T2" y="T3"/>
              </a:cxn>
              <a:cxn ang="T10">
                <a:pos x="T4" y="T5"/>
              </a:cxn>
              <a:cxn ang="T11">
                <a:pos x="T6" y="T7"/>
              </a:cxn>
            </a:cxnLst>
            <a:rect l="T12" t="T13" r="T14" b="T1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rgbClr val="0093AC"/>
          </a:solidFill>
          <a:ln>
            <a:noFill/>
          </a:ln>
        </p:spPr>
        <p:txBody>
          <a:bodyPr anchor="ct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p:cBhvr>
                                        <p:cTn id="11" dur="750"/>
                                        <p:tgtEl>
                                          <p:spTgt spid="11"/>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p:cBhvr>
                                        <p:cTn id="15" dur="750"/>
                                        <p:tgtEl>
                                          <p:spTgt spid="8"/>
                                        </p:tgtEl>
                                      </p:cBhvr>
                                    </p:animEffect>
                                  </p:childTnLst>
                                </p:cTn>
                              </p:par>
                            </p:childTnLst>
                          </p:cTn>
                        </p:par>
                        <p:par>
                          <p:cTn id="16" fill="hold">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p:cBhvr>
                                        <p:cTn id="19" dur="500"/>
                                        <p:tgtEl>
                                          <p:spTgt spid="12"/>
                                        </p:tgtEl>
                                      </p:cBhvr>
                                    </p:animEffect>
                                  </p:childTnLst>
                                </p:cTn>
                              </p:par>
                            </p:childTnLst>
                          </p:cTn>
                        </p:par>
                        <p:par>
                          <p:cTn id="20" fill="hold">
                            <p:stCondLst>
                              <p:cond delay="3000"/>
                            </p:stCondLst>
                            <p:childTnLst>
                              <p:par>
                                <p:cTn id="21" presetID="18" presetClass="entr" presetSubtype="1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p:cBhvr>
                                        <p:cTn id="23" dur="750"/>
                                        <p:tgtEl>
                                          <p:spTgt spid="18"/>
                                        </p:tgtEl>
                                      </p:cBhvr>
                                    </p:animEffect>
                                  </p:childTnLst>
                                </p:cTn>
                              </p:par>
                            </p:childTnLst>
                          </p:cTn>
                        </p:par>
                        <p:par>
                          <p:cTn id="24" fill="hold">
                            <p:stCondLst>
                              <p:cond delay="4000"/>
                            </p:stCondLst>
                            <p:childTnLst>
                              <p:par>
                                <p:cTn id="25" presetID="18" presetClass="entr" presetSubtype="1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p:cBhvr>
                                        <p:cTn id="2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bldLvl="0" autoUpdateAnimBg="0"/>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教学工作回顾</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Shape 727"/>
          <p:cNvSpPr/>
          <p:nvPr/>
        </p:nvSpPr>
        <p:spPr>
          <a:xfrm>
            <a:off x="5040847" y="1927417"/>
            <a:ext cx="1334647" cy="1571209"/>
          </a:xfrm>
          <a:custGeom>
            <a:avLst/>
            <a:gdLst/>
            <a:ahLst/>
            <a:cxnLst>
              <a:cxn ang="0">
                <a:pos x="wd2" y="hd2"/>
              </a:cxn>
              <a:cxn ang="5400000">
                <a:pos x="wd2" y="hd2"/>
              </a:cxn>
              <a:cxn ang="10800000">
                <a:pos x="wd2" y="hd2"/>
              </a:cxn>
              <a:cxn ang="16200000">
                <a:pos x="wd2" y="hd2"/>
              </a:cxn>
            </a:cxnLst>
            <a:rect l="0" t="0" r="r" b="b"/>
            <a:pathLst>
              <a:path w="21483" h="21600" extrusionOk="0">
                <a:moveTo>
                  <a:pt x="18505" y="14572"/>
                </a:moveTo>
                <a:cubicBezTo>
                  <a:pt x="18974" y="14572"/>
                  <a:pt x="19549" y="14855"/>
                  <a:pt x="19783" y="15202"/>
                </a:cubicBezTo>
                <a:lnTo>
                  <a:pt x="21307" y="17456"/>
                </a:lnTo>
                <a:cubicBezTo>
                  <a:pt x="21541" y="17802"/>
                  <a:pt x="21541" y="18369"/>
                  <a:pt x="21307" y="18716"/>
                </a:cubicBezTo>
                <a:lnTo>
                  <a:pt x="19783" y="20970"/>
                </a:lnTo>
                <a:cubicBezTo>
                  <a:pt x="19549" y="21317"/>
                  <a:pt x="18974" y="21600"/>
                  <a:pt x="18505" y="21600"/>
                </a:cubicBezTo>
                <a:lnTo>
                  <a:pt x="15458" y="21600"/>
                </a:lnTo>
                <a:cubicBezTo>
                  <a:pt x="14989" y="21600"/>
                  <a:pt x="14414" y="21317"/>
                  <a:pt x="14180" y="20970"/>
                </a:cubicBezTo>
                <a:lnTo>
                  <a:pt x="12656" y="18716"/>
                </a:lnTo>
                <a:cubicBezTo>
                  <a:pt x="12422" y="18369"/>
                  <a:pt x="12422" y="17802"/>
                  <a:pt x="12656" y="17456"/>
                </a:cubicBezTo>
                <a:lnTo>
                  <a:pt x="13507" y="16198"/>
                </a:lnTo>
                <a:cubicBezTo>
                  <a:pt x="13741" y="15852"/>
                  <a:pt x="13741" y="15285"/>
                  <a:pt x="13506" y="14939"/>
                </a:cubicBezTo>
                <a:lnTo>
                  <a:pt x="13336" y="14686"/>
                </a:lnTo>
                <a:cubicBezTo>
                  <a:pt x="13102" y="14340"/>
                  <a:pt x="12527" y="14056"/>
                  <a:pt x="12059" y="14056"/>
                </a:cubicBezTo>
                <a:lnTo>
                  <a:pt x="5352" y="14056"/>
                </a:lnTo>
                <a:cubicBezTo>
                  <a:pt x="4884" y="14056"/>
                  <a:pt x="4309" y="13773"/>
                  <a:pt x="4075" y="13426"/>
                </a:cubicBezTo>
                <a:lnTo>
                  <a:pt x="175" y="7658"/>
                </a:lnTo>
                <a:cubicBezTo>
                  <a:pt x="-59" y="7312"/>
                  <a:pt x="-59" y="6745"/>
                  <a:pt x="175" y="6398"/>
                </a:cubicBezTo>
                <a:lnTo>
                  <a:pt x="4075" y="630"/>
                </a:lnTo>
                <a:cubicBezTo>
                  <a:pt x="4309" y="283"/>
                  <a:pt x="4884" y="0"/>
                  <a:pt x="5352" y="0"/>
                </a:cubicBezTo>
                <a:lnTo>
                  <a:pt x="13151" y="0"/>
                </a:lnTo>
                <a:cubicBezTo>
                  <a:pt x="13619" y="0"/>
                  <a:pt x="14194" y="283"/>
                  <a:pt x="14429" y="630"/>
                </a:cubicBezTo>
                <a:lnTo>
                  <a:pt x="18328" y="6398"/>
                </a:lnTo>
                <a:cubicBezTo>
                  <a:pt x="18562" y="6745"/>
                  <a:pt x="18562" y="7312"/>
                  <a:pt x="18328" y="7658"/>
                </a:cubicBezTo>
                <a:lnTo>
                  <a:pt x="14975" y="12618"/>
                </a:lnTo>
                <a:cubicBezTo>
                  <a:pt x="14741" y="12965"/>
                  <a:pt x="14741" y="13532"/>
                  <a:pt x="14975" y="13878"/>
                </a:cubicBezTo>
                <a:lnTo>
                  <a:pt x="15018" y="13942"/>
                </a:lnTo>
                <a:cubicBezTo>
                  <a:pt x="15252" y="14288"/>
                  <a:pt x="15827" y="14572"/>
                  <a:pt x="16295" y="14572"/>
                </a:cubicBezTo>
                <a:cubicBezTo>
                  <a:pt x="16295" y="14572"/>
                  <a:pt x="18505" y="14572"/>
                  <a:pt x="18505" y="14572"/>
                </a:cubicBezTo>
                <a:close/>
              </a:path>
            </a:pathLst>
          </a:custGeom>
          <a:solidFill>
            <a:srgbClr val="0093AC"/>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1" name="Shape 728"/>
          <p:cNvSpPr/>
          <p:nvPr/>
        </p:nvSpPr>
        <p:spPr>
          <a:xfrm>
            <a:off x="4036697" y="3064567"/>
            <a:ext cx="1791108" cy="1022486"/>
          </a:xfrm>
          <a:custGeom>
            <a:avLst/>
            <a:gdLst/>
            <a:ahLst/>
            <a:cxnLst>
              <a:cxn ang="0">
                <a:pos x="wd2" y="hd2"/>
              </a:cxn>
              <a:cxn ang="5400000">
                <a:pos x="wd2" y="hd2"/>
              </a:cxn>
              <a:cxn ang="10800000">
                <a:pos x="wd2" y="hd2"/>
              </a:cxn>
              <a:cxn ang="16200000">
                <a:pos x="wd2" y="hd2"/>
              </a:cxn>
            </a:cxnLst>
            <a:rect l="0" t="0" r="r" b="b"/>
            <a:pathLst>
              <a:path w="21513" h="21600" extrusionOk="0">
                <a:moveTo>
                  <a:pt x="16064" y="6078"/>
                </a:moveTo>
                <a:cubicBezTo>
                  <a:pt x="16238" y="5546"/>
                  <a:pt x="16667" y="5110"/>
                  <a:pt x="17017" y="5110"/>
                </a:cubicBezTo>
                <a:lnTo>
                  <a:pt x="19291" y="5110"/>
                </a:lnTo>
                <a:cubicBezTo>
                  <a:pt x="19640" y="5110"/>
                  <a:pt x="20069" y="5546"/>
                  <a:pt x="20244" y="6078"/>
                </a:cubicBezTo>
                <a:lnTo>
                  <a:pt x="21381" y="9542"/>
                </a:lnTo>
                <a:cubicBezTo>
                  <a:pt x="21556" y="10075"/>
                  <a:pt x="21556" y="10946"/>
                  <a:pt x="21381" y="11478"/>
                </a:cubicBezTo>
                <a:lnTo>
                  <a:pt x="20244" y="14942"/>
                </a:lnTo>
                <a:cubicBezTo>
                  <a:pt x="20069" y="15474"/>
                  <a:pt x="19640" y="15910"/>
                  <a:pt x="19291" y="15910"/>
                </a:cubicBezTo>
                <a:lnTo>
                  <a:pt x="17017" y="15910"/>
                </a:lnTo>
                <a:cubicBezTo>
                  <a:pt x="16667" y="15910"/>
                  <a:pt x="16238" y="15474"/>
                  <a:pt x="16064" y="14942"/>
                </a:cubicBezTo>
                <a:lnTo>
                  <a:pt x="15429" y="13010"/>
                </a:lnTo>
                <a:cubicBezTo>
                  <a:pt x="15254" y="12477"/>
                  <a:pt x="14825" y="12042"/>
                  <a:pt x="14476" y="12042"/>
                </a:cubicBezTo>
                <a:lnTo>
                  <a:pt x="14221" y="12042"/>
                </a:lnTo>
                <a:cubicBezTo>
                  <a:pt x="13872" y="12042"/>
                  <a:pt x="13443" y="12477"/>
                  <a:pt x="13268" y="13010"/>
                </a:cubicBezTo>
                <a:lnTo>
                  <a:pt x="10766" y="20632"/>
                </a:lnTo>
                <a:cubicBezTo>
                  <a:pt x="10591" y="21164"/>
                  <a:pt x="10162" y="21600"/>
                  <a:pt x="9813" y="21600"/>
                </a:cubicBezTo>
                <a:lnTo>
                  <a:pt x="3994" y="21600"/>
                </a:lnTo>
                <a:cubicBezTo>
                  <a:pt x="3644" y="21600"/>
                  <a:pt x="3215" y="21164"/>
                  <a:pt x="3040" y="20632"/>
                </a:cubicBezTo>
                <a:lnTo>
                  <a:pt x="131" y="11768"/>
                </a:lnTo>
                <a:cubicBezTo>
                  <a:pt x="-44" y="11235"/>
                  <a:pt x="-44" y="10364"/>
                  <a:pt x="131" y="9832"/>
                </a:cubicBezTo>
                <a:lnTo>
                  <a:pt x="3040" y="968"/>
                </a:lnTo>
                <a:cubicBezTo>
                  <a:pt x="3215" y="436"/>
                  <a:pt x="3644" y="0"/>
                  <a:pt x="3994" y="0"/>
                </a:cubicBezTo>
                <a:lnTo>
                  <a:pt x="9813" y="0"/>
                </a:lnTo>
                <a:cubicBezTo>
                  <a:pt x="10162" y="0"/>
                  <a:pt x="10591" y="436"/>
                  <a:pt x="10766" y="968"/>
                </a:cubicBezTo>
                <a:lnTo>
                  <a:pt x="13268" y="8590"/>
                </a:lnTo>
                <a:cubicBezTo>
                  <a:pt x="13443" y="9123"/>
                  <a:pt x="13872" y="9558"/>
                  <a:pt x="14221" y="9558"/>
                </a:cubicBezTo>
                <a:lnTo>
                  <a:pt x="14286" y="9558"/>
                </a:lnTo>
                <a:cubicBezTo>
                  <a:pt x="14635" y="9558"/>
                  <a:pt x="15064" y="9123"/>
                  <a:pt x="15239" y="8590"/>
                </a:cubicBezTo>
                <a:cubicBezTo>
                  <a:pt x="15239" y="8590"/>
                  <a:pt x="16064" y="6078"/>
                  <a:pt x="16064" y="6078"/>
                </a:cubicBezTo>
                <a:close/>
              </a:path>
            </a:pathLst>
          </a:custGeom>
          <a:solidFill>
            <a:srgbClr val="0093AC"/>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 name="Shape 729"/>
          <p:cNvSpPr/>
          <p:nvPr/>
        </p:nvSpPr>
        <p:spPr>
          <a:xfrm>
            <a:off x="4522147" y="3935717"/>
            <a:ext cx="1310883" cy="1584928"/>
          </a:xfrm>
          <a:custGeom>
            <a:avLst/>
            <a:gdLst/>
            <a:ahLst/>
            <a:cxnLst>
              <a:cxn ang="0">
                <a:pos x="wd2" y="hd2"/>
              </a:cxn>
              <a:cxn ang="5400000">
                <a:pos x="wd2" y="hd2"/>
              </a:cxn>
              <a:cxn ang="10800000">
                <a:pos x="wd2" y="hd2"/>
              </a:cxn>
              <a:cxn ang="16200000">
                <a:pos x="wd2" y="hd2"/>
              </a:cxn>
            </a:cxnLst>
            <a:rect l="0" t="0" r="r" b="b"/>
            <a:pathLst>
              <a:path w="21481" h="21600" extrusionOk="0">
                <a:moveTo>
                  <a:pt x="12495" y="4108"/>
                </a:moveTo>
                <a:cubicBezTo>
                  <a:pt x="12257" y="3765"/>
                  <a:pt x="12257" y="3203"/>
                  <a:pt x="12495" y="2859"/>
                </a:cubicBezTo>
                <a:lnTo>
                  <a:pt x="14046" y="624"/>
                </a:lnTo>
                <a:cubicBezTo>
                  <a:pt x="14285" y="281"/>
                  <a:pt x="14870" y="0"/>
                  <a:pt x="15347" y="0"/>
                </a:cubicBezTo>
                <a:lnTo>
                  <a:pt x="18450" y="0"/>
                </a:lnTo>
                <a:cubicBezTo>
                  <a:pt x="18927" y="0"/>
                  <a:pt x="19512" y="281"/>
                  <a:pt x="19750" y="624"/>
                </a:cubicBezTo>
                <a:lnTo>
                  <a:pt x="21302" y="2859"/>
                </a:lnTo>
                <a:cubicBezTo>
                  <a:pt x="21540" y="3203"/>
                  <a:pt x="21540" y="3765"/>
                  <a:pt x="21302" y="4108"/>
                </a:cubicBezTo>
                <a:lnTo>
                  <a:pt x="19750" y="6343"/>
                </a:lnTo>
                <a:cubicBezTo>
                  <a:pt x="19512" y="6686"/>
                  <a:pt x="18927" y="6967"/>
                  <a:pt x="18450" y="6967"/>
                </a:cubicBezTo>
                <a:lnTo>
                  <a:pt x="16719" y="6967"/>
                </a:lnTo>
                <a:cubicBezTo>
                  <a:pt x="16242" y="6967"/>
                  <a:pt x="15657" y="7248"/>
                  <a:pt x="15418" y="7592"/>
                </a:cubicBezTo>
                <a:lnTo>
                  <a:pt x="15245" y="7842"/>
                </a:lnTo>
                <a:cubicBezTo>
                  <a:pt x="15006" y="8185"/>
                  <a:pt x="15006" y="8747"/>
                  <a:pt x="15245" y="9091"/>
                </a:cubicBezTo>
                <a:lnTo>
                  <a:pt x="18658" y="14008"/>
                </a:lnTo>
                <a:cubicBezTo>
                  <a:pt x="18897" y="14352"/>
                  <a:pt x="18897" y="14914"/>
                  <a:pt x="18658" y="15257"/>
                </a:cubicBezTo>
                <a:lnTo>
                  <a:pt x="14689" y="20976"/>
                </a:lnTo>
                <a:cubicBezTo>
                  <a:pt x="14450" y="21319"/>
                  <a:pt x="13865" y="21600"/>
                  <a:pt x="13388" y="21600"/>
                </a:cubicBezTo>
                <a:lnTo>
                  <a:pt x="5449" y="21600"/>
                </a:lnTo>
                <a:cubicBezTo>
                  <a:pt x="4972" y="21600"/>
                  <a:pt x="4387" y="21319"/>
                  <a:pt x="4148" y="20975"/>
                </a:cubicBezTo>
                <a:lnTo>
                  <a:pt x="178" y="15257"/>
                </a:lnTo>
                <a:cubicBezTo>
                  <a:pt x="-60" y="14914"/>
                  <a:pt x="-60" y="14352"/>
                  <a:pt x="178" y="14008"/>
                </a:cubicBezTo>
                <a:lnTo>
                  <a:pt x="4148" y="8290"/>
                </a:lnTo>
                <a:cubicBezTo>
                  <a:pt x="4387" y="7946"/>
                  <a:pt x="4972" y="7665"/>
                  <a:pt x="5449" y="7665"/>
                </a:cubicBezTo>
                <a:lnTo>
                  <a:pt x="12276" y="7665"/>
                </a:lnTo>
                <a:cubicBezTo>
                  <a:pt x="12753" y="7665"/>
                  <a:pt x="13338" y="7384"/>
                  <a:pt x="13576" y="7041"/>
                </a:cubicBezTo>
                <a:lnTo>
                  <a:pt x="13620" y="6978"/>
                </a:lnTo>
                <a:cubicBezTo>
                  <a:pt x="13859" y="6634"/>
                  <a:pt x="13859" y="6072"/>
                  <a:pt x="13620" y="5729"/>
                </a:cubicBezTo>
                <a:cubicBezTo>
                  <a:pt x="13620" y="5729"/>
                  <a:pt x="12495" y="4108"/>
                  <a:pt x="12495" y="4108"/>
                </a:cubicBezTo>
                <a:close/>
              </a:path>
            </a:pathLst>
          </a:custGeom>
          <a:solidFill>
            <a:srgbClr val="0093AC"/>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 name="Shape 730"/>
          <p:cNvSpPr/>
          <p:nvPr/>
        </p:nvSpPr>
        <p:spPr>
          <a:xfrm>
            <a:off x="5818896" y="4254917"/>
            <a:ext cx="1334628" cy="1571205"/>
          </a:xfrm>
          <a:custGeom>
            <a:avLst/>
            <a:gdLst/>
            <a:ahLst/>
            <a:cxnLst>
              <a:cxn ang="0">
                <a:pos x="wd2" y="hd2"/>
              </a:cxn>
              <a:cxn ang="5400000">
                <a:pos x="wd2" y="hd2"/>
              </a:cxn>
              <a:cxn ang="10800000">
                <a:pos x="wd2" y="hd2"/>
              </a:cxn>
              <a:cxn ang="16200000">
                <a:pos x="wd2" y="hd2"/>
              </a:cxn>
            </a:cxnLst>
            <a:rect l="0" t="0" r="r" b="b"/>
            <a:pathLst>
              <a:path w="21483" h="21600" extrusionOk="0">
                <a:moveTo>
                  <a:pt x="2976" y="7028"/>
                </a:moveTo>
                <a:cubicBezTo>
                  <a:pt x="2508" y="7028"/>
                  <a:pt x="1933" y="6745"/>
                  <a:pt x="1699" y="6398"/>
                </a:cubicBezTo>
                <a:lnTo>
                  <a:pt x="175" y="4144"/>
                </a:lnTo>
                <a:cubicBezTo>
                  <a:pt x="-59" y="3797"/>
                  <a:pt x="-59" y="3231"/>
                  <a:pt x="175" y="2884"/>
                </a:cubicBezTo>
                <a:lnTo>
                  <a:pt x="1699" y="630"/>
                </a:lnTo>
                <a:cubicBezTo>
                  <a:pt x="1933" y="283"/>
                  <a:pt x="2508" y="0"/>
                  <a:pt x="2977" y="0"/>
                </a:cubicBezTo>
                <a:lnTo>
                  <a:pt x="6024" y="0"/>
                </a:lnTo>
                <a:cubicBezTo>
                  <a:pt x="6493" y="0"/>
                  <a:pt x="7068" y="283"/>
                  <a:pt x="7302" y="630"/>
                </a:cubicBezTo>
                <a:lnTo>
                  <a:pt x="8826" y="2884"/>
                </a:lnTo>
                <a:cubicBezTo>
                  <a:pt x="9060" y="3230"/>
                  <a:pt x="9060" y="3797"/>
                  <a:pt x="8826" y="4144"/>
                </a:cubicBezTo>
                <a:lnTo>
                  <a:pt x="7975" y="5402"/>
                </a:lnTo>
                <a:cubicBezTo>
                  <a:pt x="7741" y="5748"/>
                  <a:pt x="7741" y="6315"/>
                  <a:pt x="7976" y="6661"/>
                </a:cubicBezTo>
                <a:lnTo>
                  <a:pt x="8146" y="6914"/>
                </a:lnTo>
                <a:cubicBezTo>
                  <a:pt x="8380" y="7260"/>
                  <a:pt x="8955" y="7544"/>
                  <a:pt x="9424" y="7544"/>
                </a:cubicBezTo>
                <a:lnTo>
                  <a:pt x="16130" y="7544"/>
                </a:lnTo>
                <a:cubicBezTo>
                  <a:pt x="16598" y="7544"/>
                  <a:pt x="17173" y="7827"/>
                  <a:pt x="17407" y="8174"/>
                </a:cubicBezTo>
                <a:lnTo>
                  <a:pt x="21307" y="13942"/>
                </a:lnTo>
                <a:cubicBezTo>
                  <a:pt x="21541" y="14288"/>
                  <a:pt x="21541" y="14855"/>
                  <a:pt x="21307" y="15202"/>
                </a:cubicBezTo>
                <a:lnTo>
                  <a:pt x="17407" y="20970"/>
                </a:lnTo>
                <a:cubicBezTo>
                  <a:pt x="17173" y="21317"/>
                  <a:pt x="16598" y="21600"/>
                  <a:pt x="16130" y="21600"/>
                </a:cubicBezTo>
                <a:lnTo>
                  <a:pt x="8331" y="21600"/>
                </a:lnTo>
                <a:cubicBezTo>
                  <a:pt x="7863" y="21600"/>
                  <a:pt x="7288" y="21317"/>
                  <a:pt x="7054" y="20970"/>
                </a:cubicBezTo>
                <a:lnTo>
                  <a:pt x="3154" y="15202"/>
                </a:lnTo>
                <a:cubicBezTo>
                  <a:pt x="2920" y="14855"/>
                  <a:pt x="2920" y="14288"/>
                  <a:pt x="3154" y="13942"/>
                </a:cubicBezTo>
                <a:lnTo>
                  <a:pt x="6507" y="8982"/>
                </a:lnTo>
                <a:cubicBezTo>
                  <a:pt x="6742" y="8635"/>
                  <a:pt x="6742" y="8068"/>
                  <a:pt x="6507" y="7722"/>
                </a:cubicBezTo>
                <a:lnTo>
                  <a:pt x="6464" y="7658"/>
                </a:lnTo>
                <a:cubicBezTo>
                  <a:pt x="6230" y="7312"/>
                  <a:pt x="5655" y="7028"/>
                  <a:pt x="5187" y="7028"/>
                </a:cubicBezTo>
                <a:cubicBezTo>
                  <a:pt x="5187" y="7028"/>
                  <a:pt x="2976" y="7028"/>
                  <a:pt x="2976" y="7028"/>
                </a:cubicBezTo>
                <a:close/>
              </a:path>
            </a:pathLst>
          </a:custGeom>
          <a:solidFill>
            <a:srgbClr val="0093AC"/>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 name="Shape 731"/>
          <p:cNvSpPr/>
          <p:nvPr/>
        </p:nvSpPr>
        <p:spPr>
          <a:xfrm>
            <a:off x="6364197" y="3669717"/>
            <a:ext cx="1791106" cy="1022483"/>
          </a:xfrm>
          <a:custGeom>
            <a:avLst/>
            <a:gdLst/>
            <a:ahLst/>
            <a:cxnLst>
              <a:cxn ang="0">
                <a:pos x="wd2" y="hd2"/>
              </a:cxn>
              <a:cxn ang="5400000">
                <a:pos x="wd2" y="hd2"/>
              </a:cxn>
              <a:cxn ang="10800000">
                <a:pos x="wd2" y="hd2"/>
              </a:cxn>
              <a:cxn ang="16200000">
                <a:pos x="wd2" y="hd2"/>
              </a:cxn>
            </a:cxnLst>
            <a:rect l="0" t="0" r="r" b="b"/>
            <a:pathLst>
              <a:path w="21513" h="21600" extrusionOk="0">
                <a:moveTo>
                  <a:pt x="5448" y="15522"/>
                </a:moveTo>
                <a:cubicBezTo>
                  <a:pt x="5274" y="16055"/>
                  <a:pt x="4845" y="16490"/>
                  <a:pt x="4495" y="16490"/>
                </a:cubicBezTo>
                <a:lnTo>
                  <a:pt x="2221" y="16490"/>
                </a:lnTo>
                <a:cubicBezTo>
                  <a:pt x="1871" y="16490"/>
                  <a:pt x="1443" y="16054"/>
                  <a:pt x="1268" y="15522"/>
                </a:cubicBezTo>
                <a:lnTo>
                  <a:pt x="131" y="12058"/>
                </a:lnTo>
                <a:cubicBezTo>
                  <a:pt x="-44" y="11526"/>
                  <a:pt x="-44" y="10655"/>
                  <a:pt x="131" y="10122"/>
                </a:cubicBezTo>
                <a:lnTo>
                  <a:pt x="1268" y="6658"/>
                </a:lnTo>
                <a:cubicBezTo>
                  <a:pt x="1443" y="6126"/>
                  <a:pt x="1872" y="5690"/>
                  <a:pt x="2221" y="5690"/>
                </a:cubicBezTo>
                <a:lnTo>
                  <a:pt x="4495" y="5690"/>
                </a:lnTo>
                <a:cubicBezTo>
                  <a:pt x="4845" y="5690"/>
                  <a:pt x="5273" y="6126"/>
                  <a:pt x="5448" y="6658"/>
                </a:cubicBezTo>
                <a:lnTo>
                  <a:pt x="6083" y="8591"/>
                </a:lnTo>
                <a:cubicBezTo>
                  <a:pt x="6258" y="9123"/>
                  <a:pt x="6686" y="9559"/>
                  <a:pt x="7036" y="9558"/>
                </a:cubicBezTo>
                <a:lnTo>
                  <a:pt x="7291" y="9558"/>
                </a:lnTo>
                <a:cubicBezTo>
                  <a:pt x="7640" y="9558"/>
                  <a:pt x="8069" y="9123"/>
                  <a:pt x="8244" y="8590"/>
                </a:cubicBezTo>
                <a:lnTo>
                  <a:pt x="10746" y="968"/>
                </a:lnTo>
                <a:cubicBezTo>
                  <a:pt x="10921" y="436"/>
                  <a:pt x="11350" y="0"/>
                  <a:pt x="11699" y="0"/>
                </a:cubicBezTo>
                <a:lnTo>
                  <a:pt x="17518" y="0"/>
                </a:lnTo>
                <a:cubicBezTo>
                  <a:pt x="17868" y="0"/>
                  <a:pt x="18297" y="436"/>
                  <a:pt x="18472" y="968"/>
                </a:cubicBezTo>
                <a:lnTo>
                  <a:pt x="21381" y="9832"/>
                </a:lnTo>
                <a:cubicBezTo>
                  <a:pt x="21556" y="10365"/>
                  <a:pt x="21556" y="11236"/>
                  <a:pt x="21381" y="11768"/>
                </a:cubicBezTo>
                <a:lnTo>
                  <a:pt x="18472" y="20632"/>
                </a:lnTo>
                <a:cubicBezTo>
                  <a:pt x="18297" y="21164"/>
                  <a:pt x="17868" y="21600"/>
                  <a:pt x="17518" y="21600"/>
                </a:cubicBezTo>
                <a:lnTo>
                  <a:pt x="11699" y="21600"/>
                </a:lnTo>
                <a:cubicBezTo>
                  <a:pt x="11350" y="21600"/>
                  <a:pt x="10921" y="21164"/>
                  <a:pt x="10746" y="20632"/>
                </a:cubicBezTo>
                <a:lnTo>
                  <a:pt x="8244" y="13010"/>
                </a:lnTo>
                <a:cubicBezTo>
                  <a:pt x="8069" y="12477"/>
                  <a:pt x="7640" y="12042"/>
                  <a:pt x="7290" y="12042"/>
                </a:cubicBezTo>
                <a:lnTo>
                  <a:pt x="7226" y="12042"/>
                </a:lnTo>
                <a:cubicBezTo>
                  <a:pt x="6877" y="12042"/>
                  <a:pt x="6448" y="12477"/>
                  <a:pt x="6273" y="13010"/>
                </a:cubicBezTo>
                <a:cubicBezTo>
                  <a:pt x="6273" y="13010"/>
                  <a:pt x="5448" y="15522"/>
                  <a:pt x="5448" y="15522"/>
                </a:cubicBezTo>
                <a:close/>
              </a:path>
            </a:pathLst>
          </a:custGeom>
          <a:solidFill>
            <a:srgbClr val="0093AC"/>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 name="Shape 732"/>
          <p:cNvSpPr/>
          <p:nvPr/>
        </p:nvSpPr>
        <p:spPr>
          <a:xfrm>
            <a:off x="6364197" y="2233317"/>
            <a:ext cx="1310871" cy="1584934"/>
          </a:xfrm>
          <a:custGeom>
            <a:avLst/>
            <a:gdLst/>
            <a:ahLst/>
            <a:cxnLst>
              <a:cxn ang="0">
                <a:pos x="wd2" y="hd2"/>
              </a:cxn>
              <a:cxn ang="5400000">
                <a:pos x="wd2" y="hd2"/>
              </a:cxn>
              <a:cxn ang="10800000">
                <a:pos x="wd2" y="hd2"/>
              </a:cxn>
              <a:cxn ang="16200000">
                <a:pos x="wd2" y="hd2"/>
              </a:cxn>
            </a:cxnLst>
            <a:rect l="0" t="0" r="r" b="b"/>
            <a:pathLst>
              <a:path w="21481" h="21600" extrusionOk="0">
                <a:moveTo>
                  <a:pt x="8985" y="17492"/>
                </a:moveTo>
                <a:cubicBezTo>
                  <a:pt x="9223" y="17835"/>
                  <a:pt x="9223" y="18397"/>
                  <a:pt x="8985" y="18741"/>
                </a:cubicBezTo>
                <a:lnTo>
                  <a:pt x="7433" y="20976"/>
                </a:lnTo>
                <a:cubicBezTo>
                  <a:pt x="7195" y="21319"/>
                  <a:pt x="6610" y="21600"/>
                  <a:pt x="6133" y="21600"/>
                </a:cubicBezTo>
                <a:lnTo>
                  <a:pt x="3030" y="21600"/>
                </a:lnTo>
                <a:cubicBezTo>
                  <a:pt x="2553" y="21600"/>
                  <a:pt x="1968" y="21319"/>
                  <a:pt x="1730" y="20976"/>
                </a:cubicBezTo>
                <a:lnTo>
                  <a:pt x="178" y="18741"/>
                </a:lnTo>
                <a:cubicBezTo>
                  <a:pt x="-60" y="18397"/>
                  <a:pt x="-60" y="17835"/>
                  <a:pt x="178" y="17492"/>
                </a:cubicBezTo>
                <a:lnTo>
                  <a:pt x="1730" y="15257"/>
                </a:lnTo>
                <a:cubicBezTo>
                  <a:pt x="1968" y="14914"/>
                  <a:pt x="2553" y="14633"/>
                  <a:pt x="3030" y="14633"/>
                </a:cubicBezTo>
                <a:lnTo>
                  <a:pt x="4761" y="14633"/>
                </a:lnTo>
                <a:cubicBezTo>
                  <a:pt x="5238" y="14633"/>
                  <a:pt x="5823" y="14352"/>
                  <a:pt x="6062" y="14008"/>
                </a:cubicBezTo>
                <a:lnTo>
                  <a:pt x="6235" y="13758"/>
                </a:lnTo>
                <a:cubicBezTo>
                  <a:pt x="6474" y="13415"/>
                  <a:pt x="6474" y="12853"/>
                  <a:pt x="6235" y="12509"/>
                </a:cubicBezTo>
                <a:lnTo>
                  <a:pt x="2822" y="7592"/>
                </a:lnTo>
                <a:cubicBezTo>
                  <a:pt x="2583" y="7248"/>
                  <a:pt x="2583" y="6686"/>
                  <a:pt x="2822" y="6343"/>
                </a:cubicBezTo>
                <a:lnTo>
                  <a:pt x="6791" y="624"/>
                </a:lnTo>
                <a:cubicBezTo>
                  <a:pt x="7030" y="281"/>
                  <a:pt x="7615" y="0"/>
                  <a:pt x="8092" y="0"/>
                </a:cubicBezTo>
                <a:lnTo>
                  <a:pt x="16032" y="0"/>
                </a:lnTo>
                <a:cubicBezTo>
                  <a:pt x="16508" y="0"/>
                  <a:pt x="17094" y="281"/>
                  <a:pt x="17332" y="625"/>
                </a:cubicBezTo>
                <a:lnTo>
                  <a:pt x="21302" y="6343"/>
                </a:lnTo>
                <a:cubicBezTo>
                  <a:pt x="21540" y="6686"/>
                  <a:pt x="21540" y="7248"/>
                  <a:pt x="21302" y="7592"/>
                </a:cubicBezTo>
                <a:lnTo>
                  <a:pt x="17332" y="13310"/>
                </a:lnTo>
                <a:cubicBezTo>
                  <a:pt x="17093" y="13654"/>
                  <a:pt x="16508" y="13935"/>
                  <a:pt x="16031" y="13935"/>
                </a:cubicBezTo>
                <a:lnTo>
                  <a:pt x="9204" y="13935"/>
                </a:lnTo>
                <a:cubicBezTo>
                  <a:pt x="8727" y="13935"/>
                  <a:pt x="8142" y="14216"/>
                  <a:pt x="7904" y="14559"/>
                </a:cubicBezTo>
                <a:lnTo>
                  <a:pt x="7860" y="14622"/>
                </a:lnTo>
                <a:cubicBezTo>
                  <a:pt x="7621" y="14966"/>
                  <a:pt x="7621" y="15528"/>
                  <a:pt x="7860" y="15871"/>
                </a:cubicBezTo>
                <a:cubicBezTo>
                  <a:pt x="7860" y="15871"/>
                  <a:pt x="8985" y="17492"/>
                  <a:pt x="8985" y="17492"/>
                </a:cubicBezTo>
                <a:close/>
              </a:path>
            </a:pathLst>
          </a:custGeom>
          <a:solidFill>
            <a:srgbClr val="0093AC"/>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 name="TextBox 46"/>
          <p:cNvSpPr txBox="1"/>
          <p:nvPr/>
        </p:nvSpPr>
        <p:spPr>
          <a:xfrm>
            <a:off x="5879862" y="3070963"/>
            <a:ext cx="447558" cy="369332"/>
          </a:xfrm>
          <a:prstGeom prst="rect">
            <a:avLst/>
          </a:prstGeom>
          <a:noFill/>
        </p:spPr>
        <p:txBody>
          <a:bodyPr wrap="none" rtlCol="0">
            <a:spAutoFit/>
          </a:bodyPr>
          <a:lstStyle/>
          <a:p>
            <a:r>
              <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18" name="TextBox 47"/>
          <p:cNvSpPr txBox="1"/>
          <p:nvPr/>
        </p:nvSpPr>
        <p:spPr>
          <a:xfrm>
            <a:off x="6427551" y="3375631"/>
            <a:ext cx="447558" cy="369332"/>
          </a:xfrm>
          <a:prstGeom prst="rect">
            <a:avLst/>
          </a:prstGeom>
          <a:noFill/>
        </p:spPr>
        <p:txBody>
          <a:bodyPr wrap="none" rtlCol="0">
            <a:spAutoFit/>
          </a:bodyPr>
          <a:lstStyle/>
          <a:p>
            <a:r>
              <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19" name="TextBox 48"/>
          <p:cNvSpPr txBox="1"/>
          <p:nvPr/>
        </p:nvSpPr>
        <p:spPr>
          <a:xfrm>
            <a:off x="6427551" y="3996292"/>
            <a:ext cx="447558" cy="369332"/>
          </a:xfrm>
          <a:prstGeom prst="rect">
            <a:avLst/>
          </a:prstGeom>
          <a:noFill/>
        </p:spPr>
        <p:txBody>
          <a:bodyPr wrap="none" rtlCol="0">
            <a:spAutoFit/>
          </a:bodyPr>
          <a:lstStyle/>
          <a:p>
            <a:r>
              <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20" name="TextBox 49"/>
          <p:cNvSpPr txBox="1"/>
          <p:nvPr/>
        </p:nvSpPr>
        <p:spPr>
          <a:xfrm>
            <a:off x="5872221" y="4322868"/>
            <a:ext cx="447558" cy="369332"/>
          </a:xfrm>
          <a:prstGeom prst="rect">
            <a:avLst/>
          </a:prstGeom>
          <a:noFill/>
        </p:spPr>
        <p:txBody>
          <a:bodyPr wrap="none" rtlCol="0">
            <a:spAutoFit/>
          </a:bodyPr>
          <a:lstStyle/>
          <a:p>
            <a:r>
              <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04</a:t>
            </a:r>
          </a:p>
        </p:txBody>
      </p:sp>
      <p:sp>
        <p:nvSpPr>
          <p:cNvPr id="21" name="TextBox 50"/>
          <p:cNvSpPr txBox="1"/>
          <p:nvPr/>
        </p:nvSpPr>
        <p:spPr>
          <a:xfrm>
            <a:off x="5333371" y="3996209"/>
            <a:ext cx="447558" cy="369332"/>
          </a:xfrm>
          <a:prstGeom prst="rect">
            <a:avLst/>
          </a:prstGeom>
          <a:noFill/>
        </p:spPr>
        <p:txBody>
          <a:bodyPr wrap="none" rtlCol="0">
            <a:spAutoFit/>
          </a:bodyPr>
          <a:lstStyle/>
          <a:p>
            <a:r>
              <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05</a:t>
            </a:r>
          </a:p>
        </p:txBody>
      </p:sp>
      <p:sp>
        <p:nvSpPr>
          <p:cNvPr id="22" name="TextBox 51"/>
          <p:cNvSpPr txBox="1"/>
          <p:nvPr/>
        </p:nvSpPr>
        <p:spPr>
          <a:xfrm>
            <a:off x="5325158" y="3381964"/>
            <a:ext cx="447558" cy="369332"/>
          </a:xfrm>
          <a:prstGeom prst="rect">
            <a:avLst/>
          </a:prstGeom>
          <a:noFill/>
        </p:spPr>
        <p:txBody>
          <a:bodyPr wrap="none" rtlCol="0">
            <a:spAutoFit/>
          </a:bodyPr>
          <a:lstStyle/>
          <a:p>
            <a:r>
              <a:rPr lang="en-US">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06</a:t>
            </a:r>
          </a:p>
        </p:txBody>
      </p:sp>
      <p:sp>
        <p:nvSpPr>
          <p:cNvPr id="23" name="Rectangle 37"/>
          <p:cNvSpPr/>
          <p:nvPr/>
        </p:nvSpPr>
        <p:spPr>
          <a:xfrm>
            <a:off x="7874046" y="2291789"/>
            <a:ext cx="2869310" cy="523220"/>
          </a:xfrm>
          <a:prstGeom prst="rect">
            <a:avLst/>
          </a:prstGeom>
        </p:spPr>
        <p:txBody>
          <a:bodyPr wrap="square">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4" name="Rectangle 38"/>
          <p:cNvSpPr/>
          <p:nvPr/>
        </p:nvSpPr>
        <p:spPr>
          <a:xfrm>
            <a:off x="8501367" y="3955838"/>
            <a:ext cx="2869310" cy="523220"/>
          </a:xfrm>
          <a:prstGeom prst="rect">
            <a:avLst/>
          </a:prstGeom>
        </p:spPr>
        <p:txBody>
          <a:bodyPr wrap="square">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5" name="Rectangle 39"/>
          <p:cNvSpPr/>
          <p:nvPr/>
        </p:nvSpPr>
        <p:spPr>
          <a:xfrm>
            <a:off x="7236093" y="5291691"/>
            <a:ext cx="2869310" cy="523220"/>
          </a:xfrm>
          <a:prstGeom prst="rect">
            <a:avLst/>
          </a:prstGeom>
        </p:spPr>
        <p:txBody>
          <a:bodyPr wrap="square">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6" name="Rectangle 40"/>
          <p:cNvSpPr/>
          <p:nvPr/>
        </p:nvSpPr>
        <p:spPr>
          <a:xfrm>
            <a:off x="1408689" y="4941166"/>
            <a:ext cx="2869310" cy="523220"/>
          </a:xfrm>
          <a:prstGeom prst="rect">
            <a:avLst/>
          </a:prstGeom>
        </p:spPr>
        <p:txBody>
          <a:bodyPr wrap="square">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7" name="Rectangle 41"/>
          <p:cNvSpPr/>
          <p:nvPr/>
        </p:nvSpPr>
        <p:spPr>
          <a:xfrm>
            <a:off x="861658" y="3244445"/>
            <a:ext cx="2869310" cy="523220"/>
          </a:xfrm>
          <a:prstGeom prst="rect">
            <a:avLst/>
          </a:prstGeom>
        </p:spPr>
        <p:txBody>
          <a:bodyPr wrap="square">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8" name="Rectangle 42"/>
          <p:cNvSpPr/>
          <p:nvPr/>
        </p:nvSpPr>
        <p:spPr>
          <a:xfrm>
            <a:off x="1995401" y="1925153"/>
            <a:ext cx="2869310" cy="523220"/>
          </a:xfrm>
          <a:prstGeom prst="rect">
            <a:avLst/>
          </a:prstGeom>
        </p:spPr>
        <p:txBody>
          <a:bodyPr wrap="square">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9" name="Freeform 245"/>
          <p:cNvSpPr>
            <a:spLocks noEditPoints="1"/>
          </p:cNvSpPr>
          <p:nvPr/>
        </p:nvSpPr>
        <p:spPr bwMode="auto">
          <a:xfrm>
            <a:off x="5414083" y="2291013"/>
            <a:ext cx="404813" cy="268288"/>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Freeform 306"/>
          <p:cNvSpPr>
            <a:spLocks noEditPoints="1"/>
          </p:cNvSpPr>
          <p:nvPr/>
        </p:nvSpPr>
        <p:spPr bwMode="auto">
          <a:xfrm>
            <a:off x="4426014" y="3357375"/>
            <a:ext cx="349250" cy="347663"/>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Freeform 308"/>
          <p:cNvSpPr>
            <a:spLocks noEditPoints="1"/>
          </p:cNvSpPr>
          <p:nvPr/>
        </p:nvSpPr>
        <p:spPr bwMode="auto">
          <a:xfrm>
            <a:off x="6375494" y="5202429"/>
            <a:ext cx="390525" cy="219075"/>
          </a:xfrm>
          <a:custGeom>
            <a:avLst/>
            <a:gdLst>
              <a:gd name="T0" fmla="*/ 66 w 111"/>
              <a:gd name="T1" fmla="*/ 0 h 62"/>
              <a:gd name="T2" fmla="*/ 97 w 111"/>
              <a:gd name="T3" fmla="*/ 3 h 62"/>
              <a:gd name="T4" fmla="*/ 110 w 111"/>
              <a:gd name="T5" fmla="*/ 10 h 62"/>
              <a:gd name="T6" fmla="*/ 111 w 111"/>
              <a:gd name="T7" fmla="*/ 17 h 62"/>
              <a:gd name="T8" fmla="*/ 111 w 111"/>
              <a:gd name="T9" fmla="*/ 42 h 62"/>
              <a:gd name="T10" fmla="*/ 109 w 111"/>
              <a:gd name="T11" fmla="*/ 49 h 62"/>
              <a:gd name="T12" fmla="*/ 91 w 111"/>
              <a:gd name="T13" fmla="*/ 55 h 62"/>
              <a:gd name="T14" fmla="*/ 62 w 111"/>
              <a:gd name="T15" fmla="*/ 58 h 62"/>
              <a:gd name="T16" fmla="*/ 55 w 111"/>
              <a:gd name="T17" fmla="*/ 58 h 62"/>
              <a:gd name="T18" fmla="*/ 53 w 111"/>
              <a:gd name="T19" fmla="*/ 58 h 62"/>
              <a:gd name="T20" fmla="*/ 53 w 111"/>
              <a:gd name="T21" fmla="*/ 22 h 62"/>
              <a:gd name="T22" fmla="*/ 59 w 111"/>
              <a:gd name="T23" fmla="*/ 16 h 62"/>
              <a:gd name="T24" fmla="*/ 27 w 111"/>
              <a:gd name="T25" fmla="*/ 16 h 62"/>
              <a:gd name="T26" fmla="*/ 27 w 111"/>
              <a:gd name="T27" fmla="*/ 19 h 62"/>
              <a:gd name="T28" fmla="*/ 44 w 111"/>
              <a:gd name="T29" fmla="*/ 18 h 62"/>
              <a:gd name="T30" fmla="*/ 52 w 111"/>
              <a:gd name="T31" fmla="*/ 18 h 62"/>
              <a:gd name="T32" fmla="*/ 52 w 111"/>
              <a:gd name="T33" fmla="*/ 44 h 62"/>
              <a:gd name="T34" fmla="*/ 35 w 111"/>
              <a:gd name="T35" fmla="*/ 62 h 62"/>
              <a:gd name="T36" fmla="*/ 34 w 111"/>
              <a:gd name="T37" fmla="*/ 62 h 62"/>
              <a:gd name="T38" fmla="*/ 11 w 111"/>
              <a:gd name="T39" fmla="*/ 58 h 62"/>
              <a:gd name="T40" fmla="*/ 0 w 111"/>
              <a:gd name="T41" fmla="*/ 49 h 62"/>
              <a:gd name="T42" fmla="*/ 0 w 111"/>
              <a:gd name="T43" fmla="*/ 48 h 62"/>
              <a:gd name="T44" fmla="*/ 0 w 111"/>
              <a:gd name="T45" fmla="*/ 19 h 62"/>
              <a:gd name="T46" fmla="*/ 21 w 111"/>
              <a:gd name="T47" fmla="*/ 19 h 62"/>
              <a:gd name="T48" fmla="*/ 23 w 111"/>
              <a:gd name="T49" fmla="*/ 9 h 62"/>
              <a:gd name="T50" fmla="*/ 36 w 111"/>
              <a:gd name="T51" fmla="*/ 3 h 62"/>
              <a:gd name="T52" fmla="*/ 66 w 111"/>
              <a:gd name="T53" fmla="*/ 0 h 62"/>
              <a:gd name="T54" fmla="*/ 105 w 111"/>
              <a:gd name="T55" fmla="*/ 14 h 62"/>
              <a:gd name="T56" fmla="*/ 105 w 111"/>
              <a:gd name="T57" fmla="*/ 13 h 62"/>
              <a:gd name="T58" fmla="*/ 95 w 111"/>
              <a:gd name="T59" fmla="*/ 9 h 62"/>
              <a:gd name="T60" fmla="*/ 66 w 111"/>
              <a:gd name="T61" fmla="*/ 6 h 62"/>
              <a:gd name="T62" fmla="*/ 38 w 111"/>
              <a:gd name="T63" fmla="*/ 9 h 62"/>
              <a:gd name="T64" fmla="*/ 33 w 111"/>
              <a:gd name="T65" fmla="*/ 10 h 62"/>
              <a:gd name="T66" fmla="*/ 66 w 111"/>
              <a:gd name="T67" fmla="*/ 9 h 62"/>
              <a:gd name="T68" fmla="*/ 73 w 111"/>
              <a:gd name="T69" fmla="*/ 9 h 62"/>
              <a:gd name="T70" fmla="*/ 68 w 111"/>
              <a:gd name="T71" fmla="*/ 15 h 62"/>
              <a:gd name="T72" fmla="*/ 62 w 111"/>
              <a:gd name="T73" fmla="*/ 21 h 62"/>
              <a:gd name="T74" fmla="*/ 90 w 111"/>
              <a:gd name="T75" fmla="*/ 18 h 62"/>
              <a:gd name="T76" fmla="*/ 105 w 111"/>
              <a:gd name="T77" fmla="*/ 14 h 62"/>
              <a:gd name="T78" fmla="*/ 31 w 111"/>
              <a:gd name="T79" fmla="*/ 56 h 62"/>
              <a:gd name="T80" fmla="*/ 31 w 111"/>
              <a:gd name="T81" fmla="*/ 36 h 62"/>
              <a:gd name="T82" fmla="*/ 11 w 111"/>
              <a:gd name="T83" fmla="*/ 32 h 62"/>
              <a:gd name="T84" fmla="*/ 6 w 111"/>
              <a:gd name="T85" fmla="*/ 30 h 62"/>
              <a:gd name="T86" fmla="*/ 6 w 111"/>
              <a:gd name="T87" fmla="*/ 45 h 62"/>
              <a:gd name="T88" fmla="*/ 13 w 111"/>
              <a:gd name="T89" fmla="*/ 52 h 62"/>
              <a:gd name="T90" fmla="*/ 31 w 111"/>
              <a:gd name="T91" fmla="*/ 56 h 62"/>
              <a:gd name="T92" fmla="*/ 13 w 111"/>
              <a:gd name="T93" fmla="*/ 26 h 62"/>
              <a:gd name="T94" fmla="*/ 33 w 111"/>
              <a:gd name="T95" fmla="*/ 30 h 62"/>
              <a:gd name="T96" fmla="*/ 37 w 111"/>
              <a:gd name="T97" fmla="*/ 25 h 62"/>
              <a:gd name="T98" fmla="*/ 10 w 111"/>
              <a:gd name="T99" fmla="*/ 25 h 62"/>
              <a:gd name="T100" fmla="*/ 13 w 111"/>
              <a:gd name="T101"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62">
                <a:moveTo>
                  <a:pt x="66" y="0"/>
                </a:moveTo>
                <a:cubicBezTo>
                  <a:pt x="78" y="0"/>
                  <a:pt x="89" y="1"/>
                  <a:pt x="97" y="3"/>
                </a:cubicBezTo>
                <a:cubicBezTo>
                  <a:pt x="103" y="4"/>
                  <a:pt x="108" y="7"/>
                  <a:pt x="110" y="10"/>
                </a:cubicBezTo>
                <a:cubicBezTo>
                  <a:pt x="111" y="12"/>
                  <a:pt x="111" y="14"/>
                  <a:pt x="111" y="17"/>
                </a:cubicBezTo>
                <a:cubicBezTo>
                  <a:pt x="111" y="42"/>
                  <a:pt x="111" y="42"/>
                  <a:pt x="111" y="42"/>
                </a:cubicBezTo>
                <a:cubicBezTo>
                  <a:pt x="111" y="45"/>
                  <a:pt x="111" y="46"/>
                  <a:pt x="109" y="49"/>
                </a:cubicBezTo>
                <a:cubicBezTo>
                  <a:pt x="106" y="52"/>
                  <a:pt x="99" y="54"/>
                  <a:pt x="91" y="55"/>
                </a:cubicBezTo>
                <a:cubicBezTo>
                  <a:pt x="81" y="57"/>
                  <a:pt x="70" y="58"/>
                  <a:pt x="62" y="58"/>
                </a:cubicBezTo>
                <a:cubicBezTo>
                  <a:pt x="59" y="58"/>
                  <a:pt x="57" y="58"/>
                  <a:pt x="55" y="58"/>
                </a:cubicBezTo>
                <a:cubicBezTo>
                  <a:pt x="53" y="58"/>
                  <a:pt x="53" y="58"/>
                  <a:pt x="53" y="58"/>
                </a:cubicBezTo>
                <a:cubicBezTo>
                  <a:pt x="53" y="22"/>
                  <a:pt x="53" y="22"/>
                  <a:pt x="53" y="22"/>
                </a:cubicBezTo>
                <a:cubicBezTo>
                  <a:pt x="59" y="16"/>
                  <a:pt x="59" y="16"/>
                  <a:pt x="59" y="16"/>
                </a:cubicBezTo>
                <a:cubicBezTo>
                  <a:pt x="27" y="16"/>
                  <a:pt x="27" y="16"/>
                  <a:pt x="27" y="16"/>
                </a:cubicBezTo>
                <a:cubicBezTo>
                  <a:pt x="27" y="19"/>
                  <a:pt x="27" y="19"/>
                  <a:pt x="27" y="19"/>
                </a:cubicBezTo>
                <a:cubicBezTo>
                  <a:pt x="44" y="18"/>
                  <a:pt x="44" y="18"/>
                  <a:pt x="44" y="18"/>
                </a:cubicBezTo>
                <a:cubicBezTo>
                  <a:pt x="52" y="18"/>
                  <a:pt x="52" y="18"/>
                  <a:pt x="52" y="18"/>
                </a:cubicBezTo>
                <a:cubicBezTo>
                  <a:pt x="52" y="44"/>
                  <a:pt x="52" y="44"/>
                  <a:pt x="52" y="44"/>
                </a:cubicBezTo>
                <a:cubicBezTo>
                  <a:pt x="35" y="62"/>
                  <a:pt x="35" y="62"/>
                  <a:pt x="35" y="62"/>
                </a:cubicBezTo>
                <a:cubicBezTo>
                  <a:pt x="34" y="62"/>
                  <a:pt x="34" y="62"/>
                  <a:pt x="34" y="62"/>
                </a:cubicBezTo>
                <a:cubicBezTo>
                  <a:pt x="25" y="61"/>
                  <a:pt x="17" y="60"/>
                  <a:pt x="11" y="58"/>
                </a:cubicBezTo>
                <a:cubicBezTo>
                  <a:pt x="4" y="56"/>
                  <a:pt x="0" y="52"/>
                  <a:pt x="0" y="49"/>
                </a:cubicBezTo>
                <a:cubicBezTo>
                  <a:pt x="0" y="48"/>
                  <a:pt x="0" y="48"/>
                  <a:pt x="0" y="48"/>
                </a:cubicBezTo>
                <a:cubicBezTo>
                  <a:pt x="0" y="19"/>
                  <a:pt x="0" y="19"/>
                  <a:pt x="0" y="19"/>
                </a:cubicBezTo>
                <a:cubicBezTo>
                  <a:pt x="21" y="19"/>
                  <a:pt x="21" y="19"/>
                  <a:pt x="21" y="19"/>
                </a:cubicBezTo>
                <a:cubicBezTo>
                  <a:pt x="21" y="15"/>
                  <a:pt x="21" y="12"/>
                  <a:pt x="23" y="9"/>
                </a:cubicBezTo>
                <a:cubicBezTo>
                  <a:pt x="25" y="7"/>
                  <a:pt x="30" y="4"/>
                  <a:pt x="36" y="3"/>
                </a:cubicBezTo>
                <a:cubicBezTo>
                  <a:pt x="44" y="1"/>
                  <a:pt x="54" y="0"/>
                  <a:pt x="66" y="0"/>
                </a:cubicBezTo>
                <a:close/>
                <a:moveTo>
                  <a:pt x="105" y="14"/>
                </a:moveTo>
                <a:cubicBezTo>
                  <a:pt x="105" y="13"/>
                  <a:pt x="105" y="13"/>
                  <a:pt x="105" y="13"/>
                </a:cubicBezTo>
                <a:cubicBezTo>
                  <a:pt x="104" y="12"/>
                  <a:pt x="101" y="10"/>
                  <a:pt x="95" y="9"/>
                </a:cubicBezTo>
                <a:cubicBezTo>
                  <a:pt x="88" y="7"/>
                  <a:pt x="78" y="6"/>
                  <a:pt x="66" y="6"/>
                </a:cubicBezTo>
                <a:cubicBezTo>
                  <a:pt x="55" y="6"/>
                  <a:pt x="45" y="7"/>
                  <a:pt x="38" y="9"/>
                </a:cubicBezTo>
                <a:cubicBezTo>
                  <a:pt x="36" y="9"/>
                  <a:pt x="35" y="10"/>
                  <a:pt x="33" y="10"/>
                </a:cubicBezTo>
                <a:cubicBezTo>
                  <a:pt x="66" y="9"/>
                  <a:pt x="66" y="9"/>
                  <a:pt x="66" y="9"/>
                </a:cubicBezTo>
                <a:cubicBezTo>
                  <a:pt x="73" y="9"/>
                  <a:pt x="73" y="9"/>
                  <a:pt x="73" y="9"/>
                </a:cubicBezTo>
                <a:cubicBezTo>
                  <a:pt x="68" y="15"/>
                  <a:pt x="68" y="15"/>
                  <a:pt x="68" y="15"/>
                </a:cubicBezTo>
                <a:cubicBezTo>
                  <a:pt x="62" y="21"/>
                  <a:pt x="62" y="21"/>
                  <a:pt x="62" y="21"/>
                </a:cubicBezTo>
                <a:cubicBezTo>
                  <a:pt x="70" y="21"/>
                  <a:pt x="81" y="20"/>
                  <a:pt x="90" y="18"/>
                </a:cubicBezTo>
                <a:cubicBezTo>
                  <a:pt x="98" y="17"/>
                  <a:pt x="104" y="15"/>
                  <a:pt x="105" y="14"/>
                </a:cubicBezTo>
                <a:close/>
                <a:moveTo>
                  <a:pt x="31" y="56"/>
                </a:moveTo>
                <a:cubicBezTo>
                  <a:pt x="31" y="36"/>
                  <a:pt x="31" y="36"/>
                  <a:pt x="31" y="36"/>
                </a:cubicBezTo>
                <a:cubicBezTo>
                  <a:pt x="23" y="35"/>
                  <a:pt x="16" y="34"/>
                  <a:pt x="11" y="32"/>
                </a:cubicBezTo>
                <a:cubicBezTo>
                  <a:pt x="9" y="31"/>
                  <a:pt x="8" y="31"/>
                  <a:pt x="6" y="30"/>
                </a:cubicBezTo>
                <a:cubicBezTo>
                  <a:pt x="6" y="45"/>
                  <a:pt x="6" y="45"/>
                  <a:pt x="6" y="45"/>
                </a:cubicBezTo>
                <a:cubicBezTo>
                  <a:pt x="6" y="50"/>
                  <a:pt x="9" y="51"/>
                  <a:pt x="13" y="52"/>
                </a:cubicBezTo>
                <a:cubicBezTo>
                  <a:pt x="17" y="54"/>
                  <a:pt x="24" y="55"/>
                  <a:pt x="31" y="56"/>
                </a:cubicBezTo>
                <a:close/>
                <a:moveTo>
                  <a:pt x="13" y="26"/>
                </a:moveTo>
                <a:cubicBezTo>
                  <a:pt x="18" y="28"/>
                  <a:pt x="25" y="29"/>
                  <a:pt x="33" y="30"/>
                </a:cubicBezTo>
                <a:cubicBezTo>
                  <a:pt x="37" y="25"/>
                  <a:pt x="37" y="25"/>
                  <a:pt x="37" y="25"/>
                </a:cubicBezTo>
                <a:cubicBezTo>
                  <a:pt x="10" y="25"/>
                  <a:pt x="10" y="25"/>
                  <a:pt x="10" y="25"/>
                </a:cubicBezTo>
                <a:cubicBezTo>
                  <a:pt x="11" y="26"/>
                  <a:pt x="12" y="26"/>
                  <a:pt x="13" y="2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2" name="Freeform 48"/>
          <p:cNvSpPr>
            <a:spLocks noEditPoints="1"/>
          </p:cNvSpPr>
          <p:nvPr/>
        </p:nvSpPr>
        <p:spPr bwMode="auto">
          <a:xfrm>
            <a:off x="7449855" y="3996209"/>
            <a:ext cx="234836" cy="373063"/>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3" name="Freeform 56"/>
          <p:cNvSpPr>
            <a:spLocks noEditPoints="1"/>
          </p:cNvSpPr>
          <p:nvPr/>
        </p:nvSpPr>
        <p:spPr bwMode="auto">
          <a:xfrm>
            <a:off x="6986270" y="2539891"/>
            <a:ext cx="273480" cy="347796"/>
          </a:xfrm>
          <a:custGeom>
            <a:avLst/>
            <a:gdLst>
              <a:gd name="T0" fmla="*/ 18 w 78"/>
              <a:gd name="T1" fmla="*/ 70 h 99"/>
              <a:gd name="T2" fmla="*/ 23 w 78"/>
              <a:gd name="T3" fmla="*/ 69 h 99"/>
              <a:gd name="T4" fmla="*/ 25 w 78"/>
              <a:gd name="T5" fmla="*/ 73 h 99"/>
              <a:gd name="T6" fmla="*/ 23 w 78"/>
              <a:gd name="T7" fmla="*/ 82 h 99"/>
              <a:gd name="T8" fmla="*/ 17 w 78"/>
              <a:gd name="T9" fmla="*/ 88 h 99"/>
              <a:gd name="T10" fmla="*/ 12 w 78"/>
              <a:gd name="T11" fmla="*/ 89 h 99"/>
              <a:gd name="T12" fmla="*/ 10 w 78"/>
              <a:gd name="T13" fmla="*/ 85 h 99"/>
              <a:gd name="T14" fmla="*/ 12 w 78"/>
              <a:gd name="T15" fmla="*/ 76 h 99"/>
              <a:gd name="T16" fmla="*/ 18 w 78"/>
              <a:gd name="T17" fmla="*/ 70 h 99"/>
              <a:gd name="T18" fmla="*/ 23 w 78"/>
              <a:gd name="T19" fmla="*/ 0 h 99"/>
              <a:gd name="T20" fmla="*/ 16 w 78"/>
              <a:gd name="T21" fmla="*/ 30 h 99"/>
              <a:gd name="T22" fmla="*/ 48 w 78"/>
              <a:gd name="T23" fmla="*/ 85 h 99"/>
              <a:gd name="T24" fmla="*/ 48 w 78"/>
              <a:gd name="T25" fmla="*/ 87 h 99"/>
              <a:gd name="T26" fmla="*/ 49 w 78"/>
              <a:gd name="T27" fmla="*/ 88 h 99"/>
              <a:gd name="T28" fmla="*/ 49 w 78"/>
              <a:gd name="T29" fmla="*/ 88 h 99"/>
              <a:gd name="T30" fmla="*/ 58 w 78"/>
              <a:gd name="T31" fmla="*/ 96 h 99"/>
              <a:gd name="T32" fmla="*/ 71 w 78"/>
              <a:gd name="T33" fmla="*/ 96 h 99"/>
              <a:gd name="T34" fmla="*/ 78 w 78"/>
              <a:gd name="T35" fmla="*/ 85 h 99"/>
              <a:gd name="T36" fmla="*/ 75 w 78"/>
              <a:gd name="T37" fmla="*/ 71 h 99"/>
              <a:gd name="T38" fmla="*/ 65 w 78"/>
              <a:gd name="T39" fmla="*/ 60 h 99"/>
              <a:gd name="T40" fmla="*/ 52 w 78"/>
              <a:gd name="T41" fmla="*/ 60 h 99"/>
              <a:gd name="T42" fmla="*/ 47 w 78"/>
              <a:gd name="T43" fmla="*/ 65 h 99"/>
              <a:gd name="T44" fmla="*/ 42 w 78"/>
              <a:gd name="T45" fmla="*/ 55 h 99"/>
              <a:gd name="T46" fmla="*/ 46 w 78"/>
              <a:gd name="T47" fmla="*/ 44 h 99"/>
              <a:gd name="T48" fmla="*/ 23 w 78"/>
              <a:gd name="T49" fmla="*/ 0 h 99"/>
              <a:gd name="T50" fmla="*/ 37 w 78"/>
              <a:gd name="T51" fmla="*/ 44 h 99"/>
              <a:gd name="T52" fmla="*/ 40 w 78"/>
              <a:gd name="T53" fmla="*/ 48 h 99"/>
              <a:gd name="T54" fmla="*/ 37 w 78"/>
              <a:gd name="T55" fmla="*/ 52 h 99"/>
              <a:gd name="T56" fmla="*/ 33 w 78"/>
              <a:gd name="T57" fmla="*/ 48 h 99"/>
              <a:gd name="T58" fmla="*/ 37 w 78"/>
              <a:gd name="T59" fmla="*/ 44 h 99"/>
              <a:gd name="T60" fmla="*/ 61 w 78"/>
              <a:gd name="T61" fmla="*/ 69 h 99"/>
              <a:gd name="T62" fmla="*/ 67 w 78"/>
              <a:gd name="T63" fmla="*/ 75 h 99"/>
              <a:gd name="T64" fmla="*/ 69 w 78"/>
              <a:gd name="T65" fmla="*/ 84 h 99"/>
              <a:gd name="T66" fmla="*/ 66 w 78"/>
              <a:gd name="T67" fmla="*/ 88 h 99"/>
              <a:gd name="T68" fmla="*/ 62 w 78"/>
              <a:gd name="T69" fmla="*/ 87 h 99"/>
              <a:gd name="T70" fmla="*/ 56 w 78"/>
              <a:gd name="T71" fmla="*/ 81 h 99"/>
              <a:gd name="T72" fmla="*/ 54 w 78"/>
              <a:gd name="T73" fmla="*/ 72 h 99"/>
              <a:gd name="T74" fmla="*/ 56 w 78"/>
              <a:gd name="T75" fmla="*/ 68 h 99"/>
              <a:gd name="T76" fmla="*/ 61 w 78"/>
              <a:gd name="T77" fmla="*/ 69 h 99"/>
              <a:gd name="T78" fmla="*/ 58 w 78"/>
              <a:gd name="T79" fmla="*/ 0 h 99"/>
              <a:gd name="T80" fmla="*/ 66 w 78"/>
              <a:gd name="T81" fmla="*/ 30 h 99"/>
              <a:gd name="T82" fmla="*/ 50 w 78"/>
              <a:gd name="T83" fmla="*/ 57 h 99"/>
              <a:gd name="T84" fmla="*/ 50 w 78"/>
              <a:gd name="T85" fmla="*/ 57 h 99"/>
              <a:gd name="T86" fmla="*/ 49 w 78"/>
              <a:gd name="T87" fmla="*/ 55 h 99"/>
              <a:gd name="T88" fmla="*/ 52 w 78"/>
              <a:gd name="T89" fmla="*/ 45 h 99"/>
              <a:gd name="T90" fmla="*/ 53 w 78"/>
              <a:gd name="T91" fmla="*/ 44 h 99"/>
              <a:gd name="T92" fmla="*/ 52 w 78"/>
              <a:gd name="T93" fmla="*/ 42 h 99"/>
              <a:gd name="T94" fmla="*/ 44 w 78"/>
              <a:gd name="T95" fmla="*/ 26 h 99"/>
              <a:gd name="T96" fmla="*/ 58 w 78"/>
              <a:gd name="T97" fmla="*/ 0 h 99"/>
              <a:gd name="T98" fmla="*/ 27 w 78"/>
              <a:gd name="T99" fmla="*/ 61 h 99"/>
              <a:gd name="T100" fmla="*/ 27 w 78"/>
              <a:gd name="T101" fmla="*/ 61 h 99"/>
              <a:gd name="T102" fmla="*/ 14 w 78"/>
              <a:gd name="T103" fmla="*/ 61 h 99"/>
              <a:gd name="T104" fmla="*/ 4 w 78"/>
              <a:gd name="T105" fmla="*/ 72 h 99"/>
              <a:gd name="T106" fmla="*/ 1 w 78"/>
              <a:gd name="T107" fmla="*/ 86 h 99"/>
              <a:gd name="T108" fmla="*/ 8 w 78"/>
              <a:gd name="T109" fmla="*/ 97 h 99"/>
              <a:gd name="T110" fmla="*/ 21 w 78"/>
              <a:gd name="T111" fmla="*/ 97 h 99"/>
              <a:gd name="T112" fmla="*/ 30 w 78"/>
              <a:gd name="T113" fmla="*/ 89 h 99"/>
              <a:gd name="T114" fmla="*/ 30 w 78"/>
              <a:gd name="T115" fmla="*/ 89 h 99"/>
              <a:gd name="T116" fmla="*/ 30 w 78"/>
              <a:gd name="T117" fmla="*/ 88 h 99"/>
              <a:gd name="T118" fmla="*/ 31 w 78"/>
              <a:gd name="T119" fmla="*/ 86 h 99"/>
              <a:gd name="T120" fmla="*/ 37 w 78"/>
              <a:gd name="T121" fmla="*/ 77 h 99"/>
              <a:gd name="T122" fmla="*/ 27 w 78"/>
              <a:gd name="T123"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 h="99">
                <a:moveTo>
                  <a:pt x="18" y="70"/>
                </a:moveTo>
                <a:cubicBezTo>
                  <a:pt x="20" y="69"/>
                  <a:pt x="22" y="69"/>
                  <a:pt x="23" y="69"/>
                </a:cubicBezTo>
                <a:cubicBezTo>
                  <a:pt x="24" y="70"/>
                  <a:pt x="25" y="71"/>
                  <a:pt x="25" y="73"/>
                </a:cubicBezTo>
                <a:cubicBezTo>
                  <a:pt x="25" y="76"/>
                  <a:pt x="25" y="79"/>
                  <a:pt x="23" y="82"/>
                </a:cubicBezTo>
                <a:cubicBezTo>
                  <a:pt x="21" y="85"/>
                  <a:pt x="19" y="87"/>
                  <a:pt x="17" y="88"/>
                </a:cubicBezTo>
                <a:cubicBezTo>
                  <a:pt x="15" y="89"/>
                  <a:pt x="14" y="89"/>
                  <a:pt x="12" y="89"/>
                </a:cubicBezTo>
                <a:cubicBezTo>
                  <a:pt x="11" y="88"/>
                  <a:pt x="10" y="86"/>
                  <a:pt x="10" y="85"/>
                </a:cubicBezTo>
                <a:cubicBezTo>
                  <a:pt x="10" y="82"/>
                  <a:pt x="10" y="79"/>
                  <a:pt x="12" y="76"/>
                </a:cubicBezTo>
                <a:cubicBezTo>
                  <a:pt x="14" y="73"/>
                  <a:pt x="16" y="71"/>
                  <a:pt x="18" y="70"/>
                </a:cubicBezTo>
                <a:close/>
                <a:moveTo>
                  <a:pt x="23" y="0"/>
                </a:moveTo>
                <a:cubicBezTo>
                  <a:pt x="16" y="6"/>
                  <a:pt x="10" y="15"/>
                  <a:pt x="16" y="30"/>
                </a:cubicBezTo>
                <a:cubicBezTo>
                  <a:pt x="48" y="85"/>
                  <a:pt x="48" y="85"/>
                  <a:pt x="48" y="85"/>
                </a:cubicBezTo>
                <a:cubicBezTo>
                  <a:pt x="48" y="86"/>
                  <a:pt x="48" y="86"/>
                  <a:pt x="48" y="87"/>
                </a:cubicBezTo>
                <a:cubicBezTo>
                  <a:pt x="49" y="88"/>
                  <a:pt x="49" y="88"/>
                  <a:pt x="49" y="88"/>
                </a:cubicBezTo>
                <a:cubicBezTo>
                  <a:pt x="49" y="88"/>
                  <a:pt x="49" y="88"/>
                  <a:pt x="49" y="88"/>
                </a:cubicBezTo>
                <a:cubicBezTo>
                  <a:pt x="51" y="91"/>
                  <a:pt x="54" y="94"/>
                  <a:pt x="58" y="96"/>
                </a:cubicBezTo>
                <a:cubicBezTo>
                  <a:pt x="62" y="98"/>
                  <a:pt x="67" y="98"/>
                  <a:pt x="71" y="96"/>
                </a:cubicBezTo>
                <a:cubicBezTo>
                  <a:pt x="75" y="94"/>
                  <a:pt x="77" y="90"/>
                  <a:pt x="78" y="85"/>
                </a:cubicBezTo>
                <a:cubicBezTo>
                  <a:pt x="78" y="80"/>
                  <a:pt x="77" y="75"/>
                  <a:pt x="75" y="71"/>
                </a:cubicBezTo>
                <a:cubicBezTo>
                  <a:pt x="72" y="66"/>
                  <a:pt x="69" y="62"/>
                  <a:pt x="65" y="60"/>
                </a:cubicBezTo>
                <a:cubicBezTo>
                  <a:pt x="60" y="58"/>
                  <a:pt x="56" y="58"/>
                  <a:pt x="52" y="60"/>
                </a:cubicBezTo>
                <a:cubicBezTo>
                  <a:pt x="50" y="61"/>
                  <a:pt x="48" y="63"/>
                  <a:pt x="47" y="65"/>
                </a:cubicBezTo>
                <a:cubicBezTo>
                  <a:pt x="45" y="61"/>
                  <a:pt x="43" y="57"/>
                  <a:pt x="42" y="55"/>
                </a:cubicBezTo>
                <a:cubicBezTo>
                  <a:pt x="44" y="51"/>
                  <a:pt x="44" y="48"/>
                  <a:pt x="46" y="44"/>
                </a:cubicBezTo>
                <a:cubicBezTo>
                  <a:pt x="39" y="29"/>
                  <a:pt x="31" y="14"/>
                  <a:pt x="23" y="0"/>
                </a:cubicBezTo>
                <a:close/>
                <a:moveTo>
                  <a:pt x="37" y="44"/>
                </a:moveTo>
                <a:cubicBezTo>
                  <a:pt x="39" y="44"/>
                  <a:pt x="40" y="46"/>
                  <a:pt x="40" y="48"/>
                </a:cubicBezTo>
                <a:cubicBezTo>
                  <a:pt x="40" y="50"/>
                  <a:pt x="39" y="52"/>
                  <a:pt x="37" y="52"/>
                </a:cubicBezTo>
                <a:cubicBezTo>
                  <a:pt x="34" y="52"/>
                  <a:pt x="33" y="50"/>
                  <a:pt x="33" y="48"/>
                </a:cubicBezTo>
                <a:cubicBezTo>
                  <a:pt x="33" y="46"/>
                  <a:pt x="34" y="44"/>
                  <a:pt x="37" y="44"/>
                </a:cubicBezTo>
                <a:close/>
                <a:moveTo>
                  <a:pt x="61" y="69"/>
                </a:moveTo>
                <a:cubicBezTo>
                  <a:pt x="63" y="70"/>
                  <a:pt x="65" y="72"/>
                  <a:pt x="67" y="75"/>
                </a:cubicBezTo>
                <a:cubicBezTo>
                  <a:pt x="68" y="78"/>
                  <a:pt x="69" y="81"/>
                  <a:pt x="69" y="84"/>
                </a:cubicBezTo>
                <a:cubicBezTo>
                  <a:pt x="68" y="86"/>
                  <a:pt x="68" y="87"/>
                  <a:pt x="66" y="88"/>
                </a:cubicBezTo>
                <a:cubicBezTo>
                  <a:pt x="65" y="88"/>
                  <a:pt x="64" y="88"/>
                  <a:pt x="62" y="87"/>
                </a:cubicBezTo>
                <a:cubicBezTo>
                  <a:pt x="60" y="86"/>
                  <a:pt x="57" y="84"/>
                  <a:pt x="56" y="81"/>
                </a:cubicBezTo>
                <a:cubicBezTo>
                  <a:pt x="54" y="78"/>
                  <a:pt x="54" y="75"/>
                  <a:pt x="54" y="72"/>
                </a:cubicBezTo>
                <a:cubicBezTo>
                  <a:pt x="54" y="71"/>
                  <a:pt x="55" y="69"/>
                  <a:pt x="56" y="68"/>
                </a:cubicBezTo>
                <a:cubicBezTo>
                  <a:pt x="57" y="68"/>
                  <a:pt x="59" y="68"/>
                  <a:pt x="61" y="69"/>
                </a:cubicBezTo>
                <a:close/>
                <a:moveTo>
                  <a:pt x="58" y="0"/>
                </a:moveTo>
                <a:cubicBezTo>
                  <a:pt x="65" y="6"/>
                  <a:pt x="71" y="15"/>
                  <a:pt x="66" y="30"/>
                </a:cubicBezTo>
                <a:cubicBezTo>
                  <a:pt x="50" y="57"/>
                  <a:pt x="50" y="57"/>
                  <a:pt x="50" y="57"/>
                </a:cubicBezTo>
                <a:cubicBezTo>
                  <a:pt x="50" y="57"/>
                  <a:pt x="50" y="57"/>
                  <a:pt x="50" y="57"/>
                </a:cubicBezTo>
                <a:cubicBezTo>
                  <a:pt x="49" y="56"/>
                  <a:pt x="49" y="56"/>
                  <a:pt x="49" y="55"/>
                </a:cubicBezTo>
                <a:cubicBezTo>
                  <a:pt x="50" y="52"/>
                  <a:pt x="51" y="49"/>
                  <a:pt x="52" y="45"/>
                </a:cubicBezTo>
                <a:cubicBezTo>
                  <a:pt x="53" y="44"/>
                  <a:pt x="53" y="44"/>
                  <a:pt x="53" y="44"/>
                </a:cubicBezTo>
                <a:cubicBezTo>
                  <a:pt x="52" y="42"/>
                  <a:pt x="52" y="42"/>
                  <a:pt x="52" y="42"/>
                </a:cubicBezTo>
                <a:cubicBezTo>
                  <a:pt x="44" y="26"/>
                  <a:pt x="44" y="26"/>
                  <a:pt x="44" y="26"/>
                </a:cubicBezTo>
                <a:cubicBezTo>
                  <a:pt x="58" y="0"/>
                  <a:pt x="58" y="0"/>
                  <a:pt x="58" y="0"/>
                </a:cubicBezTo>
                <a:close/>
                <a:moveTo>
                  <a:pt x="27" y="61"/>
                </a:moveTo>
                <a:cubicBezTo>
                  <a:pt x="27" y="61"/>
                  <a:pt x="27" y="61"/>
                  <a:pt x="27" y="61"/>
                </a:cubicBezTo>
                <a:cubicBezTo>
                  <a:pt x="23" y="59"/>
                  <a:pt x="18" y="59"/>
                  <a:pt x="14" y="61"/>
                </a:cubicBezTo>
                <a:cubicBezTo>
                  <a:pt x="10" y="63"/>
                  <a:pt x="6" y="67"/>
                  <a:pt x="4" y="72"/>
                </a:cubicBezTo>
                <a:cubicBezTo>
                  <a:pt x="1" y="76"/>
                  <a:pt x="0" y="81"/>
                  <a:pt x="1" y="86"/>
                </a:cubicBezTo>
                <a:cubicBezTo>
                  <a:pt x="1" y="90"/>
                  <a:pt x="4" y="95"/>
                  <a:pt x="8" y="97"/>
                </a:cubicBezTo>
                <a:cubicBezTo>
                  <a:pt x="12" y="99"/>
                  <a:pt x="17" y="99"/>
                  <a:pt x="21" y="97"/>
                </a:cubicBezTo>
                <a:cubicBezTo>
                  <a:pt x="24" y="95"/>
                  <a:pt x="28" y="92"/>
                  <a:pt x="30" y="89"/>
                </a:cubicBezTo>
                <a:cubicBezTo>
                  <a:pt x="30" y="89"/>
                  <a:pt x="30" y="89"/>
                  <a:pt x="30" y="89"/>
                </a:cubicBezTo>
                <a:cubicBezTo>
                  <a:pt x="30" y="88"/>
                  <a:pt x="30" y="88"/>
                  <a:pt x="30" y="88"/>
                </a:cubicBezTo>
                <a:cubicBezTo>
                  <a:pt x="31" y="87"/>
                  <a:pt x="31" y="87"/>
                  <a:pt x="31" y="86"/>
                </a:cubicBezTo>
                <a:cubicBezTo>
                  <a:pt x="37" y="77"/>
                  <a:pt x="37" y="77"/>
                  <a:pt x="37" y="77"/>
                </a:cubicBezTo>
                <a:lnTo>
                  <a:pt x="27" y="6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4" name="Freeform 64"/>
          <p:cNvSpPr>
            <a:spLocks noEditPoints="1"/>
          </p:cNvSpPr>
          <p:nvPr/>
        </p:nvSpPr>
        <p:spPr bwMode="auto">
          <a:xfrm>
            <a:off x="4864711" y="4864392"/>
            <a:ext cx="407248" cy="264563"/>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ppt_x</p:attrName>
                                        </p:attrNameLst>
                                      </p:cBhvr>
                                      <p:tavLst>
                                        <p:tav tm="0">
                                          <p:val>
                                            <p:strVal val="#ppt_x"/>
                                          </p:val>
                                        </p:tav>
                                        <p:tav tm="100000">
                                          <p:val>
                                            <p:strVal val="#ppt_x"/>
                                          </p:val>
                                        </p:tav>
                                      </p:tavLst>
                                    </p:anim>
                                    <p:anim calcmode="lin" valueType="num">
                                      <p:cBhvr>
                                        <p:cTn id="19" dur="2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anim calcmode="lin" valueType="num">
                                      <p:cBhvr>
                                        <p:cTn id="24" dur="250" fill="hold"/>
                                        <p:tgtEl>
                                          <p:spTgt spid="12"/>
                                        </p:tgtEl>
                                        <p:attrNameLst>
                                          <p:attrName>ppt_x</p:attrName>
                                        </p:attrNameLst>
                                      </p:cBhvr>
                                      <p:tavLst>
                                        <p:tav tm="0">
                                          <p:val>
                                            <p:strVal val="#ppt_x"/>
                                          </p:val>
                                        </p:tav>
                                        <p:tav tm="100000">
                                          <p:val>
                                            <p:strVal val="#ppt_x"/>
                                          </p:val>
                                        </p:tav>
                                      </p:tavLst>
                                    </p:anim>
                                    <p:anim calcmode="lin" valueType="num">
                                      <p:cBhvr>
                                        <p:cTn id="25" dur="2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anim calcmode="lin" valueType="num">
                                      <p:cBhvr>
                                        <p:cTn id="36" dur="250" fill="hold"/>
                                        <p:tgtEl>
                                          <p:spTgt spid="15"/>
                                        </p:tgtEl>
                                        <p:attrNameLst>
                                          <p:attrName>ppt_x</p:attrName>
                                        </p:attrNameLst>
                                      </p:cBhvr>
                                      <p:tavLst>
                                        <p:tav tm="0">
                                          <p:val>
                                            <p:strVal val="#ppt_x"/>
                                          </p:val>
                                        </p:tav>
                                        <p:tav tm="100000">
                                          <p:val>
                                            <p:strVal val="#ppt_x"/>
                                          </p:val>
                                        </p:tav>
                                      </p:tavLst>
                                    </p:anim>
                                    <p:anim calcmode="lin" valueType="num">
                                      <p:cBhvr>
                                        <p:cTn id="37" dur="25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anim calcmode="lin" valueType="num">
                                      <p:cBhvr>
                                        <p:cTn id="42" dur="250" fill="hold"/>
                                        <p:tgtEl>
                                          <p:spTgt spid="16"/>
                                        </p:tgtEl>
                                        <p:attrNameLst>
                                          <p:attrName>ppt_x</p:attrName>
                                        </p:attrNameLst>
                                      </p:cBhvr>
                                      <p:tavLst>
                                        <p:tav tm="0">
                                          <p:val>
                                            <p:strVal val="#ppt_x"/>
                                          </p:val>
                                        </p:tav>
                                        <p:tav tm="100000">
                                          <p:val>
                                            <p:strVal val="#ppt_x"/>
                                          </p:val>
                                        </p:tav>
                                      </p:tavLst>
                                    </p:anim>
                                    <p:anim calcmode="lin" valueType="num">
                                      <p:cBhvr>
                                        <p:cTn id="43" dur="25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50"/>
                                        <p:tgtEl>
                                          <p:spTgt spid="18"/>
                                        </p:tgtEl>
                                      </p:cBhvr>
                                    </p:animEffect>
                                    <p:anim calcmode="lin" valueType="num">
                                      <p:cBhvr>
                                        <p:cTn id="54" dur="250" fill="hold"/>
                                        <p:tgtEl>
                                          <p:spTgt spid="18"/>
                                        </p:tgtEl>
                                        <p:attrNameLst>
                                          <p:attrName>ppt_x</p:attrName>
                                        </p:attrNameLst>
                                      </p:cBhvr>
                                      <p:tavLst>
                                        <p:tav tm="0">
                                          <p:val>
                                            <p:strVal val="#ppt_x"/>
                                          </p:val>
                                        </p:tav>
                                        <p:tav tm="100000">
                                          <p:val>
                                            <p:strVal val="#ppt_x"/>
                                          </p:val>
                                        </p:tav>
                                      </p:tavLst>
                                    </p:anim>
                                    <p:anim calcmode="lin" valueType="num">
                                      <p:cBhvr>
                                        <p:cTn id="55" dur="25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anim calcmode="lin" valueType="num">
                                      <p:cBhvr>
                                        <p:cTn id="60" dur="250" fill="hold"/>
                                        <p:tgtEl>
                                          <p:spTgt spid="19"/>
                                        </p:tgtEl>
                                        <p:attrNameLst>
                                          <p:attrName>ppt_x</p:attrName>
                                        </p:attrNameLst>
                                      </p:cBhvr>
                                      <p:tavLst>
                                        <p:tav tm="0">
                                          <p:val>
                                            <p:strVal val="#ppt_x"/>
                                          </p:val>
                                        </p:tav>
                                        <p:tav tm="100000">
                                          <p:val>
                                            <p:strVal val="#ppt_x"/>
                                          </p:val>
                                        </p:tav>
                                      </p:tavLst>
                                    </p:anim>
                                    <p:anim calcmode="lin" valueType="num">
                                      <p:cBhvr>
                                        <p:cTn id="61" dur="25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50"/>
                                        <p:tgtEl>
                                          <p:spTgt spid="20"/>
                                        </p:tgtEl>
                                      </p:cBhvr>
                                    </p:animEffect>
                                    <p:anim calcmode="lin" valueType="num">
                                      <p:cBhvr>
                                        <p:cTn id="66" dur="250" fill="hold"/>
                                        <p:tgtEl>
                                          <p:spTgt spid="20"/>
                                        </p:tgtEl>
                                        <p:attrNameLst>
                                          <p:attrName>ppt_x</p:attrName>
                                        </p:attrNameLst>
                                      </p:cBhvr>
                                      <p:tavLst>
                                        <p:tav tm="0">
                                          <p:val>
                                            <p:strVal val="#ppt_x"/>
                                          </p:val>
                                        </p:tav>
                                        <p:tav tm="100000">
                                          <p:val>
                                            <p:strVal val="#ppt_x"/>
                                          </p:val>
                                        </p:tav>
                                      </p:tavLst>
                                    </p:anim>
                                    <p:anim calcmode="lin" valueType="num">
                                      <p:cBhvr>
                                        <p:cTn id="67" dur="250" fill="hold"/>
                                        <p:tgtEl>
                                          <p:spTgt spid="20"/>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250"/>
                                        <p:tgtEl>
                                          <p:spTgt spid="21"/>
                                        </p:tgtEl>
                                      </p:cBhvr>
                                    </p:animEffect>
                                    <p:anim calcmode="lin" valueType="num">
                                      <p:cBhvr>
                                        <p:cTn id="72" dur="250" fill="hold"/>
                                        <p:tgtEl>
                                          <p:spTgt spid="21"/>
                                        </p:tgtEl>
                                        <p:attrNameLst>
                                          <p:attrName>ppt_x</p:attrName>
                                        </p:attrNameLst>
                                      </p:cBhvr>
                                      <p:tavLst>
                                        <p:tav tm="0">
                                          <p:val>
                                            <p:strVal val="#ppt_x"/>
                                          </p:val>
                                        </p:tav>
                                        <p:tav tm="100000">
                                          <p:val>
                                            <p:strVal val="#ppt_x"/>
                                          </p:val>
                                        </p:tav>
                                      </p:tavLst>
                                    </p:anim>
                                    <p:anim calcmode="lin" valueType="num">
                                      <p:cBhvr>
                                        <p:cTn id="73" dur="25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anim calcmode="lin" valueType="num">
                                      <p:cBhvr>
                                        <p:cTn id="78" dur="250" fill="hold"/>
                                        <p:tgtEl>
                                          <p:spTgt spid="22"/>
                                        </p:tgtEl>
                                        <p:attrNameLst>
                                          <p:attrName>ppt_x</p:attrName>
                                        </p:attrNameLst>
                                      </p:cBhvr>
                                      <p:tavLst>
                                        <p:tav tm="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250"/>
                                        <p:tgtEl>
                                          <p:spTgt spid="23"/>
                                        </p:tgtEl>
                                      </p:cBhvr>
                                    </p:animEffect>
                                    <p:anim calcmode="lin" valueType="num">
                                      <p:cBhvr>
                                        <p:cTn id="84" dur="250" fill="hold"/>
                                        <p:tgtEl>
                                          <p:spTgt spid="23"/>
                                        </p:tgtEl>
                                        <p:attrNameLst>
                                          <p:attrName>ppt_x</p:attrName>
                                        </p:attrNameLst>
                                      </p:cBhvr>
                                      <p:tavLst>
                                        <p:tav tm="0">
                                          <p:val>
                                            <p:strVal val="#ppt_x"/>
                                          </p:val>
                                        </p:tav>
                                        <p:tav tm="100000">
                                          <p:val>
                                            <p:strVal val="#ppt_x"/>
                                          </p:val>
                                        </p:tav>
                                      </p:tavLst>
                                    </p:anim>
                                    <p:anim calcmode="lin" valueType="num">
                                      <p:cBhvr>
                                        <p:cTn id="85" dur="250" fill="hold"/>
                                        <p:tgtEl>
                                          <p:spTgt spid="23"/>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50"/>
                                        <p:tgtEl>
                                          <p:spTgt spid="24"/>
                                        </p:tgtEl>
                                      </p:cBhvr>
                                    </p:animEffect>
                                    <p:anim calcmode="lin" valueType="num">
                                      <p:cBhvr>
                                        <p:cTn id="90" dur="250" fill="hold"/>
                                        <p:tgtEl>
                                          <p:spTgt spid="24"/>
                                        </p:tgtEl>
                                        <p:attrNameLst>
                                          <p:attrName>ppt_x</p:attrName>
                                        </p:attrNameLst>
                                      </p:cBhvr>
                                      <p:tavLst>
                                        <p:tav tm="0">
                                          <p:val>
                                            <p:strVal val="#ppt_x"/>
                                          </p:val>
                                        </p:tav>
                                        <p:tav tm="100000">
                                          <p:val>
                                            <p:strVal val="#ppt_x"/>
                                          </p:val>
                                        </p:tav>
                                      </p:tavLst>
                                    </p:anim>
                                    <p:anim calcmode="lin" valueType="num">
                                      <p:cBhvr>
                                        <p:cTn id="91" dur="25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250"/>
                                        <p:tgtEl>
                                          <p:spTgt spid="25"/>
                                        </p:tgtEl>
                                      </p:cBhvr>
                                    </p:animEffect>
                                    <p:anim calcmode="lin" valueType="num">
                                      <p:cBhvr>
                                        <p:cTn id="96" dur="250" fill="hold"/>
                                        <p:tgtEl>
                                          <p:spTgt spid="25"/>
                                        </p:tgtEl>
                                        <p:attrNameLst>
                                          <p:attrName>ppt_x</p:attrName>
                                        </p:attrNameLst>
                                      </p:cBhvr>
                                      <p:tavLst>
                                        <p:tav tm="0">
                                          <p:val>
                                            <p:strVal val="#ppt_x"/>
                                          </p:val>
                                        </p:tav>
                                        <p:tav tm="100000">
                                          <p:val>
                                            <p:strVal val="#ppt_x"/>
                                          </p:val>
                                        </p:tav>
                                      </p:tavLst>
                                    </p:anim>
                                    <p:anim calcmode="lin" valueType="num">
                                      <p:cBhvr>
                                        <p:cTn id="97" dur="250" fill="hold"/>
                                        <p:tgtEl>
                                          <p:spTgt spid="25"/>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250"/>
                                        <p:tgtEl>
                                          <p:spTgt spid="26"/>
                                        </p:tgtEl>
                                      </p:cBhvr>
                                    </p:animEffect>
                                    <p:anim calcmode="lin" valueType="num">
                                      <p:cBhvr>
                                        <p:cTn id="102" dur="250" fill="hold"/>
                                        <p:tgtEl>
                                          <p:spTgt spid="26"/>
                                        </p:tgtEl>
                                        <p:attrNameLst>
                                          <p:attrName>ppt_x</p:attrName>
                                        </p:attrNameLst>
                                      </p:cBhvr>
                                      <p:tavLst>
                                        <p:tav tm="0">
                                          <p:val>
                                            <p:strVal val="#ppt_x"/>
                                          </p:val>
                                        </p:tav>
                                        <p:tav tm="100000">
                                          <p:val>
                                            <p:strVal val="#ppt_x"/>
                                          </p:val>
                                        </p:tav>
                                      </p:tavLst>
                                    </p:anim>
                                    <p:anim calcmode="lin" valueType="num">
                                      <p:cBhvr>
                                        <p:cTn id="103" dur="250" fill="hold"/>
                                        <p:tgtEl>
                                          <p:spTgt spid="26"/>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250"/>
                                        <p:tgtEl>
                                          <p:spTgt spid="27"/>
                                        </p:tgtEl>
                                      </p:cBhvr>
                                    </p:animEffect>
                                    <p:anim calcmode="lin" valueType="num">
                                      <p:cBhvr>
                                        <p:cTn id="108" dur="250" fill="hold"/>
                                        <p:tgtEl>
                                          <p:spTgt spid="27"/>
                                        </p:tgtEl>
                                        <p:attrNameLst>
                                          <p:attrName>ppt_x</p:attrName>
                                        </p:attrNameLst>
                                      </p:cBhvr>
                                      <p:tavLst>
                                        <p:tav tm="0">
                                          <p:val>
                                            <p:strVal val="#ppt_x"/>
                                          </p:val>
                                        </p:tav>
                                        <p:tav tm="100000">
                                          <p:val>
                                            <p:strVal val="#ppt_x"/>
                                          </p:val>
                                        </p:tav>
                                      </p:tavLst>
                                    </p:anim>
                                    <p:anim calcmode="lin" valueType="num">
                                      <p:cBhvr>
                                        <p:cTn id="109" dur="250" fill="hold"/>
                                        <p:tgtEl>
                                          <p:spTgt spid="27"/>
                                        </p:tgtEl>
                                        <p:attrNameLst>
                                          <p:attrName>ppt_y</p:attrName>
                                        </p:attrNameLst>
                                      </p:cBhvr>
                                      <p:tavLst>
                                        <p:tav tm="0">
                                          <p:val>
                                            <p:strVal val="#ppt_y+.1"/>
                                          </p:val>
                                        </p:tav>
                                        <p:tav tm="100000">
                                          <p:val>
                                            <p:strVal val="#ppt_y"/>
                                          </p:val>
                                        </p:tav>
                                      </p:tavLst>
                                    </p:anim>
                                  </p:childTnLst>
                                </p:cTn>
                              </p:par>
                            </p:childTnLst>
                          </p:cTn>
                        </p:par>
                        <p:par>
                          <p:cTn id="110" fill="hold">
                            <p:stCondLst>
                              <p:cond delay="9000"/>
                            </p:stCondLst>
                            <p:childTnLst>
                              <p:par>
                                <p:cTn id="111" presetID="42" presetClass="entr" presetSubtype="0" fill="hold" grpId="0"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250"/>
                                        <p:tgtEl>
                                          <p:spTgt spid="28"/>
                                        </p:tgtEl>
                                      </p:cBhvr>
                                    </p:animEffect>
                                    <p:anim calcmode="lin" valueType="num">
                                      <p:cBhvr>
                                        <p:cTn id="114" dur="250" fill="hold"/>
                                        <p:tgtEl>
                                          <p:spTgt spid="28"/>
                                        </p:tgtEl>
                                        <p:attrNameLst>
                                          <p:attrName>ppt_x</p:attrName>
                                        </p:attrNameLst>
                                      </p:cBhvr>
                                      <p:tavLst>
                                        <p:tav tm="0">
                                          <p:val>
                                            <p:strVal val="#ppt_x"/>
                                          </p:val>
                                        </p:tav>
                                        <p:tav tm="100000">
                                          <p:val>
                                            <p:strVal val="#ppt_x"/>
                                          </p:val>
                                        </p:tav>
                                      </p:tavLst>
                                    </p:anim>
                                    <p:anim calcmode="lin" valueType="num">
                                      <p:cBhvr>
                                        <p:cTn id="115" dur="250" fill="hold"/>
                                        <p:tgtEl>
                                          <p:spTgt spid="28"/>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42" presetClass="entr" presetSubtype="0" fill="hold" grpId="0" nodeType="after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250"/>
                                        <p:tgtEl>
                                          <p:spTgt spid="29"/>
                                        </p:tgtEl>
                                      </p:cBhvr>
                                    </p:animEffect>
                                    <p:anim calcmode="lin" valueType="num">
                                      <p:cBhvr>
                                        <p:cTn id="120" dur="250" fill="hold"/>
                                        <p:tgtEl>
                                          <p:spTgt spid="29"/>
                                        </p:tgtEl>
                                        <p:attrNameLst>
                                          <p:attrName>ppt_x</p:attrName>
                                        </p:attrNameLst>
                                      </p:cBhvr>
                                      <p:tavLst>
                                        <p:tav tm="0">
                                          <p:val>
                                            <p:strVal val="#ppt_x"/>
                                          </p:val>
                                        </p:tav>
                                        <p:tav tm="100000">
                                          <p:val>
                                            <p:strVal val="#ppt_x"/>
                                          </p:val>
                                        </p:tav>
                                      </p:tavLst>
                                    </p:anim>
                                    <p:anim calcmode="lin" valueType="num">
                                      <p:cBhvr>
                                        <p:cTn id="121" dur="250" fill="hold"/>
                                        <p:tgtEl>
                                          <p:spTgt spid="29"/>
                                        </p:tgtEl>
                                        <p:attrNameLst>
                                          <p:attrName>ppt_y</p:attrName>
                                        </p:attrNameLst>
                                      </p:cBhvr>
                                      <p:tavLst>
                                        <p:tav tm="0">
                                          <p:val>
                                            <p:strVal val="#ppt_y+.1"/>
                                          </p:val>
                                        </p:tav>
                                        <p:tav tm="100000">
                                          <p:val>
                                            <p:strVal val="#ppt_y"/>
                                          </p:val>
                                        </p:tav>
                                      </p:tavLst>
                                    </p:anim>
                                  </p:childTnLst>
                                </p:cTn>
                              </p:par>
                            </p:childTnLst>
                          </p:cTn>
                        </p:par>
                        <p:par>
                          <p:cTn id="122" fill="hold">
                            <p:stCondLst>
                              <p:cond delay="10000"/>
                            </p:stCondLst>
                            <p:childTnLst>
                              <p:par>
                                <p:cTn id="123" presetID="42" presetClass="entr" presetSubtype="0" fill="hold" grpId="0" nodeType="after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250"/>
                                        <p:tgtEl>
                                          <p:spTgt spid="30"/>
                                        </p:tgtEl>
                                      </p:cBhvr>
                                    </p:animEffect>
                                    <p:anim calcmode="lin" valueType="num">
                                      <p:cBhvr>
                                        <p:cTn id="126" dur="250" fill="hold"/>
                                        <p:tgtEl>
                                          <p:spTgt spid="30"/>
                                        </p:tgtEl>
                                        <p:attrNameLst>
                                          <p:attrName>ppt_x</p:attrName>
                                        </p:attrNameLst>
                                      </p:cBhvr>
                                      <p:tavLst>
                                        <p:tav tm="0">
                                          <p:val>
                                            <p:strVal val="#ppt_x"/>
                                          </p:val>
                                        </p:tav>
                                        <p:tav tm="100000">
                                          <p:val>
                                            <p:strVal val="#ppt_x"/>
                                          </p:val>
                                        </p:tav>
                                      </p:tavLst>
                                    </p:anim>
                                    <p:anim calcmode="lin" valueType="num">
                                      <p:cBhvr>
                                        <p:cTn id="127" dur="250" fill="hold"/>
                                        <p:tgtEl>
                                          <p:spTgt spid="30"/>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42" presetClass="entr" presetSubtype="0"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fade">
                                      <p:cBhvr>
                                        <p:cTn id="131" dur="250"/>
                                        <p:tgtEl>
                                          <p:spTgt spid="31"/>
                                        </p:tgtEl>
                                      </p:cBhvr>
                                    </p:animEffect>
                                    <p:anim calcmode="lin" valueType="num">
                                      <p:cBhvr>
                                        <p:cTn id="132" dur="250" fill="hold"/>
                                        <p:tgtEl>
                                          <p:spTgt spid="31"/>
                                        </p:tgtEl>
                                        <p:attrNameLst>
                                          <p:attrName>ppt_x</p:attrName>
                                        </p:attrNameLst>
                                      </p:cBhvr>
                                      <p:tavLst>
                                        <p:tav tm="0">
                                          <p:val>
                                            <p:strVal val="#ppt_x"/>
                                          </p:val>
                                        </p:tav>
                                        <p:tav tm="100000">
                                          <p:val>
                                            <p:strVal val="#ppt_x"/>
                                          </p:val>
                                        </p:tav>
                                      </p:tavLst>
                                    </p:anim>
                                    <p:anim calcmode="lin" valueType="num">
                                      <p:cBhvr>
                                        <p:cTn id="133" dur="250" fill="hold"/>
                                        <p:tgtEl>
                                          <p:spTgt spid="31"/>
                                        </p:tgtEl>
                                        <p:attrNameLst>
                                          <p:attrName>ppt_y</p:attrName>
                                        </p:attrNameLst>
                                      </p:cBhvr>
                                      <p:tavLst>
                                        <p:tav tm="0">
                                          <p:val>
                                            <p:strVal val="#ppt_y+.1"/>
                                          </p:val>
                                        </p:tav>
                                        <p:tav tm="100000">
                                          <p:val>
                                            <p:strVal val="#ppt_y"/>
                                          </p:val>
                                        </p:tav>
                                      </p:tavLst>
                                    </p:anim>
                                  </p:childTnLst>
                                </p:cTn>
                              </p:par>
                            </p:childTnLst>
                          </p:cTn>
                        </p:par>
                        <p:par>
                          <p:cTn id="134" fill="hold">
                            <p:stCondLst>
                              <p:cond delay="11000"/>
                            </p:stCondLst>
                            <p:childTnLst>
                              <p:par>
                                <p:cTn id="135" presetID="42" presetClass="entr" presetSubtype="0" fill="hold" grpId="0" nodeType="after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250"/>
                                        <p:tgtEl>
                                          <p:spTgt spid="32"/>
                                        </p:tgtEl>
                                      </p:cBhvr>
                                    </p:animEffect>
                                    <p:anim calcmode="lin" valueType="num">
                                      <p:cBhvr>
                                        <p:cTn id="138" dur="250" fill="hold"/>
                                        <p:tgtEl>
                                          <p:spTgt spid="32"/>
                                        </p:tgtEl>
                                        <p:attrNameLst>
                                          <p:attrName>ppt_x</p:attrName>
                                        </p:attrNameLst>
                                      </p:cBhvr>
                                      <p:tavLst>
                                        <p:tav tm="0">
                                          <p:val>
                                            <p:strVal val="#ppt_x"/>
                                          </p:val>
                                        </p:tav>
                                        <p:tav tm="100000">
                                          <p:val>
                                            <p:strVal val="#ppt_x"/>
                                          </p:val>
                                        </p:tav>
                                      </p:tavLst>
                                    </p:anim>
                                    <p:anim calcmode="lin" valueType="num">
                                      <p:cBhvr>
                                        <p:cTn id="139" dur="250" fill="hold"/>
                                        <p:tgtEl>
                                          <p:spTgt spid="32"/>
                                        </p:tgtEl>
                                        <p:attrNameLst>
                                          <p:attrName>ppt_y</p:attrName>
                                        </p:attrNameLst>
                                      </p:cBhvr>
                                      <p:tavLst>
                                        <p:tav tm="0">
                                          <p:val>
                                            <p:strVal val="#ppt_y+.1"/>
                                          </p:val>
                                        </p:tav>
                                        <p:tav tm="100000">
                                          <p:val>
                                            <p:strVal val="#ppt_y"/>
                                          </p:val>
                                        </p:tav>
                                      </p:tavLst>
                                    </p:anim>
                                  </p:childTnLst>
                                </p:cTn>
                              </p:par>
                            </p:childTnLst>
                          </p:cTn>
                        </p:par>
                        <p:par>
                          <p:cTn id="140" fill="hold">
                            <p:stCondLst>
                              <p:cond delay="11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250"/>
                                        <p:tgtEl>
                                          <p:spTgt spid="33"/>
                                        </p:tgtEl>
                                      </p:cBhvr>
                                    </p:animEffect>
                                    <p:anim calcmode="lin" valueType="num">
                                      <p:cBhvr>
                                        <p:cTn id="144" dur="250" fill="hold"/>
                                        <p:tgtEl>
                                          <p:spTgt spid="33"/>
                                        </p:tgtEl>
                                        <p:attrNameLst>
                                          <p:attrName>ppt_x</p:attrName>
                                        </p:attrNameLst>
                                      </p:cBhvr>
                                      <p:tavLst>
                                        <p:tav tm="0">
                                          <p:val>
                                            <p:strVal val="#ppt_x"/>
                                          </p:val>
                                        </p:tav>
                                        <p:tav tm="100000">
                                          <p:val>
                                            <p:strVal val="#ppt_x"/>
                                          </p:val>
                                        </p:tav>
                                      </p:tavLst>
                                    </p:anim>
                                    <p:anim calcmode="lin" valueType="num">
                                      <p:cBhvr>
                                        <p:cTn id="145" dur="250" fill="hold"/>
                                        <p:tgtEl>
                                          <p:spTgt spid="33"/>
                                        </p:tgtEl>
                                        <p:attrNameLst>
                                          <p:attrName>ppt_y</p:attrName>
                                        </p:attrNameLst>
                                      </p:cBhvr>
                                      <p:tavLst>
                                        <p:tav tm="0">
                                          <p:val>
                                            <p:strVal val="#ppt_y+.1"/>
                                          </p:val>
                                        </p:tav>
                                        <p:tav tm="100000">
                                          <p:val>
                                            <p:strVal val="#ppt_y"/>
                                          </p:val>
                                        </p:tav>
                                      </p:tavLst>
                                    </p:anim>
                                  </p:childTnLst>
                                </p:cTn>
                              </p:par>
                            </p:childTnLst>
                          </p:cTn>
                        </p:par>
                        <p:par>
                          <p:cTn id="146" fill="hold">
                            <p:stCondLst>
                              <p:cond delay="12000"/>
                            </p:stCondLst>
                            <p:childTnLst>
                              <p:par>
                                <p:cTn id="147" presetID="42" presetClass="entr" presetSubtype="0" fill="hold" grpId="0" nodeType="after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250"/>
                                        <p:tgtEl>
                                          <p:spTgt spid="34"/>
                                        </p:tgtEl>
                                      </p:cBhvr>
                                    </p:animEffect>
                                    <p:anim calcmode="lin" valueType="num">
                                      <p:cBhvr>
                                        <p:cTn id="150" dur="250" fill="hold"/>
                                        <p:tgtEl>
                                          <p:spTgt spid="34"/>
                                        </p:tgtEl>
                                        <p:attrNameLst>
                                          <p:attrName>ppt_x</p:attrName>
                                        </p:attrNameLst>
                                      </p:cBhvr>
                                      <p:tavLst>
                                        <p:tav tm="0">
                                          <p:val>
                                            <p:strVal val="#ppt_x"/>
                                          </p:val>
                                        </p:tav>
                                        <p:tav tm="100000">
                                          <p:val>
                                            <p:strVal val="#ppt_x"/>
                                          </p:val>
                                        </p:tav>
                                      </p:tavLst>
                                    </p:anim>
                                    <p:anim calcmode="lin" valueType="num">
                                      <p:cBhvr>
                                        <p:cTn id="151"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教学工作回顾</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grpSp>
        <p:nvGrpSpPr>
          <p:cNvPr id="8" name="组合 7"/>
          <p:cNvGrpSpPr/>
          <p:nvPr/>
        </p:nvGrpSpPr>
        <p:grpSpPr>
          <a:xfrm flipH="1">
            <a:off x="6404656" y="2029824"/>
            <a:ext cx="4163378" cy="3787780"/>
            <a:chOff x="1535417" y="1526117"/>
            <a:chExt cx="5212200" cy="4503778"/>
          </a:xfrm>
        </p:grpSpPr>
        <p:sp>
          <p:nvSpPr>
            <p:cNvPr id="11" name="Rectangle 3"/>
            <p:cNvSpPr/>
            <p:nvPr/>
          </p:nvSpPr>
          <p:spPr>
            <a:xfrm>
              <a:off x="1535417" y="5140785"/>
              <a:ext cx="5212200" cy="889110"/>
            </a:xfrm>
            <a:prstGeom prst="rect">
              <a:avLst/>
            </a:prstGeom>
            <a:solidFill>
              <a:srgbClr val="0093AC"/>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sp>
          <p:nvSpPr>
            <p:cNvPr id="12" name="Subtitle 2"/>
            <p:cNvSpPr txBox="1"/>
            <p:nvPr/>
          </p:nvSpPr>
          <p:spPr>
            <a:xfrm>
              <a:off x="1678514" y="5255974"/>
              <a:ext cx="4911703" cy="645461"/>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3" name="Rectangle 3"/>
            <p:cNvSpPr/>
            <p:nvPr/>
          </p:nvSpPr>
          <p:spPr>
            <a:xfrm>
              <a:off x="1535417" y="1526117"/>
              <a:ext cx="5212200" cy="3584715"/>
            </a:xfrm>
            <a:prstGeom prst="rect">
              <a:avLst/>
            </a:prstGeom>
            <a:blipFill dpi="0" rotWithShape="1">
              <a:blip r:embed="rId3"/>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grpSp>
      <p:sp>
        <p:nvSpPr>
          <p:cNvPr id="15" name="TextBox 20"/>
          <p:cNvSpPr txBox="1"/>
          <p:nvPr/>
        </p:nvSpPr>
        <p:spPr>
          <a:xfrm>
            <a:off x="1535207" y="2016104"/>
            <a:ext cx="4720856" cy="2554545"/>
          </a:xfrm>
          <a:prstGeom prst="rect">
            <a:avLst/>
          </a:prstGeom>
          <a:noFill/>
        </p:spPr>
        <p:txBody>
          <a:bodyPr wrap="square" rtlCol="0">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50" fill="hold"/>
                                        <p:tgtEl>
                                          <p:spTgt spid="15"/>
                                        </p:tgtEl>
                                        <p:attrNameLst>
                                          <p:attrName>ppt_x</p:attrName>
                                        </p:attrNameLst>
                                      </p:cBhvr>
                                      <p:tavLst>
                                        <p:tav tm="0">
                                          <p:val>
                                            <p:strVal val="#ppt_x"/>
                                          </p:val>
                                        </p:tav>
                                        <p:tav tm="100000">
                                          <p:val>
                                            <p:strVal val="#ppt_x"/>
                                          </p:val>
                                        </p:tav>
                                      </p:tavLst>
                                    </p:anim>
                                    <p:anim calcmode="lin" valueType="num">
                                      <p:cBhvr additive="base">
                                        <p:cTn id="18"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0093AC"/>
                  </a:solidFill>
                  <a:latin typeface="微软雅黑" panose="020B0503020204020204" pitchFamily="34" charset="-122"/>
                  <a:ea typeface="微软雅黑" panose="020B0503020204020204" pitchFamily="34" charset="-122"/>
                  <a:sym typeface="Arial" panose="020B0604020202020204" pitchFamily="34" charset="0"/>
                </a:rPr>
                <a:t>教学工作回顾</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nvSpPr>
          <p:spPr>
            <a:xfrm>
              <a:off x="-2655131" y="939542"/>
              <a:ext cx="3996873" cy="45719"/>
            </a:xfrm>
            <a:prstGeom prst="rect">
              <a:avLst/>
            </a:prstGeom>
            <a:solidFill>
              <a:srgbClr val="0093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8" name="椭圆 7"/>
          <p:cNvSpPr/>
          <p:nvPr/>
        </p:nvSpPr>
        <p:spPr>
          <a:xfrm>
            <a:off x="5093485" y="2889631"/>
            <a:ext cx="2382671" cy="2383533"/>
          </a:xfrm>
          <a:prstGeom prst="ellipse">
            <a:avLst/>
          </a:prstGeom>
          <a:noFill/>
          <a:ln w="76200">
            <a:solidFill>
              <a:srgbClr val="0093AC"/>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05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6284821" y="2385333"/>
            <a:ext cx="0" cy="745450"/>
          </a:xfrm>
          <a:prstGeom prst="line">
            <a:avLst/>
          </a:prstGeom>
          <a:ln w="63500">
            <a:solidFill>
              <a:schemeClr val="bg1">
                <a:lumMod val="65000"/>
              </a:schemeClr>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a:off x="6284821" y="5006803"/>
            <a:ext cx="0" cy="744172"/>
          </a:xfrm>
          <a:prstGeom prst="line">
            <a:avLst/>
          </a:prstGeom>
          <a:ln w="63500">
            <a:solidFill>
              <a:schemeClr val="bg1">
                <a:lumMod val="6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rot="5400000">
            <a:off x="7616753" y="3709446"/>
            <a:ext cx="0" cy="743903"/>
          </a:xfrm>
          <a:prstGeom prst="line">
            <a:avLst/>
          </a:prstGeom>
          <a:ln w="63500">
            <a:solidFill>
              <a:schemeClr val="bg1">
                <a:lumMod val="65000"/>
              </a:schemeClr>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rot="5400000">
            <a:off x="4950916" y="3709446"/>
            <a:ext cx="0" cy="743903"/>
          </a:xfrm>
          <a:prstGeom prst="line">
            <a:avLst/>
          </a:prstGeom>
          <a:ln w="63500">
            <a:solidFill>
              <a:schemeClr val="bg1">
                <a:lumMod val="6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6" name="TextBox 14"/>
          <p:cNvSpPr txBox="1"/>
          <p:nvPr/>
        </p:nvSpPr>
        <p:spPr>
          <a:xfrm>
            <a:off x="7098482" y="1635252"/>
            <a:ext cx="1852327" cy="161583"/>
          </a:xfrm>
          <a:prstGeom prst="rect">
            <a:avLst/>
          </a:prstGeom>
          <a:noFill/>
        </p:spPr>
        <p:txBody>
          <a:bodyPr wrap="square" lIns="0" tIns="0" rIns="0" bIns="0" rtlCol="0">
            <a:spAutoFit/>
          </a:bodyPr>
          <a:lstStyle/>
          <a:p>
            <a:r>
              <a:rPr lang="zh-CN" altLang="en-US" sz="1050" b="1"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sp>
        <p:nvSpPr>
          <p:cNvPr id="17" name="TextBox 15"/>
          <p:cNvSpPr txBox="1"/>
          <p:nvPr/>
        </p:nvSpPr>
        <p:spPr>
          <a:xfrm>
            <a:off x="7098482" y="2090535"/>
            <a:ext cx="4831353" cy="436017"/>
          </a:xfrm>
          <a:prstGeom prst="rect">
            <a:avLst/>
          </a:prstGeom>
          <a:noFill/>
        </p:spPr>
        <p:txBody>
          <a:bodyPr wrap="square" lIns="0" tIns="0" rIns="0" bIns="0" rtlCol="0">
            <a:spAutoFit/>
          </a:bodyPr>
          <a:lstStyle/>
          <a:p>
            <a:pPr>
              <a:lnSpc>
                <a:spcPts val="1735"/>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8" name="TextBox 16"/>
          <p:cNvSpPr txBox="1"/>
          <p:nvPr/>
        </p:nvSpPr>
        <p:spPr>
          <a:xfrm>
            <a:off x="5965736" y="1720586"/>
            <a:ext cx="638169" cy="246221"/>
          </a:xfrm>
          <a:prstGeom prst="rect">
            <a:avLst/>
          </a:prstGeom>
          <a:noFill/>
        </p:spPr>
        <p:txBody>
          <a:bodyPr wrap="square" lIns="0" tIns="0" rIns="0" bIns="0" rtlCol="0">
            <a:spAutoFit/>
          </a:bodyPr>
          <a:lstStyle/>
          <a:p>
            <a:pPr algn="ctr"/>
            <a:r>
              <a:rPr lang="en-US" altLang="zh-CN" sz="1600" b="1" dirty="0">
                <a:solidFill>
                  <a:schemeClr val="bg1">
                    <a:lumMod val="50000"/>
                  </a:schemeClr>
                </a:solidFill>
                <a:latin typeface="微软雅黑" panose="020B0503020204020204" pitchFamily="34" charset="-122"/>
                <a:ea typeface="微软雅黑" panose="020B0503020204020204" pitchFamily="34" charset="-122"/>
              </a:rPr>
              <a:t>01</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17"/>
          <p:cNvSpPr txBox="1"/>
          <p:nvPr/>
        </p:nvSpPr>
        <p:spPr>
          <a:xfrm>
            <a:off x="8084703" y="3835120"/>
            <a:ext cx="638169" cy="246221"/>
          </a:xfrm>
          <a:prstGeom prst="rect">
            <a:avLst/>
          </a:prstGeom>
          <a:noFill/>
        </p:spPr>
        <p:txBody>
          <a:bodyPr wrap="square" lIns="0" tIns="0" rIns="0" bIns="0" rtlCol="0">
            <a:spAutoFit/>
          </a:bodyPr>
          <a:lstStyle/>
          <a:p>
            <a:pPr algn="ctr"/>
            <a:r>
              <a:rPr lang="en-US" altLang="zh-CN" sz="1600" b="1" dirty="0">
                <a:solidFill>
                  <a:schemeClr val="bg1">
                    <a:lumMod val="50000"/>
                  </a:schemeClr>
                </a:solidFill>
                <a:latin typeface="微软雅黑" panose="020B0503020204020204" pitchFamily="34" charset="-122"/>
                <a:ea typeface="微软雅黑" panose="020B0503020204020204" pitchFamily="34" charset="-122"/>
              </a:rPr>
              <a:t>02</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18"/>
          <p:cNvSpPr txBox="1"/>
          <p:nvPr/>
        </p:nvSpPr>
        <p:spPr>
          <a:xfrm>
            <a:off x="9174231" y="3507137"/>
            <a:ext cx="1852327" cy="161583"/>
          </a:xfrm>
          <a:prstGeom prst="rect">
            <a:avLst/>
          </a:prstGeom>
          <a:noFill/>
        </p:spPr>
        <p:txBody>
          <a:bodyPr wrap="square" lIns="0" tIns="0" rIns="0" bIns="0" rtlCol="0">
            <a:spAutoFit/>
          </a:bodyPr>
          <a:lstStyle/>
          <a:p>
            <a:r>
              <a:rPr lang="zh-CN" altLang="en-US" sz="1050" b="1"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sp>
        <p:nvSpPr>
          <p:cNvPr id="21" name="TextBox 19"/>
          <p:cNvSpPr txBox="1"/>
          <p:nvPr/>
        </p:nvSpPr>
        <p:spPr>
          <a:xfrm>
            <a:off x="9180572" y="4003230"/>
            <a:ext cx="2319646" cy="1090042"/>
          </a:xfrm>
          <a:prstGeom prst="rect">
            <a:avLst/>
          </a:prstGeom>
          <a:noFill/>
        </p:spPr>
        <p:txBody>
          <a:bodyPr wrap="square" lIns="0" tIns="0" rIns="0" bIns="0" rtlCol="0">
            <a:spAutoFit/>
          </a:bodyPr>
          <a:lstStyle/>
          <a:p>
            <a:pPr algn="just">
              <a:lnSpc>
                <a:spcPts val="1735"/>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22" name="TextBox 20"/>
          <p:cNvSpPr txBox="1"/>
          <p:nvPr/>
        </p:nvSpPr>
        <p:spPr>
          <a:xfrm>
            <a:off x="5965736" y="5861832"/>
            <a:ext cx="638169" cy="246221"/>
          </a:xfrm>
          <a:prstGeom prst="rect">
            <a:avLst/>
          </a:prstGeom>
          <a:noFill/>
        </p:spPr>
        <p:txBody>
          <a:bodyPr wrap="square" lIns="0" tIns="0" rIns="0" bIns="0" rtlCol="0">
            <a:spAutoFit/>
          </a:bodyPr>
          <a:lstStyle/>
          <a:p>
            <a:pPr algn="ctr"/>
            <a:r>
              <a:rPr lang="en-US" altLang="zh-CN" sz="1600" b="1" dirty="0">
                <a:solidFill>
                  <a:schemeClr val="bg1">
                    <a:lumMod val="50000"/>
                  </a:schemeClr>
                </a:solidFill>
                <a:latin typeface="微软雅黑" panose="020B0503020204020204" pitchFamily="34" charset="-122"/>
                <a:ea typeface="微软雅黑" panose="020B0503020204020204" pitchFamily="34" charset="-122"/>
              </a:rPr>
              <a:t>03</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21"/>
          <p:cNvSpPr txBox="1"/>
          <p:nvPr/>
        </p:nvSpPr>
        <p:spPr>
          <a:xfrm>
            <a:off x="3903857" y="3835120"/>
            <a:ext cx="638169" cy="246221"/>
          </a:xfrm>
          <a:prstGeom prst="rect">
            <a:avLst/>
          </a:prstGeom>
          <a:noFill/>
        </p:spPr>
        <p:txBody>
          <a:bodyPr wrap="square" lIns="0" tIns="0" rIns="0" bIns="0" rtlCol="0">
            <a:spAutoFit/>
          </a:bodyPr>
          <a:lstStyle/>
          <a:p>
            <a:pPr algn="ctr"/>
            <a:r>
              <a:rPr lang="en-US" altLang="zh-CN" sz="1600" b="1" dirty="0">
                <a:solidFill>
                  <a:schemeClr val="bg1">
                    <a:lumMod val="50000"/>
                  </a:schemeClr>
                </a:solidFill>
                <a:latin typeface="微软雅黑" panose="020B0503020204020204" pitchFamily="34" charset="-122"/>
                <a:ea typeface="微软雅黑" panose="020B0503020204020204" pitchFamily="34" charset="-122"/>
              </a:rPr>
              <a:t>04</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6951194" y="1635251"/>
            <a:ext cx="0" cy="11228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8" idx="3"/>
          </p:cNvCxnSpPr>
          <p:nvPr/>
        </p:nvCxnSpPr>
        <p:spPr>
          <a:xfrm>
            <a:off x="6603905" y="1843697"/>
            <a:ext cx="352903" cy="123167"/>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052867" y="3507137"/>
            <a:ext cx="0" cy="16077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705577" y="4052071"/>
            <a:ext cx="352903"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557422" y="5489746"/>
            <a:ext cx="0" cy="10634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557422" y="6108111"/>
            <a:ext cx="352903"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30" name="TextBox 28"/>
          <p:cNvSpPr txBox="1"/>
          <p:nvPr/>
        </p:nvSpPr>
        <p:spPr>
          <a:xfrm>
            <a:off x="3568509" y="5430829"/>
            <a:ext cx="1852327" cy="161583"/>
          </a:xfrm>
          <a:prstGeom prst="rect">
            <a:avLst/>
          </a:prstGeom>
          <a:noFill/>
        </p:spPr>
        <p:txBody>
          <a:bodyPr wrap="square" lIns="0" tIns="0" rIns="0" bIns="0" rtlCol="0">
            <a:spAutoFit/>
          </a:bodyPr>
          <a:lstStyle/>
          <a:p>
            <a:pPr algn="r"/>
            <a:r>
              <a:rPr lang="zh-CN" altLang="en-US" sz="1050" b="1"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sp>
        <p:nvSpPr>
          <p:cNvPr id="31" name="TextBox 29"/>
          <p:cNvSpPr txBox="1"/>
          <p:nvPr/>
        </p:nvSpPr>
        <p:spPr>
          <a:xfrm>
            <a:off x="652236" y="5886112"/>
            <a:ext cx="4871317" cy="436017"/>
          </a:xfrm>
          <a:prstGeom prst="rect">
            <a:avLst/>
          </a:prstGeom>
          <a:noFill/>
        </p:spPr>
        <p:txBody>
          <a:bodyPr wrap="square" lIns="0" tIns="0" rIns="0" bIns="0" rtlCol="0">
            <a:spAutoFit/>
          </a:bodyPr>
          <a:lstStyle/>
          <a:p>
            <a:pPr>
              <a:lnSpc>
                <a:spcPts val="1735"/>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cxnSp>
        <p:nvCxnSpPr>
          <p:cNvPr id="32" name="直接连接符 31"/>
          <p:cNvCxnSpPr/>
          <p:nvPr/>
        </p:nvCxnSpPr>
        <p:spPr>
          <a:xfrm>
            <a:off x="3516229" y="2886748"/>
            <a:ext cx="0" cy="16077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516229" y="4052071"/>
            <a:ext cx="352903"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34" name="TextBox 32"/>
          <p:cNvSpPr txBox="1"/>
          <p:nvPr/>
        </p:nvSpPr>
        <p:spPr>
          <a:xfrm>
            <a:off x="1515608" y="2866993"/>
            <a:ext cx="1852327" cy="161583"/>
          </a:xfrm>
          <a:prstGeom prst="rect">
            <a:avLst/>
          </a:prstGeom>
          <a:noFill/>
        </p:spPr>
        <p:txBody>
          <a:bodyPr wrap="square" lIns="0" tIns="0" rIns="0" bIns="0" rtlCol="0">
            <a:spAutoFit/>
          </a:bodyPr>
          <a:lstStyle/>
          <a:p>
            <a:pPr algn="r"/>
            <a:r>
              <a:rPr lang="zh-CN" altLang="en-US" sz="1050" b="1" dirty="0">
                <a:solidFill>
                  <a:schemeClr val="bg1">
                    <a:lumMod val="50000"/>
                  </a:schemeClr>
                </a:solidFill>
                <a:latin typeface="微软雅黑" panose="020B0503020204020204" pitchFamily="34" charset="-122"/>
                <a:ea typeface="微软雅黑" panose="020B0503020204020204" pitchFamily="34" charset="-122"/>
              </a:rPr>
              <a:t>添加标题内容</a:t>
            </a:r>
          </a:p>
        </p:txBody>
      </p:sp>
      <p:sp>
        <p:nvSpPr>
          <p:cNvPr id="35" name="TextBox 33"/>
          <p:cNvSpPr txBox="1"/>
          <p:nvPr/>
        </p:nvSpPr>
        <p:spPr>
          <a:xfrm>
            <a:off x="928888" y="3363086"/>
            <a:ext cx="2578441" cy="872034"/>
          </a:xfrm>
          <a:prstGeom prst="rect">
            <a:avLst/>
          </a:prstGeom>
          <a:noFill/>
        </p:spPr>
        <p:txBody>
          <a:bodyPr wrap="square" lIns="0" tIns="0" rIns="0" bIns="0" rtlCol="0">
            <a:spAutoFit/>
          </a:bodyPr>
          <a:lstStyle/>
          <a:p>
            <a:pPr>
              <a:lnSpc>
                <a:spcPts val="1735"/>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6" name="椭圆 35"/>
          <p:cNvSpPr/>
          <p:nvPr/>
        </p:nvSpPr>
        <p:spPr>
          <a:xfrm>
            <a:off x="5186414" y="2982594"/>
            <a:ext cx="2196813" cy="2197607"/>
          </a:xfrm>
          <a:prstGeom prst="ellipse">
            <a:avLst/>
          </a:prstGeom>
          <a:solidFill>
            <a:srgbClr val="0093A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050">
              <a:latin typeface="微软雅黑" panose="020B0503020204020204" pitchFamily="34" charset="-122"/>
              <a:ea typeface="微软雅黑" panose="020B0503020204020204" pitchFamily="34" charset="-122"/>
            </a:endParaRPr>
          </a:p>
        </p:txBody>
      </p:sp>
      <p:sp>
        <p:nvSpPr>
          <p:cNvPr id="37" name="TextBox 35"/>
          <p:cNvSpPr txBox="1"/>
          <p:nvPr/>
        </p:nvSpPr>
        <p:spPr>
          <a:xfrm>
            <a:off x="5482576" y="3740973"/>
            <a:ext cx="1597228" cy="430883"/>
          </a:xfrm>
          <a:prstGeom prst="rect">
            <a:avLst/>
          </a:prstGeom>
          <a:noFill/>
        </p:spPr>
        <p:txBody>
          <a:bodyPr wrap="square" lIns="121917" tIns="60958" rIns="121917" bIns="60958"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总体目标</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strVal val="(6*min(max(#ppt_w*#ppt_h,.3),1)-7.4)/-.7*#ppt_w"/>
                                          </p:val>
                                        </p:tav>
                                        <p:tav tm="100000">
                                          <p:val>
                                            <p:strVal val="#ppt_w"/>
                                          </p:val>
                                        </p:tav>
                                      </p:tavLst>
                                    </p:anim>
                                    <p:anim calcmode="lin" valueType="num">
                                      <p:cBhvr>
                                        <p:cTn id="12" dur="500" fill="hold"/>
                                        <p:tgtEl>
                                          <p:spTgt spid="36"/>
                                        </p:tgtEl>
                                        <p:attrNameLst>
                                          <p:attrName>ppt_h</p:attrName>
                                        </p:attrNameLst>
                                      </p:cBhvr>
                                      <p:tavLst>
                                        <p:tav tm="0">
                                          <p:val>
                                            <p:strVal val="(6*min(max(#ppt_w*#ppt_h,.3),1)-7.4)/-.7*#ppt_h"/>
                                          </p:val>
                                        </p:tav>
                                        <p:tav tm="100000">
                                          <p:val>
                                            <p:strVal val="#ppt_h"/>
                                          </p:val>
                                        </p:tav>
                                      </p:tavLst>
                                    </p:anim>
                                    <p:anim calcmode="lin" valueType="num">
                                      <p:cBhvr>
                                        <p:cTn id="13" dur="500" fill="hold"/>
                                        <p:tgtEl>
                                          <p:spTgt spid="36"/>
                                        </p:tgtEl>
                                        <p:attrNameLst>
                                          <p:attrName>ppt_x</p:attrName>
                                        </p:attrNameLst>
                                      </p:cBhvr>
                                      <p:tavLst>
                                        <p:tav tm="0">
                                          <p:val>
                                            <p:fltVal val="0.5"/>
                                          </p:val>
                                        </p:tav>
                                        <p:tav tm="100000">
                                          <p:val>
                                            <p:strVal val="#ppt_x"/>
                                          </p:val>
                                        </p:tav>
                                      </p:tavLst>
                                    </p:anim>
                                    <p:anim calcmode="lin" valueType="num">
                                      <p:cBhvr>
                                        <p:cTn id="14" dur="500" fill="hold"/>
                                        <p:tgtEl>
                                          <p:spTgt spid="36"/>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strVal val="(6*min(max(#ppt_w*#ppt_h,.3),1)-7.4)/-.7*#ppt_w"/>
                                          </p:val>
                                        </p:tav>
                                        <p:tav tm="100000">
                                          <p:val>
                                            <p:strVal val="#ppt_w"/>
                                          </p:val>
                                        </p:tav>
                                      </p:tavLst>
                                    </p:anim>
                                    <p:anim calcmode="lin" valueType="num">
                                      <p:cBhvr>
                                        <p:cTn id="18" dur="500" fill="hold"/>
                                        <p:tgtEl>
                                          <p:spTgt spid="37"/>
                                        </p:tgtEl>
                                        <p:attrNameLst>
                                          <p:attrName>ppt_h</p:attrName>
                                        </p:attrNameLst>
                                      </p:cBhvr>
                                      <p:tavLst>
                                        <p:tav tm="0">
                                          <p:val>
                                            <p:strVal val="(6*min(max(#ppt_w*#ppt_h,.3),1)-7.4)/-.7*#ppt_h"/>
                                          </p:val>
                                        </p:tav>
                                        <p:tav tm="100000">
                                          <p:val>
                                            <p:strVal val="#ppt_h"/>
                                          </p:val>
                                        </p:tav>
                                      </p:tavLst>
                                    </p:anim>
                                    <p:anim calcmode="lin" valueType="num">
                                      <p:cBhvr>
                                        <p:cTn id="19" dur="500" fill="hold"/>
                                        <p:tgtEl>
                                          <p:spTgt spid="37"/>
                                        </p:tgtEl>
                                        <p:attrNameLst>
                                          <p:attrName>ppt_x</p:attrName>
                                        </p:attrNameLst>
                                      </p:cBhvr>
                                      <p:tavLst>
                                        <p:tav tm="0">
                                          <p:val>
                                            <p:fltVal val="0.5"/>
                                          </p:val>
                                        </p:tav>
                                        <p:tav tm="100000">
                                          <p:val>
                                            <p:strVal val="#ppt_x"/>
                                          </p:val>
                                        </p:tav>
                                      </p:tavLst>
                                    </p:anim>
                                    <p:anim calcmode="lin" valueType="num">
                                      <p:cBhvr>
                                        <p:cTn id="20"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anim calcmode="lin" valueType="num">
                                      <p:cBhvr>
                                        <p:cTn id="52" dur="500" fill="hold"/>
                                        <p:tgtEl>
                                          <p:spTgt spid="12"/>
                                        </p:tgtEl>
                                        <p:attrNameLst>
                                          <p:attrName>ppt_x</p:attrName>
                                        </p:attrNameLst>
                                      </p:cBhvr>
                                      <p:tavLst>
                                        <p:tav tm="0">
                                          <p:val>
                                            <p:fltVal val="0.5"/>
                                          </p:val>
                                        </p:tav>
                                        <p:tav tm="100000">
                                          <p:val>
                                            <p:strVal val="#ppt_x"/>
                                          </p:val>
                                        </p:tav>
                                      </p:tavLst>
                                    </p:anim>
                                    <p:anim calcmode="lin" valueType="num">
                                      <p:cBhvr>
                                        <p:cTn id="53" dur="500" fill="hold"/>
                                        <p:tgtEl>
                                          <p:spTgt spid="12"/>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2500"/>
                            </p:stCondLst>
                            <p:childTnLst>
                              <p:par>
                                <p:cTn id="59" presetID="16" presetClass="entr" presetSubtype="42"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outHorizontal)">
                                      <p:cBhvr>
                                        <p:cTn id="61" dur="500"/>
                                        <p:tgtEl>
                                          <p:spTgt spid="24"/>
                                        </p:tgtEl>
                                      </p:cBhvr>
                                    </p:animEffect>
                                  </p:childTnLst>
                                </p:cTn>
                              </p:par>
                            </p:childTnLst>
                          </p:cTn>
                        </p:par>
                        <p:par>
                          <p:cTn id="62" fill="hold">
                            <p:stCondLst>
                              <p:cond delay="3000"/>
                            </p:stCondLst>
                            <p:childTnLst>
                              <p:par>
                                <p:cTn id="63" presetID="22" presetClass="entr" presetSubtype="2"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right)">
                                      <p:cBhvr>
                                        <p:cTn id="65" dur="500"/>
                                        <p:tgtEl>
                                          <p:spTgt spid="2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par>
                          <p:cTn id="76" fill="hold">
                            <p:stCondLst>
                              <p:cond delay="4000"/>
                            </p:stCondLst>
                            <p:childTnLst>
                              <p:par>
                                <p:cTn id="77" presetID="16" presetClass="entr" presetSubtype="42"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arn(outHorizontal)">
                                      <p:cBhvr>
                                        <p:cTn id="79" dur="500"/>
                                        <p:tgtEl>
                                          <p:spTgt spid="26"/>
                                        </p:tgtEl>
                                      </p:cBhvr>
                                    </p:animEffect>
                                  </p:childTnLst>
                                </p:cTn>
                              </p:par>
                            </p:childTnLst>
                          </p:cTn>
                        </p:par>
                        <p:par>
                          <p:cTn id="80" fill="hold">
                            <p:stCondLst>
                              <p:cond delay="4500"/>
                            </p:stCondLst>
                            <p:childTnLst>
                              <p:par>
                                <p:cTn id="81" presetID="22" presetClass="entr" presetSubtype="2"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right)">
                                      <p:cBhvr>
                                        <p:cTn id="83" dur="500"/>
                                        <p:tgtEl>
                                          <p:spTgt spid="27"/>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childTnLst>
                          </p:cTn>
                        </p:par>
                        <p:par>
                          <p:cTn id="90" fill="hold">
                            <p:stCondLst>
                              <p:cond delay="5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par>
                          <p:cTn id="94" fill="hold">
                            <p:stCondLst>
                              <p:cond delay="5500"/>
                            </p:stCondLst>
                            <p:childTnLst>
                              <p:par>
                                <p:cTn id="95" presetID="16" presetClass="entr" presetSubtype="42" fill="hold"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barn(outHorizontal)">
                                      <p:cBhvr>
                                        <p:cTn id="97" dur="500"/>
                                        <p:tgtEl>
                                          <p:spTgt spid="28"/>
                                        </p:tgtEl>
                                      </p:cBhvr>
                                    </p:animEffect>
                                  </p:childTnLst>
                                </p:cTn>
                              </p:par>
                            </p:childTnLst>
                          </p:cTn>
                        </p:par>
                        <p:par>
                          <p:cTn id="98" fill="hold">
                            <p:stCondLst>
                              <p:cond delay="6000"/>
                            </p:stCondLst>
                            <p:childTnLst>
                              <p:par>
                                <p:cTn id="99" presetID="22" presetClass="entr" presetSubtype="8"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left)">
                                      <p:cBhvr>
                                        <p:cTn id="101" dur="500"/>
                                        <p:tgtEl>
                                          <p:spTgt spid="29"/>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right)">
                                      <p:cBhvr>
                                        <p:cTn id="104" dur="500"/>
                                        <p:tgtEl>
                                          <p:spTgt spid="30"/>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right)">
                                      <p:cBhvr>
                                        <p:cTn id="107" dur="500"/>
                                        <p:tgtEl>
                                          <p:spTgt spid="31"/>
                                        </p:tgtEl>
                                      </p:cBhvr>
                                    </p:animEffect>
                                  </p:childTnLst>
                                </p:cTn>
                              </p:par>
                            </p:childTnLst>
                          </p:cTn>
                        </p:par>
                        <p:par>
                          <p:cTn id="108" fill="hold">
                            <p:stCondLst>
                              <p:cond delay="6500"/>
                            </p:stCondLst>
                            <p:childTnLst>
                              <p:par>
                                <p:cTn id="109" presetID="10" presetClass="entr" presetSubtype="0" fill="hold" grpId="0" nodeType="after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500"/>
                                        <p:tgtEl>
                                          <p:spTgt spid="23"/>
                                        </p:tgtEl>
                                      </p:cBhvr>
                                    </p:animEffect>
                                  </p:childTnLst>
                                </p:cTn>
                              </p:par>
                            </p:childTnLst>
                          </p:cTn>
                        </p:par>
                        <p:par>
                          <p:cTn id="112" fill="hold">
                            <p:stCondLst>
                              <p:cond delay="7000"/>
                            </p:stCondLst>
                            <p:childTnLst>
                              <p:par>
                                <p:cTn id="113" presetID="16" presetClass="entr" presetSubtype="42" fill="hold" nodeType="after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barn(outHorizontal)">
                                      <p:cBhvr>
                                        <p:cTn id="115" dur="500"/>
                                        <p:tgtEl>
                                          <p:spTgt spid="32"/>
                                        </p:tgtEl>
                                      </p:cBhvr>
                                    </p:animEffect>
                                  </p:childTnLst>
                                </p:cTn>
                              </p:par>
                            </p:childTnLst>
                          </p:cTn>
                        </p:par>
                        <p:par>
                          <p:cTn id="116" fill="hold">
                            <p:stCondLst>
                              <p:cond delay="7500"/>
                            </p:stCondLst>
                            <p:childTnLst>
                              <p:par>
                                <p:cTn id="117" presetID="22" presetClass="entr" presetSubtype="8" fill="hold"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left)">
                                      <p:cBhvr>
                                        <p:cTn id="119" dur="500"/>
                                        <p:tgtEl>
                                          <p:spTgt spid="33"/>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right)">
                                      <p:cBhvr>
                                        <p:cTn id="122" dur="500"/>
                                        <p:tgtEl>
                                          <p:spTgt spid="34"/>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right)">
                                      <p:cBhvr>
                                        <p:cTn id="1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7" grpId="0"/>
      <p:bldP spid="18" grpId="0"/>
      <p:bldP spid="19" grpId="0"/>
      <p:bldP spid="20" grpId="0"/>
      <p:bldP spid="21" grpId="0"/>
      <p:bldP spid="22" grpId="0"/>
      <p:bldP spid="23" grpId="0"/>
      <p:bldP spid="30" grpId="0"/>
      <p:bldP spid="31" grpId="0"/>
      <p:bldP spid="34" grpId="0"/>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a:off x="6182252" y="1686929"/>
            <a:ext cx="689378" cy="3359872"/>
            <a:chOff x="5212001" y="2432351"/>
            <a:chExt cx="470985" cy="2672393"/>
          </a:xfrm>
        </p:grpSpPr>
        <p:sp>
          <p:nvSpPr>
            <p:cNvPr id="13" name="圆角矩形 52"/>
            <p:cNvSpPr/>
            <p:nvPr/>
          </p:nvSpPr>
          <p:spPr>
            <a:xfrm rot="5400000">
              <a:off x="4096850" y="3547502"/>
              <a:ext cx="2672393" cy="442091"/>
            </a:xfrm>
            <a:prstGeom prst="roundRect">
              <a:avLst/>
            </a:prstGeom>
            <a:noFill/>
            <a:ln>
              <a:solidFill>
                <a:srgbClr val="009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0093AC"/>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220384" y="2579119"/>
              <a:ext cx="462602" cy="2399049"/>
            </a:xfrm>
            <a:prstGeom prst="rect">
              <a:avLst/>
            </a:prstGeom>
            <a:noFill/>
          </p:spPr>
          <p:txBody>
            <a:bodyPr vert="eaVert" wrap="none" rtlCol="0">
              <a:spAutoFit/>
            </a:bodyPr>
            <a:lstStyle/>
            <a:p>
              <a:pPr algn="ctr"/>
              <a:r>
                <a:rPr lang="zh-CN" altLang="en-US" sz="3200" b="1" spc="600" dirty="0">
                  <a:solidFill>
                    <a:srgbClr val="0093AC"/>
                  </a:solidFill>
                  <a:latin typeface="微软雅黑" panose="020B0503020204020204" pitchFamily="34" charset="-122"/>
                  <a:ea typeface="微软雅黑" panose="020B0503020204020204" pitchFamily="34" charset="-122"/>
                </a:rPr>
                <a:t>教学完成情况</a:t>
              </a:r>
            </a:p>
          </p:txBody>
        </p:sp>
      </p:grpSp>
      <p:cxnSp>
        <p:nvCxnSpPr>
          <p:cNvPr id="18" name="Straight Connector 24"/>
          <p:cNvCxnSpPr/>
          <p:nvPr/>
        </p:nvCxnSpPr>
        <p:spPr>
          <a:xfrm rot="5400000">
            <a:off x="4198347" y="3366865"/>
            <a:ext cx="3359872" cy="0"/>
          </a:xfrm>
          <a:prstGeom prst="line">
            <a:avLst/>
          </a:prstGeom>
          <a:ln>
            <a:solidFill>
              <a:srgbClr val="0093AC"/>
            </a:solidFill>
          </a:ln>
        </p:spPr>
        <p:style>
          <a:lnRef idx="1">
            <a:schemeClr val="accent1"/>
          </a:lnRef>
          <a:fillRef idx="0">
            <a:schemeClr val="accent1"/>
          </a:fillRef>
          <a:effectRef idx="0">
            <a:schemeClr val="accent1"/>
          </a:effectRef>
          <a:fontRef idx="minor">
            <a:schemeClr val="tx1"/>
          </a:fontRef>
        </p:style>
      </p:cxnSp>
      <p:sp>
        <p:nvSpPr>
          <p:cNvPr id="19" name="MH_Others_1"/>
          <p:cNvSpPr txBox="1"/>
          <p:nvPr>
            <p:custDataLst>
              <p:tags r:id="rId1"/>
            </p:custDataLst>
          </p:nvPr>
        </p:nvSpPr>
        <p:spPr>
          <a:xfrm>
            <a:off x="4647756" y="1616463"/>
            <a:ext cx="738664" cy="3059990"/>
          </a:xfrm>
          <a:prstGeom prst="rect">
            <a:avLst/>
          </a:prstGeom>
          <a:noFill/>
        </p:spPr>
        <p:txBody>
          <a:bodyPr vert="eaVert" wrap="square" lIns="0" tIns="0" rIns="0" bIns="0" anchor="ctr">
            <a:spAutoFit/>
          </a:bodyPr>
          <a:lstStyle/>
          <a:p>
            <a:pPr algn="ctr" eaLnBrk="1" hangingPunct="1">
              <a:defRPr/>
            </a:pPr>
            <a:r>
              <a:rPr lang="zh-CN" altLang="en-US" sz="4800" b="1" noProof="1">
                <a:solidFill>
                  <a:srgbClr val="0093AC"/>
                </a:solidFill>
                <a:latin typeface="微软雅黑" panose="020B0503020204020204" pitchFamily="34" charset="-122"/>
                <a:ea typeface="微软雅黑" panose="020B0503020204020204" pitchFamily="34" charset="-122"/>
                <a:sym typeface="Arial" panose="020B0604020202020204" pitchFamily="34" charset="0"/>
              </a:rPr>
              <a:t>第二章</a:t>
            </a:r>
          </a:p>
        </p:txBody>
      </p:sp>
      <p:sp>
        <p:nvSpPr>
          <p:cNvPr id="20" name="MH_Others_2"/>
          <p:cNvSpPr txBox="1"/>
          <p:nvPr>
            <p:custDataLst>
              <p:tags r:id="rId2"/>
            </p:custDataLst>
          </p:nvPr>
        </p:nvSpPr>
        <p:spPr>
          <a:xfrm rot="5400000">
            <a:off x="4422842" y="2977181"/>
            <a:ext cx="2151063" cy="338554"/>
          </a:xfrm>
          <a:prstGeom prst="rect">
            <a:avLst/>
          </a:prstGeom>
          <a:noFill/>
        </p:spPr>
        <p:txBody>
          <a:bodyPr lIns="0" tIns="0" rIns="0" bIns="0">
            <a:spAutoFit/>
          </a:bodyPr>
          <a:lstStyle/>
          <a:p>
            <a:pPr algn="ctr" eaLnBrk="1" hangingPunct="1">
              <a:defRPr/>
            </a:pPr>
            <a:r>
              <a:rPr lang="en-US" altLang="zh-CN" sz="2200" b="1" noProof="1">
                <a:solidFill>
                  <a:srgbClr val="0093AC"/>
                </a:solidFill>
                <a:latin typeface="微软雅黑" panose="020B0503020204020204" pitchFamily="34" charset="-122"/>
                <a:ea typeface="微软雅黑" panose="020B0503020204020204" pitchFamily="34" charset="-122"/>
                <a:sym typeface="Arial" panose="020B0604020202020204" pitchFamily="34" charset="0"/>
              </a:rPr>
              <a:t>CONTENTS</a:t>
            </a:r>
            <a:endParaRPr lang="zh-CN" altLang="en-US" sz="2200" b="1" noProof="1">
              <a:solidFill>
                <a:srgbClr val="0093AC"/>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4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outHorizontal)">
                                      <p:cBhvr>
                                        <p:cTn id="11" dur="500"/>
                                        <p:tgtEl>
                                          <p:spTgt spid="18"/>
                                        </p:tgtEl>
                                      </p:cBhvr>
                                    </p:animEffect>
                                  </p:childTnLst>
                                </p:cTn>
                              </p:par>
                            </p:childTnLst>
                          </p:cTn>
                        </p:par>
                        <p:par>
                          <p:cTn id="12" fill="hold">
                            <p:stCondLst>
                              <p:cond delay="1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by="(-#ppt_w*2)" calcmode="lin" valueType="num">
                                      <p:cBhvr rctx="PPT">
                                        <p:cTn id="15" dur="500" autoRev="1" fill="hold">
                                          <p:stCondLst>
                                            <p:cond delay="0"/>
                                          </p:stCondLst>
                                        </p:cTn>
                                        <p:tgtEl>
                                          <p:spTgt spid="19"/>
                                        </p:tgtEl>
                                        <p:attrNameLst>
                                          <p:attrName>ppt_w</p:attrName>
                                        </p:attrNameLst>
                                      </p:cBhvr>
                                    </p:anim>
                                    <p:anim by="(#ppt_w*0.50)" calcmode="lin" valueType="num">
                                      <p:cBhvr>
                                        <p:cTn id="16" dur="500" decel="50000" autoRev="1" fill="hold">
                                          <p:stCondLst>
                                            <p:cond delay="0"/>
                                          </p:stCondLst>
                                        </p:cTn>
                                        <p:tgtEl>
                                          <p:spTgt spid="19"/>
                                        </p:tgtEl>
                                        <p:attrNameLst>
                                          <p:attrName>ppt_x</p:attrName>
                                        </p:attrNameLst>
                                      </p:cBhvr>
                                    </p:anim>
                                    <p:anim from="(-#ppt_h/2)" to="(#ppt_y)" calcmode="lin" valueType="num">
                                      <p:cBhvr>
                                        <p:cTn id="17" dur="1000" fill="hold">
                                          <p:stCondLst>
                                            <p:cond delay="0"/>
                                          </p:stCondLst>
                                        </p:cTn>
                                        <p:tgtEl>
                                          <p:spTgt spid="19"/>
                                        </p:tgtEl>
                                        <p:attrNameLst>
                                          <p:attrName>ppt_y</p:attrName>
                                        </p:attrNameLst>
                                      </p:cBhvr>
                                    </p:anim>
                                    <p:animRot by="21600000">
                                      <p:cBhvr>
                                        <p:cTn id="18" dur="1000" fill="hold">
                                          <p:stCondLst>
                                            <p:cond delay="0"/>
                                          </p:stCondLst>
                                        </p:cTn>
                                        <p:tgtEl>
                                          <p:spTgt spid="19"/>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20"/>
                                        </p:tgtEl>
                                        <p:attrNameLst>
                                          <p:attrName>style.visibility</p:attrName>
                                        </p:attrNameLst>
                                      </p:cBhvr>
                                      <p:to>
                                        <p:strVal val="visible"/>
                                      </p:to>
                                    </p:set>
                                    <p:anim by="(-#ppt_w*2)" calcmode="lin" valueType="num">
                                      <p:cBhvr rctx="PPT">
                                        <p:cTn id="21" dur="500" autoRev="1" fill="hold">
                                          <p:stCondLst>
                                            <p:cond delay="0"/>
                                          </p:stCondLst>
                                        </p:cTn>
                                        <p:tgtEl>
                                          <p:spTgt spid="20"/>
                                        </p:tgtEl>
                                        <p:attrNameLst>
                                          <p:attrName>ppt_w</p:attrName>
                                        </p:attrNameLst>
                                      </p:cBhvr>
                                    </p:anim>
                                    <p:anim by="(#ppt_w*0.50)" calcmode="lin" valueType="num">
                                      <p:cBhvr>
                                        <p:cTn id="22" dur="500" decel="50000" autoRev="1" fill="hold">
                                          <p:stCondLst>
                                            <p:cond delay="0"/>
                                          </p:stCondLst>
                                        </p:cTn>
                                        <p:tgtEl>
                                          <p:spTgt spid="20"/>
                                        </p:tgtEl>
                                        <p:attrNameLst>
                                          <p:attrName>ppt_x</p:attrName>
                                        </p:attrNameLst>
                                      </p:cBhvr>
                                    </p:anim>
                                    <p:anim from="(-#ppt_h/2)" to="(#ppt_y)" calcmode="lin" valueType="num">
                                      <p:cBhvr>
                                        <p:cTn id="23" dur="1000" fill="hold">
                                          <p:stCondLst>
                                            <p:cond delay="0"/>
                                          </p:stCondLst>
                                        </p:cTn>
                                        <p:tgtEl>
                                          <p:spTgt spid="20"/>
                                        </p:tgtEl>
                                        <p:attrNameLst>
                                          <p:attrName>ppt_y</p:attrName>
                                        </p:attrNameLst>
                                      </p:cBhvr>
                                    </p:anim>
                                    <p:animRot by="21600000">
                                      <p:cBhvr>
                                        <p:cTn id="24" dur="1000" fill="hold">
                                          <p:stCondLst>
                                            <p:cond delay="0"/>
                                          </p:stCondLst>
                                        </p:cTn>
                                        <p:tgtEl>
                                          <p:spTgt spid="20"/>
                                        </p:tgtEl>
                                        <p:attrNameLst>
                                          <p:attrName>r</p:attrName>
                                        </p:attrNameLst>
                                      </p:cBhvr>
                                    </p:animRot>
                                  </p:childTnLst>
                                </p:cTn>
                              </p:par>
                            </p:childTnLst>
                          </p:cTn>
                        </p:par>
                        <p:par>
                          <p:cTn id="25" fill="hold">
                            <p:stCondLst>
                              <p:cond delay="2200"/>
                            </p:stCondLst>
                            <p:childTnLst>
                              <p:par>
                                <p:cTn id="26" presetID="42"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1923</Words>
  <Application>Microsoft Office PowerPoint</Application>
  <PresentationFormat>自定义</PresentationFormat>
  <Paragraphs>344</Paragraphs>
  <Slides>24</Slides>
  <Notes>24</Notes>
  <HiddenSlides>0</HiddenSlides>
  <MMClips>1</MMClips>
  <ScaleCrop>false</ScaleCrop>
  <HeadingPairs>
    <vt:vector size="6" baseType="variant">
      <vt:variant>
        <vt:lpstr>已用的字体</vt:lpstr>
      </vt:variant>
      <vt:variant>
        <vt:i4>23</vt:i4>
      </vt:variant>
      <vt:variant>
        <vt:lpstr>主题</vt:lpstr>
      </vt:variant>
      <vt:variant>
        <vt:i4>10</vt:i4>
      </vt:variant>
      <vt:variant>
        <vt:lpstr>幻灯片标题</vt:lpstr>
      </vt:variant>
      <vt:variant>
        <vt:i4>24</vt:i4>
      </vt:variant>
    </vt:vector>
  </HeadingPairs>
  <TitlesOfParts>
    <vt:vector size="57" baseType="lpstr">
      <vt:lpstr>FontAwesome</vt:lpstr>
      <vt:lpstr>Gill Sans</vt:lpstr>
      <vt:lpstr>Impact MT Std</vt:lpstr>
      <vt:lpstr>ITC Avant Garde Std Bk</vt:lpstr>
      <vt:lpstr>Lato</vt:lpstr>
      <vt:lpstr>Lato Bold</vt:lpstr>
      <vt:lpstr>Lato Heavy</vt:lpstr>
      <vt:lpstr>Lato Light</vt:lpstr>
      <vt:lpstr>Lato Regular</vt:lpstr>
      <vt:lpstr>LiHei Pro</vt:lpstr>
      <vt:lpstr>Open Sans</vt:lpstr>
      <vt:lpstr>Roboto Condensed</vt:lpstr>
      <vt:lpstr>Signika</vt:lpstr>
      <vt:lpstr>等线</vt:lpstr>
      <vt:lpstr>等线 Light</vt:lpstr>
      <vt:lpstr>方正中等线简体</vt:lpstr>
      <vt:lpstr>华文新魏</vt:lpstr>
      <vt:lpstr>迷你简汉真广标</vt:lpstr>
      <vt:lpstr>宋体</vt:lpstr>
      <vt:lpstr>微软雅黑</vt:lpstr>
      <vt:lpstr>Arial</vt:lpstr>
      <vt:lpstr>Calibri</vt:lpstr>
      <vt:lpstr>Impact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
  <cp:lastModifiedBy>天 下</cp:lastModifiedBy>
  <cp:revision>3181</cp:revision>
  <dcterms:created xsi:type="dcterms:W3CDTF">2015-12-01T09:06:00Z</dcterms:created>
  <dcterms:modified xsi:type="dcterms:W3CDTF">2021-01-04T15:14:51Z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