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3" r:id="rId3"/>
    <p:sldId id="259" r:id="rId4"/>
    <p:sldId id="257" r:id="rId5"/>
    <p:sldId id="297" r:id="rId6"/>
    <p:sldId id="284" r:id="rId7"/>
    <p:sldId id="285" r:id="rId8"/>
    <p:sldId id="279" r:id="rId9"/>
    <p:sldId id="286" r:id="rId10"/>
    <p:sldId id="264" r:id="rId11"/>
    <p:sldId id="267" r:id="rId12"/>
    <p:sldId id="290" r:id="rId13"/>
    <p:sldId id="276" r:id="rId14"/>
    <p:sldId id="287" r:id="rId15"/>
    <p:sldId id="269" r:id="rId16"/>
    <p:sldId id="274" r:id="rId17"/>
    <p:sldId id="277" r:id="rId18"/>
    <p:sldId id="278" r:id="rId19"/>
    <p:sldId id="288" r:id="rId20"/>
    <p:sldId id="293" r:id="rId21"/>
    <p:sldId id="291" r:id="rId22"/>
    <p:sldId id="271" r:id="rId23"/>
    <p:sldId id="292" r:id="rId24"/>
    <p:sldId id="296" r:id="rId25"/>
    <p:sldId id="295" r:id="rId26"/>
  </p:sldIdLst>
  <p:sldSz cx="9144000" cy="5143500" type="screen16x9"/>
  <p:notesSz cx="6858000" cy="9144000"/>
  <p:custDataLst>
    <p:tags r:id="rId28"/>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FA8"/>
    <a:srgbClr val="FFFFFF"/>
    <a:srgbClr val="EC6063"/>
    <a:srgbClr val="FCCB00"/>
    <a:srgbClr val="6BD2D5"/>
    <a:srgbClr val="E2B700"/>
    <a:srgbClr val="DBF2AE"/>
    <a:srgbClr val="FBA41F"/>
    <a:srgbClr val="52C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7247D-9D41-4F94-83EB-65991AFFC98E}"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819FF-E9AA-4266-8992-304950F3ABD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8819FF-E9AA-4266-8992-304950F3ABD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9144000" cy="51435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9" y="184548"/>
            <a:ext cx="1112837" cy="5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61912"/>
            <a:ext cx="1008063" cy="6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48000" r="-4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Click="0" advTm="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image" Target="../media/image8.emf"/><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jpe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image" Target="../media/image8.emf"/><Relationship Id="rId9"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image" Target="../media/image8.emf"/><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image" Target="../media/image8.emf"/><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5">
            <a:extLst>
              <a:ext uri="{28A0092B-C50C-407E-A947-70E740481C1C}">
                <a14:useLocalDpi xmlns:a14="http://schemas.microsoft.com/office/drawing/2010/main" val="0"/>
              </a:ext>
            </a:extLst>
          </a:blip>
          <a:srcRect l="80039" t="4639" b="17855"/>
          <a:stretch>
            <a:fillRect/>
          </a:stretch>
        </p:blipFill>
        <p:spPr>
          <a:xfrm>
            <a:off x="4893102" y="-321543"/>
            <a:ext cx="4657432" cy="5180352"/>
          </a:xfrm>
          <a:prstGeom prst="rect">
            <a:avLst/>
          </a:prstGeom>
        </p:spPr>
      </p:pic>
      <p:sp>
        <p:nvSpPr>
          <p:cNvPr id="2" name="文本框 1"/>
          <p:cNvSpPr txBox="1"/>
          <p:nvPr/>
        </p:nvSpPr>
        <p:spPr>
          <a:xfrm>
            <a:off x="589621" y="1723946"/>
            <a:ext cx="5481664"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ctr" eaLnBrk="1" fontAlgn="auto" hangingPunct="1">
              <a:spcBef>
                <a:spcPts val="0"/>
              </a:spcBef>
              <a:spcAft>
                <a:spcPts val="0"/>
              </a:spcAft>
              <a:defRPr sz="4950" spc="38">
                <a:ln w="11430"/>
                <a:solidFill>
                  <a:srgbClr val="FF0066"/>
                </a:solidFill>
                <a:effectLst>
                  <a:outerShdw blurRad="76200" dist="50800" dir="5400000" algn="tl" rotWithShape="0">
                    <a:srgbClr val="000000">
                      <a:alpha val="65000"/>
                    </a:srgbClr>
                  </a:outerShdw>
                </a:effectLst>
                <a:latin typeface="华康方圆体W7" pitchFamily="81" charset="-122"/>
                <a:ea typeface="华康方圆体W7" pitchFamily="81" charset="-122"/>
              </a:defRPr>
            </a:lvl1pPr>
          </a:lstStyle>
          <a:p>
            <a:r>
              <a:rPr lang="zh-CN" altLang="en-US" sz="8000" dirty="0">
                <a:solidFill>
                  <a:srgbClr val="FF0000"/>
                </a:solidFill>
              </a:rPr>
              <a:t>卡通家长会</a:t>
            </a:r>
          </a:p>
        </p:txBody>
      </p:sp>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r="86893" b="60724"/>
          <a:stretch>
            <a:fillRect/>
          </a:stretch>
        </p:blipFill>
        <p:spPr>
          <a:xfrm>
            <a:off x="107180" y="79066"/>
            <a:ext cx="1974860" cy="1695218"/>
          </a:xfrm>
          <a:prstGeom prst="rect">
            <a:avLst/>
          </a:prstGeom>
        </p:spPr>
      </p:pic>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t="49396" r="79126" b="10898"/>
          <a:stretch>
            <a:fillRect/>
          </a:stretch>
        </p:blipFill>
        <p:spPr>
          <a:xfrm>
            <a:off x="-366026" y="3047385"/>
            <a:ext cx="3534528" cy="1925907"/>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15116" t="34088" r="79334" b="50216"/>
          <a:stretch>
            <a:fillRect/>
          </a:stretch>
        </p:blipFill>
        <p:spPr>
          <a:xfrm>
            <a:off x="2532643" y="1059325"/>
            <a:ext cx="954928" cy="773545"/>
          </a:xfrm>
          <a:prstGeom prst="rect">
            <a:avLst/>
          </a:prstGeom>
        </p:spPr>
      </p:pic>
      <p:pic>
        <p:nvPicPr>
          <p:cNvPr id="33" name="图片 32"/>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3704920" y="478322"/>
            <a:ext cx="2040596" cy="1522782"/>
          </a:xfrm>
          <a:prstGeom prst="rect">
            <a:avLst/>
          </a:prstGeom>
        </p:spPr>
      </p:pic>
      <p:pic>
        <p:nvPicPr>
          <p:cNvPr id="34" name="图片 33"/>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8095629" y="79066"/>
            <a:ext cx="943338" cy="798513"/>
          </a:xfrm>
          <a:prstGeom prst="rect">
            <a:avLst/>
          </a:prstGeom>
        </p:spPr>
      </p:pic>
      <p:pic>
        <p:nvPicPr>
          <p:cNvPr id="36" name="图片 35"/>
          <p:cNvPicPr>
            <a:picLocks noChangeAspect="1"/>
          </p:cNvPicPr>
          <p:nvPr/>
        </p:nvPicPr>
        <p:blipFill rotWithShape="1">
          <a:blip r:embed="rId5">
            <a:extLst>
              <a:ext uri="{28A0092B-C50C-407E-A947-70E740481C1C}">
                <a14:useLocalDpi xmlns:a14="http://schemas.microsoft.com/office/drawing/2010/main" val="0"/>
              </a:ext>
            </a:extLst>
          </a:blip>
          <a:srcRect l="62053" t="54898" r="29470" b="20859"/>
          <a:stretch>
            <a:fillRect/>
          </a:stretch>
        </p:blipFill>
        <p:spPr>
          <a:xfrm>
            <a:off x="4326031" y="4124758"/>
            <a:ext cx="775078" cy="635035"/>
          </a:xfrm>
          <a:prstGeom prst="rect">
            <a:avLst/>
          </a:prstGeom>
        </p:spPr>
      </p:pic>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l="62053" t="54898" r="29470" b="20859"/>
          <a:stretch>
            <a:fillRect/>
          </a:stretch>
        </p:blipFill>
        <p:spPr>
          <a:xfrm>
            <a:off x="2813509" y="3465324"/>
            <a:ext cx="1348124" cy="1104542"/>
          </a:xfrm>
          <a:prstGeom prst="rect">
            <a:avLst/>
          </a:prstGeom>
        </p:spPr>
      </p:pic>
      <p:pic>
        <p:nvPicPr>
          <p:cNvPr id="4" name="杨烁 - 虫儿飞 (KTV版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620" y="-607605"/>
            <a:ext cx="609600" cy="609600"/>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80">
                                          <p:stCondLst>
                                            <p:cond delay="0"/>
                                          </p:stCondLst>
                                        </p:cTn>
                                        <p:tgtEl>
                                          <p:spTgt spid="34"/>
                                        </p:tgtEl>
                                      </p:cBhvr>
                                    </p:animEffect>
                                    <p:anim calcmode="lin" valueType="num">
                                      <p:cBhvr>
                                        <p:cTn id="1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9" dur="26">
                                          <p:stCondLst>
                                            <p:cond delay="650"/>
                                          </p:stCondLst>
                                        </p:cTn>
                                        <p:tgtEl>
                                          <p:spTgt spid="34"/>
                                        </p:tgtEl>
                                      </p:cBhvr>
                                      <p:to x="100000" y="60000"/>
                                    </p:animScale>
                                    <p:animScale>
                                      <p:cBhvr>
                                        <p:cTn id="20" dur="166" decel="50000">
                                          <p:stCondLst>
                                            <p:cond delay="676"/>
                                          </p:stCondLst>
                                        </p:cTn>
                                        <p:tgtEl>
                                          <p:spTgt spid="34"/>
                                        </p:tgtEl>
                                      </p:cBhvr>
                                      <p:to x="100000" y="100000"/>
                                    </p:animScale>
                                    <p:animScale>
                                      <p:cBhvr>
                                        <p:cTn id="21" dur="26">
                                          <p:stCondLst>
                                            <p:cond delay="1312"/>
                                          </p:stCondLst>
                                        </p:cTn>
                                        <p:tgtEl>
                                          <p:spTgt spid="34"/>
                                        </p:tgtEl>
                                      </p:cBhvr>
                                      <p:to x="100000" y="80000"/>
                                    </p:animScale>
                                    <p:animScale>
                                      <p:cBhvr>
                                        <p:cTn id="22" dur="166" decel="50000">
                                          <p:stCondLst>
                                            <p:cond delay="1338"/>
                                          </p:stCondLst>
                                        </p:cTn>
                                        <p:tgtEl>
                                          <p:spTgt spid="34"/>
                                        </p:tgtEl>
                                      </p:cBhvr>
                                      <p:to x="100000" y="100000"/>
                                    </p:animScale>
                                    <p:animScale>
                                      <p:cBhvr>
                                        <p:cTn id="23" dur="26">
                                          <p:stCondLst>
                                            <p:cond delay="1642"/>
                                          </p:stCondLst>
                                        </p:cTn>
                                        <p:tgtEl>
                                          <p:spTgt spid="34"/>
                                        </p:tgtEl>
                                      </p:cBhvr>
                                      <p:to x="100000" y="90000"/>
                                    </p:animScale>
                                    <p:animScale>
                                      <p:cBhvr>
                                        <p:cTn id="24" dur="166" decel="50000">
                                          <p:stCondLst>
                                            <p:cond delay="1668"/>
                                          </p:stCondLst>
                                        </p:cTn>
                                        <p:tgtEl>
                                          <p:spTgt spid="34"/>
                                        </p:tgtEl>
                                      </p:cBhvr>
                                      <p:to x="100000" y="100000"/>
                                    </p:animScale>
                                    <p:animScale>
                                      <p:cBhvr>
                                        <p:cTn id="25" dur="26">
                                          <p:stCondLst>
                                            <p:cond delay="1808"/>
                                          </p:stCondLst>
                                        </p:cTn>
                                        <p:tgtEl>
                                          <p:spTgt spid="34"/>
                                        </p:tgtEl>
                                      </p:cBhvr>
                                      <p:to x="100000" y="95000"/>
                                    </p:animScale>
                                    <p:animScale>
                                      <p:cBhvr>
                                        <p:cTn id="26" dur="166" decel="50000">
                                          <p:stCondLst>
                                            <p:cond delay="1834"/>
                                          </p:stCondLst>
                                        </p:cTn>
                                        <p:tgtEl>
                                          <p:spTgt spid="3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250" fill="hold"/>
                                        <p:tgtEl>
                                          <p:spTgt spid="31"/>
                                        </p:tgtEl>
                                        <p:attrNameLst>
                                          <p:attrName>ppt_x</p:attrName>
                                        </p:attrNameLst>
                                      </p:cBhvr>
                                      <p:tavLst>
                                        <p:tav tm="0">
                                          <p:val>
                                            <p:strVal val="1+#ppt_w/2"/>
                                          </p:val>
                                        </p:tav>
                                        <p:tav tm="100000">
                                          <p:val>
                                            <p:strVal val="#ppt_x"/>
                                          </p:val>
                                        </p:tav>
                                      </p:tavLst>
                                    </p:anim>
                                    <p:anim calcmode="lin" valueType="num">
                                      <p:cBhvr additive="base">
                                        <p:cTn id="32" dur="125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250" fill="hold"/>
                                        <p:tgtEl>
                                          <p:spTgt spid="32"/>
                                        </p:tgtEl>
                                        <p:attrNameLst>
                                          <p:attrName>ppt_x</p:attrName>
                                        </p:attrNameLst>
                                      </p:cBhvr>
                                      <p:tavLst>
                                        <p:tav tm="0">
                                          <p:val>
                                            <p:strVal val="0-#ppt_w/2"/>
                                          </p:val>
                                        </p:tav>
                                        <p:tav tm="100000">
                                          <p:val>
                                            <p:strVal val="#ppt_x"/>
                                          </p:val>
                                        </p:tav>
                                      </p:tavLst>
                                    </p:anim>
                                    <p:anim calcmode="lin" valueType="num">
                                      <p:cBhvr additive="base">
                                        <p:cTn id="38" dur="125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80">
                                          <p:stCondLst>
                                            <p:cond delay="0"/>
                                          </p:stCondLst>
                                        </p:cTn>
                                        <p:tgtEl>
                                          <p:spTgt spid="37"/>
                                        </p:tgtEl>
                                      </p:cBhvr>
                                    </p:animEffect>
                                    <p:anim calcmode="lin" valueType="num">
                                      <p:cBhvr>
                                        <p:cTn id="4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49" dur="26">
                                          <p:stCondLst>
                                            <p:cond delay="650"/>
                                          </p:stCondLst>
                                        </p:cTn>
                                        <p:tgtEl>
                                          <p:spTgt spid="37"/>
                                        </p:tgtEl>
                                      </p:cBhvr>
                                      <p:to x="100000" y="60000"/>
                                    </p:animScale>
                                    <p:animScale>
                                      <p:cBhvr>
                                        <p:cTn id="50" dur="166" decel="50000">
                                          <p:stCondLst>
                                            <p:cond delay="676"/>
                                          </p:stCondLst>
                                        </p:cTn>
                                        <p:tgtEl>
                                          <p:spTgt spid="37"/>
                                        </p:tgtEl>
                                      </p:cBhvr>
                                      <p:to x="100000" y="100000"/>
                                    </p:animScale>
                                    <p:animScale>
                                      <p:cBhvr>
                                        <p:cTn id="51" dur="26">
                                          <p:stCondLst>
                                            <p:cond delay="1312"/>
                                          </p:stCondLst>
                                        </p:cTn>
                                        <p:tgtEl>
                                          <p:spTgt spid="37"/>
                                        </p:tgtEl>
                                      </p:cBhvr>
                                      <p:to x="100000" y="80000"/>
                                    </p:animScale>
                                    <p:animScale>
                                      <p:cBhvr>
                                        <p:cTn id="52" dur="166" decel="50000">
                                          <p:stCondLst>
                                            <p:cond delay="1338"/>
                                          </p:stCondLst>
                                        </p:cTn>
                                        <p:tgtEl>
                                          <p:spTgt spid="37"/>
                                        </p:tgtEl>
                                      </p:cBhvr>
                                      <p:to x="100000" y="100000"/>
                                    </p:animScale>
                                    <p:animScale>
                                      <p:cBhvr>
                                        <p:cTn id="53" dur="26">
                                          <p:stCondLst>
                                            <p:cond delay="1642"/>
                                          </p:stCondLst>
                                        </p:cTn>
                                        <p:tgtEl>
                                          <p:spTgt spid="37"/>
                                        </p:tgtEl>
                                      </p:cBhvr>
                                      <p:to x="100000" y="90000"/>
                                    </p:animScale>
                                    <p:animScale>
                                      <p:cBhvr>
                                        <p:cTn id="54" dur="166" decel="50000">
                                          <p:stCondLst>
                                            <p:cond delay="1668"/>
                                          </p:stCondLst>
                                        </p:cTn>
                                        <p:tgtEl>
                                          <p:spTgt spid="37"/>
                                        </p:tgtEl>
                                      </p:cBhvr>
                                      <p:to x="100000" y="100000"/>
                                    </p:animScale>
                                    <p:animScale>
                                      <p:cBhvr>
                                        <p:cTn id="55" dur="26">
                                          <p:stCondLst>
                                            <p:cond delay="1808"/>
                                          </p:stCondLst>
                                        </p:cTn>
                                        <p:tgtEl>
                                          <p:spTgt spid="37"/>
                                        </p:tgtEl>
                                      </p:cBhvr>
                                      <p:to x="100000" y="95000"/>
                                    </p:animScale>
                                    <p:animScale>
                                      <p:cBhvr>
                                        <p:cTn id="56" dur="166" decel="50000">
                                          <p:stCondLst>
                                            <p:cond delay="1834"/>
                                          </p:stCondLst>
                                        </p:cTn>
                                        <p:tgtEl>
                                          <p:spTgt spid="3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80">
                                          <p:stCondLst>
                                            <p:cond delay="0"/>
                                          </p:stCondLst>
                                        </p:cTn>
                                        <p:tgtEl>
                                          <p:spTgt spid="36"/>
                                        </p:tgtEl>
                                      </p:cBhvr>
                                    </p:animEffect>
                                    <p:anim calcmode="lin" valueType="num">
                                      <p:cBhvr>
                                        <p:cTn id="6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67" dur="26">
                                          <p:stCondLst>
                                            <p:cond delay="650"/>
                                          </p:stCondLst>
                                        </p:cTn>
                                        <p:tgtEl>
                                          <p:spTgt spid="36"/>
                                        </p:tgtEl>
                                      </p:cBhvr>
                                      <p:to x="100000" y="60000"/>
                                    </p:animScale>
                                    <p:animScale>
                                      <p:cBhvr>
                                        <p:cTn id="68" dur="166" decel="50000">
                                          <p:stCondLst>
                                            <p:cond delay="676"/>
                                          </p:stCondLst>
                                        </p:cTn>
                                        <p:tgtEl>
                                          <p:spTgt spid="36"/>
                                        </p:tgtEl>
                                      </p:cBhvr>
                                      <p:to x="100000" y="100000"/>
                                    </p:animScale>
                                    <p:animScale>
                                      <p:cBhvr>
                                        <p:cTn id="69" dur="26">
                                          <p:stCondLst>
                                            <p:cond delay="1312"/>
                                          </p:stCondLst>
                                        </p:cTn>
                                        <p:tgtEl>
                                          <p:spTgt spid="36"/>
                                        </p:tgtEl>
                                      </p:cBhvr>
                                      <p:to x="100000" y="80000"/>
                                    </p:animScale>
                                    <p:animScale>
                                      <p:cBhvr>
                                        <p:cTn id="70" dur="166" decel="50000">
                                          <p:stCondLst>
                                            <p:cond delay="1338"/>
                                          </p:stCondLst>
                                        </p:cTn>
                                        <p:tgtEl>
                                          <p:spTgt spid="36"/>
                                        </p:tgtEl>
                                      </p:cBhvr>
                                      <p:to x="100000" y="100000"/>
                                    </p:animScale>
                                    <p:animScale>
                                      <p:cBhvr>
                                        <p:cTn id="71" dur="26">
                                          <p:stCondLst>
                                            <p:cond delay="1642"/>
                                          </p:stCondLst>
                                        </p:cTn>
                                        <p:tgtEl>
                                          <p:spTgt spid="36"/>
                                        </p:tgtEl>
                                      </p:cBhvr>
                                      <p:to x="100000" y="90000"/>
                                    </p:animScale>
                                    <p:animScale>
                                      <p:cBhvr>
                                        <p:cTn id="72" dur="166" decel="50000">
                                          <p:stCondLst>
                                            <p:cond delay="1668"/>
                                          </p:stCondLst>
                                        </p:cTn>
                                        <p:tgtEl>
                                          <p:spTgt spid="36"/>
                                        </p:tgtEl>
                                      </p:cBhvr>
                                      <p:to x="100000" y="100000"/>
                                    </p:animScale>
                                    <p:animScale>
                                      <p:cBhvr>
                                        <p:cTn id="73" dur="26">
                                          <p:stCondLst>
                                            <p:cond delay="1808"/>
                                          </p:stCondLst>
                                        </p:cTn>
                                        <p:tgtEl>
                                          <p:spTgt spid="36"/>
                                        </p:tgtEl>
                                      </p:cBhvr>
                                      <p:to x="100000" y="95000"/>
                                    </p:animScale>
                                    <p:animScale>
                                      <p:cBhvr>
                                        <p:cTn id="74" dur="166" decel="50000">
                                          <p:stCondLst>
                                            <p:cond delay="1834"/>
                                          </p:stCondLst>
                                        </p:cTn>
                                        <p:tgtEl>
                                          <p:spTgt spid="3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500" fill="hold"/>
                                        <p:tgtEl>
                                          <p:spTgt spid="9"/>
                                        </p:tgtEl>
                                        <p:attrNameLst>
                                          <p:attrName>ppt_x</p:attrName>
                                        </p:attrNameLst>
                                      </p:cBhvr>
                                      <p:tavLst>
                                        <p:tav tm="0">
                                          <p:val>
                                            <p:strVal val="0-#ppt_w/2"/>
                                          </p:val>
                                        </p:tav>
                                        <p:tav tm="100000">
                                          <p:val>
                                            <p:strVal val="#ppt_x"/>
                                          </p:val>
                                        </p:tav>
                                      </p:tavLst>
                                    </p:anim>
                                    <p:anim calcmode="lin" valueType="num">
                                      <p:cBhvr additive="base">
                                        <p:cTn id="80"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1750" fill="hold"/>
                                        <p:tgtEl>
                                          <p:spTgt spid="33"/>
                                        </p:tgtEl>
                                        <p:attrNameLst>
                                          <p:attrName>ppt_x</p:attrName>
                                        </p:attrNameLst>
                                      </p:cBhvr>
                                      <p:tavLst>
                                        <p:tav tm="0">
                                          <p:val>
                                            <p:strVal val="1+#ppt_w/2"/>
                                          </p:val>
                                        </p:tav>
                                        <p:tav tm="100000">
                                          <p:val>
                                            <p:strVal val="#ppt_x"/>
                                          </p:val>
                                        </p:tav>
                                      </p:tavLst>
                                    </p:anim>
                                    <p:anim calcmode="lin" valueType="num">
                                      <p:cBhvr additive="base">
                                        <p:cTn id="86" dur="175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2"/>
                                        </p:tgtEl>
                                        <p:attrNameLst>
                                          <p:attrName>style.visibility</p:attrName>
                                        </p:attrNameLst>
                                      </p:cBhvr>
                                      <p:to>
                                        <p:strVal val="visible"/>
                                      </p:to>
                                    </p:set>
                                    <p:anim calcmode="lin" valueType="num">
                                      <p:cBhvr>
                                        <p:cTn id="91" dur="1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92" dur="1250" fill="hold"/>
                                        <p:tgtEl>
                                          <p:spTgt spid="2"/>
                                        </p:tgtEl>
                                        <p:attrNameLst>
                                          <p:attrName>ppt_y</p:attrName>
                                        </p:attrNameLst>
                                      </p:cBhvr>
                                      <p:tavLst>
                                        <p:tav tm="0">
                                          <p:val>
                                            <p:strVal val="#ppt_y"/>
                                          </p:val>
                                        </p:tav>
                                        <p:tav tm="100000">
                                          <p:val>
                                            <p:strVal val="#ppt_y"/>
                                          </p:val>
                                        </p:tav>
                                      </p:tavLst>
                                    </p:anim>
                                    <p:anim calcmode="lin" valueType="num">
                                      <p:cBhvr>
                                        <p:cTn id="93" dur="1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94" dur="1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25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4"/>
                    </p:tgtEl>
                  </p:cond>
                </p:stCondLst>
                <p:endSync evt="end" delay="0">
                  <p:rtn val="all"/>
                </p:endSync>
                <p:childTnLst>
                  <p:par>
                    <p:cTn id="97" fill="hold">
                      <p:stCondLst>
                        <p:cond delay="0"/>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162246" fill="hold"/>
                                        <p:tgtEl>
                                          <p:spTgt spid="4"/>
                                        </p:tgtEl>
                                      </p:cBhvr>
                                    </p:cmd>
                                  </p:childTnLst>
                                </p:cTn>
                              </p:par>
                            </p:childTnLst>
                          </p:cTn>
                        </p:par>
                      </p:childTnLst>
                    </p:cTn>
                  </p:par>
                </p:childTnLst>
              </p:cTn>
              <p:nextCondLst>
                <p:cond evt="onClick" delay="0">
                  <p:tgtEl>
                    <p:spTgt spid="4"/>
                  </p:tgtEl>
                </p:cond>
              </p:nextCondLst>
            </p:seq>
            <p:audio>
              <p:cMediaNode vol="80000">
                <p:cTn id="10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sp>
        <p:nvSpPr>
          <p:cNvPr id="8" name="任意多边形 7"/>
          <p:cNvSpPr/>
          <p:nvPr/>
        </p:nvSpPr>
        <p:spPr>
          <a:xfrm>
            <a:off x="1711898" y="2864482"/>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38"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789476">
            <a:off x="898106" y="3284178"/>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934545" y="3226432"/>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dirty="0">
                <a:solidFill>
                  <a:srgbClr val="FFFFFF"/>
                </a:solidFill>
                <a:latin typeface="汉仪时光体W" panose="00020600040101010101" pitchFamily="18" charset="-122"/>
                <a:ea typeface="汉仪时光体W" panose="00020600040101010101" pitchFamily="18" charset="-122"/>
              </a:rPr>
              <a:t>点击添加</a:t>
            </a:r>
            <a:endParaRPr lang="en-US" altLang="zh-CN" sz="1350" b="1" dirty="0">
              <a:solidFill>
                <a:srgbClr val="FFFFFF"/>
              </a:solidFill>
              <a:latin typeface="汉仪时光体W" panose="00020600040101010101" pitchFamily="18" charset="-122"/>
              <a:ea typeface="汉仪时光体W" panose="00020600040101010101" pitchFamily="18" charset="-122"/>
            </a:endParaRPr>
          </a:p>
          <a:p>
            <a:pPr eaLnBrk="1" hangingPunct="1">
              <a:spcBef>
                <a:spcPct val="20000"/>
              </a:spcBef>
              <a:buFont typeface="Arial" panose="020B0604020202020204" pitchFamily="34" charset="0"/>
              <a:buNone/>
            </a:pPr>
            <a:r>
              <a:rPr lang="zh-CN" altLang="en-US" sz="1350" b="1" dirty="0">
                <a:solidFill>
                  <a:srgbClr val="FFFFFF"/>
                </a:solidFill>
                <a:latin typeface="汉仪时光体W" panose="00020600040101010101" pitchFamily="18" charset="-122"/>
                <a:ea typeface="汉仪时光体W" panose="00020600040101010101" pitchFamily="18" charset="-122"/>
              </a:rPr>
              <a:t>关键词汇</a:t>
            </a:r>
          </a:p>
        </p:txBody>
      </p:sp>
      <p:sp>
        <p:nvSpPr>
          <p:cNvPr id="11" name="任意多边形 10"/>
          <p:cNvSpPr/>
          <p:nvPr/>
        </p:nvSpPr>
        <p:spPr>
          <a:xfrm>
            <a:off x="3238279" y="2910917"/>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41"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789476">
            <a:off x="2423892" y="3330017"/>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460926" y="3271676"/>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a:solidFill>
                  <a:srgbClr val="FFFFFF"/>
                </a:solidFill>
                <a:latin typeface="汉仪时光体W" panose="00020600040101010101" pitchFamily="18" charset="-122"/>
                <a:ea typeface="汉仪时光体W" panose="00020600040101010101" pitchFamily="18" charset="-122"/>
              </a:rPr>
              <a:t>点击添加</a:t>
            </a:r>
            <a:endParaRPr lang="en-US" altLang="zh-CN" sz="1350" b="1">
              <a:solidFill>
                <a:srgbClr val="FFFFFF"/>
              </a:solidFill>
              <a:latin typeface="汉仪时光体W" panose="00020600040101010101" pitchFamily="18" charset="-122"/>
              <a:ea typeface="汉仪时光体W" panose="00020600040101010101" pitchFamily="18" charset="-122"/>
            </a:endParaRPr>
          </a:p>
          <a:p>
            <a:pPr eaLnBrk="1" hangingPunct="1">
              <a:spcBef>
                <a:spcPct val="20000"/>
              </a:spcBef>
              <a:buFont typeface="Arial" panose="020B0604020202020204" pitchFamily="34" charset="0"/>
              <a:buNone/>
            </a:pPr>
            <a:r>
              <a:rPr lang="zh-CN" altLang="en-US" sz="1350" b="1">
                <a:solidFill>
                  <a:srgbClr val="FFFFFF"/>
                </a:solidFill>
                <a:latin typeface="汉仪时光体W" panose="00020600040101010101" pitchFamily="18" charset="-122"/>
                <a:ea typeface="汉仪时光体W" panose="00020600040101010101" pitchFamily="18" charset="-122"/>
              </a:rPr>
              <a:t>关键词汇</a:t>
            </a:r>
          </a:p>
        </p:txBody>
      </p:sp>
      <p:sp>
        <p:nvSpPr>
          <p:cNvPr id="14" name="任意多边形 13"/>
          <p:cNvSpPr/>
          <p:nvPr/>
        </p:nvSpPr>
        <p:spPr>
          <a:xfrm>
            <a:off x="4764660" y="2910917"/>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44" name="图片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789476">
            <a:off x="3950273" y="3330017"/>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4987308" y="3271676"/>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a:solidFill>
                  <a:srgbClr val="FFFFFF"/>
                </a:solidFill>
                <a:latin typeface="汉仪时光体W" panose="00020600040101010101" pitchFamily="18" charset="-122"/>
                <a:ea typeface="汉仪时光体W" panose="00020600040101010101" pitchFamily="18" charset="-122"/>
              </a:rPr>
              <a:t>点击添加</a:t>
            </a:r>
            <a:endParaRPr lang="en-US" altLang="zh-CN" sz="1350" b="1">
              <a:solidFill>
                <a:srgbClr val="FFFFFF"/>
              </a:solidFill>
              <a:latin typeface="汉仪时光体W" panose="00020600040101010101" pitchFamily="18" charset="-122"/>
              <a:ea typeface="汉仪时光体W" panose="00020600040101010101" pitchFamily="18" charset="-122"/>
            </a:endParaRPr>
          </a:p>
          <a:p>
            <a:pPr eaLnBrk="1" hangingPunct="1">
              <a:spcBef>
                <a:spcPct val="20000"/>
              </a:spcBef>
              <a:buFont typeface="Arial" panose="020B0604020202020204" pitchFamily="34" charset="0"/>
              <a:buNone/>
            </a:pPr>
            <a:r>
              <a:rPr lang="zh-CN" altLang="en-US" sz="1350" b="1">
                <a:solidFill>
                  <a:srgbClr val="FFFFFF"/>
                </a:solidFill>
                <a:latin typeface="汉仪时光体W" panose="00020600040101010101" pitchFamily="18" charset="-122"/>
                <a:ea typeface="汉仪时光体W" panose="00020600040101010101" pitchFamily="18" charset="-122"/>
              </a:rPr>
              <a:t>关键词汇</a:t>
            </a:r>
          </a:p>
        </p:txBody>
      </p:sp>
      <p:sp>
        <p:nvSpPr>
          <p:cNvPr id="17" name="任意多边形 16"/>
          <p:cNvSpPr/>
          <p:nvPr/>
        </p:nvSpPr>
        <p:spPr>
          <a:xfrm>
            <a:off x="6291041" y="295616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pic>
        <p:nvPicPr>
          <p:cNvPr id="18447"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789476">
            <a:off x="5477250" y="3375856"/>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6513689" y="331811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350" b="1">
                <a:solidFill>
                  <a:srgbClr val="FFFFFF"/>
                </a:solidFill>
                <a:latin typeface="汉仪时光体W" panose="00020600040101010101" pitchFamily="18" charset="-122"/>
                <a:ea typeface="汉仪时光体W" panose="00020600040101010101" pitchFamily="18" charset="-122"/>
              </a:rPr>
              <a:t>点击添加</a:t>
            </a:r>
            <a:endParaRPr lang="en-US" altLang="zh-CN" sz="1350" b="1">
              <a:solidFill>
                <a:srgbClr val="FFFFFF"/>
              </a:solidFill>
              <a:latin typeface="汉仪时光体W" panose="00020600040101010101" pitchFamily="18" charset="-122"/>
              <a:ea typeface="汉仪时光体W" panose="00020600040101010101" pitchFamily="18" charset="-122"/>
            </a:endParaRPr>
          </a:p>
          <a:p>
            <a:pPr eaLnBrk="1" hangingPunct="1">
              <a:spcBef>
                <a:spcPct val="20000"/>
              </a:spcBef>
              <a:buFont typeface="Arial" panose="020B0604020202020204" pitchFamily="34" charset="0"/>
              <a:buNone/>
            </a:pPr>
            <a:r>
              <a:rPr lang="zh-CN" altLang="en-US" sz="1350" b="1">
                <a:solidFill>
                  <a:srgbClr val="FFFFFF"/>
                </a:solidFill>
                <a:latin typeface="汉仪时光体W" panose="00020600040101010101" pitchFamily="18" charset="-122"/>
                <a:ea typeface="汉仪时光体W" panose="00020600040101010101" pitchFamily="18" charset="-122"/>
              </a:rPr>
              <a:t>关键词汇</a:t>
            </a:r>
          </a:p>
        </p:txBody>
      </p:sp>
      <p:sp>
        <p:nvSpPr>
          <p:cNvPr id="15" name="TextBox 14"/>
          <p:cNvSpPr txBox="1"/>
          <p:nvPr/>
        </p:nvSpPr>
        <p:spPr>
          <a:xfrm>
            <a:off x="1424083" y="448645"/>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sp>
        <p:nvSpPr>
          <p:cNvPr id="3" name="矩形 2"/>
          <p:cNvSpPr/>
          <p:nvPr/>
        </p:nvSpPr>
        <p:spPr>
          <a:xfrm>
            <a:off x="1672391" y="1306310"/>
            <a:ext cx="5689237" cy="1212640"/>
          </a:xfrm>
          <a:prstGeom prst="rect">
            <a:avLst/>
          </a:prstGeom>
        </p:spPr>
        <p:txBody>
          <a:bodyPr wrap="square">
            <a:spAutoFit/>
          </a:bodyPr>
          <a:lstStyle/>
          <a:p>
            <a:pPr eaLnBrk="1" fontAlgn="auto" hangingPunct="1">
              <a:lnSpc>
                <a:spcPct val="130000"/>
              </a:lnSpc>
              <a:spcBef>
                <a:spcPts val="0"/>
              </a:spcBef>
              <a:spcAft>
                <a:spcPts val="0"/>
              </a:spcAft>
            </a:pPr>
            <a:r>
              <a:rPr lang="zh-CN" altLang="en-US" sz="1400" dirty="0">
                <a:solidFill>
                  <a:srgbClr val="002060"/>
                </a:solidFill>
                <a:latin typeface="汉仪时光体W" panose="00020600040101010101" pitchFamily="18" charset="-122"/>
                <a:ea typeface="汉仪时光体W" panose="00020600040101010101" pitchFamily="18"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7140701" y="299499"/>
            <a:ext cx="1828633" cy="13646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0.7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animEffect transition="in" filter="fade">
                                      <p:cBhvr>
                                        <p:cTn id="9" dur="500"/>
                                        <p:tgtEl>
                                          <p:spTgt spid="15"/>
                                        </p:tgtEl>
                                      </p:cBhvr>
                                    </p:animEffect>
                                  </p:childTnLst>
                                </p:cTn>
                              </p:par>
                            </p:childTnLst>
                          </p:cTn>
                        </p:par>
                        <p:par>
                          <p:cTn id="10" fill="hold">
                            <p:stCondLst>
                              <p:cond delay="1049"/>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350" fill="hold"/>
                                        <p:tgtEl>
                                          <p:spTgt spid="3"/>
                                        </p:tgtEl>
                                        <p:attrNameLst>
                                          <p:attrName>ppt_w</p:attrName>
                                        </p:attrNameLst>
                                      </p:cBhvr>
                                      <p:tavLst>
                                        <p:tav tm="0">
                                          <p:val>
                                            <p:fltVal val="0"/>
                                          </p:val>
                                        </p:tav>
                                        <p:tav tm="100000">
                                          <p:val>
                                            <p:strVal val="#ppt_w"/>
                                          </p:val>
                                        </p:tav>
                                      </p:tavLst>
                                    </p:anim>
                                    <p:anim calcmode="lin" valueType="num">
                                      <p:cBhvr>
                                        <p:cTn id="14" dur="350" fill="hold"/>
                                        <p:tgtEl>
                                          <p:spTgt spid="3"/>
                                        </p:tgtEl>
                                        <p:attrNameLst>
                                          <p:attrName>ppt_h</p:attrName>
                                        </p:attrNameLst>
                                      </p:cBhvr>
                                      <p:tavLst>
                                        <p:tav tm="0">
                                          <p:val>
                                            <p:fltVal val="0"/>
                                          </p:val>
                                        </p:tav>
                                        <p:tav tm="100000">
                                          <p:val>
                                            <p:strVal val="#ppt_h"/>
                                          </p:val>
                                        </p:tav>
                                      </p:tavLst>
                                    </p:anim>
                                    <p:anim calcmode="lin" valueType="num">
                                      <p:cBhvr>
                                        <p:cTn id="15" dur="35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3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5354"/>
                            </p:stCondLst>
                            <p:childTnLst>
                              <p:par>
                                <p:cTn id="18" presetID="1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right)">
                                      <p:cBhvr>
                                        <p:cTn id="21" dur="500"/>
                                        <p:tgtEl>
                                          <p:spTgt spid="8"/>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ppt_x</p:attrName>
                                        </p:attrNameLst>
                                      </p:cBhvr>
                                      <p:tavLst>
                                        <p:tav tm="0">
                                          <p:val>
                                            <p:strVal val="#ppt_x-#ppt_w*1.125000"/>
                                          </p:val>
                                        </p:tav>
                                        <p:tav tm="100000">
                                          <p:val>
                                            <p:strVal val="#ppt_x"/>
                                          </p:val>
                                        </p:tav>
                                      </p:tavLst>
                                    </p:anim>
                                    <p:animEffect transition="in" filter="wipe(right)">
                                      <p:cBhvr>
                                        <p:cTn id="29" dur="500"/>
                                        <p:tgtEl>
                                          <p:spTgt spid="14"/>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ppt_x</p:attrName>
                                        </p:attrNameLst>
                                      </p:cBhvr>
                                      <p:tavLst>
                                        <p:tav tm="0">
                                          <p:val>
                                            <p:strVal val="#ppt_x-#ppt_w*1.125000"/>
                                          </p:val>
                                        </p:tav>
                                        <p:tav tm="100000">
                                          <p:val>
                                            <p:strVal val="#ppt_x"/>
                                          </p:val>
                                        </p:tav>
                                      </p:tavLst>
                                    </p:anim>
                                    <p:animEffect transition="in" filter="wipe(right)">
                                      <p:cBhvr>
                                        <p:cTn id="33" dur="500"/>
                                        <p:tgtEl>
                                          <p:spTgt spid="17"/>
                                        </p:tgtEl>
                                      </p:cBhvr>
                                    </p:animEffect>
                                  </p:childTnLst>
                                </p:cTn>
                              </p:par>
                            </p:childTnLst>
                          </p:cTn>
                        </p:par>
                        <p:par>
                          <p:cTn id="34" fill="hold">
                            <p:stCondLst>
                              <p:cond delay="5854"/>
                            </p:stCondLst>
                            <p:childTnLst>
                              <p:par>
                                <p:cTn id="35" presetID="22" presetClass="entr" presetSubtype="1" fill="hold" nodeType="afterEffect">
                                  <p:stCondLst>
                                    <p:cond delay="0"/>
                                  </p:stCondLst>
                                  <p:childTnLst>
                                    <p:set>
                                      <p:cBhvr>
                                        <p:cTn id="36" dur="1" fill="hold">
                                          <p:stCondLst>
                                            <p:cond delay="0"/>
                                          </p:stCondLst>
                                        </p:cTn>
                                        <p:tgtEl>
                                          <p:spTgt spid="18438"/>
                                        </p:tgtEl>
                                        <p:attrNameLst>
                                          <p:attrName>style.visibility</p:attrName>
                                        </p:attrNameLst>
                                      </p:cBhvr>
                                      <p:to>
                                        <p:strVal val="visible"/>
                                      </p:to>
                                    </p:set>
                                    <p:animEffect transition="in" filter="wipe(up)">
                                      <p:cBhvr>
                                        <p:cTn id="37" dur="500"/>
                                        <p:tgtEl>
                                          <p:spTgt spid="18438"/>
                                        </p:tgtEl>
                                      </p:cBhvr>
                                    </p:animEffect>
                                  </p:childTnLst>
                                </p:cTn>
                              </p:par>
                              <p:par>
                                <p:cTn id="38" presetID="22" presetClass="entr" presetSubtype="1" fill="hold" nodeType="withEffect">
                                  <p:stCondLst>
                                    <p:cond delay="0"/>
                                  </p:stCondLst>
                                  <p:childTnLst>
                                    <p:set>
                                      <p:cBhvr>
                                        <p:cTn id="39" dur="1" fill="hold">
                                          <p:stCondLst>
                                            <p:cond delay="0"/>
                                          </p:stCondLst>
                                        </p:cTn>
                                        <p:tgtEl>
                                          <p:spTgt spid="18441"/>
                                        </p:tgtEl>
                                        <p:attrNameLst>
                                          <p:attrName>style.visibility</p:attrName>
                                        </p:attrNameLst>
                                      </p:cBhvr>
                                      <p:to>
                                        <p:strVal val="visible"/>
                                      </p:to>
                                    </p:set>
                                    <p:animEffect transition="in" filter="wipe(up)">
                                      <p:cBhvr>
                                        <p:cTn id="40" dur="500"/>
                                        <p:tgtEl>
                                          <p:spTgt spid="18441"/>
                                        </p:tgtEl>
                                      </p:cBhvr>
                                    </p:animEffect>
                                  </p:childTnLst>
                                </p:cTn>
                              </p:par>
                              <p:par>
                                <p:cTn id="41" presetID="22" presetClass="entr" presetSubtype="1" fill="hold" nodeType="withEffect">
                                  <p:stCondLst>
                                    <p:cond delay="0"/>
                                  </p:stCondLst>
                                  <p:childTnLst>
                                    <p:set>
                                      <p:cBhvr>
                                        <p:cTn id="42" dur="1" fill="hold">
                                          <p:stCondLst>
                                            <p:cond delay="0"/>
                                          </p:stCondLst>
                                        </p:cTn>
                                        <p:tgtEl>
                                          <p:spTgt spid="18444"/>
                                        </p:tgtEl>
                                        <p:attrNameLst>
                                          <p:attrName>style.visibility</p:attrName>
                                        </p:attrNameLst>
                                      </p:cBhvr>
                                      <p:to>
                                        <p:strVal val="visible"/>
                                      </p:to>
                                    </p:set>
                                    <p:animEffect transition="in" filter="wipe(up)">
                                      <p:cBhvr>
                                        <p:cTn id="43" dur="500"/>
                                        <p:tgtEl>
                                          <p:spTgt spid="18444"/>
                                        </p:tgtEl>
                                      </p:cBhvr>
                                    </p:animEffect>
                                  </p:childTnLst>
                                </p:cTn>
                              </p:par>
                              <p:par>
                                <p:cTn id="44" presetID="22" presetClass="entr" presetSubtype="1" fill="hold" nodeType="withEffect">
                                  <p:stCondLst>
                                    <p:cond delay="0"/>
                                  </p:stCondLst>
                                  <p:childTnLst>
                                    <p:set>
                                      <p:cBhvr>
                                        <p:cTn id="45" dur="1" fill="hold">
                                          <p:stCondLst>
                                            <p:cond delay="0"/>
                                          </p:stCondLst>
                                        </p:cTn>
                                        <p:tgtEl>
                                          <p:spTgt spid="18447"/>
                                        </p:tgtEl>
                                        <p:attrNameLst>
                                          <p:attrName>style.visibility</p:attrName>
                                        </p:attrNameLst>
                                      </p:cBhvr>
                                      <p:to>
                                        <p:strVal val="visible"/>
                                      </p:to>
                                    </p:set>
                                    <p:animEffect transition="in" filter="wipe(up)">
                                      <p:cBhvr>
                                        <p:cTn id="46" dur="500"/>
                                        <p:tgtEl>
                                          <p:spTgt spid="18447"/>
                                        </p:tgtEl>
                                      </p:cBhvr>
                                    </p:animEffect>
                                  </p:childTnLst>
                                </p:cTn>
                              </p:par>
                            </p:childTnLst>
                          </p:cTn>
                        </p:par>
                        <p:par>
                          <p:cTn id="47" fill="hold">
                            <p:stCondLst>
                              <p:cond delay="6354"/>
                            </p:stCondLst>
                            <p:childTnLst>
                              <p:par>
                                <p:cTn id="48" presetID="10" presetClass="entr" presetSubtype="0" fill="hold" grpId="0" nodeType="afterEffect">
                                  <p:stCondLst>
                                    <p:cond delay="0"/>
                                  </p:stCondLst>
                                  <p:childTnLst>
                                    <p:set>
                                      <p:cBhvr>
                                        <p:cTn id="49" dur="1" fill="hold">
                                          <p:stCondLst>
                                            <p:cond delay="0"/>
                                          </p:stCondLst>
                                        </p:cTn>
                                        <p:tgtEl>
                                          <p:spTgt spid="18439"/>
                                        </p:tgtEl>
                                        <p:attrNameLst>
                                          <p:attrName>style.visibility</p:attrName>
                                        </p:attrNameLst>
                                      </p:cBhvr>
                                      <p:to>
                                        <p:strVal val="visible"/>
                                      </p:to>
                                    </p:set>
                                    <p:animEffect transition="in" filter="fade">
                                      <p:cBhvr>
                                        <p:cTn id="50" dur="500"/>
                                        <p:tgtEl>
                                          <p:spTgt spid="18439"/>
                                        </p:tgtEl>
                                      </p:cBhvr>
                                    </p:animEffect>
                                  </p:childTnLst>
                                </p:cTn>
                              </p:par>
                            </p:childTnLst>
                          </p:cTn>
                        </p:par>
                        <p:par>
                          <p:cTn id="51" fill="hold">
                            <p:stCondLst>
                              <p:cond delay="6854"/>
                            </p:stCondLst>
                            <p:childTnLst>
                              <p:par>
                                <p:cTn id="52" presetID="10" presetClass="entr" presetSubtype="0" fill="hold" grpId="0" nodeType="afterEffect">
                                  <p:stCondLst>
                                    <p:cond delay="0"/>
                                  </p:stCondLst>
                                  <p:childTnLst>
                                    <p:set>
                                      <p:cBhvr>
                                        <p:cTn id="53" dur="1" fill="hold">
                                          <p:stCondLst>
                                            <p:cond delay="0"/>
                                          </p:stCondLst>
                                        </p:cTn>
                                        <p:tgtEl>
                                          <p:spTgt spid="18442"/>
                                        </p:tgtEl>
                                        <p:attrNameLst>
                                          <p:attrName>style.visibility</p:attrName>
                                        </p:attrNameLst>
                                      </p:cBhvr>
                                      <p:to>
                                        <p:strVal val="visible"/>
                                      </p:to>
                                    </p:set>
                                    <p:animEffect transition="in" filter="fade">
                                      <p:cBhvr>
                                        <p:cTn id="54" dur="500"/>
                                        <p:tgtEl>
                                          <p:spTgt spid="18442"/>
                                        </p:tgtEl>
                                      </p:cBhvr>
                                    </p:animEffect>
                                  </p:childTnLst>
                                </p:cTn>
                              </p:par>
                            </p:childTnLst>
                          </p:cTn>
                        </p:par>
                        <p:par>
                          <p:cTn id="55" fill="hold">
                            <p:stCondLst>
                              <p:cond delay="7354"/>
                            </p:stCondLst>
                            <p:childTnLst>
                              <p:par>
                                <p:cTn id="56" presetID="10" presetClass="entr" presetSubtype="0" fill="hold" grpId="0" nodeType="afterEffect">
                                  <p:stCondLst>
                                    <p:cond delay="0"/>
                                  </p:stCondLst>
                                  <p:childTnLst>
                                    <p:set>
                                      <p:cBhvr>
                                        <p:cTn id="57" dur="1" fill="hold">
                                          <p:stCondLst>
                                            <p:cond delay="0"/>
                                          </p:stCondLst>
                                        </p:cTn>
                                        <p:tgtEl>
                                          <p:spTgt spid="18445"/>
                                        </p:tgtEl>
                                        <p:attrNameLst>
                                          <p:attrName>style.visibility</p:attrName>
                                        </p:attrNameLst>
                                      </p:cBhvr>
                                      <p:to>
                                        <p:strVal val="visible"/>
                                      </p:to>
                                    </p:set>
                                    <p:animEffect transition="in" filter="fade">
                                      <p:cBhvr>
                                        <p:cTn id="58" dur="500"/>
                                        <p:tgtEl>
                                          <p:spTgt spid="18445"/>
                                        </p:tgtEl>
                                      </p:cBhvr>
                                    </p:animEffect>
                                  </p:childTnLst>
                                </p:cTn>
                              </p:par>
                            </p:childTnLst>
                          </p:cTn>
                        </p:par>
                        <p:par>
                          <p:cTn id="59" fill="hold">
                            <p:stCondLst>
                              <p:cond delay="7854"/>
                            </p:stCondLst>
                            <p:childTnLst>
                              <p:par>
                                <p:cTn id="60" presetID="10" presetClass="entr" presetSubtype="0" fill="hold" grpId="0" nodeType="afterEffect">
                                  <p:stCondLst>
                                    <p:cond delay="0"/>
                                  </p:stCondLst>
                                  <p:childTnLst>
                                    <p:set>
                                      <p:cBhvr>
                                        <p:cTn id="61" dur="1" fill="hold">
                                          <p:stCondLst>
                                            <p:cond delay="0"/>
                                          </p:stCondLst>
                                        </p:cTn>
                                        <p:tgtEl>
                                          <p:spTgt spid="18448"/>
                                        </p:tgtEl>
                                        <p:attrNameLst>
                                          <p:attrName>style.visibility</p:attrName>
                                        </p:attrNameLst>
                                      </p:cBhvr>
                                      <p:to>
                                        <p:strVal val="visible"/>
                                      </p:to>
                                    </p:set>
                                    <p:animEffect transition="in" filter="fade">
                                      <p:cBhvr>
                                        <p:cTn id="62" dur="500"/>
                                        <p:tgtEl>
                                          <p:spTgt spid="18448"/>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80">
                                          <p:stCondLst>
                                            <p:cond delay="0"/>
                                          </p:stCondLst>
                                        </p:cTn>
                                        <p:tgtEl>
                                          <p:spTgt spid="16"/>
                                        </p:tgtEl>
                                      </p:cBhvr>
                                    </p:animEffect>
                                    <p:anim calcmode="lin" valueType="num">
                                      <p:cBhvr>
                                        <p:cTn id="6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3" dur="26">
                                          <p:stCondLst>
                                            <p:cond delay="650"/>
                                          </p:stCondLst>
                                        </p:cTn>
                                        <p:tgtEl>
                                          <p:spTgt spid="16"/>
                                        </p:tgtEl>
                                      </p:cBhvr>
                                      <p:to x="100000" y="60000"/>
                                    </p:animScale>
                                    <p:animScale>
                                      <p:cBhvr>
                                        <p:cTn id="74" dur="166" decel="50000">
                                          <p:stCondLst>
                                            <p:cond delay="676"/>
                                          </p:stCondLst>
                                        </p:cTn>
                                        <p:tgtEl>
                                          <p:spTgt spid="16"/>
                                        </p:tgtEl>
                                      </p:cBhvr>
                                      <p:to x="100000" y="100000"/>
                                    </p:animScale>
                                    <p:animScale>
                                      <p:cBhvr>
                                        <p:cTn id="75" dur="26">
                                          <p:stCondLst>
                                            <p:cond delay="1312"/>
                                          </p:stCondLst>
                                        </p:cTn>
                                        <p:tgtEl>
                                          <p:spTgt spid="16"/>
                                        </p:tgtEl>
                                      </p:cBhvr>
                                      <p:to x="100000" y="80000"/>
                                    </p:animScale>
                                    <p:animScale>
                                      <p:cBhvr>
                                        <p:cTn id="76" dur="166" decel="50000">
                                          <p:stCondLst>
                                            <p:cond delay="1338"/>
                                          </p:stCondLst>
                                        </p:cTn>
                                        <p:tgtEl>
                                          <p:spTgt spid="16"/>
                                        </p:tgtEl>
                                      </p:cBhvr>
                                      <p:to x="100000" y="100000"/>
                                    </p:animScale>
                                    <p:animScale>
                                      <p:cBhvr>
                                        <p:cTn id="77" dur="26">
                                          <p:stCondLst>
                                            <p:cond delay="1642"/>
                                          </p:stCondLst>
                                        </p:cTn>
                                        <p:tgtEl>
                                          <p:spTgt spid="16"/>
                                        </p:tgtEl>
                                      </p:cBhvr>
                                      <p:to x="100000" y="90000"/>
                                    </p:animScale>
                                    <p:animScale>
                                      <p:cBhvr>
                                        <p:cTn id="78" dur="166" decel="50000">
                                          <p:stCondLst>
                                            <p:cond delay="1668"/>
                                          </p:stCondLst>
                                        </p:cTn>
                                        <p:tgtEl>
                                          <p:spTgt spid="16"/>
                                        </p:tgtEl>
                                      </p:cBhvr>
                                      <p:to x="100000" y="100000"/>
                                    </p:animScale>
                                    <p:animScale>
                                      <p:cBhvr>
                                        <p:cTn id="79" dur="26">
                                          <p:stCondLst>
                                            <p:cond delay="1808"/>
                                          </p:stCondLst>
                                        </p:cTn>
                                        <p:tgtEl>
                                          <p:spTgt spid="16"/>
                                        </p:tgtEl>
                                      </p:cBhvr>
                                      <p:to x="100000" y="95000"/>
                                    </p:animScale>
                                    <p:animScale>
                                      <p:cBhvr>
                                        <p:cTn id="80" dur="166" decel="50000">
                                          <p:stCondLst>
                                            <p:cond delay="1834"/>
                                          </p:stCondLst>
                                        </p:cTn>
                                        <p:tgtEl>
                                          <p:spTgt spid="16"/>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1750" fill="hold"/>
                                        <p:tgtEl>
                                          <p:spTgt spid="19"/>
                                        </p:tgtEl>
                                        <p:attrNameLst>
                                          <p:attrName>ppt_x</p:attrName>
                                        </p:attrNameLst>
                                      </p:cBhvr>
                                      <p:tavLst>
                                        <p:tav tm="0">
                                          <p:val>
                                            <p:strVal val="1+#ppt_w/2"/>
                                          </p:val>
                                        </p:tav>
                                        <p:tav tm="100000">
                                          <p:val>
                                            <p:strVal val="#ppt_x"/>
                                          </p:val>
                                        </p:tav>
                                      </p:tavLst>
                                    </p:anim>
                                    <p:anim calcmode="lin" valueType="num">
                                      <p:cBhvr additive="base">
                                        <p:cTn id="86" dur="1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1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sp>
        <p:nvSpPr>
          <p:cNvPr id="2" name="矩形 1"/>
          <p:cNvSpPr/>
          <p:nvPr/>
        </p:nvSpPr>
        <p:spPr>
          <a:xfrm>
            <a:off x="3582591" y="1317861"/>
            <a:ext cx="4418409" cy="166543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43000" y="1318628"/>
            <a:ext cx="2442791" cy="1666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1" name="组合 10"/>
          <p:cNvGrpSpPr/>
          <p:nvPr/>
        </p:nvGrpSpPr>
        <p:grpSpPr>
          <a:xfrm>
            <a:off x="2144224" y="1556869"/>
            <a:ext cx="437654" cy="450449"/>
            <a:chOff x="5494338" y="4791075"/>
            <a:chExt cx="271463" cy="279400"/>
          </a:xfrm>
          <a:solidFill>
            <a:srgbClr val="6BD2D5"/>
          </a:solidFill>
        </p:grpSpPr>
        <p:sp>
          <p:nvSpPr>
            <p:cNvPr id="13" name="Freeform 278"/>
            <p:cNvSpPr/>
            <p:nvPr/>
          </p:nvSpPr>
          <p:spPr bwMode="auto">
            <a:xfrm>
              <a:off x="5494338" y="4791075"/>
              <a:ext cx="271463" cy="279400"/>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4" name="Freeform 279"/>
            <p:cNvSpPr/>
            <p:nvPr/>
          </p:nvSpPr>
          <p:spPr bwMode="auto">
            <a:xfrm>
              <a:off x="5618163" y="4819650"/>
              <a:ext cx="122238" cy="163512"/>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5" name="Freeform 280"/>
            <p:cNvSpPr/>
            <p:nvPr/>
          </p:nvSpPr>
          <p:spPr bwMode="auto">
            <a:xfrm>
              <a:off x="5503863" y="4818063"/>
              <a:ext cx="46038" cy="165100"/>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12" name="文本框 11"/>
          <p:cNvSpPr txBox="1"/>
          <p:nvPr/>
        </p:nvSpPr>
        <p:spPr>
          <a:xfrm>
            <a:off x="1300308" y="2059963"/>
            <a:ext cx="2087094" cy="784830"/>
          </a:xfrm>
          <a:prstGeom prst="rect">
            <a:avLst/>
          </a:prstGeom>
          <a:noFill/>
        </p:spPr>
        <p:txBody>
          <a:bodyPr wrap="square">
            <a:spAutoFit/>
          </a:bodyPr>
          <a:lstStyle/>
          <a:p>
            <a:pPr eaLnBrk="1" fontAlgn="auto" hangingPunct="1">
              <a:spcBef>
                <a:spcPts val="0"/>
              </a:spcBef>
              <a:spcAft>
                <a:spcPts val="0"/>
              </a:spcAft>
              <a:defRPr/>
            </a:pPr>
            <a:r>
              <a:rPr lang="zh-CN" altLang="en-US" sz="900" dirty="0">
                <a:solidFill>
                  <a:prstClr val="white"/>
                </a:solidFill>
                <a:latin typeface="汉仪时光体W" panose="00020600040101010101" pitchFamily="18" charset="-122"/>
                <a:ea typeface="汉仪时光体W" panose="00020600040101010101" pitchFamily="18" charset="-122"/>
              </a:rPr>
              <a:t>点击此处添加文本点击此处添加文本点击此处添加文本点击此处添加文本点击此处添加文本点击此处添加文本点击此处添加文本点击此处添加文本点击此处添加文本</a:t>
            </a:r>
            <a:endParaRPr lang="en-US" altLang="zh-CN" sz="900" dirty="0">
              <a:solidFill>
                <a:prstClr val="white"/>
              </a:solidFill>
              <a:latin typeface="汉仪时光体W" panose="00020600040101010101" pitchFamily="18" charset="-122"/>
              <a:ea typeface="汉仪时光体W" panose="00020600040101010101" pitchFamily="18" charset="-122"/>
            </a:endParaRPr>
          </a:p>
        </p:txBody>
      </p:sp>
      <p:sp>
        <p:nvSpPr>
          <p:cNvPr id="17" name="椭圆 16"/>
          <p:cNvSpPr/>
          <p:nvPr/>
        </p:nvSpPr>
        <p:spPr bwMode="auto">
          <a:xfrm>
            <a:off x="4345782" y="2613261"/>
            <a:ext cx="703660" cy="7036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8" name="组合 17"/>
          <p:cNvGrpSpPr/>
          <p:nvPr/>
        </p:nvGrpSpPr>
        <p:grpSpPr bwMode="auto">
          <a:xfrm>
            <a:off x="4543298" y="2827196"/>
            <a:ext cx="308627" cy="249756"/>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2" name="椭圆 21"/>
          <p:cNvSpPr/>
          <p:nvPr/>
        </p:nvSpPr>
        <p:spPr bwMode="auto">
          <a:xfrm>
            <a:off x="5158979" y="2613261"/>
            <a:ext cx="703659" cy="70366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9" name="椭圆 28"/>
          <p:cNvSpPr/>
          <p:nvPr/>
        </p:nvSpPr>
        <p:spPr bwMode="auto">
          <a:xfrm>
            <a:off x="5972175" y="2613261"/>
            <a:ext cx="703660" cy="703660"/>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30" name="Freeform 325"/>
          <p:cNvSpPr/>
          <p:nvPr/>
        </p:nvSpPr>
        <p:spPr bwMode="auto">
          <a:xfrm>
            <a:off x="6193631" y="2808524"/>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32" name="椭圆 31"/>
          <p:cNvSpPr/>
          <p:nvPr/>
        </p:nvSpPr>
        <p:spPr bwMode="auto">
          <a:xfrm>
            <a:off x="6786563" y="2613261"/>
            <a:ext cx="702469" cy="70366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33" name="Freeform 493"/>
          <p:cNvSpPr/>
          <p:nvPr/>
        </p:nvSpPr>
        <p:spPr bwMode="auto">
          <a:xfrm>
            <a:off x="7006829"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31" name="TextBox 30"/>
          <p:cNvSpPr txBox="1"/>
          <p:nvPr/>
        </p:nvSpPr>
        <p:spPr>
          <a:xfrm>
            <a:off x="1281597" y="438361"/>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sp>
        <p:nvSpPr>
          <p:cNvPr id="34" name="矩形 20"/>
          <p:cNvSpPr>
            <a:spLocks noChangeArrowheads="1"/>
          </p:cNvSpPr>
          <p:nvPr/>
        </p:nvSpPr>
        <p:spPr bwMode="auto">
          <a:xfrm>
            <a:off x="1163987" y="3545209"/>
            <a:ext cx="6848437"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050" dirty="0">
                <a:solidFill>
                  <a:srgbClr val="000000"/>
                </a:solidFill>
                <a:latin typeface="汉仪时光体W" panose="00020600040101010101" pitchFamily="18" charset="-122"/>
                <a:ea typeface="汉仪时光体W" panose="00020600040101010101" pitchFamily="18" charset="-122"/>
              </a:rPr>
              <a:t>保留图片的格式和动画效果不变，请不要直接删除图片，只将图片替换就可以。  情况</a:t>
            </a:r>
            <a:r>
              <a:rPr lang="en-US" altLang="zh-CN" sz="1050" dirty="0">
                <a:solidFill>
                  <a:srgbClr val="000000"/>
                </a:solidFill>
                <a:latin typeface="汉仪时光体W" panose="00020600040101010101" pitchFamily="18" charset="-122"/>
                <a:ea typeface="汉仪时光体W" panose="00020600040101010101" pitchFamily="18" charset="-122"/>
              </a:rPr>
              <a:t>1</a:t>
            </a:r>
            <a:r>
              <a:rPr lang="zh-CN" altLang="en-US" sz="1050" dirty="0">
                <a:solidFill>
                  <a:srgbClr val="000000"/>
                </a:solidFill>
                <a:latin typeface="汉仪时光体W" panose="00020600040101010101" pitchFamily="18" charset="-122"/>
                <a:ea typeface="汉仪时光体W" panose="00020600040101010101" pitchFamily="18" charset="-122"/>
              </a:rPr>
              <a:t>：若是直接插入的图片：则右击图片→选择“更改图片”→在弹出的对话框窗口中重新选择你需要插入的图片即可。</a:t>
            </a:r>
          </a:p>
          <a:p>
            <a:pPr eaLnBrk="1" hangingPunct="1"/>
            <a:r>
              <a:rPr lang="zh-CN" altLang="en-US" sz="1050" dirty="0">
                <a:solidFill>
                  <a:srgbClr val="000000"/>
                </a:solidFill>
                <a:latin typeface="汉仪时光体W" panose="00020600040101010101" pitchFamily="18" charset="-122"/>
                <a:ea typeface="汉仪时光体W" panose="00020600040101010101" pitchFamily="18" charset="-122"/>
              </a:rPr>
              <a:t>    情况</a:t>
            </a:r>
            <a:r>
              <a:rPr lang="en-US" altLang="zh-CN" sz="1050" dirty="0">
                <a:solidFill>
                  <a:srgbClr val="000000"/>
                </a:solidFill>
                <a:latin typeface="汉仪时光体W" panose="00020600040101010101" pitchFamily="18" charset="-122"/>
                <a:ea typeface="汉仪时光体W" panose="00020600040101010101" pitchFamily="18" charset="-122"/>
              </a:rPr>
              <a:t>2</a:t>
            </a:r>
            <a:r>
              <a:rPr lang="zh-CN" altLang="en-US" sz="1050" dirty="0">
                <a:solidFill>
                  <a:srgbClr val="000000"/>
                </a:solidFill>
                <a:latin typeface="汉仪时光体W" panose="00020600040101010101" pitchFamily="18" charset="-122"/>
                <a:ea typeface="汉仪时光体W" panose="00020600040101010101" pitchFamily="18" charset="-122"/>
              </a:rPr>
              <a:t>：图形中的图片（多因排版的需要，将图片填充在图形中）：选中图片→在窗口上方功能区位置单击→“绘图工具”</a:t>
            </a:r>
            <a:r>
              <a:rPr lang="en-US" altLang="zh-CN" sz="1050" dirty="0">
                <a:solidFill>
                  <a:srgbClr val="000000"/>
                </a:solidFill>
                <a:latin typeface="汉仪时光体W" panose="00020600040101010101" pitchFamily="18" charset="-122"/>
                <a:ea typeface="汉仪时光体W" panose="00020600040101010101" pitchFamily="18" charset="-122"/>
              </a:rPr>
              <a:t>/“</a:t>
            </a:r>
            <a:r>
              <a:rPr lang="zh-CN" altLang="en-US" sz="1050" dirty="0">
                <a:solidFill>
                  <a:srgbClr val="000000"/>
                </a:solidFill>
                <a:latin typeface="汉仪时光体W" panose="00020600040101010101" pitchFamily="18" charset="-122"/>
                <a:ea typeface="汉仪时光体W" panose="00020600040101010101" pitchFamily="18" charset="-122"/>
              </a:rPr>
              <a:t>格式”→单击“形状填充”展开下拉菜单→选择“图片”→字弹出的“插入图片”的对话框窗口中选择需要的图片即可。</a:t>
            </a:r>
            <a:endParaRPr lang="en-US" altLang="zh-CN" sz="1050" dirty="0">
              <a:solidFill>
                <a:srgbClr val="000000"/>
              </a:solidFill>
              <a:latin typeface="汉仪时光体W" panose="00020600040101010101" pitchFamily="18" charset="-122"/>
              <a:ea typeface="汉仪时光体W" panose="00020600040101010101" pitchFamily="18" charset="-122"/>
            </a:endParaRPr>
          </a:p>
        </p:txBody>
      </p:sp>
      <p:pic>
        <p:nvPicPr>
          <p:cNvPr id="28" name="图片 27"/>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35" name="图片 34"/>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36" name="图片 35"/>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7054484" y="330572"/>
            <a:ext cx="1893031" cy="141266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cru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ppt_w*0.7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animEffect transition="in" filter="fade">
                                      <p:cBhvr>
                                        <p:cTn id="9" dur="500"/>
                                        <p:tgtEl>
                                          <p:spTgt spid="31"/>
                                        </p:tgtEl>
                                      </p:cBhvr>
                                    </p:animEffect>
                                  </p:childTnLst>
                                </p:cTn>
                              </p:par>
                            </p:childTnLst>
                          </p:cTn>
                        </p:par>
                        <p:par>
                          <p:cTn id="10" fill="hold">
                            <p:stCondLst>
                              <p:cond delay="1049"/>
                            </p:stCondLst>
                            <p:childTnLst>
                              <p:par>
                                <p:cTn id="11" presetID="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49"/>
                            </p:stCondLst>
                            <p:childTnLst>
                              <p:par>
                                <p:cTn id="20" presetID="3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 calcmode="lin" valueType="num">
                                      <p:cBhvr>
                                        <p:cTn id="24" dur="750" fill="hold"/>
                                        <p:tgtEl>
                                          <p:spTgt spid="11"/>
                                        </p:tgtEl>
                                        <p:attrNameLst>
                                          <p:attrName>style.rotation</p:attrName>
                                        </p:attrNameLst>
                                      </p:cBhvr>
                                      <p:tavLst>
                                        <p:tav tm="0">
                                          <p:val>
                                            <p:fltVal val="90"/>
                                          </p:val>
                                        </p:tav>
                                        <p:tav tm="100000">
                                          <p:val>
                                            <p:fltVal val="0"/>
                                          </p:val>
                                        </p:tav>
                                      </p:tavLst>
                                    </p:anim>
                                    <p:animEffect transition="in" filter="fade">
                                      <p:cBhvr>
                                        <p:cTn id="25" dur="750"/>
                                        <p:tgtEl>
                                          <p:spTgt spid="11"/>
                                        </p:tgtEl>
                                      </p:cBhvr>
                                    </p:animEffect>
                                  </p:childTnLst>
                                </p:cTn>
                              </p:par>
                            </p:childTnLst>
                          </p:cTn>
                        </p:par>
                        <p:par>
                          <p:cTn id="26" fill="hold">
                            <p:stCondLst>
                              <p:cond delay="2549"/>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3049"/>
                            </p:stCondLst>
                            <p:childTnLst>
                              <p:par>
                                <p:cTn id="31" presetID="23" presetClass="entr" presetSubtype="27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strVal val="2/3*#ppt_w"/>
                                          </p:val>
                                        </p:tav>
                                        <p:tav tm="100000">
                                          <p:val>
                                            <p:strVal val="#ppt_w"/>
                                          </p:val>
                                        </p:tav>
                                      </p:tavLst>
                                    </p:anim>
                                    <p:anim calcmode="lin" valueType="num">
                                      <p:cBhvr>
                                        <p:cTn id="34" dur="500" fill="hold"/>
                                        <p:tgtEl>
                                          <p:spTgt spid="17"/>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strVal val="2/3*#ppt_w"/>
                                          </p:val>
                                        </p:tav>
                                        <p:tav tm="100000">
                                          <p:val>
                                            <p:strVal val="#ppt_w"/>
                                          </p:val>
                                        </p:tav>
                                      </p:tavLst>
                                    </p:anim>
                                    <p:anim calcmode="lin" valueType="num">
                                      <p:cBhvr>
                                        <p:cTn id="38" dur="500" fill="hold"/>
                                        <p:tgtEl>
                                          <p:spTgt spid="22"/>
                                        </p:tgtEl>
                                        <p:attrNameLst>
                                          <p:attrName>ppt_h</p:attrName>
                                        </p:attrNameLst>
                                      </p:cBhvr>
                                      <p:tavLst>
                                        <p:tav tm="0">
                                          <p:val>
                                            <p:strVal val="2/3*#ppt_h"/>
                                          </p:val>
                                        </p:tav>
                                        <p:tav tm="100000">
                                          <p:val>
                                            <p:strVal val="#ppt_h"/>
                                          </p:val>
                                        </p:tav>
                                      </p:tavLst>
                                    </p:anim>
                                  </p:childTnLst>
                                </p:cTn>
                              </p:par>
                              <p:par>
                                <p:cTn id="39" presetID="23" presetClass="entr" presetSubtype="272"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strVal val="2/3*#ppt_w"/>
                                          </p:val>
                                        </p:tav>
                                        <p:tav tm="100000">
                                          <p:val>
                                            <p:strVal val="#ppt_w"/>
                                          </p:val>
                                        </p:tav>
                                      </p:tavLst>
                                    </p:anim>
                                    <p:anim calcmode="lin" valueType="num">
                                      <p:cBhvr>
                                        <p:cTn id="42" dur="500" fill="hold"/>
                                        <p:tgtEl>
                                          <p:spTgt spid="29"/>
                                        </p:tgtEl>
                                        <p:attrNameLst>
                                          <p:attrName>ppt_h</p:attrName>
                                        </p:attrNameLst>
                                      </p:cBhvr>
                                      <p:tavLst>
                                        <p:tav tm="0">
                                          <p:val>
                                            <p:strVal val="2/3*#ppt_h"/>
                                          </p:val>
                                        </p:tav>
                                        <p:tav tm="100000">
                                          <p:val>
                                            <p:strVal val="#ppt_h"/>
                                          </p:val>
                                        </p:tav>
                                      </p:tavLst>
                                    </p:anim>
                                  </p:childTnLst>
                                </p:cTn>
                              </p:par>
                              <p:par>
                                <p:cTn id="43" presetID="23" presetClass="entr" presetSubtype="272" fill="hold" grpId="0" nodeType="withEffect">
                                  <p:stCondLst>
                                    <p:cond delay="75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strVal val="2/3*#ppt_w"/>
                                          </p:val>
                                        </p:tav>
                                        <p:tav tm="100000">
                                          <p:val>
                                            <p:strVal val="#ppt_w"/>
                                          </p:val>
                                        </p:tav>
                                      </p:tavLst>
                                    </p:anim>
                                    <p:anim calcmode="lin" valueType="num">
                                      <p:cBhvr>
                                        <p:cTn id="46" dur="500" fill="hold"/>
                                        <p:tgtEl>
                                          <p:spTgt spid="32"/>
                                        </p:tgtEl>
                                        <p:attrNameLst>
                                          <p:attrName>ppt_h</p:attrName>
                                        </p:attrNameLst>
                                      </p:cBhvr>
                                      <p:tavLst>
                                        <p:tav tm="0">
                                          <p:val>
                                            <p:strVal val="2/3*#ppt_h"/>
                                          </p:val>
                                        </p:tav>
                                        <p:tav tm="100000">
                                          <p:val>
                                            <p:strVal val="#ppt_h"/>
                                          </p:val>
                                        </p:tav>
                                      </p:tavLst>
                                    </p:anim>
                                  </p:childTnLst>
                                </p:cTn>
                              </p:par>
                            </p:childTnLst>
                          </p:cTn>
                        </p:par>
                        <p:par>
                          <p:cTn id="47" fill="hold">
                            <p:stCondLst>
                              <p:cond delay="3549"/>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par>
                          <p:cTn id="51" fill="hold">
                            <p:stCondLst>
                              <p:cond delay="4049"/>
                            </p:stCondLst>
                            <p:childTnLst>
                              <p:par>
                                <p:cTn id="52" presetID="10"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50"/>
                                        <p:tgtEl>
                                          <p:spTgt spid="23"/>
                                        </p:tgtEl>
                                      </p:cBhvr>
                                    </p:animEffect>
                                  </p:childTnLst>
                                </p:cTn>
                              </p:par>
                            </p:childTnLst>
                          </p:cTn>
                        </p:par>
                        <p:par>
                          <p:cTn id="55" fill="hold">
                            <p:stCondLst>
                              <p:cond delay="4549"/>
                            </p:stCondLst>
                            <p:childTnLst>
                              <p:par>
                                <p:cTn id="56" presetID="10"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250"/>
                                        <p:tgtEl>
                                          <p:spTgt spid="30"/>
                                        </p:tgtEl>
                                      </p:cBhvr>
                                    </p:animEffect>
                                  </p:childTnLst>
                                </p:cTn>
                              </p:par>
                            </p:childTnLst>
                          </p:cTn>
                        </p:par>
                        <p:par>
                          <p:cTn id="59" fill="hold">
                            <p:stCondLst>
                              <p:cond delay="5049"/>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50"/>
                                        <p:tgtEl>
                                          <p:spTgt spid="33"/>
                                        </p:tgtEl>
                                      </p:cBhvr>
                                    </p:animEffect>
                                  </p:childTnLst>
                                </p:cTn>
                              </p:par>
                            </p:childTnLst>
                          </p:cTn>
                        </p:par>
                        <p:par>
                          <p:cTn id="63" fill="hold">
                            <p:stCondLst>
                              <p:cond delay="5549"/>
                            </p:stCondLst>
                            <p:childTnLst>
                              <p:par>
                                <p:cTn id="64" presetID="14" presetClass="entr" presetSubtype="1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randombar(horizontal)">
                                      <p:cBhvr>
                                        <p:cTn id="66" dur="75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80">
                                          <p:stCondLst>
                                            <p:cond delay="0"/>
                                          </p:stCondLst>
                                        </p:cTn>
                                        <p:tgtEl>
                                          <p:spTgt spid="28"/>
                                        </p:tgtEl>
                                      </p:cBhvr>
                                    </p:animEffect>
                                    <p:anim calcmode="lin" valueType="num">
                                      <p:cBhvr>
                                        <p:cTn id="7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7" dur="26">
                                          <p:stCondLst>
                                            <p:cond delay="650"/>
                                          </p:stCondLst>
                                        </p:cTn>
                                        <p:tgtEl>
                                          <p:spTgt spid="28"/>
                                        </p:tgtEl>
                                      </p:cBhvr>
                                      <p:to x="100000" y="60000"/>
                                    </p:animScale>
                                    <p:animScale>
                                      <p:cBhvr>
                                        <p:cTn id="78" dur="166" decel="50000">
                                          <p:stCondLst>
                                            <p:cond delay="676"/>
                                          </p:stCondLst>
                                        </p:cTn>
                                        <p:tgtEl>
                                          <p:spTgt spid="28"/>
                                        </p:tgtEl>
                                      </p:cBhvr>
                                      <p:to x="100000" y="100000"/>
                                    </p:animScale>
                                    <p:animScale>
                                      <p:cBhvr>
                                        <p:cTn id="79" dur="26">
                                          <p:stCondLst>
                                            <p:cond delay="1312"/>
                                          </p:stCondLst>
                                        </p:cTn>
                                        <p:tgtEl>
                                          <p:spTgt spid="28"/>
                                        </p:tgtEl>
                                      </p:cBhvr>
                                      <p:to x="100000" y="80000"/>
                                    </p:animScale>
                                    <p:animScale>
                                      <p:cBhvr>
                                        <p:cTn id="80" dur="166" decel="50000">
                                          <p:stCondLst>
                                            <p:cond delay="1338"/>
                                          </p:stCondLst>
                                        </p:cTn>
                                        <p:tgtEl>
                                          <p:spTgt spid="28"/>
                                        </p:tgtEl>
                                      </p:cBhvr>
                                      <p:to x="100000" y="100000"/>
                                    </p:animScale>
                                    <p:animScale>
                                      <p:cBhvr>
                                        <p:cTn id="81" dur="26">
                                          <p:stCondLst>
                                            <p:cond delay="1642"/>
                                          </p:stCondLst>
                                        </p:cTn>
                                        <p:tgtEl>
                                          <p:spTgt spid="28"/>
                                        </p:tgtEl>
                                      </p:cBhvr>
                                      <p:to x="100000" y="90000"/>
                                    </p:animScale>
                                    <p:animScale>
                                      <p:cBhvr>
                                        <p:cTn id="82" dur="166" decel="50000">
                                          <p:stCondLst>
                                            <p:cond delay="1668"/>
                                          </p:stCondLst>
                                        </p:cTn>
                                        <p:tgtEl>
                                          <p:spTgt spid="28"/>
                                        </p:tgtEl>
                                      </p:cBhvr>
                                      <p:to x="100000" y="100000"/>
                                    </p:animScale>
                                    <p:animScale>
                                      <p:cBhvr>
                                        <p:cTn id="83" dur="26">
                                          <p:stCondLst>
                                            <p:cond delay="1808"/>
                                          </p:stCondLst>
                                        </p:cTn>
                                        <p:tgtEl>
                                          <p:spTgt spid="28"/>
                                        </p:tgtEl>
                                      </p:cBhvr>
                                      <p:to x="100000" y="95000"/>
                                    </p:animScale>
                                    <p:animScale>
                                      <p:cBhvr>
                                        <p:cTn id="84" dur="166" decel="50000">
                                          <p:stCondLst>
                                            <p:cond delay="1834"/>
                                          </p:stCondLst>
                                        </p:cTn>
                                        <p:tgtEl>
                                          <p:spTgt spid="28"/>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1750" fill="hold"/>
                                        <p:tgtEl>
                                          <p:spTgt spid="36"/>
                                        </p:tgtEl>
                                        <p:attrNameLst>
                                          <p:attrName>ppt_x</p:attrName>
                                        </p:attrNameLst>
                                      </p:cBhvr>
                                      <p:tavLst>
                                        <p:tav tm="0">
                                          <p:val>
                                            <p:strVal val="1+#ppt_w/2"/>
                                          </p:val>
                                        </p:tav>
                                        <p:tav tm="100000">
                                          <p:val>
                                            <p:strVal val="#ppt_x"/>
                                          </p:val>
                                        </p:tav>
                                      </p:tavLst>
                                    </p:anim>
                                    <p:anim calcmode="lin" valueType="num">
                                      <p:cBhvr additive="base">
                                        <p:cTn id="90" dur="1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31"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258" y="449364"/>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sp>
        <p:nvSpPr>
          <p:cNvPr id="3" name="文本框 2"/>
          <p:cNvSpPr txBox="1"/>
          <p:nvPr/>
        </p:nvSpPr>
        <p:spPr>
          <a:xfrm>
            <a:off x="4710907" y="2886990"/>
            <a:ext cx="3037537" cy="1329589"/>
          </a:xfrm>
          <a:prstGeom prst="rect">
            <a:avLst/>
          </a:prstGeom>
          <a:noFill/>
        </p:spPr>
        <p:txBody>
          <a:bodyPr wrap="square" lIns="68576" tIns="34287" rIns="68576" bIns="34287" rtlCol="0">
            <a:spAutoFit/>
          </a:bodyPr>
          <a:lstStyle/>
          <a:p>
            <a:pPr>
              <a:lnSpc>
                <a:spcPct val="130000"/>
              </a:lnSpc>
            </a:pPr>
            <a:r>
              <a:rPr lang="zh-CN" altLang="en-US" sz="1050" dirty="0">
                <a:solidFill>
                  <a:schemeClr val="accent3">
                    <a:lumMod val="10000"/>
                  </a:schemeClr>
                </a:solidFill>
                <a:latin typeface="汉仪时光体W" panose="00020600040101010101" pitchFamily="18" charset="-122"/>
                <a:ea typeface="汉仪时光体W" panose="00020600040101010101" pitchFamily="18"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grpSp>
        <p:nvGrpSpPr>
          <p:cNvPr id="4" name="组合 32"/>
          <p:cNvGrpSpPr/>
          <p:nvPr/>
        </p:nvGrpSpPr>
        <p:grpSpPr bwMode="auto">
          <a:xfrm>
            <a:off x="1442258" y="1649994"/>
            <a:ext cx="1934306" cy="676593"/>
            <a:chOff x="1058443" y="2227675"/>
            <a:chExt cx="2593558" cy="1021058"/>
          </a:xfrm>
        </p:grpSpPr>
        <p:sp>
          <p:nvSpPr>
            <p:cNvPr id="5" name="文本框 33"/>
            <p:cNvSpPr txBox="1"/>
            <p:nvPr/>
          </p:nvSpPr>
          <p:spPr>
            <a:xfrm>
              <a:off x="1058443" y="2621698"/>
              <a:ext cx="2593558" cy="627035"/>
            </a:xfrm>
            <a:prstGeom prst="rect">
              <a:avLst/>
            </a:prstGeom>
            <a:noFill/>
          </p:spPr>
          <p:txBody>
            <a:bodyPr>
              <a:spAutoFit/>
            </a:bodyPr>
            <a:lstStyle/>
            <a:p>
              <a:pPr algn="ctr" defTabSz="685800" eaLnBrk="1" fontAlgn="auto" hangingPunct="1">
                <a:spcBef>
                  <a:spcPts val="0"/>
                </a:spcBef>
                <a:spcAft>
                  <a:spcPts val="0"/>
                </a:spcAft>
                <a:defRPr/>
              </a:pPr>
              <a:r>
                <a:rPr lang="zh-CN" altLang="en-US" sz="1050" kern="0" dirty="0">
                  <a:solidFill>
                    <a:srgbClr val="824105"/>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6"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1350" b="1" kern="0" dirty="0">
                  <a:solidFill>
                    <a:schemeClr val="accent5"/>
                  </a:solidFill>
                  <a:latin typeface="汉仪时光体W" panose="00020600040101010101" pitchFamily="18" charset="-122"/>
                  <a:ea typeface="汉仪时光体W" panose="00020600040101010101" pitchFamily="18" charset="-122"/>
                </a:rPr>
                <a:t>添加简单说明</a:t>
              </a:r>
            </a:p>
          </p:txBody>
        </p:sp>
      </p:grpSp>
      <p:grpSp>
        <p:nvGrpSpPr>
          <p:cNvPr id="7" name="组合 32"/>
          <p:cNvGrpSpPr/>
          <p:nvPr/>
        </p:nvGrpSpPr>
        <p:grpSpPr bwMode="auto">
          <a:xfrm>
            <a:off x="1341550" y="3381841"/>
            <a:ext cx="1934306" cy="676593"/>
            <a:chOff x="1058443" y="2227675"/>
            <a:chExt cx="2593558" cy="1021058"/>
          </a:xfrm>
        </p:grpSpPr>
        <p:sp>
          <p:nvSpPr>
            <p:cNvPr id="8" name="文本框 33"/>
            <p:cNvSpPr txBox="1"/>
            <p:nvPr/>
          </p:nvSpPr>
          <p:spPr>
            <a:xfrm>
              <a:off x="1058443" y="2621698"/>
              <a:ext cx="2593558" cy="627035"/>
            </a:xfrm>
            <a:prstGeom prst="rect">
              <a:avLst/>
            </a:prstGeom>
            <a:noFill/>
          </p:spPr>
          <p:txBody>
            <a:bodyPr>
              <a:spAutoFit/>
            </a:bodyPr>
            <a:lstStyle/>
            <a:p>
              <a:pPr algn="ctr" defTabSz="685800" eaLnBrk="1" fontAlgn="auto" hangingPunct="1">
                <a:spcBef>
                  <a:spcPts val="0"/>
                </a:spcBef>
                <a:spcAft>
                  <a:spcPts val="0"/>
                </a:spcAft>
                <a:defRPr/>
              </a:pPr>
              <a:r>
                <a:rPr lang="zh-CN" altLang="en-US" sz="1050" kern="0" dirty="0">
                  <a:solidFill>
                    <a:srgbClr val="824105"/>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9"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1350" b="1" kern="0" dirty="0">
                  <a:solidFill>
                    <a:schemeClr val="accent2"/>
                  </a:solidFill>
                  <a:latin typeface="汉仪时光体W" panose="00020600040101010101" pitchFamily="18" charset="-122"/>
                  <a:ea typeface="汉仪时光体W" panose="00020600040101010101" pitchFamily="18" charset="-122"/>
                </a:rPr>
                <a:t>添加简单说明</a:t>
              </a:r>
            </a:p>
          </p:txBody>
        </p:sp>
      </p:grpSp>
      <p:grpSp>
        <p:nvGrpSpPr>
          <p:cNvPr id="10" name="组合 32"/>
          <p:cNvGrpSpPr/>
          <p:nvPr/>
        </p:nvGrpSpPr>
        <p:grpSpPr bwMode="auto">
          <a:xfrm>
            <a:off x="5814138" y="1421366"/>
            <a:ext cx="1934306" cy="676593"/>
            <a:chOff x="1058443" y="2227675"/>
            <a:chExt cx="2593558" cy="1021058"/>
          </a:xfrm>
        </p:grpSpPr>
        <p:sp>
          <p:nvSpPr>
            <p:cNvPr id="11" name="文本框 33"/>
            <p:cNvSpPr txBox="1"/>
            <p:nvPr/>
          </p:nvSpPr>
          <p:spPr>
            <a:xfrm>
              <a:off x="1058443" y="2621698"/>
              <a:ext cx="2593558" cy="627035"/>
            </a:xfrm>
            <a:prstGeom prst="rect">
              <a:avLst/>
            </a:prstGeom>
            <a:noFill/>
          </p:spPr>
          <p:txBody>
            <a:bodyPr>
              <a:spAutoFit/>
            </a:bodyPr>
            <a:lstStyle/>
            <a:p>
              <a:pPr algn="ctr" defTabSz="685800" eaLnBrk="1" fontAlgn="auto" hangingPunct="1">
                <a:spcBef>
                  <a:spcPts val="0"/>
                </a:spcBef>
                <a:spcAft>
                  <a:spcPts val="0"/>
                </a:spcAft>
                <a:defRPr/>
              </a:pPr>
              <a:r>
                <a:rPr lang="zh-CN" altLang="en-US" sz="1050" kern="0" dirty="0">
                  <a:solidFill>
                    <a:srgbClr val="824105"/>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12"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1350" b="1" kern="0" dirty="0">
                  <a:solidFill>
                    <a:schemeClr val="accent6"/>
                  </a:solidFill>
                  <a:latin typeface="汉仪时光体W" panose="00020600040101010101" pitchFamily="18" charset="-122"/>
                  <a:ea typeface="汉仪时光体W" panose="00020600040101010101" pitchFamily="18" charset="-122"/>
                </a:rPr>
                <a:t>添加简单说明</a:t>
              </a:r>
            </a:p>
          </p:txBody>
        </p:sp>
      </p:grpSp>
      <p:grpSp>
        <p:nvGrpSpPr>
          <p:cNvPr id="13" name="组合 12"/>
          <p:cNvGrpSpPr/>
          <p:nvPr/>
        </p:nvGrpSpPr>
        <p:grpSpPr>
          <a:xfrm>
            <a:off x="3376564" y="1573927"/>
            <a:ext cx="996863" cy="996863"/>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2">
                    <a:lumMod val="75000"/>
                  </a:schemeClr>
                </a:solidFill>
                <a:latin typeface="汉仪时光体W" panose="00020600040101010101" pitchFamily="18" charset="-122"/>
                <a:ea typeface="汉仪时光体W" panose="00020600040101010101" pitchFamily="18" charset="-122"/>
                <a:cs typeface="Arial" panose="020B0604020202020204" pitchFamily="34" charset="0"/>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defTabSz="685800" eaLnBrk="1" fontAlgn="auto" hangingPunct="1">
                <a:spcBef>
                  <a:spcPts val="0"/>
                </a:spcBef>
                <a:spcAft>
                  <a:spcPts val="0"/>
                </a:spcAft>
                <a:defRPr/>
              </a:pPr>
              <a:endParaRPr lang="en-US" sz="1350" kern="0" dirty="0">
                <a:solidFill>
                  <a:sysClr val="windowText" lastClr="000000"/>
                </a:solidFill>
                <a:latin typeface="汉仪时光体W" panose="00020600040101010101" pitchFamily="18" charset="-122"/>
                <a:ea typeface="汉仪时光体W" panose="00020600040101010101" pitchFamily="18" charset="-122"/>
              </a:endParaRPr>
            </a:p>
          </p:txBody>
        </p:sp>
      </p:grpSp>
      <p:grpSp>
        <p:nvGrpSpPr>
          <p:cNvPr id="16" name="组合 15"/>
          <p:cNvGrpSpPr/>
          <p:nvPr/>
        </p:nvGrpSpPr>
        <p:grpSpPr>
          <a:xfrm>
            <a:off x="3092589" y="2672200"/>
            <a:ext cx="1281827" cy="1281827"/>
            <a:chOff x="2599451" y="3562934"/>
            <a:chExt cx="1709103" cy="1709102"/>
          </a:xfrm>
        </p:grpSpPr>
        <p:sp>
          <p:nvSpPr>
            <p:cNvPr id="17" name="泪滴形 16"/>
            <p:cNvSpPr/>
            <p:nvPr/>
          </p:nvSpPr>
          <p:spPr>
            <a:xfrm>
              <a:off x="2599451" y="3562934"/>
              <a:ext cx="1709103" cy="170910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2">
                    <a:lumMod val="75000"/>
                  </a:schemeClr>
                </a:solidFill>
                <a:latin typeface="汉仪时光体W" panose="00020600040101010101" pitchFamily="18" charset="-122"/>
                <a:ea typeface="汉仪时光体W" panose="00020600040101010101" pitchFamily="18" charset="-122"/>
                <a:cs typeface="Arial" panose="020B0604020202020204" pitchFamily="34" charset="0"/>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68579" tIns="34289" rIns="68579" bIns="34289"/>
            <a:lstStyle/>
            <a:p>
              <a:pPr defTabSz="685800" eaLnBrk="1" fontAlgn="auto" hangingPunct="1">
                <a:spcBef>
                  <a:spcPts val="0"/>
                </a:spcBef>
                <a:spcAft>
                  <a:spcPts val="0"/>
                </a:spcAft>
                <a:defRPr/>
              </a:pPr>
              <a:endParaRPr lang="zh-CN" altLang="en-US" sz="1350" kern="0">
                <a:solidFill>
                  <a:schemeClr val="bg1"/>
                </a:solidFill>
                <a:latin typeface="汉仪时光体W" panose="00020600040101010101" pitchFamily="18" charset="-122"/>
                <a:ea typeface="汉仪时光体W" panose="00020600040101010101" pitchFamily="18" charset="-122"/>
              </a:endParaRPr>
            </a:p>
          </p:txBody>
        </p:sp>
      </p:grpSp>
      <p:grpSp>
        <p:nvGrpSpPr>
          <p:cNvPr id="19" name="组合 18"/>
          <p:cNvGrpSpPr/>
          <p:nvPr/>
        </p:nvGrpSpPr>
        <p:grpSpPr>
          <a:xfrm>
            <a:off x="4472334" y="1288964"/>
            <a:ext cx="1281827" cy="1281827"/>
            <a:chOff x="4439111" y="1718619"/>
            <a:chExt cx="1709103" cy="1709102"/>
          </a:xfrm>
        </p:grpSpPr>
        <p:sp>
          <p:nvSpPr>
            <p:cNvPr id="20" name="泪滴形 19"/>
            <p:cNvSpPr/>
            <p:nvPr/>
          </p:nvSpPr>
          <p:spPr>
            <a:xfrm rot="10800000">
              <a:off x="4439111" y="1718619"/>
              <a:ext cx="1709103" cy="170910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2">
                    <a:lumMod val="75000"/>
                  </a:schemeClr>
                </a:solidFill>
                <a:latin typeface="汉仪时光体W" panose="00020600040101010101" pitchFamily="18" charset="-122"/>
                <a:ea typeface="汉仪时光体W" panose="00020600040101010101" pitchFamily="18" charset="-122"/>
                <a:cs typeface="Arial" panose="020B0604020202020204" pitchFamily="34" charset="0"/>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68579" tIns="34289" rIns="68579" bIns="34289"/>
            <a:lstStyle/>
            <a:p>
              <a:endParaRPr lang="zh-CN" altLang="en-US" kern="0">
                <a:solidFill>
                  <a:sysClr val="windowText" lastClr="000000"/>
                </a:solidFill>
                <a:latin typeface="汉仪时光体W" panose="00020600040101010101" pitchFamily="18" charset="-122"/>
                <a:ea typeface="汉仪时光体W" panose="00020600040101010101" pitchFamily="18" charset="-122"/>
              </a:endParaRPr>
            </a:p>
          </p:txBody>
        </p:sp>
      </p:grpSp>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36788" t="38615" r="45422" b="15040"/>
          <a:stretch>
            <a:fillRect/>
          </a:stretch>
        </p:blipFill>
        <p:spPr>
          <a:xfrm>
            <a:off x="7112938" y="318978"/>
            <a:ext cx="1827128" cy="13634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7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750" fill="hold"/>
                                        <p:tgtEl>
                                          <p:spTgt spid="24"/>
                                        </p:tgtEl>
                                        <p:attrNameLst>
                                          <p:attrName>ppt_x</p:attrName>
                                        </p:attrNameLst>
                                      </p:cBhvr>
                                      <p:tavLst>
                                        <p:tav tm="0">
                                          <p:val>
                                            <p:strVal val="1+#ppt_w/2"/>
                                          </p:val>
                                        </p:tav>
                                        <p:tav tm="100000">
                                          <p:val>
                                            <p:strVal val="#ppt_x"/>
                                          </p:val>
                                        </p:tav>
                                      </p:tavLst>
                                    </p:anim>
                                    <p:anim calcmode="lin" valueType="num">
                                      <p:cBhvr additive="base">
                                        <p:cTn id="32" dur="175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8" presetClass="entr" presetSubtype="9"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upLeft)">
                                      <p:cBhvr>
                                        <p:cTn id="36" dur="500"/>
                                        <p:tgtEl>
                                          <p:spTgt spid="13"/>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downLeft)">
                                      <p:cBhvr>
                                        <p:cTn id="40" dur="500"/>
                                        <p:tgtEl>
                                          <p:spTgt spid="16"/>
                                        </p:tgtEl>
                                      </p:cBhvr>
                                    </p:animEffect>
                                  </p:childTnLst>
                                </p:cTn>
                              </p:par>
                              <p:par>
                                <p:cTn id="41" presetID="18" presetClass="entr" presetSubtype="3"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500"/>
                                        <p:tgtEl>
                                          <p:spTgt spid="19"/>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750"/>
                                        <p:tgtEl>
                                          <p:spTgt spid="4"/>
                                        </p:tgtEl>
                                      </p:cBhvr>
                                    </p:animEffect>
                                  </p:childTnLst>
                                </p:cTn>
                              </p:par>
                              <p:par>
                                <p:cTn id="48" presetID="22" presetClass="entr" presetSubtype="1" fill="hold" nodeType="withEffect">
                                  <p:stCondLst>
                                    <p:cond delay="25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750"/>
                                        <p:tgtEl>
                                          <p:spTgt spid="7"/>
                                        </p:tgtEl>
                                      </p:cBhvr>
                                    </p:animEffect>
                                  </p:childTnLst>
                                </p:cTn>
                              </p:par>
                              <p:par>
                                <p:cTn id="51" presetID="22" presetClass="entr" presetSubtype="1" fill="hold" nodeType="withEffect">
                                  <p:stCondLst>
                                    <p:cond delay="50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750"/>
                                        <p:tgtEl>
                                          <p:spTgt spid="10"/>
                                        </p:tgtEl>
                                      </p:cBhvr>
                                    </p:animEffect>
                                  </p:childTnLst>
                                </p:cTn>
                              </p:par>
                            </p:childTnLst>
                          </p:cTn>
                        </p:par>
                        <p:par>
                          <p:cTn id="54" fill="hold">
                            <p:stCondLst>
                              <p:cond delay="4000"/>
                            </p:stCondLst>
                            <p:childTnLst>
                              <p:par>
                                <p:cTn id="55" presetID="52"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Scale>
                                      <p:cBhvr>
                                        <p:cTn id="5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
                                        </p:tgtEl>
                                        <p:attrNameLst>
                                          <p:attrName>ppt_x</p:attrName>
                                          <p:attrName>ppt_y</p:attrName>
                                        </p:attrNameLst>
                                      </p:cBhvr>
                                    </p:animMotion>
                                    <p:animEffect transition="in" filter="fade">
                                      <p:cBhvr>
                                        <p:cTn id="5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sp>
        <p:nvSpPr>
          <p:cNvPr id="4" name="矩形 3"/>
          <p:cNvSpPr/>
          <p:nvPr/>
        </p:nvSpPr>
        <p:spPr>
          <a:xfrm>
            <a:off x="2840831" y="2162177"/>
            <a:ext cx="1057275" cy="105727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3" name="矩形 2"/>
          <p:cNvSpPr/>
          <p:nvPr/>
        </p:nvSpPr>
        <p:spPr>
          <a:xfrm>
            <a:off x="3944542" y="1037037"/>
            <a:ext cx="3430190" cy="218241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2" name="矩形 1"/>
          <p:cNvSpPr/>
          <p:nvPr/>
        </p:nvSpPr>
        <p:spPr>
          <a:xfrm>
            <a:off x="1735932" y="1037036"/>
            <a:ext cx="1051322" cy="105727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840831" y="1037036"/>
            <a:ext cx="1057275" cy="1057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p>
        </p:txBody>
      </p:sp>
      <p:sp>
        <p:nvSpPr>
          <p:cNvPr id="12" name="Freeform 252"/>
          <p:cNvSpPr>
            <a:spLocks noEditPoints="1"/>
          </p:cNvSpPr>
          <p:nvPr/>
        </p:nvSpPr>
        <p:spPr bwMode="auto">
          <a:xfrm>
            <a:off x="3187304" y="1393033"/>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3" name="矩形 12"/>
          <p:cNvSpPr/>
          <p:nvPr/>
        </p:nvSpPr>
        <p:spPr>
          <a:xfrm>
            <a:off x="1735931" y="2162177"/>
            <a:ext cx="1057275" cy="1057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p>
        </p:txBody>
      </p:sp>
      <p:sp>
        <p:nvSpPr>
          <p:cNvPr id="14" name="Freeform 337"/>
          <p:cNvSpPr>
            <a:spLocks noEditPoints="1"/>
          </p:cNvSpPr>
          <p:nvPr/>
        </p:nvSpPr>
        <p:spPr bwMode="auto">
          <a:xfrm>
            <a:off x="2088357" y="2514602"/>
            <a:ext cx="346472" cy="34647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5" name="TextBox 14"/>
          <p:cNvSpPr txBox="1"/>
          <p:nvPr/>
        </p:nvSpPr>
        <p:spPr>
          <a:xfrm>
            <a:off x="1325674"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sp>
        <p:nvSpPr>
          <p:cNvPr id="16" name="文本框 2"/>
          <p:cNvSpPr txBox="1"/>
          <p:nvPr/>
        </p:nvSpPr>
        <p:spPr>
          <a:xfrm>
            <a:off x="1263531" y="3349880"/>
            <a:ext cx="6957830" cy="1177239"/>
          </a:xfrm>
          <a:prstGeom prst="rect">
            <a:avLst/>
          </a:prstGeom>
          <a:noFill/>
        </p:spPr>
        <p:txBody>
          <a:bodyPr wrap="square" lIns="68576" tIns="34287" rIns="68576" bIns="34287" rtlCol="0">
            <a:spAutoFit/>
          </a:bodyPr>
          <a:lstStyle/>
          <a:p>
            <a:pPr eaLnBrk="1" hangingPunct="1"/>
            <a:r>
              <a:rPr lang="zh-CN" altLang="en-US" sz="1200" b="1" dirty="0">
                <a:solidFill>
                  <a:srgbClr val="000000"/>
                </a:solidFill>
                <a:latin typeface="汉仪时光体W" panose="00020600040101010101" pitchFamily="18" charset="-122"/>
                <a:ea typeface="汉仪时光体W" panose="00020600040101010101" pitchFamily="18" charset="-122"/>
              </a:rPr>
              <a:t>保留图片的格式和动画效果不变，请不要直接删除图片，只将图片替换就可以。 </a:t>
            </a:r>
            <a:endParaRPr lang="en-US" altLang="zh-CN" sz="1200" b="1" dirty="0">
              <a:solidFill>
                <a:srgbClr val="000000"/>
              </a:solidFill>
              <a:latin typeface="汉仪时光体W" panose="00020600040101010101" pitchFamily="18" charset="-122"/>
              <a:ea typeface="汉仪时光体W" panose="00020600040101010101" pitchFamily="18" charset="-122"/>
            </a:endParaRPr>
          </a:p>
          <a:p>
            <a:pPr eaLnBrk="1" hangingPunct="1"/>
            <a:r>
              <a:rPr lang="zh-CN" altLang="en-US" sz="1200" b="1" dirty="0">
                <a:solidFill>
                  <a:srgbClr val="000000"/>
                </a:solidFill>
                <a:latin typeface="汉仪时光体W" panose="00020600040101010101" pitchFamily="18" charset="-122"/>
                <a:ea typeface="汉仪时光体W" panose="00020600040101010101" pitchFamily="18" charset="-122"/>
              </a:rPr>
              <a:t>情况</a:t>
            </a:r>
            <a:r>
              <a:rPr lang="en-US" altLang="zh-CN" sz="1200" b="1" dirty="0">
                <a:solidFill>
                  <a:srgbClr val="000000"/>
                </a:solidFill>
                <a:latin typeface="汉仪时光体W" panose="00020600040101010101" pitchFamily="18" charset="-122"/>
                <a:ea typeface="汉仪时光体W" panose="00020600040101010101" pitchFamily="18" charset="-122"/>
              </a:rPr>
              <a:t>1</a:t>
            </a:r>
            <a:r>
              <a:rPr lang="zh-CN" altLang="en-US" sz="1200" b="1" dirty="0">
                <a:solidFill>
                  <a:srgbClr val="000000"/>
                </a:solidFill>
                <a:latin typeface="汉仪时光体W" panose="00020600040101010101" pitchFamily="18" charset="-122"/>
                <a:ea typeface="汉仪时光体W" panose="00020600040101010101" pitchFamily="18" charset="-122"/>
              </a:rPr>
              <a:t>：若是直接插入的图片：则右击图片→选择“更改图片”→在弹出的对话框窗口中重新选择你需要插入的图片即可。</a:t>
            </a:r>
          </a:p>
          <a:p>
            <a:pPr eaLnBrk="1" hangingPunct="1"/>
            <a:r>
              <a:rPr lang="zh-CN" altLang="en-US" sz="1200" b="1" dirty="0">
                <a:solidFill>
                  <a:srgbClr val="000000"/>
                </a:solidFill>
                <a:latin typeface="汉仪时光体W" panose="00020600040101010101" pitchFamily="18" charset="-122"/>
                <a:ea typeface="汉仪时光体W" panose="00020600040101010101" pitchFamily="18" charset="-122"/>
              </a:rPr>
              <a:t>情况</a:t>
            </a:r>
            <a:r>
              <a:rPr lang="en-US" altLang="zh-CN" sz="1200" b="1" dirty="0">
                <a:solidFill>
                  <a:srgbClr val="000000"/>
                </a:solidFill>
                <a:latin typeface="汉仪时光体W" panose="00020600040101010101" pitchFamily="18" charset="-122"/>
                <a:ea typeface="汉仪时光体W" panose="00020600040101010101" pitchFamily="18" charset="-122"/>
              </a:rPr>
              <a:t>2</a:t>
            </a:r>
            <a:r>
              <a:rPr lang="zh-CN" altLang="en-US" sz="1200" b="1" dirty="0">
                <a:solidFill>
                  <a:srgbClr val="000000"/>
                </a:solidFill>
                <a:latin typeface="汉仪时光体W" panose="00020600040101010101" pitchFamily="18" charset="-122"/>
                <a:ea typeface="汉仪时光体W" panose="00020600040101010101" pitchFamily="18" charset="-122"/>
              </a:rPr>
              <a:t>：图形中的图片（多因排版的需要，将图片填充在图形中）：选中图片→在窗口上方功能区位置单击→“绘图工具”</a:t>
            </a:r>
            <a:r>
              <a:rPr lang="en-US" altLang="zh-CN" sz="1200" b="1" dirty="0">
                <a:solidFill>
                  <a:srgbClr val="000000"/>
                </a:solidFill>
                <a:latin typeface="汉仪时光体W" panose="00020600040101010101" pitchFamily="18" charset="-122"/>
                <a:ea typeface="汉仪时光体W" panose="00020600040101010101" pitchFamily="18" charset="-122"/>
              </a:rPr>
              <a:t>/“</a:t>
            </a:r>
            <a:r>
              <a:rPr lang="zh-CN" altLang="en-US" sz="1200" b="1" dirty="0">
                <a:solidFill>
                  <a:srgbClr val="000000"/>
                </a:solidFill>
                <a:latin typeface="汉仪时光体W" panose="00020600040101010101" pitchFamily="18" charset="-122"/>
                <a:ea typeface="汉仪时光体W" panose="00020600040101010101" pitchFamily="18" charset="-122"/>
              </a:rPr>
              <a:t>格式”→单击“形状填充”展开下拉菜单→选择“图片”→字弹出的“插入图片”的对话框窗口中选择需要的图片即可。</a:t>
            </a:r>
            <a:endParaRPr lang="en-US" altLang="zh-CN" sz="1200" b="1" dirty="0">
              <a:solidFill>
                <a:srgbClr val="000000"/>
              </a:solidFill>
              <a:latin typeface="汉仪时光体W" panose="00020600040101010101" pitchFamily="18" charset="-122"/>
              <a:ea typeface="汉仪时光体W" panose="00020600040101010101" pitchFamily="18" charset="-122"/>
            </a:endParaRPr>
          </a:p>
        </p:txBody>
      </p:sp>
      <p:pic>
        <p:nvPicPr>
          <p:cNvPr id="17" name="图片 16"/>
          <p:cNvPicPr>
            <a:picLocks noChangeAspect="1"/>
          </p:cNvPicPr>
          <p:nvPr/>
        </p:nvPicPr>
        <p:blipFill rotWithShape="1">
          <a:blip r:embed="rId7">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l="36788" t="38615" r="45422" b="15040"/>
          <a:stretch>
            <a:fillRect/>
          </a:stretch>
        </p:blipFill>
        <p:spPr>
          <a:xfrm>
            <a:off x="7054484" y="330572"/>
            <a:ext cx="1893031" cy="14126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750" fill="hold"/>
                                        <p:tgtEl>
                                          <p:spTgt spid="19"/>
                                        </p:tgtEl>
                                        <p:attrNameLst>
                                          <p:attrName>ppt_x</p:attrName>
                                        </p:attrNameLst>
                                      </p:cBhvr>
                                      <p:tavLst>
                                        <p:tav tm="0">
                                          <p:val>
                                            <p:strVal val="1+#ppt_w/2"/>
                                          </p:val>
                                        </p:tav>
                                        <p:tav tm="100000">
                                          <p:val>
                                            <p:strVal val="#ppt_x"/>
                                          </p:val>
                                        </p:tav>
                                      </p:tavLst>
                                    </p:anim>
                                    <p:anim calcmode="lin" valueType="num">
                                      <p:cBhvr additive="base">
                                        <p:cTn id="32" dur="175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5"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750"/>
                                        <p:tgtEl>
                                          <p:spTgt spid="2"/>
                                        </p:tgtEl>
                                      </p:cBhvr>
                                    </p:animEffect>
                                    <p:anim calcmode="lin" valueType="num">
                                      <p:cBhvr>
                                        <p:cTn id="37" dur="750" fill="hold"/>
                                        <p:tgtEl>
                                          <p:spTgt spid="2"/>
                                        </p:tgtEl>
                                        <p:attrNameLst>
                                          <p:attrName>ppt_w</p:attrName>
                                        </p:attrNameLst>
                                      </p:cBhvr>
                                      <p:tavLst>
                                        <p:tav tm="0" fmla="#ppt_w*sin(2.5*pi*$)">
                                          <p:val>
                                            <p:fltVal val="0"/>
                                          </p:val>
                                        </p:tav>
                                        <p:tav tm="100000">
                                          <p:val>
                                            <p:fltVal val="1"/>
                                          </p:val>
                                        </p:tav>
                                      </p:tavLst>
                                    </p:anim>
                                    <p:anim calcmode="lin" valueType="num">
                                      <p:cBhvr>
                                        <p:cTn id="38" dur="750" fill="hold"/>
                                        <p:tgtEl>
                                          <p:spTgt spid="2"/>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50"/>
                                        <p:tgtEl>
                                          <p:spTgt spid="4"/>
                                        </p:tgtEl>
                                      </p:cBhvr>
                                    </p:animEffect>
                                    <p:anim calcmode="lin" valueType="num">
                                      <p:cBhvr>
                                        <p:cTn id="42" dur="750" fill="hold"/>
                                        <p:tgtEl>
                                          <p:spTgt spid="4"/>
                                        </p:tgtEl>
                                        <p:attrNameLst>
                                          <p:attrName>ppt_w</p:attrName>
                                        </p:attrNameLst>
                                      </p:cBhvr>
                                      <p:tavLst>
                                        <p:tav tm="0" fmla="#ppt_w*sin(2.5*pi*$)">
                                          <p:val>
                                            <p:fltVal val="0"/>
                                          </p:val>
                                        </p:tav>
                                        <p:tav tm="100000">
                                          <p:val>
                                            <p:fltVal val="1"/>
                                          </p:val>
                                        </p:tav>
                                      </p:tavLst>
                                    </p:anim>
                                    <p:anim calcmode="lin" valueType="num">
                                      <p:cBhvr>
                                        <p:cTn id="43" dur="750" fill="hold"/>
                                        <p:tgtEl>
                                          <p:spTgt spid="4"/>
                                        </p:tgtEl>
                                        <p:attrNameLst>
                                          <p:attrName>ppt_h</p:attrName>
                                        </p:attrNameLst>
                                      </p:cBhvr>
                                      <p:tavLst>
                                        <p:tav tm="0">
                                          <p:val>
                                            <p:strVal val="#ppt_h"/>
                                          </p:val>
                                        </p:tav>
                                        <p:tav tm="100000">
                                          <p:val>
                                            <p:strVal val="#ppt_h"/>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5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6"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750"/>
                                        <p:tgtEl>
                                          <p:spTgt spid="1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circle(in)">
                                      <p:cBhvr>
                                        <p:cTn id="61" dur="750"/>
                                        <p:tgtEl>
                                          <p:spTgt spid="12"/>
                                        </p:tgtEl>
                                      </p:cBhvr>
                                    </p:animEffect>
                                  </p:childTnLst>
                                </p:cTn>
                              </p:par>
                            </p:childTnLst>
                          </p:cTn>
                        </p:par>
                        <p:par>
                          <p:cTn id="62" fill="hold">
                            <p:stCondLst>
                              <p:cond delay="4500"/>
                            </p:stCondLst>
                            <p:childTnLst>
                              <p:par>
                                <p:cTn id="63" presetID="3" presetClass="entr" presetSubtype="1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par>
                          <p:cTn id="66" fill="hold">
                            <p:stCondLst>
                              <p:cond delay="50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16"/>
                                        </p:tgtEl>
                                        <p:attrNameLst>
                                          <p:attrName>style.visibility</p:attrName>
                                        </p:attrNameLst>
                                      </p:cBhvr>
                                      <p:to>
                                        <p:strVal val="visible"/>
                                      </p:to>
                                    </p:set>
                                    <p:animScale>
                                      <p:cBhvr>
                                        <p:cTn id="69" dur="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250" decel="50000" fill="hold">
                                          <p:stCondLst>
                                            <p:cond delay="0"/>
                                          </p:stCondLst>
                                        </p:cTn>
                                        <p:tgtEl>
                                          <p:spTgt spid="16"/>
                                        </p:tgtEl>
                                        <p:attrNameLst>
                                          <p:attrName>ppt_x</p:attrName>
                                          <p:attrName>ppt_y</p:attrName>
                                        </p:attrNameLst>
                                      </p:cBhvr>
                                    </p:animMotion>
                                    <p:animEffect transition="in" filter="fade">
                                      <p:cBhvr>
                                        <p:cTn id="7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9960" y="2670572"/>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1366" y="4254104"/>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2840" y="2567929"/>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774455"/>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26368" y="4164558"/>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781301" y="2777906"/>
            <a:ext cx="365164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050" dirty="0">
                <a:solidFill>
                  <a:srgbClr val="3F3E3F"/>
                </a:solidFill>
                <a:latin typeface="华康方圆体W7" pitchFamily="81" charset="-122"/>
                <a:ea typeface="华康方圆体W7" pitchFamily="81" charset="-122"/>
                <a:sym typeface="Arial" panose="020B0604020202020204" pitchFamily="34" charset="0"/>
              </a:rPr>
              <a:t>点击此处添加文本点击此处添加文本点击此处添加文本</a:t>
            </a:r>
          </a:p>
        </p:txBody>
      </p:sp>
      <p:sp>
        <p:nvSpPr>
          <p:cNvPr id="5129" name="文本框 10"/>
          <p:cNvSpPr txBox="1">
            <a:spLocks noChangeArrowheads="1"/>
          </p:cNvSpPr>
          <p:nvPr/>
        </p:nvSpPr>
        <p:spPr bwMode="auto">
          <a:xfrm>
            <a:off x="2668191" y="204685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华康方圆体W7" pitchFamily="81" charset="-122"/>
                <a:ea typeface="华康方圆体W7" pitchFamily="81" charset="-122"/>
              </a:rPr>
              <a:t>点击此处添加目录</a:t>
            </a:r>
            <a:r>
              <a:rPr lang="en-US" altLang="zh-CN" sz="3300" b="1" dirty="0">
                <a:solidFill>
                  <a:srgbClr val="002060"/>
                </a:solidFill>
                <a:latin typeface="华康方圆体W7" pitchFamily="81" charset="-122"/>
                <a:ea typeface="华康方圆体W7" pitchFamily="81" charset="-122"/>
              </a:rPr>
              <a:t>3</a:t>
            </a:r>
            <a:endParaRPr lang="zh-CN" altLang="en-US" sz="3300" b="1" dirty="0">
              <a:solidFill>
                <a:srgbClr val="002060"/>
              </a:solidFill>
              <a:latin typeface="华康方圆体W7" pitchFamily="81" charset="-122"/>
              <a:ea typeface="华康方圆体W7" pitchFamily="81" charset="-122"/>
            </a:endParaRPr>
          </a:p>
        </p:txBody>
      </p:sp>
      <p:sp>
        <p:nvSpPr>
          <p:cNvPr id="5130" name="文本框 1"/>
          <p:cNvSpPr txBox="1">
            <a:spLocks noChangeArrowheads="1"/>
          </p:cNvSpPr>
          <p:nvPr/>
        </p:nvSpPr>
        <p:spPr bwMode="auto">
          <a:xfrm>
            <a:off x="2727723" y="132057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rgbClr val="FF0066"/>
                </a:solidFill>
                <a:latin typeface="Impact" panose="020B0806030902050204" pitchFamily="34" charset="0"/>
              </a:rPr>
              <a:t>Part 3</a:t>
            </a:r>
            <a:endParaRPr lang="zh-CN" altLang="en-US" sz="4050" dirty="0">
              <a:solidFill>
                <a:srgbClr val="FF0066"/>
              </a:solidFill>
              <a:latin typeface="Impact" panose="020B0806030902050204"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10269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73429" y="147416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rotWithShape="1">
          <a:blip r:embed="rId10">
            <a:extLst>
              <a:ext uri="{28A0092B-C50C-407E-A947-70E740481C1C}">
                <a14:useLocalDpi xmlns:a14="http://schemas.microsoft.com/office/drawing/2010/main" val="0"/>
              </a:ext>
            </a:extLst>
          </a:blip>
          <a:srcRect l="32176" t="9563" r="58896" b="64057"/>
          <a:stretch>
            <a:fillRect/>
          </a:stretch>
        </p:blipFill>
        <p:spPr>
          <a:xfrm>
            <a:off x="170259" y="129171"/>
            <a:ext cx="1588933" cy="1344994"/>
          </a:xfrm>
          <a:prstGeom prst="rect">
            <a:avLst/>
          </a:prstGeom>
        </p:spPr>
      </p:pic>
      <p:pic>
        <p:nvPicPr>
          <p:cNvPr id="13" name="图片 12"/>
          <p:cNvPicPr>
            <a:picLocks noChangeAspect="1"/>
          </p:cNvPicPr>
          <p:nvPr/>
        </p:nvPicPr>
        <p:blipFill rotWithShape="1">
          <a:blip r:embed="rId10">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4" name="图片 13"/>
          <p:cNvPicPr>
            <a:picLocks noChangeAspect="1"/>
          </p:cNvPicPr>
          <p:nvPr/>
        </p:nvPicPr>
        <p:blipFill rotWithShape="1">
          <a:blip r:embed="rId10">
            <a:extLst>
              <a:ext uri="{28A0092B-C50C-407E-A947-70E740481C1C}">
                <a14:useLocalDpi xmlns:a14="http://schemas.microsoft.com/office/drawing/2010/main" val="0"/>
              </a:ext>
            </a:extLst>
          </a:blip>
          <a:srcRect l="36788" t="38615" r="45422" b="15040"/>
          <a:stretch>
            <a:fillRect/>
          </a:stretch>
        </p:blipFill>
        <p:spPr>
          <a:xfrm>
            <a:off x="7371835" y="520395"/>
            <a:ext cx="1465693" cy="1093764"/>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750" fill="hold"/>
                                        <p:tgtEl>
                                          <p:spTgt spid="14"/>
                                        </p:tgtEl>
                                        <p:attrNameLst>
                                          <p:attrName>ppt_x</p:attrName>
                                        </p:attrNameLst>
                                      </p:cBhvr>
                                      <p:tavLst>
                                        <p:tav tm="0">
                                          <p:val>
                                            <p:strVal val="1+#ppt_w/2"/>
                                          </p:val>
                                        </p:tav>
                                        <p:tav tm="100000">
                                          <p:val>
                                            <p:strVal val="#ppt_x"/>
                                          </p:val>
                                        </p:tav>
                                      </p:tavLst>
                                    </p:anim>
                                    <p:anim calcmode="lin" valueType="num">
                                      <p:cBhvr additive="base">
                                        <p:cTn id="44" dur="1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sp>
        <p:nvSpPr>
          <p:cNvPr id="27" name="任意多边形 26"/>
          <p:cNvSpPr/>
          <p:nvPr/>
        </p:nvSpPr>
        <p:spPr>
          <a:xfrm>
            <a:off x="4584248" y="1677211"/>
            <a:ext cx="978602" cy="1020862"/>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28" name="任意多边形 27"/>
          <p:cNvSpPr/>
          <p:nvPr/>
        </p:nvSpPr>
        <p:spPr>
          <a:xfrm>
            <a:off x="3692811" y="1855499"/>
            <a:ext cx="853139" cy="84257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29" name="任意多边形 28"/>
          <p:cNvSpPr/>
          <p:nvPr/>
        </p:nvSpPr>
        <p:spPr>
          <a:xfrm>
            <a:off x="3515844" y="2729769"/>
            <a:ext cx="1030106" cy="1027465"/>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30" name="任意多边形 29"/>
          <p:cNvSpPr/>
          <p:nvPr/>
        </p:nvSpPr>
        <p:spPr>
          <a:xfrm>
            <a:off x="4584249" y="2729769"/>
            <a:ext cx="825406" cy="853139"/>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0" name="组合 9"/>
          <p:cNvGrpSpPr/>
          <p:nvPr/>
        </p:nvGrpSpPr>
        <p:grpSpPr>
          <a:xfrm>
            <a:off x="4003337" y="2024063"/>
            <a:ext cx="231839" cy="269972"/>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490" name="文本框 10"/>
          <p:cNvSpPr txBox="1">
            <a:spLocks noChangeArrowheads="1"/>
          </p:cNvSpPr>
          <p:nvPr/>
        </p:nvSpPr>
        <p:spPr bwMode="auto">
          <a:xfrm>
            <a:off x="3975430" y="2291313"/>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A</a:t>
            </a:r>
            <a:endParaRPr lang="zh-CN" altLang="en-US" sz="2025" b="1">
              <a:solidFill>
                <a:srgbClr val="FFFFFF"/>
              </a:solidFill>
              <a:latin typeface="微软雅黑" panose="020B0503020204020204" pitchFamily="34" charset="-122"/>
              <a:ea typeface="微软雅黑" panose="020B0503020204020204" pitchFamily="34" charset="-122"/>
            </a:endParaRPr>
          </a:p>
        </p:txBody>
      </p:sp>
      <p:sp>
        <p:nvSpPr>
          <p:cNvPr id="12" name="Freeform 104"/>
          <p:cNvSpPr/>
          <p:nvPr/>
        </p:nvSpPr>
        <p:spPr bwMode="auto">
          <a:xfrm>
            <a:off x="4975161" y="2052275"/>
            <a:ext cx="196777" cy="173006"/>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0492" name="文本框 12"/>
          <p:cNvSpPr txBox="1">
            <a:spLocks noChangeArrowheads="1"/>
          </p:cNvSpPr>
          <p:nvPr/>
        </p:nvSpPr>
        <p:spPr bwMode="auto">
          <a:xfrm>
            <a:off x="4901203" y="2291313"/>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B</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40983" y="2982355"/>
            <a:ext cx="215261" cy="121814"/>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494" name="文本框 14"/>
          <p:cNvSpPr txBox="1">
            <a:spLocks noChangeArrowheads="1"/>
          </p:cNvSpPr>
          <p:nvPr/>
        </p:nvSpPr>
        <p:spPr bwMode="auto">
          <a:xfrm>
            <a:off x="4004484" y="3103512"/>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C</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42448" y="2949849"/>
            <a:ext cx="228821" cy="15432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496" name="文本框 16"/>
          <p:cNvSpPr txBox="1">
            <a:spLocks noChangeArrowheads="1"/>
          </p:cNvSpPr>
          <p:nvPr/>
        </p:nvSpPr>
        <p:spPr bwMode="auto">
          <a:xfrm>
            <a:off x="4824606" y="3102192"/>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微软雅黑" panose="020B0503020204020204" pitchFamily="34" charset="-122"/>
                <a:ea typeface="微软雅黑" panose="020B0503020204020204" pitchFamily="34" charset="-122"/>
              </a:rPr>
              <a:t>D</a:t>
            </a:r>
            <a:endParaRPr lang="zh-CN" altLang="en-US" sz="2025" b="1">
              <a:solidFill>
                <a:srgbClr val="FFFFF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5594545"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00903"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1131611" y="1475790"/>
            <a:ext cx="2518460" cy="661139"/>
            <a:chOff x="1058443" y="2227675"/>
            <a:chExt cx="2779540" cy="1060504"/>
          </a:xfrm>
        </p:grpSpPr>
        <p:sp>
          <p:nvSpPr>
            <p:cNvPr id="34" name="文本框 33"/>
            <p:cNvSpPr txBox="1"/>
            <p:nvPr/>
          </p:nvSpPr>
          <p:spPr>
            <a:xfrm>
              <a:off x="1058443" y="2621697"/>
              <a:ext cx="2779540" cy="666482"/>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汉仪时光体W" panose="00020600040101010101" pitchFamily="18" charset="-122"/>
                  <a:ea typeface="汉仪时光体W" panose="00020600040101010101" pitchFamily="18" charset="-122"/>
                </a:rPr>
                <a:t>点击此处添加文本点击此处添加文本点击此处添加文本</a:t>
              </a:r>
              <a:endParaRPr lang="en-US" altLang="zh-CN" sz="1050" dirty="0">
                <a:solidFill>
                  <a:prstClr val="black"/>
                </a:solidFill>
                <a:latin typeface="汉仪时光体W" panose="00020600040101010101" pitchFamily="18" charset="-122"/>
                <a:ea typeface="汉仪时光体W" panose="00020600040101010101" pitchFamily="18" charset="-122"/>
              </a:endParaRPr>
            </a:p>
          </p:txBody>
        </p:sp>
        <p:sp>
          <p:nvSpPr>
            <p:cNvPr id="20510" name="文本框 34"/>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汉仪时光体W" panose="00020600040101010101" pitchFamily="18" charset="-122"/>
                  <a:ea typeface="汉仪时光体W" panose="00020600040101010101" pitchFamily="18" charset="-122"/>
                </a:rPr>
                <a:t>添加您的标题</a:t>
              </a:r>
            </a:p>
          </p:txBody>
        </p:sp>
      </p:grpSp>
      <p:grpSp>
        <p:nvGrpSpPr>
          <p:cNvPr id="20500" name="组合 35"/>
          <p:cNvGrpSpPr/>
          <p:nvPr/>
        </p:nvGrpSpPr>
        <p:grpSpPr bwMode="auto">
          <a:xfrm>
            <a:off x="1131611" y="3140895"/>
            <a:ext cx="2518460" cy="661139"/>
            <a:chOff x="1058443" y="2227675"/>
            <a:chExt cx="2779540" cy="1060504"/>
          </a:xfrm>
        </p:grpSpPr>
        <p:sp>
          <p:nvSpPr>
            <p:cNvPr id="37" name="文本框 36"/>
            <p:cNvSpPr txBox="1"/>
            <p:nvPr/>
          </p:nvSpPr>
          <p:spPr>
            <a:xfrm>
              <a:off x="1058443" y="2621697"/>
              <a:ext cx="2779540" cy="666482"/>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汉仪时光体W" panose="00020600040101010101" pitchFamily="18" charset="-122"/>
                  <a:ea typeface="汉仪时光体W" panose="00020600040101010101" pitchFamily="18" charset="-122"/>
                </a:rPr>
                <a:t>点击此处添加文本点击此处添加文本点击此处添加文本</a:t>
              </a:r>
              <a:endParaRPr lang="en-US" altLang="zh-CN" sz="1050" dirty="0">
                <a:solidFill>
                  <a:prstClr val="black"/>
                </a:solidFill>
                <a:latin typeface="汉仪时光体W" panose="00020600040101010101" pitchFamily="18" charset="-122"/>
                <a:ea typeface="汉仪时光体W" panose="00020600040101010101" pitchFamily="18" charset="-122"/>
              </a:endParaRPr>
            </a:p>
          </p:txBody>
        </p:sp>
        <p:sp>
          <p:nvSpPr>
            <p:cNvPr id="20508" name="文本框 37"/>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汉仪时光体W" panose="00020600040101010101" pitchFamily="18" charset="-122"/>
                  <a:ea typeface="汉仪时光体W" panose="00020600040101010101" pitchFamily="18" charset="-122"/>
                </a:rPr>
                <a:t>添加您的标题</a:t>
              </a:r>
            </a:p>
          </p:txBody>
        </p:sp>
      </p:grpSp>
      <p:grpSp>
        <p:nvGrpSpPr>
          <p:cNvPr id="38" name="组合 32"/>
          <p:cNvGrpSpPr/>
          <p:nvPr/>
        </p:nvGrpSpPr>
        <p:grpSpPr bwMode="auto">
          <a:xfrm>
            <a:off x="5809994" y="1475790"/>
            <a:ext cx="2518460" cy="661139"/>
            <a:chOff x="1058443" y="2227675"/>
            <a:chExt cx="2779540" cy="1060504"/>
          </a:xfrm>
        </p:grpSpPr>
        <p:sp>
          <p:nvSpPr>
            <p:cNvPr id="39" name="文本框 33"/>
            <p:cNvSpPr txBox="1"/>
            <p:nvPr/>
          </p:nvSpPr>
          <p:spPr>
            <a:xfrm>
              <a:off x="1058443" y="2621697"/>
              <a:ext cx="2779540" cy="666482"/>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汉仪时光体W" panose="00020600040101010101" pitchFamily="18" charset="-122"/>
                  <a:ea typeface="汉仪时光体W" panose="00020600040101010101" pitchFamily="18" charset="-122"/>
                </a:rPr>
                <a:t>点击此处添加文本点击此处添加文本点击此处添加文本</a:t>
              </a:r>
              <a:endParaRPr lang="en-US" altLang="zh-CN" sz="1050" dirty="0">
                <a:solidFill>
                  <a:prstClr val="black"/>
                </a:solidFill>
                <a:latin typeface="汉仪时光体W" panose="00020600040101010101" pitchFamily="18" charset="-122"/>
                <a:ea typeface="汉仪时光体W" panose="00020600040101010101" pitchFamily="18" charset="-122"/>
              </a:endParaRPr>
            </a:p>
          </p:txBody>
        </p:sp>
        <p:sp>
          <p:nvSpPr>
            <p:cNvPr id="41" name="文本框 34"/>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汉仪时光体W" panose="00020600040101010101" pitchFamily="18" charset="-122"/>
                  <a:ea typeface="汉仪时光体W" panose="00020600040101010101" pitchFamily="18" charset="-122"/>
                </a:rPr>
                <a:t>添加您的标题</a:t>
              </a:r>
            </a:p>
          </p:txBody>
        </p:sp>
      </p:grpSp>
      <p:grpSp>
        <p:nvGrpSpPr>
          <p:cNvPr id="42" name="组合 35"/>
          <p:cNvGrpSpPr/>
          <p:nvPr/>
        </p:nvGrpSpPr>
        <p:grpSpPr bwMode="auto">
          <a:xfrm>
            <a:off x="5809994" y="3140895"/>
            <a:ext cx="2518460" cy="661139"/>
            <a:chOff x="1058443" y="2227675"/>
            <a:chExt cx="2779540" cy="1060504"/>
          </a:xfrm>
        </p:grpSpPr>
        <p:sp>
          <p:nvSpPr>
            <p:cNvPr id="44" name="文本框 36"/>
            <p:cNvSpPr txBox="1"/>
            <p:nvPr/>
          </p:nvSpPr>
          <p:spPr>
            <a:xfrm>
              <a:off x="1058443" y="2621697"/>
              <a:ext cx="2779540" cy="666482"/>
            </a:xfrm>
            <a:prstGeom prst="rect">
              <a:avLst/>
            </a:prstGeom>
            <a:noFill/>
          </p:spPr>
          <p:txBody>
            <a:bodyPr wrap="square">
              <a:spAutoFit/>
            </a:bodyPr>
            <a:lstStyle/>
            <a:p>
              <a:pPr eaLnBrk="1" fontAlgn="auto" hangingPunct="1">
                <a:spcBef>
                  <a:spcPts val="0"/>
                </a:spcBef>
                <a:spcAft>
                  <a:spcPts val="0"/>
                </a:spcAft>
                <a:defRPr/>
              </a:pPr>
              <a:r>
                <a:rPr lang="zh-CN" altLang="en-US" sz="1050" dirty="0">
                  <a:solidFill>
                    <a:prstClr val="black"/>
                  </a:solidFill>
                  <a:latin typeface="汉仪时光体W" panose="00020600040101010101" pitchFamily="18" charset="-122"/>
                  <a:ea typeface="汉仪时光体W" panose="00020600040101010101" pitchFamily="18" charset="-122"/>
                </a:rPr>
                <a:t>点击此处添加文本点击此处添加文本点击此处添加文本</a:t>
              </a:r>
              <a:endParaRPr lang="en-US" altLang="zh-CN" sz="1050" dirty="0">
                <a:solidFill>
                  <a:prstClr val="black"/>
                </a:solidFill>
                <a:latin typeface="汉仪时光体W" panose="00020600040101010101" pitchFamily="18" charset="-122"/>
                <a:ea typeface="汉仪时光体W" panose="00020600040101010101" pitchFamily="18" charset="-122"/>
              </a:endParaRPr>
            </a:p>
          </p:txBody>
        </p:sp>
        <p:sp>
          <p:nvSpPr>
            <p:cNvPr id="45" name="文本框 37"/>
            <p:cNvSpPr txBox="1">
              <a:spLocks noChangeArrowheads="1"/>
            </p:cNvSpPr>
            <p:nvPr/>
          </p:nvSpPr>
          <p:spPr bwMode="auto">
            <a:xfrm>
              <a:off x="1058443" y="2227675"/>
              <a:ext cx="2022075" cy="10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2060"/>
                  </a:solidFill>
                  <a:latin typeface="汉仪时光体W" panose="00020600040101010101" pitchFamily="18" charset="-122"/>
                  <a:ea typeface="汉仪时光体W" panose="00020600040101010101" pitchFamily="18" charset="-122"/>
                </a:rPr>
                <a:t>添加您的标题</a:t>
              </a:r>
            </a:p>
          </p:txBody>
        </p:sp>
      </p:grpSp>
      <p:sp>
        <p:nvSpPr>
          <p:cNvPr id="40" name="TextBox 14"/>
          <p:cNvSpPr txBox="1"/>
          <p:nvPr/>
        </p:nvSpPr>
        <p:spPr>
          <a:xfrm>
            <a:off x="1325674"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47" name="图片 46"/>
          <p:cNvPicPr>
            <a:picLocks noChangeAspect="1"/>
          </p:cNvPicPr>
          <p:nvPr/>
        </p:nvPicPr>
        <p:blipFill rotWithShape="1">
          <a:blip r:embed="rId4">
            <a:extLst>
              <a:ext uri="{28A0092B-C50C-407E-A947-70E740481C1C}">
                <a14:useLocalDpi xmlns:a14="http://schemas.microsoft.com/office/drawing/2010/main" val="0"/>
              </a:ext>
            </a:extLst>
          </a:blip>
          <a:srcRect l="36788" t="38615" r="45422" b="15040"/>
          <a:stretch>
            <a:fillRect/>
          </a:stretch>
        </p:blipFill>
        <p:spPr>
          <a:xfrm>
            <a:off x="7054484" y="330572"/>
            <a:ext cx="1893031" cy="1412662"/>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fade">
                                      <p:cBhvr>
                                        <p:cTn id="27" dur="500"/>
                                        <p:tgtEl>
                                          <p:spTgt spid="204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92"/>
                                        </p:tgtEl>
                                        <p:attrNameLst>
                                          <p:attrName>style.visibility</p:attrName>
                                        </p:attrNameLst>
                                      </p:cBhvr>
                                      <p:to>
                                        <p:strVal val="visible"/>
                                      </p:to>
                                    </p:set>
                                    <p:animEffect transition="in" filter="fade">
                                      <p:cBhvr>
                                        <p:cTn id="33" dur="500"/>
                                        <p:tgtEl>
                                          <p:spTgt spid="20492"/>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494"/>
                                        </p:tgtEl>
                                        <p:attrNameLst>
                                          <p:attrName>style.visibility</p:attrName>
                                        </p:attrNameLst>
                                      </p:cBhvr>
                                      <p:to>
                                        <p:strVal val="visible"/>
                                      </p:to>
                                    </p:set>
                                    <p:animEffect transition="in" filter="fade">
                                      <p:cBhvr>
                                        <p:cTn id="39" dur="500"/>
                                        <p:tgtEl>
                                          <p:spTgt spid="2049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496"/>
                                        </p:tgtEl>
                                        <p:attrNameLst>
                                          <p:attrName>style.visibility</p:attrName>
                                        </p:attrNameLst>
                                      </p:cBhvr>
                                      <p:to>
                                        <p:strVal val="visible"/>
                                      </p:to>
                                    </p:set>
                                    <p:animEffect transition="in" filter="fade">
                                      <p:cBhvr>
                                        <p:cTn id="45" dur="500"/>
                                        <p:tgtEl>
                                          <p:spTgt spid="20496"/>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par>
                                <p:cTn id="50" presetID="2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0499"/>
                                        </p:tgtEl>
                                        <p:attrNameLst>
                                          <p:attrName>style.visibility</p:attrName>
                                        </p:attrNameLst>
                                      </p:cBhvr>
                                      <p:to>
                                        <p:strVal val="visible"/>
                                      </p:to>
                                    </p:set>
                                    <p:anim calcmode="lin" valueType="num">
                                      <p:cBhvr additive="base">
                                        <p:cTn id="56" dur="500" fill="hold"/>
                                        <p:tgtEl>
                                          <p:spTgt spid="20499"/>
                                        </p:tgtEl>
                                        <p:attrNameLst>
                                          <p:attrName>ppt_x</p:attrName>
                                        </p:attrNameLst>
                                      </p:cBhvr>
                                      <p:tavLst>
                                        <p:tav tm="0">
                                          <p:val>
                                            <p:strVal val="#ppt_x"/>
                                          </p:val>
                                        </p:tav>
                                        <p:tav tm="100000">
                                          <p:val>
                                            <p:strVal val="#ppt_x"/>
                                          </p:val>
                                        </p:tav>
                                      </p:tavLst>
                                    </p:anim>
                                    <p:anim calcmode="lin" valueType="num">
                                      <p:cBhvr additive="base">
                                        <p:cTn id="57" dur="500" fill="hold"/>
                                        <p:tgtEl>
                                          <p:spTgt spid="20499"/>
                                        </p:tgtEl>
                                        <p:attrNameLst>
                                          <p:attrName>ppt_y</p:attrName>
                                        </p:attrNameLst>
                                      </p:cBhvr>
                                      <p:tavLst>
                                        <p:tav tm="0">
                                          <p:val>
                                            <p:strVal val="1+#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20500"/>
                                        </p:tgtEl>
                                        <p:attrNameLst>
                                          <p:attrName>style.visibility</p:attrName>
                                        </p:attrNameLst>
                                      </p:cBhvr>
                                      <p:to>
                                        <p:strVal val="visible"/>
                                      </p:to>
                                    </p:set>
                                    <p:anim calcmode="lin" valueType="num">
                                      <p:cBhvr additive="base">
                                        <p:cTn id="60" dur="500" fill="hold"/>
                                        <p:tgtEl>
                                          <p:spTgt spid="20500"/>
                                        </p:tgtEl>
                                        <p:attrNameLst>
                                          <p:attrName>ppt_x</p:attrName>
                                        </p:attrNameLst>
                                      </p:cBhvr>
                                      <p:tavLst>
                                        <p:tav tm="0">
                                          <p:val>
                                            <p:strVal val="#ppt_x"/>
                                          </p:val>
                                        </p:tav>
                                        <p:tav tm="100000">
                                          <p:val>
                                            <p:strVal val="#ppt_x"/>
                                          </p:val>
                                        </p:tav>
                                      </p:tavLst>
                                    </p:anim>
                                    <p:anim calcmode="lin" valueType="num">
                                      <p:cBhvr additive="base">
                                        <p:cTn id="61" dur="500" fill="hold"/>
                                        <p:tgtEl>
                                          <p:spTgt spid="20500"/>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down)">
                                      <p:cBhvr>
                                        <p:cTn id="74" dur="580">
                                          <p:stCondLst>
                                            <p:cond delay="0"/>
                                          </p:stCondLst>
                                        </p:cTn>
                                        <p:tgtEl>
                                          <p:spTgt spid="43"/>
                                        </p:tgtEl>
                                      </p:cBhvr>
                                    </p:animEffect>
                                    <p:anim calcmode="lin" valueType="num">
                                      <p:cBhvr>
                                        <p:cTn id="75"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80" dur="26">
                                          <p:stCondLst>
                                            <p:cond delay="650"/>
                                          </p:stCondLst>
                                        </p:cTn>
                                        <p:tgtEl>
                                          <p:spTgt spid="43"/>
                                        </p:tgtEl>
                                      </p:cBhvr>
                                      <p:to x="100000" y="60000"/>
                                    </p:animScale>
                                    <p:animScale>
                                      <p:cBhvr>
                                        <p:cTn id="81" dur="166" decel="50000">
                                          <p:stCondLst>
                                            <p:cond delay="676"/>
                                          </p:stCondLst>
                                        </p:cTn>
                                        <p:tgtEl>
                                          <p:spTgt spid="43"/>
                                        </p:tgtEl>
                                      </p:cBhvr>
                                      <p:to x="100000" y="100000"/>
                                    </p:animScale>
                                    <p:animScale>
                                      <p:cBhvr>
                                        <p:cTn id="82" dur="26">
                                          <p:stCondLst>
                                            <p:cond delay="1312"/>
                                          </p:stCondLst>
                                        </p:cTn>
                                        <p:tgtEl>
                                          <p:spTgt spid="43"/>
                                        </p:tgtEl>
                                      </p:cBhvr>
                                      <p:to x="100000" y="80000"/>
                                    </p:animScale>
                                    <p:animScale>
                                      <p:cBhvr>
                                        <p:cTn id="83" dur="166" decel="50000">
                                          <p:stCondLst>
                                            <p:cond delay="1338"/>
                                          </p:stCondLst>
                                        </p:cTn>
                                        <p:tgtEl>
                                          <p:spTgt spid="43"/>
                                        </p:tgtEl>
                                      </p:cBhvr>
                                      <p:to x="100000" y="100000"/>
                                    </p:animScale>
                                    <p:animScale>
                                      <p:cBhvr>
                                        <p:cTn id="84" dur="26">
                                          <p:stCondLst>
                                            <p:cond delay="1642"/>
                                          </p:stCondLst>
                                        </p:cTn>
                                        <p:tgtEl>
                                          <p:spTgt spid="43"/>
                                        </p:tgtEl>
                                      </p:cBhvr>
                                      <p:to x="100000" y="90000"/>
                                    </p:animScale>
                                    <p:animScale>
                                      <p:cBhvr>
                                        <p:cTn id="85" dur="166" decel="50000">
                                          <p:stCondLst>
                                            <p:cond delay="1668"/>
                                          </p:stCondLst>
                                        </p:cTn>
                                        <p:tgtEl>
                                          <p:spTgt spid="43"/>
                                        </p:tgtEl>
                                      </p:cBhvr>
                                      <p:to x="100000" y="100000"/>
                                    </p:animScale>
                                    <p:animScale>
                                      <p:cBhvr>
                                        <p:cTn id="86" dur="26">
                                          <p:stCondLst>
                                            <p:cond delay="1808"/>
                                          </p:stCondLst>
                                        </p:cTn>
                                        <p:tgtEl>
                                          <p:spTgt spid="43"/>
                                        </p:tgtEl>
                                      </p:cBhvr>
                                      <p:to x="100000" y="95000"/>
                                    </p:animScale>
                                    <p:animScale>
                                      <p:cBhvr>
                                        <p:cTn id="87" dur="166" decel="50000">
                                          <p:stCondLst>
                                            <p:cond delay="1834"/>
                                          </p:stCondLst>
                                        </p:cTn>
                                        <p:tgtEl>
                                          <p:spTgt spid="43"/>
                                        </p:tgtEl>
                                      </p:cBhvr>
                                      <p:to x="100000" y="100000"/>
                                    </p:animScale>
                                  </p:childTnLst>
                                </p:cTn>
                              </p:par>
                            </p:childTnLst>
                          </p:cTn>
                        </p:par>
                        <p:par>
                          <p:cTn id="88" fill="hold">
                            <p:stCondLst>
                              <p:cond delay="2000"/>
                            </p:stCondLst>
                            <p:childTnLst>
                              <p:par>
                                <p:cTn id="89" presetID="55" presetClass="entr" presetSubtype="0" fill="hold" grpId="0" nodeType="afterEffect">
                                  <p:stCondLst>
                                    <p:cond delay="0"/>
                                  </p:stCondLst>
                                  <p:iterate type="lt">
                                    <p:tmPct val="10000"/>
                                  </p:iterate>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strVal val="#ppt_w*0.70"/>
                                          </p:val>
                                        </p:tav>
                                        <p:tav tm="100000">
                                          <p:val>
                                            <p:strVal val="#ppt_w"/>
                                          </p:val>
                                        </p:tav>
                                      </p:tavLst>
                                    </p:anim>
                                    <p:anim calcmode="lin" valueType="num">
                                      <p:cBhvr>
                                        <p:cTn id="92" dur="500" fill="hold"/>
                                        <p:tgtEl>
                                          <p:spTgt spid="40"/>
                                        </p:tgtEl>
                                        <p:attrNameLst>
                                          <p:attrName>ppt_h</p:attrName>
                                        </p:attrNameLst>
                                      </p:cBhvr>
                                      <p:tavLst>
                                        <p:tav tm="0">
                                          <p:val>
                                            <p:strVal val="#ppt_h"/>
                                          </p:val>
                                        </p:tav>
                                        <p:tav tm="100000">
                                          <p:val>
                                            <p:strVal val="#ppt_h"/>
                                          </p:val>
                                        </p:tav>
                                      </p:tavLst>
                                    </p:anim>
                                    <p:animEffect transition="in" filter="fade">
                                      <p:cBhvr>
                                        <p:cTn id="93" dur="500"/>
                                        <p:tgtEl>
                                          <p:spTgt spid="4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1750" fill="hold"/>
                                        <p:tgtEl>
                                          <p:spTgt spid="47"/>
                                        </p:tgtEl>
                                        <p:attrNameLst>
                                          <p:attrName>ppt_x</p:attrName>
                                        </p:attrNameLst>
                                      </p:cBhvr>
                                      <p:tavLst>
                                        <p:tav tm="0">
                                          <p:val>
                                            <p:strVal val="1+#ppt_w/2"/>
                                          </p:val>
                                        </p:tav>
                                        <p:tav tm="100000">
                                          <p:val>
                                            <p:strVal val="#ppt_x"/>
                                          </p:val>
                                        </p:tav>
                                      </p:tavLst>
                                    </p:anim>
                                    <p:anim calcmode="lin" valueType="num">
                                      <p:cBhvr additive="base">
                                        <p:cTn id="99" dur="175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grpSp>
        <p:nvGrpSpPr>
          <p:cNvPr id="62" name="组合 61"/>
          <p:cNvGrpSpPr/>
          <p:nvPr/>
        </p:nvGrpSpPr>
        <p:grpSpPr>
          <a:xfrm>
            <a:off x="3072505" y="1201363"/>
            <a:ext cx="1345181" cy="1312581"/>
            <a:chOff x="2659494" y="1293240"/>
            <a:chExt cx="1793574" cy="1750108"/>
          </a:xfrm>
        </p:grpSpPr>
        <p:sp>
          <p:nvSpPr>
            <p:cNvPr id="63" name="Freeform 11"/>
            <p:cNvSpPr>
              <a:spLocks noEditPoints="1"/>
            </p:cNvSpPr>
            <p:nvPr/>
          </p:nvSpPr>
          <p:spPr bwMode="auto">
            <a:xfrm rot="21129250">
              <a:off x="2659494" y="1293240"/>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solidFill>
              <a:prstDash val="solid"/>
              <a:round/>
            </a:ln>
            <a:effectLst/>
          </p:spPr>
          <p:txBody>
            <a:bodyPr vert="horz" wrap="square" lIns="68580" tIns="34290" rIns="68580" bIns="34290" numCol="1" anchor="t" anchorCtr="0" compatLnSpc="1"/>
            <a:lstStyle/>
            <a:p>
              <a:endParaRPr lang="en-US"/>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endParaRPr lang="en-US"/>
            </a:p>
          </p:txBody>
        </p:sp>
      </p:grpSp>
      <p:grpSp>
        <p:nvGrpSpPr>
          <p:cNvPr id="65" name="组合 64"/>
          <p:cNvGrpSpPr/>
          <p:nvPr/>
        </p:nvGrpSpPr>
        <p:grpSpPr>
          <a:xfrm>
            <a:off x="1590561" y="1201362"/>
            <a:ext cx="1337084" cy="1304681"/>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noFill/>
              <a:prstDash val="solid"/>
              <a:round/>
            </a:ln>
            <a:effectLst/>
          </p:spPr>
          <p:txBody>
            <a:bodyPr vert="horz" wrap="square" lIns="68580" tIns="34290" rIns="68580" bIns="34290" numCol="1" anchor="t" anchorCtr="0" compatLnSpc="1"/>
            <a:lstStyle/>
            <a:p>
              <a:endParaRPr lang="en-US"/>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endParaRPr lang="en-US"/>
            </a:p>
          </p:txBody>
        </p:sp>
      </p:grpSp>
      <p:grpSp>
        <p:nvGrpSpPr>
          <p:cNvPr id="68" name="组合 67"/>
          <p:cNvGrpSpPr/>
          <p:nvPr/>
        </p:nvGrpSpPr>
        <p:grpSpPr>
          <a:xfrm>
            <a:off x="6006709" y="1201362"/>
            <a:ext cx="1337084" cy="1304681"/>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3"/>
              </a:solidFill>
              <a:prstDash val="solid"/>
              <a:round/>
            </a:ln>
            <a:effectLst/>
          </p:spPr>
          <p:txBody>
            <a:bodyPr vert="horz" wrap="square" lIns="68580" tIns="34290" rIns="68580" bIns="34290" numCol="1" anchor="t" anchorCtr="0" compatLnSpc="1"/>
            <a:lstStyle/>
            <a:p>
              <a:endParaRPr lang="en-US"/>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endParaRPr lang="en-US"/>
            </a:p>
          </p:txBody>
        </p:sp>
      </p:grpSp>
      <p:grpSp>
        <p:nvGrpSpPr>
          <p:cNvPr id="71" name="组合 70"/>
          <p:cNvGrpSpPr/>
          <p:nvPr/>
        </p:nvGrpSpPr>
        <p:grpSpPr>
          <a:xfrm rot="20861870">
            <a:off x="4547935" y="1201363"/>
            <a:ext cx="1325615" cy="1293489"/>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4"/>
              </a:solidFill>
              <a:prstDash val="solid"/>
              <a:round/>
            </a:ln>
            <a:effectLst/>
          </p:spPr>
          <p:txBody>
            <a:bodyPr vert="horz" wrap="square" lIns="68580" tIns="34290" rIns="68580" bIns="34290" numCol="1" anchor="t" anchorCtr="0" compatLnSpc="1"/>
            <a:lstStyle/>
            <a:p>
              <a:endParaRPr lang="en-US"/>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endParaRPr lang="en-US"/>
            </a:p>
          </p:txBody>
        </p:sp>
      </p:grpSp>
      <p:sp>
        <p:nvSpPr>
          <p:cNvPr id="74" name="Freeform 3"/>
          <p:cNvSpPr/>
          <p:nvPr/>
        </p:nvSpPr>
        <p:spPr bwMode="gray">
          <a:xfrm>
            <a:off x="2171525" y="2528693"/>
            <a:ext cx="12445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2D050"/>
          </a:soli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5" name="Freeform 4"/>
          <p:cNvSpPr/>
          <p:nvPr/>
        </p:nvSpPr>
        <p:spPr bwMode="gray">
          <a:xfrm>
            <a:off x="3653829" y="2474875"/>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2D050"/>
          </a:soli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6" name="Freeform 5"/>
          <p:cNvSpPr/>
          <p:nvPr/>
        </p:nvSpPr>
        <p:spPr bwMode="gray">
          <a:xfrm flipH="1">
            <a:off x="5415570" y="2528693"/>
            <a:ext cx="1331168"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3ABFA8"/>
          </a:soli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7" name="Freeform 4"/>
          <p:cNvSpPr/>
          <p:nvPr/>
        </p:nvSpPr>
        <p:spPr bwMode="gray">
          <a:xfrm>
            <a:off x="5058532" y="2474875"/>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3ABFA8"/>
          </a:solidFill>
          <a:ln>
            <a:noFill/>
          </a:ln>
        </p:spPr>
        <p:txBody>
          <a:bodyPr vert="horz" wrap="none" lIns="91129" tIns="45565" rIns="91129" bIns="45565" numCol="1" anchor="ctr" anchorCtr="0" compatLnSpc="1"/>
          <a:lstStyle/>
          <a:p>
            <a:pPr algn="r" defTabSz="685800" eaLnBrk="1" hangingPunct="1">
              <a:defRPr/>
            </a:pPr>
            <a:endParaRPr lang="zh-CN" altLang="zh-CN" sz="1350" kern="0">
              <a:solidFill>
                <a:sysClr val="windowText" lastClr="000000"/>
              </a:solidFill>
              <a:latin typeface="Arial" panose="020B0604020202020204" pitchFamily="34" charset="0"/>
            </a:endParaRPr>
          </a:p>
        </p:txBody>
      </p:sp>
      <p:sp>
        <p:nvSpPr>
          <p:cNvPr id="78" name="矩形 77"/>
          <p:cNvSpPr/>
          <p:nvPr/>
        </p:nvSpPr>
        <p:spPr>
          <a:xfrm>
            <a:off x="1000897" y="3512071"/>
            <a:ext cx="7142206" cy="1015663"/>
          </a:xfrm>
          <a:prstGeom prst="rect">
            <a:avLst/>
          </a:prstGeom>
        </p:spPr>
        <p:txBody>
          <a:bodyPr wrap="square">
            <a:spAutoFit/>
          </a:bodyPr>
          <a:lstStyle/>
          <a:p>
            <a:r>
              <a:rPr lang="zh-CN" altLang="en-US" sz="1200" dirty="0">
                <a:solidFill>
                  <a:srgbClr val="002060"/>
                </a:solidFill>
                <a:latin typeface="汉仪时光体W" panose="00020600040101010101" pitchFamily="18" charset="-122"/>
                <a:ea typeface="汉仪时光体W" panose="00020600040101010101" pitchFamily="18" charset="-122"/>
              </a:rPr>
              <a:t>保留图片的格式和动画效果不变，请不要直接删除图片，只将图片替换就可以。  情况</a:t>
            </a:r>
            <a:r>
              <a:rPr lang="en-US" altLang="zh-CN" sz="1200" dirty="0">
                <a:solidFill>
                  <a:srgbClr val="002060"/>
                </a:solidFill>
                <a:latin typeface="汉仪时光体W" panose="00020600040101010101" pitchFamily="18" charset="-122"/>
                <a:ea typeface="汉仪时光体W" panose="00020600040101010101" pitchFamily="18" charset="-122"/>
              </a:rPr>
              <a:t>1</a:t>
            </a:r>
            <a:r>
              <a:rPr lang="zh-CN" altLang="en-US" sz="1200" dirty="0">
                <a:solidFill>
                  <a:srgbClr val="002060"/>
                </a:solidFill>
                <a:latin typeface="汉仪时光体W" panose="00020600040101010101" pitchFamily="18" charset="-122"/>
                <a:ea typeface="汉仪时光体W" panose="00020600040101010101" pitchFamily="18" charset="-122"/>
              </a:rPr>
              <a:t>：若是直接插入的图片：则右击图片→选择“更改图片”→在弹出的对话框窗口中重新选择你需要插入的图片即可。</a:t>
            </a:r>
          </a:p>
          <a:p>
            <a:r>
              <a:rPr lang="zh-CN" altLang="en-US" sz="1200" dirty="0">
                <a:solidFill>
                  <a:srgbClr val="002060"/>
                </a:solidFill>
                <a:latin typeface="汉仪时光体W" panose="00020600040101010101" pitchFamily="18" charset="-122"/>
                <a:ea typeface="汉仪时光体W" panose="00020600040101010101" pitchFamily="18" charset="-122"/>
              </a:rPr>
              <a:t>    情况</a:t>
            </a:r>
            <a:r>
              <a:rPr lang="en-US" altLang="zh-CN" sz="1200" dirty="0">
                <a:solidFill>
                  <a:srgbClr val="002060"/>
                </a:solidFill>
                <a:latin typeface="汉仪时光体W" panose="00020600040101010101" pitchFamily="18" charset="-122"/>
                <a:ea typeface="汉仪时光体W" panose="00020600040101010101" pitchFamily="18" charset="-122"/>
              </a:rPr>
              <a:t>2</a:t>
            </a:r>
            <a:r>
              <a:rPr lang="zh-CN" altLang="en-US" sz="1200" dirty="0">
                <a:solidFill>
                  <a:srgbClr val="002060"/>
                </a:solidFill>
                <a:latin typeface="汉仪时光体W" panose="00020600040101010101" pitchFamily="18" charset="-122"/>
                <a:ea typeface="汉仪时光体W" panose="00020600040101010101" pitchFamily="18" charset="-122"/>
              </a:rPr>
              <a:t>：图形中的图片（多因排版的需要，将图片填充在图形中）：选中图片→在窗口上方功能区位置单击→“绘图工具”</a:t>
            </a:r>
            <a:r>
              <a:rPr lang="en-US" altLang="zh-CN" sz="1200" dirty="0">
                <a:solidFill>
                  <a:srgbClr val="002060"/>
                </a:solidFill>
                <a:latin typeface="汉仪时光体W" panose="00020600040101010101" pitchFamily="18" charset="-122"/>
                <a:ea typeface="汉仪时光体W" panose="00020600040101010101" pitchFamily="18" charset="-122"/>
              </a:rPr>
              <a:t>/“</a:t>
            </a:r>
            <a:r>
              <a:rPr lang="zh-CN" altLang="en-US" sz="1200" dirty="0">
                <a:solidFill>
                  <a:srgbClr val="002060"/>
                </a:solidFill>
                <a:latin typeface="汉仪时光体W" panose="00020600040101010101" pitchFamily="18" charset="-122"/>
                <a:ea typeface="汉仪时光体W" panose="00020600040101010101" pitchFamily="18" charset="-122"/>
              </a:rPr>
              <a:t>格式”→单击“形状填充”展开下拉菜单→选择“图片”→字弹出的“插入图片”的对话框窗口中选择需要的图片即可。</a:t>
            </a:r>
          </a:p>
        </p:txBody>
      </p:sp>
      <p:sp>
        <p:nvSpPr>
          <p:cNvPr id="20" name="TextBox 14"/>
          <p:cNvSpPr txBox="1"/>
          <p:nvPr/>
        </p:nvSpPr>
        <p:spPr>
          <a:xfrm>
            <a:off x="1325674"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21" name="图片 20"/>
          <p:cNvPicPr>
            <a:picLocks noChangeAspect="1"/>
          </p:cNvPicPr>
          <p:nvPr/>
        </p:nvPicPr>
        <p:blipFill rotWithShape="1">
          <a:blip r:embed="rId8">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23" name="图片 22"/>
          <p:cNvPicPr>
            <a:picLocks noChangeAspect="1"/>
          </p:cNvPicPr>
          <p:nvPr/>
        </p:nvPicPr>
        <p:blipFill rotWithShape="1">
          <a:blip r:embed="rId8">
            <a:extLst>
              <a:ext uri="{28A0092B-C50C-407E-A947-70E740481C1C}">
                <a14:useLocalDpi xmlns:a14="http://schemas.microsoft.com/office/drawing/2010/main" val="0"/>
              </a:ext>
            </a:extLst>
          </a:blip>
          <a:srcRect l="36788" t="38615" r="45422" b="15040"/>
          <a:stretch>
            <a:fillRect/>
          </a:stretch>
        </p:blipFill>
        <p:spPr>
          <a:xfrm>
            <a:off x="7054484" y="330572"/>
            <a:ext cx="1893031" cy="1412662"/>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500"/>
                                        <p:tgtEl>
                                          <p:spTgt spid="7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up)">
                                      <p:cBhvr>
                                        <p:cTn id="29" dur="500"/>
                                        <p:tgtEl>
                                          <p:spTgt spid="7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up)">
                                      <p:cBhvr>
                                        <p:cTn id="32" dur="500"/>
                                        <p:tgtEl>
                                          <p:spTgt spid="77"/>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75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80">
                                          <p:stCondLst>
                                            <p:cond delay="0"/>
                                          </p:stCondLst>
                                        </p:cTn>
                                        <p:tgtEl>
                                          <p:spTgt spid="21"/>
                                        </p:tgtEl>
                                      </p:cBhvr>
                                    </p:animEffect>
                                    <p:anim calcmode="lin" valueType="num">
                                      <p:cBhvr>
                                        <p:cTn id="4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7" dur="26">
                                          <p:stCondLst>
                                            <p:cond delay="650"/>
                                          </p:stCondLst>
                                        </p:cTn>
                                        <p:tgtEl>
                                          <p:spTgt spid="21"/>
                                        </p:tgtEl>
                                      </p:cBhvr>
                                      <p:to x="100000" y="60000"/>
                                    </p:animScale>
                                    <p:animScale>
                                      <p:cBhvr>
                                        <p:cTn id="48" dur="166" decel="50000">
                                          <p:stCondLst>
                                            <p:cond delay="676"/>
                                          </p:stCondLst>
                                        </p:cTn>
                                        <p:tgtEl>
                                          <p:spTgt spid="21"/>
                                        </p:tgtEl>
                                      </p:cBhvr>
                                      <p:to x="100000" y="100000"/>
                                    </p:animScale>
                                    <p:animScale>
                                      <p:cBhvr>
                                        <p:cTn id="49" dur="26">
                                          <p:stCondLst>
                                            <p:cond delay="1312"/>
                                          </p:stCondLst>
                                        </p:cTn>
                                        <p:tgtEl>
                                          <p:spTgt spid="21"/>
                                        </p:tgtEl>
                                      </p:cBhvr>
                                      <p:to x="100000" y="80000"/>
                                    </p:animScale>
                                    <p:animScale>
                                      <p:cBhvr>
                                        <p:cTn id="50" dur="166" decel="50000">
                                          <p:stCondLst>
                                            <p:cond delay="1338"/>
                                          </p:stCondLst>
                                        </p:cTn>
                                        <p:tgtEl>
                                          <p:spTgt spid="21"/>
                                        </p:tgtEl>
                                      </p:cBhvr>
                                      <p:to x="100000" y="100000"/>
                                    </p:animScale>
                                    <p:animScale>
                                      <p:cBhvr>
                                        <p:cTn id="51" dur="26">
                                          <p:stCondLst>
                                            <p:cond delay="1642"/>
                                          </p:stCondLst>
                                        </p:cTn>
                                        <p:tgtEl>
                                          <p:spTgt spid="21"/>
                                        </p:tgtEl>
                                      </p:cBhvr>
                                      <p:to x="100000" y="90000"/>
                                    </p:animScale>
                                    <p:animScale>
                                      <p:cBhvr>
                                        <p:cTn id="52" dur="166" decel="50000">
                                          <p:stCondLst>
                                            <p:cond delay="1668"/>
                                          </p:stCondLst>
                                        </p:cTn>
                                        <p:tgtEl>
                                          <p:spTgt spid="21"/>
                                        </p:tgtEl>
                                      </p:cBhvr>
                                      <p:to x="100000" y="100000"/>
                                    </p:animScale>
                                    <p:animScale>
                                      <p:cBhvr>
                                        <p:cTn id="53" dur="26">
                                          <p:stCondLst>
                                            <p:cond delay="1808"/>
                                          </p:stCondLst>
                                        </p:cTn>
                                        <p:tgtEl>
                                          <p:spTgt spid="21"/>
                                        </p:tgtEl>
                                      </p:cBhvr>
                                      <p:to x="100000" y="95000"/>
                                    </p:animScale>
                                    <p:animScale>
                                      <p:cBhvr>
                                        <p:cTn id="54" dur="166" decel="50000">
                                          <p:stCondLst>
                                            <p:cond delay="1834"/>
                                          </p:stCondLst>
                                        </p:cTn>
                                        <p:tgtEl>
                                          <p:spTgt spid="21"/>
                                        </p:tgtEl>
                                      </p:cBhvr>
                                      <p:to x="100000" y="100000"/>
                                    </p:animScale>
                                  </p:childTnLst>
                                </p:cTn>
                              </p:par>
                            </p:childTnLst>
                          </p:cTn>
                        </p:par>
                        <p:par>
                          <p:cTn id="55" fill="hold">
                            <p:stCondLst>
                              <p:cond delay="2000"/>
                            </p:stCondLst>
                            <p:childTnLst>
                              <p:par>
                                <p:cTn id="56" presetID="55" presetClass="entr" presetSubtype="0" fill="hold" grpId="0" nodeType="afterEffect">
                                  <p:stCondLst>
                                    <p:cond delay="0"/>
                                  </p:stCondLst>
                                  <p:iterate type="lt">
                                    <p:tmPct val="10000"/>
                                  </p:iterate>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strVal val="#ppt_w*0.70"/>
                                          </p:val>
                                        </p:tav>
                                        <p:tav tm="100000">
                                          <p:val>
                                            <p:strVal val="#ppt_w"/>
                                          </p:val>
                                        </p:tav>
                                      </p:tavLst>
                                    </p:anim>
                                    <p:anim calcmode="lin" valueType="num">
                                      <p:cBhvr>
                                        <p:cTn id="59" dur="500" fill="hold"/>
                                        <p:tgtEl>
                                          <p:spTgt spid="20"/>
                                        </p:tgtEl>
                                        <p:attrNameLst>
                                          <p:attrName>ppt_h</p:attrName>
                                        </p:attrNameLst>
                                      </p:cBhvr>
                                      <p:tavLst>
                                        <p:tav tm="0">
                                          <p:val>
                                            <p:strVal val="#ppt_h"/>
                                          </p:val>
                                        </p:tav>
                                        <p:tav tm="100000">
                                          <p:val>
                                            <p:strVal val="#ppt_h"/>
                                          </p:val>
                                        </p:tav>
                                      </p:tavLst>
                                    </p:anim>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1750" fill="hold"/>
                                        <p:tgtEl>
                                          <p:spTgt spid="23"/>
                                        </p:tgtEl>
                                        <p:attrNameLst>
                                          <p:attrName>ppt_x</p:attrName>
                                        </p:attrNameLst>
                                      </p:cBhvr>
                                      <p:tavLst>
                                        <p:tav tm="0">
                                          <p:val>
                                            <p:strVal val="1+#ppt_w/2"/>
                                          </p:val>
                                        </p:tav>
                                        <p:tav tm="100000">
                                          <p:val>
                                            <p:strVal val="#ppt_x"/>
                                          </p:val>
                                        </p:tav>
                                      </p:tavLst>
                                    </p:anim>
                                    <p:anim calcmode="lin" valueType="num">
                                      <p:cBhvr additive="base">
                                        <p:cTn id="66" dur="1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sp>
        <p:nvSpPr>
          <p:cNvPr id="2" name="矩形 1"/>
          <p:cNvSpPr/>
          <p:nvPr/>
        </p:nvSpPr>
        <p:spPr>
          <a:xfrm>
            <a:off x="1152075" y="2019016"/>
            <a:ext cx="3149204" cy="198878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9" name="Oval 47"/>
          <p:cNvSpPr/>
          <p:nvPr/>
        </p:nvSpPr>
        <p:spPr bwMode="auto">
          <a:xfrm>
            <a:off x="3886941" y="1621784"/>
            <a:ext cx="923925" cy="92392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15"/>
          </a:p>
        </p:txBody>
      </p:sp>
      <p:grpSp>
        <p:nvGrpSpPr>
          <p:cNvPr id="10" name="组合 9"/>
          <p:cNvGrpSpPr/>
          <p:nvPr/>
        </p:nvGrpSpPr>
        <p:grpSpPr>
          <a:xfrm>
            <a:off x="4180664" y="1876291"/>
            <a:ext cx="349169" cy="415434"/>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latin typeface="+mn-lt"/>
                <a:ea typeface="+mn-ea"/>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latin typeface="+mn-lt"/>
                <a:ea typeface="+mn-ea"/>
              </a:endParaRPr>
            </a:p>
          </p:txBody>
        </p:sp>
      </p:grpSp>
      <p:sp>
        <p:nvSpPr>
          <p:cNvPr id="13" name="矩形 12"/>
          <p:cNvSpPr/>
          <p:nvPr/>
        </p:nvSpPr>
        <p:spPr>
          <a:xfrm>
            <a:off x="4799981" y="2899616"/>
            <a:ext cx="2803544" cy="969496"/>
          </a:xfrm>
          <a:prstGeom prst="rect">
            <a:avLst/>
          </a:prstGeom>
          <a:noFill/>
        </p:spPr>
        <p:txBody>
          <a:bodyPr wrap="square" lIns="0" tIns="0" rIns="0" bIns="0">
            <a:spAutoFit/>
          </a:bodyPr>
          <a:lstStyle/>
          <a:p>
            <a:pPr defTabSz="684530" eaLnBrk="1" fontAlgn="auto" hangingPunct="1">
              <a:lnSpc>
                <a:spcPct val="120000"/>
              </a:lnSpc>
              <a:spcBef>
                <a:spcPct val="20000"/>
              </a:spcBef>
              <a:spcAft>
                <a:spcPts val="0"/>
              </a:spcAft>
              <a:defRPr/>
            </a:pPr>
            <a:r>
              <a:rPr lang="zh-CN" altLang="en-US" sz="1050" dirty="0">
                <a:solidFill>
                  <a:srgbClr val="445469"/>
                </a:solidFill>
                <a:latin typeface="汉仪时光体W" panose="00020600040101010101" pitchFamily="18" charset="-122"/>
                <a:ea typeface="汉仪时光体W" panose="00020600040101010101" pitchFamily="18" charset="-122"/>
                <a:sym typeface="Arial" panose="020B0604020202020204" pitchFamily="34" charset="0"/>
              </a:rPr>
              <a:t>幻灯片中不能直接修改的图形或文字，请进入幻灯片母版，找到对应的位置进行修改：单击“视图”→单击“幻灯片母版”进入幻灯片母版视图→找到对应的母版幻灯片进行修改即可→完成后单击“幻灯片母版”→关闭母版视图。</a:t>
            </a:r>
            <a:endParaRPr lang="en-US" altLang="zh-CN" sz="1050" dirty="0">
              <a:solidFill>
                <a:srgbClr val="445469"/>
              </a:solidFill>
              <a:latin typeface="汉仪时光体W" panose="00020600040101010101" pitchFamily="18" charset="-122"/>
              <a:ea typeface="汉仪时光体W" panose="00020600040101010101" pitchFamily="18" charset="-122"/>
              <a:sym typeface="Arial" panose="020B0604020202020204" pitchFamily="34" charset="0"/>
            </a:endParaRPr>
          </a:p>
        </p:txBody>
      </p:sp>
      <p:sp>
        <p:nvSpPr>
          <p:cNvPr id="25609" name="TextBox 13"/>
          <p:cNvSpPr txBox="1">
            <a:spLocks noChangeArrowheads="1"/>
          </p:cNvSpPr>
          <p:nvPr/>
        </p:nvSpPr>
        <p:spPr bwMode="auto">
          <a:xfrm>
            <a:off x="4810866" y="2515216"/>
            <a:ext cx="1820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445469"/>
                </a:solidFill>
                <a:latin typeface="汉仪时光体W" panose="00020600040101010101" pitchFamily="18" charset="-122"/>
                <a:ea typeface="汉仪时光体W" panose="00020600040101010101" pitchFamily="18" charset="-122"/>
                <a:sym typeface="Arial" panose="020B0604020202020204" pitchFamily="34" charset="0"/>
              </a:rPr>
              <a:t>添加关键文本</a:t>
            </a:r>
            <a:endParaRPr lang="en-US" b="1" dirty="0">
              <a:solidFill>
                <a:srgbClr val="445469"/>
              </a:solidFill>
              <a:latin typeface="汉仪时光体W" panose="00020600040101010101" pitchFamily="18" charset="-122"/>
              <a:ea typeface="汉仪时光体W" panose="00020600040101010101" pitchFamily="18" charset="-122"/>
              <a:sym typeface="Arial" panose="020B0604020202020204" pitchFamily="34" charset="0"/>
            </a:endParaRPr>
          </a:p>
        </p:txBody>
      </p:sp>
      <p:sp>
        <p:nvSpPr>
          <p:cNvPr id="15" name="TextBox 14"/>
          <p:cNvSpPr txBox="1"/>
          <p:nvPr/>
        </p:nvSpPr>
        <p:spPr>
          <a:xfrm>
            <a:off x="1325674"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6129370" y="261644"/>
            <a:ext cx="2752661" cy="2054155"/>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750" fill="hold"/>
                                        <p:tgtEl>
                                          <p:spTgt spid="18"/>
                                        </p:tgtEl>
                                        <p:attrNameLst>
                                          <p:attrName>ppt_x</p:attrName>
                                        </p:attrNameLst>
                                      </p:cBhvr>
                                      <p:tavLst>
                                        <p:tav tm="0">
                                          <p:val>
                                            <p:strVal val="1+#ppt_w/2"/>
                                          </p:val>
                                        </p:tav>
                                        <p:tav tm="100000">
                                          <p:val>
                                            <p:strVal val="#ppt_x"/>
                                          </p:val>
                                        </p:tav>
                                      </p:tavLst>
                                    </p:anim>
                                    <p:anim calcmode="lin" valueType="num">
                                      <p:cBhvr additive="base">
                                        <p:cTn id="32" dur="175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par>
                          <p:cTn id="37" fill="hold">
                            <p:stCondLst>
                              <p:cond delay="2500"/>
                            </p:stCondLst>
                            <p:childTnLst>
                              <p:par>
                                <p:cTn id="38" presetID="3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750" fill="hold"/>
                                        <p:tgtEl>
                                          <p:spTgt spid="9"/>
                                        </p:tgtEl>
                                        <p:attrNameLst>
                                          <p:attrName>ppt_w</p:attrName>
                                        </p:attrNameLst>
                                      </p:cBhvr>
                                      <p:tavLst>
                                        <p:tav tm="0">
                                          <p:val>
                                            <p:fltVal val="0"/>
                                          </p:val>
                                        </p:tav>
                                        <p:tav tm="100000">
                                          <p:val>
                                            <p:strVal val="#ppt_w"/>
                                          </p:val>
                                        </p:tav>
                                      </p:tavLst>
                                    </p:anim>
                                    <p:anim calcmode="lin" valueType="num">
                                      <p:cBhvr>
                                        <p:cTn id="41" dur="750" fill="hold"/>
                                        <p:tgtEl>
                                          <p:spTgt spid="9"/>
                                        </p:tgtEl>
                                        <p:attrNameLst>
                                          <p:attrName>ppt_h</p:attrName>
                                        </p:attrNameLst>
                                      </p:cBhvr>
                                      <p:tavLst>
                                        <p:tav tm="0">
                                          <p:val>
                                            <p:fltVal val="0"/>
                                          </p:val>
                                        </p:tav>
                                        <p:tav tm="100000">
                                          <p:val>
                                            <p:strVal val="#ppt_h"/>
                                          </p:val>
                                        </p:tav>
                                      </p:tavLst>
                                    </p:anim>
                                    <p:anim calcmode="lin" valueType="num">
                                      <p:cBhvr>
                                        <p:cTn id="42" dur="750" fill="hold"/>
                                        <p:tgtEl>
                                          <p:spTgt spid="9"/>
                                        </p:tgtEl>
                                        <p:attrNameLst>
                                          <p:attrName>style.rotation</p:attrName>
                                        </p:attrNameLst>
                                      </p:cBhvr>
                                      <p:tavLst>
                                        <p:tav tm="0">
                                          <p:val>
                                            <p:fltVal val="90"/>
                                          </p:val>
                                        </p:tav>
                                        <p:tav tm="100000">
                                          <p:val>
                                            <p:fltVal val="0"/>
                                          </p:val>
                                        </p:tav>
                                      </p:tavLst>
                                    </p:anim>
                                    <p:animEffect transition="in" filter="fade">
                                      <p:cBhvr>
                                        <p:cTn id="43" dur="750"/>
                                        <p:tgtEl>
                                          <p:spTgt spid="9"/>
                                        </p:tgtEl>
                                      </p:cBhvr>
                                    </p:animEffect>
                                  </p:childTnLst>
                                </p:cTn>
                              </p:par>
                              <p:par>
                                <p:cTn id="44" presetID="31"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750" fill="hold"/>
                                        <p:tgtEl>
                                          <p:spTgt spid="10"/>
                                        </p:tgtEl>
                                        <p:attrNameLst>
                                          <p:attrName>ppt_w</p:attrName>
                                        </p:attrNameLst>
                                      </p:cBhvr>
                                      <p:tavLst>
                                        <p:tav tm="0">
                                          <p:val>
                                            <p:fltVal val="0"/>
                                          </p:val>
                                        </p:tav>
                                        <p:tav tm="100000">
                                          <p:val>
                                            <p:strVal val="#ppt_w"/>
                                          </p:val>
                                        </p:tav>
                                      </p:tavLst>
                                    </p:anim>
                                    <p:anim calcmode="lin" valueType="num">
                                      <p:cBhvr>
                                        <p:cTn id="47" dur="750" fill="hold"/>
                                        <p:tgtEl>
                                          <p:spTgt spid="10"/>
                                        </p:tgtEl>
                                        <p:attrNameLst>
                                          <p:attrName>ppt_h</p:attrName>
                                        </p:attrNameLst>
                                      </p:cBhvr>
                                      <p:tavLst>
                                        <p:tav tm="0">
                                          <p:val>
                                            <p:fltVal val="0"/>
                                          </p:val>
                                        </p:tav>
                                        <p:tav tm="100000">
                                          <p:val>
                                            <p:strVal val="#ppt_h"/>
                                          </p:val>
                                        </p:tav>
                                      </p:tavLst>
                                    </p:anim>
                                    <p:anim calcmode="lin" valueType="num">
                                      <p:cBhvr>
                                        <p:cTn id="48" dur="750" fill="hold"/>
                                        <p:tgtEl>
                                          <p:spTgt spid="10"/>
                                        </p:tgtEl>
                                        <p:attrNameLst>
                                          <p:attrName>style.rotation</p:attrName>
                                        </p:attrNameLst>
                                      </p:cBhvr>
                                      <p:tavLst>
                                        <p:tav tm="0">
                                          <p:val>
                                            <p:fltVal val="90"/>
                                          </p:val>
                                        </p:tav>
                                        <p:tav tm="100000">
                                          <p:val>
                                            <p:fltVal val="0"/>
                                          </p:val>
                                        </p:tav>
                                      </p:tavLst>
                                    </p:anim>
                                    <p:animEffect transition="in" filter="fade">
                                      <p:cBhvr>
                                        <p:cTn id="49" dur="750"/>
                                        <p:tgtEl>
                                          <p:spTgt spid="10"/>
                                        </p:tgtEl>
                                      </p:cBhvr>
                                    </p:animEffect>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25609"/>
                                        </p:tgtEl>
                                        <p:attrNameLst>
                                          <p:attrName>style.visibility</p:attrName>
                                        </p:attrNameLst>
                                      </p:cBhvr>
                                      <p:to>
                                        <p:strVal val="visible"/>
                                      </p:to>
                                    </p:set>
                                    <p:animEffect transition="in" filter="randombar(horizontal)">
                                      <p:cBhvr>
                                        <p:cTn id="53" dur="500"/>
                                        <p:tgtEl>
                                          <p:spTgt spid="25609"/>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p:bldP spid="2560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cxnSp>
        <p:nvCxnSpPr>
          <p:cNvPr id="19" name="直接连接符 18"/>
          <p:cNvCxnSpPr/>
          <p:nvPr/>
        </p:nvCxnSpPr>
        <p:spPr>
          <a:xfrm flipV="1">
            <a:off x="4831329" y="1755955"/>
            <a:ext cx="696542" cy="428784"/>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76960" y="3138885"/>
            <a:ext cx="592989" cy="35848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062472" y="3121049"/>
            <a:ext cx="606347" cy="39537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1388" y="1505599"/>
            <a:ext cx="1415144" cy="646018"/>
          </a:xfrm>
          <a:prstGeom prst="rect">
            <a:avLst/>
          </a:prstGeom>
          <a:noFill/>
        </p:spPr>
        <p:txBody>
          <a:bodyPr wrap="none" lIns="91129" tIns="45565" rIns="91129" bIns="45565" rtlCol="0">
            <a:spAutoFit/>
          </a:bodyPr>
          <a:lstStyle/>
          <a:p>
            <a:pPr algn="r">
              <a:lnSpc>
                <a:spcPct val="150000"/>
              </a:lnSpc>
            </a:pPr>
            <a:r>
              <a:rPr lang="zh-CN" altLang="en-US" sz="1200" dirty="0">
                <a:solidFill>
                  <a:srgbClr val="002060"/>
                </a:solidFill>
                <a:latin typeface="汉仪时光体W" panose="00020600040101010101" pitchFamily="18" charset="-122"/>
                <a:ea typeface="汉仪时光体W" panose="00020600040101010101" pitchFamily="18" charset="-122"/>
              </a:rPr>
              <a:t>单击此处添加文本</a:t>
            </a:r>
            <a:endParaRPr lang="en-US" altLang="zh-CN" sz="1200" dirty="0">
              <a:solidFill>
                <a:srgbClr val="002060"/>
              </a:solidFill>
              <a:latin typeface="汉仪时光体W" panose="00020600040101010101" pitchFamily="18" charset="-122"/>
              <a:ea typeface="汉仪时光体W" panose="00020600040101010101" pitchFamily="18" charset="-122"/>
            </a:endParaRPr>
          </a:p>
          <a:p>
            <a:pPr algn="r">
              <a:lnSpc>
                <a:spcPct val="150000"/>
              </a:lnSpc>
            </a:pPr>
            <a:r>
              <a:rPr lang="zh-CN" altLang="en-US" sz="1200" dirty="0">
                <a:solidFill>
                  <a:srgbClr val="002060"/>
                </a:solidFill>
                <a:latin typeface="汉仪时光体W" panose="00020600040101010101" pitchFamily="18" charset="-122"/>
                <a:ea typeface="汉仪时光体W" panose="00020600040101010101" pitchFamily="18" charset="-122"/>
              </a:rPr>
              <a:t>单击此处添加文本</a:t>
            </a:r>
          </a:p>
        </p:txBody>
      </p:sp>
      <p:sp>
        <p:nvSpPr>
          <p:cNvPr id="23" name="TextBox 22"/>
          <p:cNvSpPr txBox="1"/>
          <p:nvPr/>
        </p:nvSpPr>
        <p:spPr>
          <a:xfrm>
            <a:off x="947980" y="3509345"/>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r>
              <a:rPr lang="zh-CN" altLang="en-US" dirty="0">
                <a:solidFill>
                  <a:srgbClr val="002060"/>
                </a:solidFill>
                <a:latin typeface="汉仪时光体W" panose="00020600040101010101" pitchFamily="18" charset="-122"/>
                <a:ea typeface="汉仪时光体W" panose="00020600040101010101" pitchFamily="18" charset="-122"/>
              </a:rPr>
              <a:t>单击此处添加文本</a:t>
            </a:r>
            <a:endParaRPr lang="en-US" altLang="zh-CN" dirty="0">
              <a:solidFill>
                <a:srgbClr val="002060"/>
              </a:solidFill>
              <a:latin typeface="汉仪时光体W" panose="00020600040101010101" pitchFamily="18" charset="-122"/>
              <a:ea typeface="汉仪时光体W" panose="00020600040101010101" pitchFamily="18" charset="-122"/>
            </a:endParaRPr>
          </a:p>
          <a:p>
            <a:r>
              <a:rPr lang="zh-CN" altLang="en-US" dirty="0">
                <a:solidFill>
                  <a:srgbClr val="002060"/>
                </a:solidFill>
                <a:latin typeface="汉仪时光体W" panose="00020600040101010101" pitchFamily="18" charset="-122"/>
                <a:ea typeface="汉仪时光体W" panose="00020600040101010101" pitchFamily="18" charset="-122"/>
              </a:rPr>
              <a:t>单击此处添加文本</a:t>
            </a:r>
          </a:p>
        </p:txBody>
      </p:sp>
      <p:sp>
        <p:nvSpPr>
          <p:cNvPr id="24" name="TextBox 23"/>
          <p:cNvSpPr txBox="1"/>
          <p:nvPr/>
        </p:nvSpPr>
        <p:spPr>
          <a:xfrm>
            <a:off x="5956056" y="3535867"/>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r>
              <a:rPr lang="zh-CN" altLang="en-US" dirty="0">
                <a:solidFill>
                  <a:srgbClr val="002060"/>
                </a:solidFill>
                <a:latin typeface="汉仪时光体W" panose="00020600040101010101" pitchFamily="18" charset="-122"/>
                <a:ea typeface="汉仪时光体W" panose="00020600040101010101" pitchFamily="18" charset="-122"/>
              </a:rPr>
              <a:t>单击此处添加文本</a:t>
            </a:r>
            <a:endParaRPr lang="en-US" altLang="zh-CN" dirty="0">
              <a:solidFill>
                <a:srgbClr val="002060"/>
              </a:solidFill>
              <a:latin typeface="汉仪时光体W" panose="00020600040101010101" pitchFamily="18" charset="-122"/>
              <a:ea typeface="汉仪时光体W" panose="00020600040101010101" pitchFamily="18" charset="-122"/>
            </a:endParaRPr>
          </a:p>
          <a:p>
            <a:r>
              <a:rPr lang="zh-CN" altLang="en-US" dirty="0">
                <a:solidFill>
                  <a:srgbClr val="002060"/>
                </a:solidFill>
                <a:latin typeface="汉仪时光体W" panose="00020600040101010101" pitchFamily="18" charset="-122"/>
                <a:ea typeface="汉仪时光体W" panose="00020600040101010101" pitchFamily="18" charset="-122"/>
              </a:rPr>
              <a:t>单击此处添加文本</a:t>
            </a:r>
          </a:p>
        </p:txBody>
      </p:sp>
      <p:sp>
        <p:nvSpPr>
          <p:cNvPr id="25" name="TextBox 24"/>
          <p:cNvSpPr txBox="1"/>
          <p:nvPr/>
        </p:nvSpPr>
        <p:spPr>
          <a:xfrm>
            <a:off x="6115443" y="1251840"/>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r>
              <a:rPr lang="zh-CN" altLang="en-US" dirty="0">
                <a:solidFill>
                  <a:srgbClr val="002060"/>
                </a:solidFill>
                <a:latin typeface="汉仪时光体W" panose="00020600040101010101" pitchFamily="18" charset="-122"/>
                <a:ea typeface="汉仪时光体W" panose="00020600040101010101" pitchFamily="18" charset="-122"/>
              </a:rPr>
              <a:t>单击此处添加文本</a:t>
            </a:r>
            <a:endParaRPr lang="en-US" altLang="zh-CN" dirty="0">
              <a:solidFill>
                <a:srgbClr val="002060"/>
              </a:solidFill>
              <a:latin typeface="汉仪时光体W" panose="00020600040101010101" pitchFamily="18" charset="-122"/>
              <a:ea typeface="汉仪时光体W" panose="00020600040101010101" pitchFamily="18" charset="-122"/>
            </a:endParaRPr>
          </a:p>
          <a:p>
            <a:r>
              <a:rPr lang="zh-CN" altLang="en-US" dirty="0">
                <a:solidFill>
                  <a:srgbClr val="002060"/>
                </a:solidFill>
                <a:latin typeface="汉仪时光体W" panose="00020600040101010101" pitchFamily="18" charset="-122"/>
                <a:ea typeface="汉仪时光体W" panose="00020600040101010101" pitchFamily="18" charset="-122"/>
              </a:rPr>
              <a:t>单击此处添加文本</a:t>
            </a:r>
          </a:p>
        </p:txBody>
      </p:sp>
      <p:cxnSp>
        <p:nvCxnSpPr>
          <p:cNvPr id="29" name="直接连接符 28"/>
          <p:cNvCxnSpPr/>
          <p:nvPr/>
        </p:nvCxnSpPr>
        <p:spPr>
          <a:xfrm>
            <a:off x="3090895" y="2039709"/>
            <a:ext cx="383704" cy="223890"/>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420181" y="1508180"/>
            <a:ext cx="678980" cy="682782"/>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25">
                <a:solidFill>
                  <a:schemeClr val="bg1"/>
                </a:solidFill>
                <a:latin typeface="汉仪时光体W" panose="00020600040101010101" pitchFamily="18" charset="-122"/>
                <a:ea typeface="汉仪时光体W" panose="00020600040101010101" pitchFamily="18" charset="-122"/>
              </a:endParaRPr>
            </a:p>
          </p:txBody>
        </p:sp>
        <p:sp>
          <p:nvSpPr>
            <p:cNvPr id="32" name="矩形 31"/>
            <p:cNvSpPr/>
            <p:nvPr/>
          </p:nvSpPr>
          <p:spPr>
            <a:xfrm>
              <a:off x="3004314" y="1707654"/>
              <a:ext cx="553104" cy="311552"/>
            </a:xfrm>
            <a:prstGeom prst="rect">
              <a:avLst/>
            </a:prstGeom>
          </p:spPr>
          <p:txBody>
            <a:bodyPr wrap="none">
              <a:spAutoFit/>
            </a:bodyPr>
            <a:lstStyle/>
            <a:p>
              <a:pPr algn="ctr"/>
              <a:r>
                <a:rPr lang="zh-CN" altLang="en-US" sz="1425" dirty="0">
                  <a:solidFill>
                    <a:schemeClr val="bg1"/>
                  </a:solidFill>
                  <a:latin typeface="汉仪时光体W" panose="00020600040101010101" pitchFamily="18" charset="-122"/>
                  <a:ea typeface="汉仪时光体W" panose="00020600040101010101" pitchFamily="18" charset="-122"/>
                </a:rPr>
                <a:t>文本</a:t>
              </a:r>
              <a:endParaRPr lang="en-US" altLang="zh-CN" sz="1425" dirty="0">
                <a:solidFill>
                  <a:schemeClr val="bg1"/>
                </a:solidFill>
                <a:latin typeface="汉仪时光体W" panose="00020600040101010101" pitchFamily="18" charset="-122"/>
                <a:ea typeface="汉仪时光体W" panose="00020600040101010101" pitchFamily="18" charset="-122"/>
              </a:endParaRPr>
            </a:p>
          </p:txBody>
        </p:sp>
      </p:grpSp>
      <p:grpSp>
        <p:nvGrpSpPr>
          <p:cNvPr id="33" name="组合 32"/>
          <p:cNvGrpSpPr/>
          <p:nvPr/>
        </p:nvGrpSpPr>
        <p:grpSpPr>
          <a:xfrm>
            <a:off x="2364942" y="3319976"/>
            <a:ext cx="726640" cy="730709"/>
            <a:chOff x="2904200" y="3340606"/>
            <a:chExt cx="730540" cy="730540"/>
          </a:xfrm>
        </p:grpSpPr>
        <p:sp>
          <p:nvSpPr>
            <p:cNvPr id="34" name="椭圆 33"/>
            <p:cNvSpPr/>
            <p:nvPr/>
          </p:nvSpPr>
          <p:spPr>
            <a:xfrm>
              <a:off x="2904200" y="3340606"/>
              <a:ext cx="730540" cy="730540"/>
            </a:xfrm>
            <a:prstGeom prst="ellipse">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25">
                <a:solidFill>
                  <a:schemeClr val="bg1"/>
                </a:solidFill>
                <a:latin typeface="汉仪时光体W" panose="00020600040101010101" pitchFamily="18" charset="-122"/>
                <a:ea typeface="汉仪时光体W" panose="00020600040101010101" pitchFamily="18" charset="-122"/>
              </a:endParaRPr>
            </a:p>
          </p:txBody>
        </p:sp>
        <p:sp>
          <p:nvSpPr>
            <p:cNvPr id="35" name="矩形 34"/>
            <p:cNvSpPr/>
            <p:nvPr/>
          </p:nvSpPr>
          <p:spPr>
            <a:xfrm>
              <a:off x="2992917" y="3549784"/>
              <a:ext cx="553104" cy="311552"/>
            </a:xfrm>
            <a:prstGeom prst="rect">
              <a:avLst/>
            </a:prstGeom>
          </p:spPr>
          <p:txBody>
            <a:bodyPr wrap="none">
              <a:spAutoFit/>
            </a:bodyPr>
            <a:lstStyle/>
            <a:p>
              <a:pPr algn="ctr"/>
              <a:r>
                <a:rPr lang="zh-CN" altLang="en-US" sz="1425" dirty="0">
                  <a:solidFill>
                    <a:schemeClr val="bg1"/>
                  </a:solidFill>
                  <a:latin typeface="汉仪时光体W" panose="00020600040101010101" pitchFamily="18" charset="-122"/>
                  <a:ea typeface="汉仪时光体W" panose="00020600040101010101" pitchFamily="18" charset="-122"/>
                </a:rPr>
                <a:t>文本</a:t>
              </a:r>
              <a:endParaRPr lang="en-US" altLang="zh-CN" sz="1425" dirty="0">
                <a:solidFill>
                  <a:schemeClr val="bg1"/>
                </a:solidFill>
                <a:latin typeface="汉仪时光体W" panose="00020600040101010101" pitchFamily="18" charset="-122"/>
                <a:ea typeface="汉仪时光体W" panose="00020600040101010101" pitchFamily="18" charset="-122"/>
              </a:endParaRPr>
            </a:p>
          </p:txBody>
        </p:sp>
      </p:grpSp>
      <p:grpSp>
        <p:nvGrpSpPr>
          <p:cNvPr id="36" name="组合 35"/>
          <p:cNvGrpSpPr/>
          <p:nvPr/>
        </p:nvGrpSpPr>
        <p:grpSpPr>
          <a:xfrm>
            <a:off x="5193634" y="3297917"/>
            <a:ext cx="770510" cy="774825"/>
            <a:chOff x="5748074" y="3318553"/>
            <a:chExt cx="774646" cy="774646"/>
          </a:xfrm>
        </p:grpSpPr>
        <p:sp>
          <p:nvSpPr>
            <p:cNvPr id="37" name="椭圆 36"/>
            <p:cNvSpPr/>
            <p:nvPr/>
          </p:nvSpPr>
          <p:spPr>
            <a:xfrm>
              <a:off x="5748074" y="3318553"/>
              <a:ext cx="774646" cy="774646"/>
            </a:xfrm>
            <a:prstGeom prst="ellipse">
              <a:avLst/>
            </a:prstGeom>
            <a:solidFill>
              <a:schemeClr val="accent1"/>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775">
                <a:latin typeface="汉仪时光体W" panose="00020600040101010101" pitchFamily="18" charset="-122"/>
                <a:ea typeface="汉仪时光体W" panose="00020600040101010101" pitchFamily="18" charset="-122"/>
              </a:endParaRPr>
            </a:p>
          </p:txBody>
        </p:sp>
        <p:sp>
          <p:nvSpPr>
            <p:cNvPr id="38" name="矩形 37"/>
            <p:cNvSpPr/>
            <p:nvPr/>
          </p:nvSpPr>
          <p:spPr>
            <a:xfrm>
              <a:off x="5858843" y="3560117"/>
              <a:ext cx="553104" cy="311552"/>
            </a:xfrm>
            <a:prstGeom prst="rect">
              <a:avLst/>
            </a:prstGeom>
          </p:spPr>
          <p:txBody>
            <a:bodyPr wrap="none">
              <a:spAutoFit/>
            </a:bodyPr>
            <a:lstStyle/>
            <a:p>
              <a:pPr algn="ctr"/>
              <a:r>
                <a:rPr lang="zh-CN" altLang="en-US" sz="1425" dirty="0">
                  <a:solidFill>
                    <a:schemeClr val="bg1"/>
                  </a:solidFill>
                  <a:latin typeface="汉仪时光体W" panose="00020600040101010101" pitchFamily="18" charset="-122"/>
                  <a:ea typeface="汉仪时光体W" panose="00020600040101010101" pitchFamily="18" charset="-122"/>
                </a:rPr>
                <a:t>文本</a:t>
              </a:r>
              <a:endParaRPr lang="en-US" altLang="zh-CN" sz="1425" dirty="0">
                <a:solidFill>
                  <a:schemeClr val="bg1"/>
                </a:solidFill>
                <a:latin typeface="汉仪时光体W" panose="00020600040101010101" pitchFamily="18" charset="-122"/>
                <a:ea typeface="汉仪时光体W" panose="00020600040101010101" pitchFamily="18" charset="-122"/>
              </a:endParaRPr>
            </a:p>
          </p:txBody>
        </p:sp>
      </p:grpSp>
      <p:grpSp>
        <p:nvGrpSpPr>
          <p:cNvPr id="39" name="组合 38"/>
          <p:cNvGrpSpPr/>
          <p:nvPr/>
        </p:nvGrpSpPr>
        <p:grpSpPr>
          <a:xfrm>
            <a:off x="5403779" y="1099709"/>
            <a:ext cx="779960" cy="784328"/>
            <a:chOff x="5959347" y="1120854"/>
            <a:chExt cx="784146" cy="784146"/>
          </a:xfrm>
        </p:grpSpPr>
        <p:sp>
          <p:nvSpPr>
            <p:cNvPr id="40" name="椭圆 39"/>
            <p:cNvSpPr/>
            <p:nvPr/>
          </p:nvSpPr>
          <p:spPr>
            <a:xfrm>
              <a:off x="5959347" y="1120854"/>
              <a:ext cx="784146" cy="784146"/>
            </a:xfrm>
            <a:prstGeom prst="ellipse">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25">
                <a:solidFill>
                  <a:schemeClr val="bg1"/>
                </a:solidFill>
                <a:latin typeface="汉仪时光体W" panose="00020600040101010101" pitchFamily="18" charset="-122"/>
                <a:ea typeface="汉仪时光体W" panose="00020600040101010101" pitchFamily="18" charset="-122"/>
              </a:endParaRPr>
            </a:p>
          </p:txBody>
        </p:sp>
        <p:sp>
          <p:nvSpPr>
            <p:cNvPr id="41" name="矩形 40"/>
            <p:cNvSpPr/>
            <p:nvPr/>
          </p:nvSpPr>
          <p:spPr>
            <a:xfrm>
              <a:off x="6074869" y="1356781"/>
              <a:ext cx="553104" cy="311552"/>
            </a:xfrm>
            <a:prstGeom prst="rect">
              <a:avLst/>
            </a:prstGeom>
          </p:spPr>
          <p:txBody>
            <a:bodyPr wrap="none">
              <a:spAutoFit/>
            </a:bodyPr>
            <a:lstStyle/>
            <a:p>
              <a:pPr algn="ctr"/>
              <a:r>
                <a:rPr lang="zh-CN" altLang="en-US" sz="1425" dirty="0">
                  <a:solidFill>
                    <a:schemeClr val="bg1"/>
                  </a:solidFill>
                  <a:latin typeface="汉仪时光体W" panose="00020600040101010101" pitchFamily="18" charset="-122"/>
                  <a:ea typeface="汉仪时光体W" panose="00020600040101010101" pitchFamily="18" charset="-122"/>
                </a:rPr>
                <a:t>文本</a:t>
              </a:r>
              <a:endParaRPr lang="en-US" altLang="zh-CN" sz="1425" dirty="0">
                <a:solidFill>
                  <a:schemeClr val="bg1"/>
                </a:solidFill>
                <a:latin typeface="汉仪时光体W" panose="00020600040101010101" pitchFamily="18" charset="-122"/>
                <a:ea typeface="汉仪时光体W" panose="00020600040101010101" pitchFamily="18" charset="-122"/>
              </a:endParaRPr>
            </a:p>
          </p:txBody>
        </p:sp>
      </p:grpSp>
      <p:pic>
        <p:nvPicPr>
          <p:cNvPr id="4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3782" y="1609237"/>
            <a:ext cx="1383421" cy="20861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TextBox 14"/>
          <p:cNvSpPr txBox="1"/>
          <p:nvPr/>
        </p:nvSpPr>
        <p:spPr>
          <a:xfrm>
            <a:off x="1325674"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45" name="图片 44"/>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46" name="图片 45"/>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47" name="图片 46"/>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7250969" y="173413"/>
            <a:ext cx="1893031" cy="1412662"/>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80">
                                          <p:stCondLst>
                                            <p:cond delay="0"/>
                                          </p:stCondLst>
                                        </p:cTn>
                                        <p:tgtEl>
                                          <p:spTgt spid="45"/>
                                        </p:tgtEl>
                                      </p:cBhvr>
                                    </p:animEffect>
                                    <p:anim calcmode="lin" valueType="num">
                                      <p:cBhvr>
                                        <p:cTn id="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3" dur="26">
                                          <p:stCondLst>
                                            <p:cond delay="650"/>
                                          </p:stCondLst>
                                        </p:cTn>
                                        <p:tgtEl>
                                          <p:spTgt spid="45"/>
                                        </p:tgtEl>
                                      </p:cBhvr>
                                      <p:to x="100000" y="60000"/>
                                    </p:animScale>
                                    <p:animScale>
                                      <p:cBhvr>
                                        <p:cTn id="14" dur="166" decel="50000">
                                          <p:stCondLst>
                                            <p:cond delay="676"/>
                                          </p:stCondLst>
                                        </p:cTn>
                                        <p:tgtEl>
                                          <p:spTgt spid="45"/>
                                        </p:tgtEl>
                                      </p:cBhvr>
                                      <p:to x="100000" y="100000"/>
                                    </p:animScale>
                                    <p:animScale>
                                      <p:cBhvr>
                                        <p:cTn id="15" dur="26">
                                          <p:stCondLst>
                                            <p:cond delay="1312"/>
                                          </p:stCondLst>
                                        </p:cTn>
                                        <p:tgtEl>
                                          <p:spTgt spid="45"/>
                                        </p:tgtEl>
                                      </p:cBhvr>
                                      <p:to x="100000" y="80000"/>
                                    </p:animScale>
                                    <p:animScale>
                                      <p:cBhvr>
                                        <p:cTn id="16" dur="166" decel="50000">
                                          <p:stCondLst>
                                            <p:cond delay="1338"/>
                                          </p:stCondLst>
                                        </p:cTn>
                                        <p:tgtEl>
                                          <p:spTgt spid="45"/>
                                        </p:tgtEl>
                                      </p:cBhvr>
                                      <p:to x="100000" y="100000"/>
                                    </p:animScale>
                                    <p:animScale>
                                      <p:cBhvr>
                                        <p:cTn id="17" dur="26">
                                          <p:stCondLst>
                                            <p:cond delay="1642"/>
                                          </p:stCondLst>
                                        </p:cTn>
                                        <p:tgtEl>
                                          <p:spTgt spid="45"/>
                                        </p:tgtEl>
                                      </p:cBhvr>
                                      <p:to x="100000" y="90000"/>
                                    </p:animScale>
                                    <p:animScale>
                                      <p:cBhvr>
                                        <p:cTn id="18" dur="166" decel="50000">
                                          <p:stCondLst>
                                            <p:cond delay="1668"/>
                                          </p:stCondLst>
                                        </p:cTn>
                                        <p:tgtEl>
                                          <p:spTgt spid="45"/>
                                        </p:tgtEl>
                                      </p:cBhvr>
                                      <p:to x="100000" y="100000"/>
                                    </p:animScale>
                                    <p:animScale>
                                      <p:cBhvr>
                                        <p:cTn id="19" dur="26">
                                          <p:stCondLst>
                                            <p:cond delay="1808"/>
                                          </p:stCondLst>
                                        </p:cTn>
                                        <p:tgtEl>
                                          <p:spTgt spid="45"/>
                                        </p:tgtEl>
                                      </p:cBhvr>
                                      <p:to x="100000" y="95000"/>
                                    </p:animScale>
                                    <p:animScale>
                                      <p:cBhvr>
                                        <p:cTn id="20" dur="166" decel="50000">
                                          <p:stCondLst>
                                            <p:cond delay="1834"/>
                                          </p:stCondLst>
                                        </p:cTn>
                                        <p:tgtEl>
                                          <p:spTgt spid="45"/>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strVal val="#ppt_w*0.70"/>
                                          </p:val>
                                        </p:tav>
                                        <p:tav tm="100000">
                                          <p:val>
                                            <p:strVal val="#ppt_w"/>
                                          </p:val>
                                        </p:tav>
                                      </p:tavLst>
                                    </p:anim>
                                    <p:anim calcmode="lin" valueType="num">
                                      <p:cBhvr>
                                        <p:cTn id="25" dur="500" fill="hold"/>
                                        <p:tgtEl>
                                          <p:spTgt spid="44"/>
                                        </p:tgtEl>
                                        <p:attrNameLst>
                                          <p:attrName>ppt_h</p:attrName>
                                        </p:attrNameLst>
                                      </p:cBhvr>
                                      <p:tavLst>
                                        <p:tav tm="0">
                                          <p:val>
                                            <p:strVal val="#ppt_h"/>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1750" fill="hold"/>
                                        <p:tgtEl>
                                          <p:spTgt spid="47"/>
                                        </p:tgtEl>
                                        <p:attrNameLst>
                                          <p:attrName>ppt_x</p:attrName>
                                        </p:attrNameLst>
                                      </p:cBhvr>
                                      <p:tavLst>
                                        <p:tav tm="0">
                                          <p:val>
                                            <p:strVal val="1+#ppt_w/2"/>
                                          </p:val>
                                        </p:tav>
                                        <p:tav tm="100000">
                                          <p:val>
                                            <p:strVal val="#ppt_x"/>
                                          </p:val>
                                        </p:tav>
                                      </p:tavLst>
                                    </p:anim>
                                    <p:anim calcmode="lin" valueType="num">
                                      <p:cBhvr additive="base">
                                        <p:cTn id="32" dur="1750" fill="hold"/>
                                        <p:tgtEl>
                                          <p:spTgt spid="47"/>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anim calcmode="lin" valueType="num">
                                      <p:cBhvr>
                                        <p:cTn id="36" dur="500" fill="hold"/>
                                        <p:tgtEl>
                                          <p:spTgt spid="42"/>
                                        </p:tgtEl>
                                        <p:attrNameLst>
                                          <p:attrName>ppt_x</p:attrName>
                                        </p:attrNameLst>
                                      </p:cBhvr>
                                      <p:tavLst>
                                        <p:tav tm="0">
                                          <p:val>
                                            <p:strVal val="#ppt_x"/>
                                          </p:val>
                                        </p:tav>
                                        <p:tav tm="100000">
                                          <p:val>
                                            <p:strVal val="#ppt_x"/>
                                          </p:val>
                                        </p:tav>
                                      </p:tavLst>
                                    </p:anim>
                                    <p:anim calcmode="lin" valueType="num">
                                      <p:cBhvr>
                                        <p:cTn id="37" dur="5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2"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par>
                                <p:cTn id="48" presetID="22" presetClass="entr" presetSubtype="2"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75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75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750"/>
                                        <p:tgtEl>
                                          <p:spTgt spid="36"/>
                                        </p:tgtEl>
                                      </p:cBhvr>
                                    </p:animEffect>
                                  </p:childTnLst>
                                </p:cTn>
                              </p:par>
                              <p:par>
                                <p:cTn id="61" presetID="10"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750"/>
                                        <p:tgtEl>
                                          <p:spTgt spid="33"/>
                                        </p:tgtEl>
                                      </p:cBhvr>
                                    </p:animEffect>
                                  </p:childTnLst>
                                </p:cTn>
                              </p:par>
                            </p:childTnLst>
                          </p:cTn>
                        </p:par>
                        <p:par>
                          <p:cTn id="64" fill="hold">
                            <p:stCondLst>
                              <p:cond delay="3500"/>
                            </p:stCondLst>
                            <p:childTnLst>
                              <p:par>
                                <p:cTn id="65" presetID="14" presetClass="entr" presetSubtype="1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randombar(horizontal)">
                                      <p:cBhvr>
                                        <p:cTn id="67" dur="500"/>
                                        <p:tgtEl>
                                          <p:spTgt spid="25"/>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randombar(horizontal)">
                                      <p:cBhvr>
                                        <p:cTn id="70" dur="500"/>
                                        <p:tgtEl>
                                          <p:spTgt spid="24"/>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9960" y="2670572"/>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1366" y="4254104"/>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3183731"/>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774455"/>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9103" y="4780360"/>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781301" y="2777906"/>
            <a:ext cx="365164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050" dirty="0">
                <a:solidFill>
                  <a:srgbClr val="3F3E3F"/>
                </a:solidFill>
                <a:latin typeface="华康方圆体W7" pitchFamily="81" charset="-122"/>
                <a:ea typeface="华康方圆体W7" pitchFamily="81" charset="-122"/>
                <a:sym typeface="Arial" panose="020B0604020202020204" pitchFamily="34" charset="0"/>
              </a:rPr>
              <a:t>点击此处添加文本点击此处添加文本点击此处添加文本</a:t>
            </a:r>
          </a:p>
        </p:txBody>
      </p:sp>
      <p:sp>
        <p:nvSpPr>
          <p:cNvPr id="5129" name="文本框 10"/>
          <p:cNvSpPr txBox="1">
            <a:spLocks noChangeArrowheads="1"/>
          </p:cNvSpPr>
          <p:nvPr/>
        </p:nvSpPr>
        <p:spPr bwMode="auto">
          <a:xfrm>
            <a:off x="2668191" y="204685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华康方圆体W7" pitchFamily="81" charset="-122"/>
                <a:ea typeface="华康方圆体W7" pitchFamily="81" charset="-122"/>
              </a:rPr>
              <a:t>点击此处添加目录</a:t>
            </a:r>
            <a:r>
              <a:rPr lang="en-US" altLang="zh-CN" sz="3300" b="1" dirty="0">
                <a:solidFill>
                  <a:srgbClr val="002060"/>
                </a:solidFill>
                <a:latin typeface="华康方圆体W7" pitchFamily="81" charset="-122"/>
                <a:ea typeface="华康方圆体W7" pitchFamily="81" charset="-122"/>
              </a:rPr>
              <a:t>4</a:t>
            </a:r>
            <a:endParaRPr lang="zh-CN" altLang="en-US" sz="3300" b="1" dirty="0">
              <a:solidFill>
                <a:srgbClr val="002060"/>
              </a:solidFill>
              <a:latin typeface="华康方圆体W7" pitchFamily="81" charset="-122"/>
              <a:ea typeface="华康方圆体W7" pitchFamily="81" charset="-122"/>
            </a:endParaRPr>
          </a:p>
        </p:txBody>
      </p:sp>
      <p:sp>
        <p:nvSpPr>
          <p:cNvPr id="5130" name="文本框 1"/>
          <p:cNvSpPr txBox="1">
            <a:spLocks noChangeArrowheads="1"/>
          </p:cNvSpPr>
          <p:nvPr/>
        </p:nvSpPr>
        <p:spPr bwMode="auto">
          <a:xfrm>
            <a:off x="2727723" y="132057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rgbClr val="FF0066"/>
                </a:solidFill>
                <a:latin typeface="Impact" panose="020B0806030902050204" pitchFamily="34" charset="0"/>
              </a:rPr>
              <a:t>Part 4</a:t>
            </a:r>
            <a:endParaRPr lang="zh-CN" altLang="en-US" sz="4050" dirty="0">
              <a:solidFill>
                <a:srgbClr val="FF0066"/>
              </a:solidFill>
              <a:latin typeface="Impact" panose="020B0806030902050204"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10269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73429" y="147416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rotWithShape="1">
          <a:blip r:embed="rId10">
            <a:extLst>
              <a:ext uri="{28A0092B-C50C-407E-A947-70E740481C1C}">
                <a14:useLocalDpi xmlns:a14="http://schemas.microsoft.com/office/drawing/2010/main" val="0"/>
              </a:ext>
            </a:extLst>
          </a:blip>
          <a:srcRect l="32176" t="9563" r="58896" b="64057"/>
          <a:stretch>
            <a:fillRect/>
          </a:stretch>
        </p:blipFill>
        <p:spPr>
          <a:xfrm>
            <a:off x="170259" y="129171"/>
            <a:ext cx="1588933" cy="1344994"/>
          </a:xfrm>
          <a:prstGeom prst="rect">
            <a:avLst/>
          </a:prstGeom>
        </p:spPr>
      </p:pic>
      <p:pic>
        <p:nvPicPr>
          <p:cNvPr id="13" name="图片 12"/>
          <p:cNvPicPr>
            <a:picLocks noChangeAspect="1"/>
          </p:cNvPicPr>
          <p:nvPr/>
        </p:nvPicPr>
        <p:blipFill rotWithShape="1">
          <a:blip r:embed="rId10">
            <a:extLst>
              <a:ext uri="{28A0092B-C50C-407E-A947-70E740481C1C}">
                <a14:useLocalDpi xmlns:a14="http://schemas.microsoft.com/office/drawing/2010/main" val="0"/>
              </a:ext>
            </a:extLst>
          </a:blip>
          <a:srcRect l="36788" t="38615" r="45422" b="15040"/>
          <a:stretch>
            <a:fillRect/>
          </a:stretch>
        </p:blipFill>
        <p:spPr>
          <a:xfrm>
            <a:off x="7371835" y="520395"/>
            <a:ext cx="1465693" cy="1093764"/>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129"/>
                                        </p:tgtEl>
                                        <p:attrNameLst>
                                          <p:attrName>style.visibility</p:attrName>
                                        </p:attrNameLst>
                                      </p:cBhvr>
                                      <p:to>
                                        <p:strVal val="visible"/>
                                      </p:to>
                                    </p:set>
                                    <p:anim by="(-#ppt_w*2)" calcmode="lin" valueType="num">
                                      <p:cBhvr rctx="PPT">
                                        <p:cTn id="13" dur="500" autoRev="1" fill="hold">
                                          <p:stCondLst>
                                            <p:cond delay="0"/>
                                          </p:stCondLst>
                                        </p:cTn>
                                        <p:tgtEl>
                                          <p:spTgt spid="5129"/>
                                        </p:tgtEl>
                                        <p:attrNameLst>
                                          <p:attrName>ppt_w</p:attrName>
                                        </p:attrNameLst>
                                      </p:cBhvr>
                                    </p:anim>
                                    <p:anim by="(#ppt_w*0.50)" calcmode="lin" valueType="num">
                                      <p:cBhvr>
                                        <p:cTn id="14" dur="500" decel="50000" autoRev="1" fill="hold">
                                          <p:stCondLst>
                                            <p:cond delay="0"/>
                                          </p:stCondLst>
                                        </p:cTn>
                                        <p:tgtEl>
                                          <p:spTgt spid="5129"/>
                                        </p:tgtEl>
                                        <p:attrNameLst>
                                          <p:attrName>ppt_x</p:attrName>
                                        </p:attrNameLst>
                                      </p:cBhvr>
                                    </p:anim>
                                    <p:anim from="(-#ppt_h/2)" to="(#ppt_y)" calcmode="lin" valueType="num">
                                      <p:cBhvr>
                                        <p:cTn id="15" dur="1000" fill="hold">
                                          <p:stCondLst>
                                            <p:cond delay="0"/>
                                          </p:stCondLst>
                                        </p:cTn>
                                        <p:tgtEl>
                                          <p:spTgt spid="5129"/>
                                        </p:tgtEl>
                                        <p:attrNameLst>
                                          <p:attrName>ppt_y</p:attrName>
                                        </p:attrNameLst>
                                      </p:cBhvr>
                                    </p:anim>
                                    <p:animRot by="21600000">
                                      <p:cBhvr>
                                        <p:cTn id="16" dur="1000" fill="hold">
                                          <p:stCondLst>
                                            <p:cond delay="0"/>
                                          </p:stCondLst>
                                        </p:cTn>
                                        <p:tgtEl>
                                          <p:spTgt spid="5129"/>
                                        </p:tgtEl>
                                        <p:attrNameLst>
                                          <p:attrName>r</p:attrName>
                                        </p:attrNameLst>
                                      </p:cBhvr>
                                    </p:animRot>
                                  </p:childTnLst>
                                </p:cTn>
                              </p:par>
                            </p:childTnLst>
                          </p:cTn>
                        </p:par>
                        <p:par>
                          <p:cTn id="17" fill="hold">
                            <p:stCondLst>
                              <p:cond delay="2299"/>
                            </p:stCondLst>
                            <p:childTnLst>
                              <p:par>
                                <p:cTn id="18" presetID="22" presetClass="entr" presetSubtype="1"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up)">
                                      <p:cBhvr>
                                        <p:cTn id="20" dur="1000"/>
                                        <p:tgtEl>
                                          <p:spTgt spid="512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750" fill="hold"/>
                                        <p:tgtEl>
                                          <p:spTgt spid="13"/>
                                        </p:tgtEl>
                                        <p:attrNameLst>
                                          <p:attrName>ppt_x</p:attrName>
                                        </p:attrNameLst>
                                      </p:cBhvr>
                                      <p:tavLst>
                                        <p:tav tm="0">
                                          <p:val>
                                            <p:strVal val="1+#ppt_w/2"/>
                                          </p:val>
                                        </p:tav>
                                        <p:tav tm="100000">
                                          <p:val>
                                            <p:strVal val="#ppt_x"/>
                                          </p:val>
                                        </p:tav>
                                      </p:tavLst>
                                    </p:anim>
                                    <p:anim calcmode="lin" valueType="num">
                                      <p:cBhvr additive="base">
                                        <p:cTn id="44" dur="1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63094" y="320919"/>
            <a:ext cx="1487091" cy="85408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pPr>
            <a:r>
              <a:rPr lang="zh-CN" altLang="en-US" sz="4950" spc="38" dirty="0">
                <a:ln w="11430"/>
                <a:solidFill>
                  <a:schemeClr val="accent5">
                    <a:lumMod val="50000"/>
                  </a:schemeClr>
                </a:solidFill>
                <a:effectLst>
                  <a:outerShdw blurRad="76200" dist="50800" dir="5400000" algn="tl" rotWithShape="0">
                    <a:srgbClr val="000000">
                      <a:alpha val="65000"/>
                    </a:srgbClr>
                  </a:outerShdw>
                </a:effectLst>
                <a:latin typeface="华康方圆体W7" pitchFamily="81" charset="-122"/>
                <a:ea typeface="华康方圆体W7" pitchFamily="81" charset="-122"/>
              </a:rPr>
              <a:t>目录</a:t>
            </a:r>
          </a:p>
        </p:txBody>
      </p:sp>
      <p:grpSp>
        <p:nvGrpSpPr>
          <p:cNvPr id="2" name="组合 1"/>
          <p:cNvGrpSpPr/>
          <p:nvPr/>
        </p:nvGrpSpPr>
        <p:grpSpPr>
          <a:xfrm>
            <a:off x="2388586" y="1334820"/>
            <a:ext cx="835819" cy="506015"/>
            <a:chOff x="995374" y="2209801"/>
            <a:chExt cx="1114425" cy="674687"/>
          </a:xfrm>
        </p:grpSpPr>
        <p:pic>
          <p:nvPicPr>
            <p:cNvPr id="6" name="图片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374" y="2209801"/>
              <a:ext cx="11144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29"/>
            <p:cNvSpPr txBox="1">
              <a:spLocks noChangeArrowheads="1"/>
            </p:cNvSpPr>
            <p:nvPr/>
          </p:nvSpPr>
          <p:spPr bwMode="auto">
            <a:xfrm>
              <a:off x="1506094" y="2316162"/>
              <a:ext cx="5032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1</a:t>
              </a:r>
              <a:endParaRPr lang="zh-CN" altLang="en-US" dirty="0">
                <a:solidFill>
                  <a:schemeClr val="accent2"/>
                </a:solidFill>
                <a:latin typeface="Impact" panose="020B0806030902050204" pitchFamily="34" charset="0"/>
              </a:endParaRPr>
            </a:p>
          </p:txBody>
        </p:sp>
      </p:grpSp>
      <p:grpSp>
        <p:nvGrpSpPr>
          <p:cNvPr id="3" name="组合 2"/>
          <p:cNvGrpSpPr/>
          <p:nvPr/>
        </p:nvGrpSpPr>
        <p:grpSpPr>
          <a:xfrm>
            <a:off x="2288574" y="2106856"/>
            <a:ext cx="916781" cy="533400"/>
            <a:chOff x="862024" y="3239182"/>
            <a:chExt cx="1222375" cy="711200"/>
          </a:xfrm>
        </p:grpSpPr>
        <p:pic>
          <p:nvPicPr>
            <p:cNvPr id="5" name="图片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024" y="3239182"/>
              <a:ext cx="1222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30"/>
            <p:cNvSpPr txBox="1">
              <a:spLocks noChangeArrowheads="1"/>
            </p:cNvSpPr>
            <p:nvPr/>
          </p:nvSpPr>
          <p:spPr bwMode="auto">
            <a:xfrm>
              <a:off x="1402907" y="3370945"/>
              <a:ext cx="5032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2</a:t>
              </a:r>
              <a:endParaRPr lang="zh-CN" altLang="en-US" dirty="0">
                <a:solidFill>
                  <a:schemeClr val="accent2"/>
                </a:solidFill>
                <a:latin typeface="Impact" panose="020B0806030902050204" pitchFamily="34" charset="0"/>
              </a:endParaRPr>
            </a:p>
          </p:txBody>
        </p:sp>
      </p:grpSp>
      <p:sp>
        <p:nvSpPr>
          <p:cNvPr id="11" name="文本框 31"/>
          <p:cNvSpPr txBox="1">
            <a:spLocks noChangeArrowheads="1"/>
          </p:cNvSpPr>
          <p:nvPr/>
        </p:nvSpPr>
        <p:spPr bwMode="auto">
          <a:xfrm>
            <a:off x="3305366" y="1390779"/>
            <a:ext cx="27404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b="1" dirty="0">
                <a:solidFill>
                  <a:srgbClr val="002060"/>
                </a:solidFill>
                <a:latin typeface="华康方圆体W7" pitchFamily="81" charset="-122"/>
                <a:ea typeface="华康方圆体W7" pitchFamily="81" charset="-122"/>
              </a:rPr>
              <a:t>点击此处添加目录</a:t>
            </a:r>
            <a:r>
              <a:rPr lang="en-US" altLang="zh-CN" sz="2100" b="1" dirty="0">
                <a:solidFill>
                  <a:srgbClr val="002060"/>
                </a:solidFill>
                <a:latin typeface="华康方圆体W7" pitchFamily="81" charset="-122"/>
                <a:ea typeface="华康方圆体W7" pitchFamily="81" charset="-122"/>
              </a:rPr>
              <a:t>1</a:t>
            </a:r>
            <a:endParaRPr lang="zh-CN" altLang="en-US" sz="2100" b="1" dirty="0">
              <a:solidFill>
                <a:srgbClr val="002060"/>
              </a:solidFill>
              <a:latin typeface="华康方圆体W7" pitchFamily="81" charset="-122"/>
              <a:ea typeface="华康方圆体W7" pitchFamily="81" charset="-122"/>
            </a:endParaRPr>
          </a:p>
        </p:txBody>
      </p:sp>
      <p:sp>
        <p:nvSpPr>
          <p:cNvPr id="12" name="文本框 32"/>
          <p:cNvSpPr txBox="1">
            <a:spLocks noChangeArrowheads="1"/>
          </p:cNvSpPr>
          <p:nvPr/>
        </p:nvSpPr>
        <p:spPr bwMode="auto">
          <a:xfrm>
            <a:off x="3305367" y="2164402"/>
            <a:ext cx="26714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b="1" dirty="0">
                <a:solidFill>
                  <a:srgbClr val="002060"/>
                </a:solidFill>
                <a:latin typeface="华康方圆体W7" pitchFamily="81" charset="-122"/>
                <a:ea typeface="华康方圆体W7" pitchFamily="81" charset="-122"/>
              </a:rPr>
              <a:t>点击此处添加目录</a:t>
            </a:r>
            <a:r>
              <a:rPr lang="en-US" altLang="zh-CN" sz="2100" b="1" dirty="0">
                <a:solidFill>
                  <a:srgbClr val="002060"/>
                </a:solidFill>
                <a:latin typeface="华康方圆体W7" pitchFamily="81" charset="-122"/>
                <a:ea typeface="华康方圆体W7" pitchFamily="81" charset="-122"/>
              </a:rPr>
              <a:t>2</a:t>
            </a:r>
            <a:endParaRPr lang="zh-CN" altLang="en-US" sz="2100" b="1" dirty="0">
              <a:solidFill>
                <a:srgbClr val="002060"/>
              </a:solidFill>
              <a:latin typeface="华康方圆体W7" pitchFamily="81" charset="-122"/>
              <a:ea typeface="华康方圆体W7" pitchFamily="81" charset="-122"/>
            </a:endParaRPr>
          </a:p>
        </p:txBody>
      </p:sp>
      <p:grpSp>
        <p:nvGrpSpPr>
          <p:cNvPr id="19" name="组合 18"/>
          <p:cNvGrpSpPr/>
          <p:nvPr/>
        </p:nvGrpSpPr>
        <p:grpSpPr>
          <a:xfrm>
            <a:off x="2334159" y="2850147"/>
            <a:ext cx="871196" cy="506016"/>
            <a:chOff x="995374" y="4230237"/>
            <a:chExt cx="1161595" cy="674688"/>
          </a:xfrm>
        </p:grpSpPr>
        <p:pic>
          <p:nvPicPr>
            <p:cNvPr id="14" name="图片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374" y="4230237"/>
              <a:ext cx="11144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35"/>
            <p:cNvSpPr txBox="1">
              <a:spLocks noChangeArrowheads="1"/>
            </p:cNvSpPr>
            <p:nvPr/>
          </p:nvSpPr>
          <p:spPr bwMode="auto">
            <a:xfrm>
              <a:off x="1506094" y="4336600"/>
              <a:ext cx="6508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3</a:t>
              </a:r>
              <a:endParaRPr lang="zh-CN" altLang="en-US" dirty="0">
                <a:solidFill>
                  <a:schemeClr val="accent2"/>
                </a:solidFill>
                <a:latin typeface="Impact" panose="020B0806030902050204" pitchFamily="34" charset="0"/>
              </a:endParaRPr>
            </a:p>
          </p:txBody>
        </p:sp>
      </p:grpSp>
      <p:grpSp>
        <p:nvGrpSpPr>
          <p:cNvPr id="20" name="组合 19"/>
          <p:cNvGrpSpPr/>
          <p:nvPr/>
        </p:nvGrpSpPr>
        <p:grpSpPr>
          <a:xfrm>
            <a:off x="2288574" y="3634259"/>
            <a:ext cx="916781" cy="532210"/>
            <a:chOff x="862024" y="5275720"/>
            <a:chExt cx="1222375" cy="709613"/>
          </a:xfrm>
        </p:grpSpPr>
        <p:pic>
          <p:nvPicPr>
            <p:cNvPr id="13" name="图片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024" y="5275720"/>
              <a:ext cx="12223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36"/>
            <p:cNvSpPr txBox="1">
              <a:spLocks noChangeArrowheads="1"/>
            </p:cNvSpPr>
            <p:nvPr/>
          </p:nvSpPr>
          <p:spPr bwMode="auto">
            <a:xfrm>
              <a:off x="1402907" y="5407483"/>
              <a:ext cx="50323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accent2"/>
                  </a:solidFill>
                  <a:latin typeface="Impact" panose="020B0806030902050204" pitchFamily="34" charset="0"/>
                </a:rPr>
                <a:t>4</a:t>
              </a:r>
              <a:endParaRPr lang="zh-CN" altLang="en-US" dirty="0">
                <a:solidFill>
                  <a:schemeClr val="accent2"/>
                </a:solidFill>
                <a:latin typeface="Impact" panose="020B0806030902050204" pitchFamily="34" charset="0"/>
              </a:endParaRPr>
            </a:p>
          </p:txBody>
        </p:sp>
      </p:grpSp>
      <p:sp>
        <p:nvSpPr>
          <p:cNvPr id="17" name="文本框 37"/>
          <p:cNvSpPr txBox="1">
            <a:spLocks noChangeArrowheads="1"/>
          </p:cNvSpPr>
          <p:nvPr/>
        </p:nvSpPr>
        <p:spPr bwMode="auto">
          <a:xfrm>
            <a:off x="3305367" y="2925950"/>
            <a:ext cx="29302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b="1" dirty="0">
                <a:solidFill>
                  <a:srgbClr val="002060"/>
                </a:solidFill>
                <a:latin typeface="华康方圆体W7" pitchFamily="81" charset="-122"/>
                <a:ea typeface="华康方圆体W7" pitchFamily="81" charset="-122"/>
              </a:rPr>
              <a:t>点击此处添加目录</a:t>
            </a:r>
            <a:r>
              <a:rPr lang="en-US" altLang="zh-CN" sz="2100" b="1" dirty="0">
                <a:solidFill>
                  <a:srgbClr val="002060"/>
                </a:solidFill>
                <a:latin typeface="华康方圆体W7" pitchFamily="81" charset="-122"/>
                <a:ea typeface="华康方圆体W7" pitchFamily="81" charset="-122"/>
              </a:rPr>
              <a:t>3</a:t>
            </a:r>
            <a:endParaRPr lang="zh-CN" altLang="en-US" sz="2100" b="1" dirty="0">
              <a:solidFill>
                <a:srgbClr val="002060"/>
              </a:solidFill>
              <a:latin typeface="华康方圆体W7" pitchFamily="81" charset="-122"/>
              <a:ea typeface="华康方圆体W7" pitchFamily="81" charset="-122"/>
            </a:endParaRPr>
          </a:p>
        </p:txBody>
      </p:sp>
      <p:sp>
        <p:nvSpPr>
          <p:cNvPr id="18" name="文本框 38"/>
          <p:cNvSpPr txBox="1">
            <a:spLocks noChangeArrowheads="1"/>
          </p:cNvSpPr>
          <p:nvPr/>
        </p:nvSpPr>
        <p:spPr bwMode="auto">
          <a:xfrm>
            <a:off x="3305367" y="3709269"/>
            <a:ext cx="293025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b="1" dirty="0">
                <a:solidFill>
                  <a:srgbClr val="002060"/>
                </a:solidFill>
                <a:latin typeface="华康方圆体W7" pitchFamily="81" charset="-122"/>
                <a:ea typeface="华康方圆体W7" pitchFamily="81" charset="-122"/>
              </a:rPr>
              <a:t>点击此处添加目录</a:t>
            </a:r>
            <a:r>
              <a:rPr lang="en-US" altLang="zh-CN" sz="2100" b="1" dirty="0">
                <a:solidFill>
                  <a:srgbClr val="002060"/>
                </a:solidFill>
                <a:latin typeface="华康方圆体W7" pitchFamily="81" charset="-122"/>
                <a:ea typeface="华康方圆体W7" pitchFamily="81" charset="-122"/>
              </a:rPr>
              <a:t>4</a:t>
            </a:r>
            <a:endParaRPr lang="zh-CN" altLang="en-US" sz="2100" b="1" dirty="0">
              <a:solidFill>
                <a:srgbClr val="002060"/>
              </a:solidFill>
              <a:latin typeface="华康方圆体W7" pitchFamily="81" charset="-122"/>
              <a:ea typeface="华康方圆体W7" pitchFamily="81" charset="-122"/>
            </a:endParaRPr>
          </a:p>
        </p:txBody>
      </p:sp>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r="86893" b="60724"/>
          <a:stretch>
            <a:fillRect/>
          </a:stretch>
        </p:blipFill>
        <p:spPr>
          <a:xfrm>
            <a:off x="253886" y="0"/>
            <a:ext cx="1974860" cy="1695218"/>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t="49396" r="79126" b="10898"/>
          <a:stretch>
            <a:fillRect/>
          </a:stretch>
        </p:blipFill>
        <p:spPr>
          <a:xfrm>
            <a:off x="-366026" y="3047385"/>
            <a:ext cx="3534528" cy="1925907"/>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80039" t="4639" b="17855"/>
          <a:stretch>
            <a:fillRect/>
          </a:stretch>
        </p:blipFill>
        <p:spPr>
          <a:xfrm>
            <a:off x="4893102" y="-328267"/>
            <a:ext cx="4657432" cy="518035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15116" t="34088" r="79334" b="50216"/>
          <a:stretch>
            <a:fillRect/>
          </a:stretch>
        </p:blipFill>
        <p:spPr>
          <a:xfrm>
            <a:off x="4770493" y="433323"/>
            <a:ext cx="954928" cy="7735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250" fill="hold"/>
                                        <p:tgtEl>
                                          <p:spTgt spid="23"/>
                                        </p:tgtEl>
                                        <p:attrNameLst>
                                          <p:attrName>ppt_x</p:attrName>
                                        </p:attrNameLst>
                                      </p:cBhvr>
                                      <p:tavLst>
                                        <p:tav tm="0">
                                          <p:val>
                                            <p:strVal val="0-#ppt_w/2"/>
                                          </p:val>
                                        </p:tav>
                                        <p:tav tm="100000">
                                          <p:val>
                                            <p:strVal val="#ppt_x"/>
                                          </p:val>
                                        </p:tav>
                                      </p:tavLst>
                                    </p:anim>
                                    <p:anim calcmode="lin" valueType="num">
                                      <p:cBhvr additive="base">
                                        <p:cTn id="14" dur="1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250" fill="hold"/>
                                        <p:tgtEl>
                                          <p:spTgt spid="24"/>
                                        </p:tgtEl>
                                        <p:attrNameLst>
                                          <p:attrName>ppt_x</p:attrName>
                                        </p:attrNameLst>
                                      </p:cBhvr>
                                      <p:tavLst>
                                        <p:tav tm="0">
                                          <p:val>
                                            <p:strVal val="1+#ppt_w/2"/>
                                          </p:val>
                                        </p:tav>
                                        <p:tav tm="100000">
                                          <p:val>
                                            <p:strVal val="#ppt_x"/>
                                          </p:val>
                                        </p:tav>
                                      </p:tavLst>
                                    </p:anim>
                                    <p:anim calcmode="lin" valueType="num">
                                      <p:cBhvr additive="base">
                                        <p:cTn id="20" dur="12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500" fill="hold"/>
                                        <p:tgtEl>
                                          <p:spTgt spid="25"/>
                                        </p:tgtEl>
                                        <p:attrNameLst>
                                          <p:attrName>ppt_x</p:attrName>
                                        </p:attrNameLst>
                                      </p:cBhvr>
                                      <p:tavLst>
                                        <p:tav tm="0">
                                          <p:val>
                                            <p:strVal val="0-#ppt_w/2"/>
                                          </p:val>
                                        </p:tav>
                                        <p:tav tm="100000">
                                          <p:val>
                                            <p:strVal val="#ppt_x"/>
                                          </p:val>
                                        </p:tav>
                                      </p:tavLst>
                                    </p:anim>
                                    <p:anim calcmode="lin" valueType="num">
                                      <p:cBhvr additive="base">
                                        <p:cTn id="26" dur="1500" fill="hold"/>
                                        <p:tgtEl>
                                          <p:spTgt spid="25"/>
                                        </p:tgtEl>
                                        <p:attrNameLst>
                                          <p:attrName>ppt_y</p:attrName>
                                        </p:attrNameLst>
                                      </p:cBhvr>
                                      <p:tavLst>
                                        <p:tav tm="0">
                                          <p:val>
                                            <p:strVal val="1+#ppt_h/2"/>
                                          </p:val>
                                        </p:tav>
                                        <p:tav tm="100000">
                                          <p:val>
                                            <p:strVal val="#ppt_y"/>
                                          </p:val>
                                        </p:tav>
                                      </p:tavLst>
                                    </p:anim>
                                  </p:childTnLst>
                                </p:cTn>
                              </p:par>
                              <p:par>
                                <p:cTn id="27" presetID="31" presetClass="entr" presetSubtype="0" fill="hold" grpId="0" nodeType="withEffect">
                                  <p:stCondLst>
                                    <p:cond delay="0"/>
                                  </p:stCondLst>
                                  <p:iterate type="lt">
                                    <p:tmPct val="5000"/>
                                  </p:iterate>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fltVal val="0"/>
                                          </p:val>
                                        </p:tav>
                                        <p:tav tm="100000">
                                          <p:val>
                                            <p:strVal val="#ppt_h"/>
                                          </p:val>
                                        </p:tav>
                                      </p:tavLst>
                                    </p:anim>
                                    <p:anim calcmode="lin" valueType="num">
                                      <p:cBhvr>
                                        <p:cTn id="31" dur="750" fill="hold"/>
                                        <p:tgtEl>
                                          <p:spTgt spid="8"/>
                                        </p:tgtEl>
                                        <p:attrNameLst>
                                          <p:attrName>style.rotation</p:attrName>
                                        </p:attrNameLst>
                                      </p:cBhvr>
                                      <p:tavLst>
                                        <p:tav tm="0">
                                          <p:val>
                                            <p:fltVal val="90"/>
                                          </p:val>
                                        </p:tav>
                                        <p:tav tm="100000">
                                          <p:val>
                                            <p:fltVal val="0"/>
                                          </p:val>
                                        </p:tav>
                                      </p:tavLst>
                                    </p:anim>
                                    <p:animEffect transition="in" filter="fade">
                                      <p:cBhvr>
                                        <p:cTn id="32" dur="750"/>
                                        <p:tgtEl>
                                          <p:spTgt spid="8"/>
                                        </p:tgtEl>
                                      </p:cBhvr>
                                    </p:animEffect>
                                  </p:childTnLst>
                                </p:cTn>
                              </p:par>
                              <p:par>
                                <p:cTn id="33" presetID="42"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750"/>
                                        <p:tgtEl>
                                          <p:spTgt spid="2"/>
                                        </p:tgtEl>
                                      </p:cBhvr>
                                    </p:animEffect>
                                    <p:anim calcmode="lin" valueType="num">
                                      <p:cBhvr>
                                        <p:cTn id="36" dur="750" fill="hold"/>
                                        <p:tgtEl>
                                          <p:spTgt spid="2"/>
                                        </p:tgtEl>
                                        <p:attrNameLst>
                                          <p:attrName>ppt_x</p:attrName>
                                        </p:attrNameLst>
                                      </p:cBhvr>
                                      <p:tavLst>
                                        <p:tav tm="0">
                                          <p:val>
                                            <p:strVal val="#ppt_x"/>
                                          </p:val>
                                        </p:tav>
                                        <p:tav tm="100000">
                                          <p:val>
                                            <p:strVal val="#ppt_x"/>
                                          </p:val>
                                        </p:tav>
                                      </p:tavLst>
                                    </p:anim>
                                    <p:anim calcmode="lin" valueType="num">
                                      <p:cBhvr>
                                        <p:cTn id="37" dur="75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5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anim calcmode="lin" valueType="num">
                                      <p:cBhvr>
                                        <p:cTn id="41" dur="750" fill="hold"/>
                                        <p:tgtEl>
                                          <p:spTgt spid="3"/>
                                        </p:tgtEl>
                                        <p:attrNameLst>
                                          <p:attrName>ppt_x</p:attrName>
                                        </p:attrNameLst>
                                      </p:cBhvr>
                                      <p:tavLst>
                                        <p:tav tm="0">
                                          <p:val>
                                            <p:strVal val="#ppt_x"/>
                                          </p:val>
                                        </p:tav>
                                        <p:tav tm="100000">
                                          <p:val>
                                            <p:strVal val="#ppt_x"/>
                                          </p:val>
                                        </p:tav>
                                      </p:tavLst>
                                    </p:anim>
                                    <p:anim calcmode="lin" valueType="num">
                                      <p:cBhvr>
                                        <p:cTn id="42" dur="750" fill="hold"/>
                                        <p:tgtEl>
                                          <p:spTgt spid="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750"/>
                                        <p:tgtEl>
                                          <p:spTgt spid="19"/>
                                        </p:tgtEl>
                                      </p:cBhvr>
                                    </p:animEffect>
                                    <p:anim calcmode="lin" valueType="num">
                                      <p:cBhvr>
                                        <p:cTn id="46" dur="750" fill="hold"/>
                                        <p:tgtEl>
                                          <p:spTgt spid="19"/>
                                        </p:tgtEl>
                                        <p:attrNameLst>
                                          <p:attrName>ppt_x</p:attrName>
                                        </p:attrNameLst>
                                      </p:cBhvr>
                                      <p:tavLst>
                                        <p:tav tm="0">
                                          <p:val>
                                            <p:strVal val="#ppt_x"/>
                                          </p:val>
                                        </p:tav>
                                        <p:tav tm="100000">
                                          <p:val>
                                            <p:strVal val="#ppt_x"/>
                                          </p:val>
                                        </p:tav>
                                      </p:tavLst>
                                    </p:anim>
                                    <p:anim calcmode="lin" valueType="num">
                                      <p:cBhvr>
                                        <p:cTn id="47" dur="75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750"/>
                                        <p:tgtEl>
                                          <p:spTgt spid="20"/>
                                        </p:tgtEl>
                                      </p:cBhvr>
                                    </p:animEffect>
                                    <p:anim calcmode="lin" valueType="num">
                                      <p:cBhvr>
                                        <p:cTn id="51" dur="750" fill="hold"/>
                                        <p:tgtEl>
                                          <p:spTgt spid="20"/>
                                        </p:tgtEl>
                                        <p:attrNameLst>
                                          <p:attrName>ppt_x</p:attrName>
                                        </p:attrNameLst>
                                      </p:cBhvr>
                                      <p:tavLst>
                                        <p:tav tm="0">
                                          <p:val>
                                            <p:strVal val="#ppt_x"/>
                                          </p:val>
                                        </p:tav>
                                        <p:tav tm="100000">
                                          <p:val>
                                            <p:strVal val="#ppt_x"/>
                                          </p:val>
                                        </p:tav>
                                      </p:tavLst>
                                    </p:anim>
                                    <p:anim calcmode="lin" valueType="num">
                                      <p:cBhvr>
                                        <p:cTn id="52" dur="750" fill="hold"/>
                                        <p:tgtEl>
                                          <p:spTgt spid="20"/>
                                        </p:tgtEl>
                                        <p:attrNameLst>
                                          <p:attrName>ppt_y</p:attrName>
                                        </p:attrNameLst>
                                      </p:cBhvr>
                                      <p:tavLst>
                                        <p:tav tm="0">
                                          <p:val>
                                            <p:strVal val="#ppt_y+.1"/>
                                          </p:val>
                                        </p:tav>
                                        <p:tav tm="100000">
                                          <p:val>
                                            <p:strVal val="#ppt_y"/>
                                          </p:val>
                                        </p:tav>
                                      </p:tavLst>
                                    </p:anim>
                                  </p:childTnLst>
                                </p:cTn>
                              </p:par>
                              <p:par>
                                <p:cTn id="53" presetID="14" presetClass="entr" presetSubtype="10" fill="hold" grpId="0" nodeType="withEffect">
                                  <p:stCondLst>
                                    <p:cond delay="225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750"/>
                                        <p:tgtEl>
                                          <p:spTgt spid="11"/>
                                        </p:tgtEl>
                                      </p:cBhvr>
                                    </p:animEffect>
                                  </p:childTnLst>
                                </p:cTn>
                              </p:par>
                              <p:par>
                                <p:cTn id="56" presetID="14" presetClass="entr" presetSubtype="10" fill="hold" grpId="0" nodeType="withEffect">
                                  <p:stCondLst>
                                    <p:cond delay="225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750"/>
                                        <p:tgtEl>
                                          <p:spTgt spid="12"/>
                                        </p:tgtEl>
                                      </p:cBhvr>
                                    </p:animEffect>
                                  </p:childTnLst>
                                </p:cTn>
                              </p:par>
                              <p:par>
                                <p:cTn id="59" presetID="14" presetClass="entr" presetSubtype="10" fill="hold" grpId="0" nodeType="withEffect">
                                  <p:stCondLst>
                                    <p:cond delay="2250"/>
                                  </p:stCondLst>
                                  <p:childTnLst>
                                    <p:set>
                                      <p:cBhvr>
                                        <p:cTn id="60" dur="1" fill="hold">
                                          <p:stCondLst>
                                            <p:cond delay="0"/>
                                          </p:stCondLst>
                                        </p:cTn>
                                        <p:tgtEl>
                                          <p:spTgt spid="17"/>
                                        </p:tgtEl>
                                        <p:attrNameLst>
                                          <p:attrName>style.visibility</p:attrName>
                                        </p:attrNameLst>
                                      </p:cBhvr>
                                      <p:to>
                                        <p:strVal val="visible"/>
                                      </p:to>
                                    </p:set>
                                    <p:animEffect transition="in" filter="randombar(horizontal)">
                                      <p:cBhvr>
                                        <p:cTn id="61" dur="750"/>
                                        <p:tgtEl>
                                          <p:spTgt spid="17"/>
                                        </p:tgtEl>
                                      </p:cBhvr>
                                    </p:animEffect>
                                  </p:childTnLst>
                                </p:cTn>
                              </p:par>
                              <p:par>
                                <p:cTn id="62" presetID="14" presetClass="entr" presetSubtype="10" fill="hold" grpId="0" nodeType="withEffect">
                                  <p:stCondLst>
                                    <p:cond delay="2250"/>
                                  </p:stCondLst>
                                  <p:childTnLst>
                                    <p:set>
                                      <p:cBhvr>
                                        <p:cTn id="63" dur="1" fill="hold">
                                          <p:stCondLst>
                                            <p:cond delay="0"/>
                                          </p:stCondLst>
                                        </p:cTn>
                                        <p:tgtEl>
                                          <p:spTgt spid="18"/>
                                        </p:tgtEl>
                                        <p:attrNameLst>
                                          <p:attrName>style.visibility</p:attrName>
                                        </p:attrNameLst>
                                      </p:cBhvr>
                                      <p:to>
                                        <p:strVal val="visible"/>
                                      </p:to>
                                    </p:set>
                                    <p:animEffect transition="in" filter="randombar(horizontal)">
                                      <p:cBhvr>
                                        <p:cTn id="6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4942864" y="2514294"/>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6" name="Freeform 17"/>
          <p:cNvSpPr/>
          <p:nvPr/>
        </p:nvSpPr>
        <p:spPr bwMode="auto">
          <a:xfrm>
            <a:off x="3995449" y="2688961"/>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7" name="Freeform 18"/>
          <p:cNvSpPr/>
          <p:nvPr/>
        </p:nvSpPr>
        <p:spPr bwMode="auto">
          <a:xfrm>
            <a:off x="3114353" y="2817577"/>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3"/>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8" name="Freeform 19"/>
          <p:cNvSpPr/>
          <p:nvPr/>
        </p:nvSpPr>
        <p:spPr bwMode="auto">
          <a:xfrm>
            <a:off x="2422740" y="2925552"/>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260">
              <a:defRPr/>
            </a:pPr>
            <a:endParaRPr lang="zh-CN" altLang="en-US" sz="1425" kern="0">
              <a:solidFill>
                <a:srgbClr val="FFFFFF"/>
              </a:solidFill>
              <a:latin typeface="Arial" panose="020B0604020202020204"/>
              <a:ea typeface="宋体" panose="02010600030101010101" pitchFamily="2" charset="-122"/>
            </a:endParaRPr>
          </a:p>
        </p:txBody>
      </p:sp>
      <p:sp>
        <p:nvSpPr>
          <p:cNvPr id="9" name="任意多边形 8"/>
          <p:cNvSpPr/>
          <p:nvPr/>
        </p:nvSpPr>
        <p:spPr bwMode="auto">
          <a:xfrm>
            <a:off x="6231349" y="2846159"/>
            <a:ext cx="1416255"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2"/>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0" name="TextBox 11"/>
          <p:cNvSpPr txBox="1">
            <a:spLocks noChangeArrowheads="1"/>
          </p:cNvSpPr>
          <p:nvPr/>
        </p:nvSpPr>
        <p:spPr bwMode="auto">
          <a:xfrm flipH="1">
            <a:off x="6621490" y="2369798"/>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    </a:t>
            </a:r>
            <a:endParaRPr lang="en-US" altLang="zh-CN" sz="1200" kern="0" dirty="0">
              <a:solidFill>
                <a:schemeClr val="tx2"/>
              </a:solidFill>
              <a:latin typeface="华康方圆体W7" pitchFamily="81" charset="-122"/>
              <a:ea typeface="华康方圆体W7" pitchFamily="81" charset="-122"/>
            </a:endParaRPr>
          </a:p>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a:t>
            </a:r>
            <a:endParaRPr lang="en-US" altLang="zh-CN" sz="1200" kern="0" dirty="0">
              <a:solidFill>
                <a:schemeClr val="tx2"/>
              </a:solidFill>
              <a:latin typeface="华康方圆体W7" pitchFamily="81" charset="-122"/>
              <a:ea typeface="华康方圆体W7" pitchFamily="81" charset="-122"/>
            </a:endParaRPr>
          </a:p>
        </p:txBody>
      </p:sp>
      <p:sp>
        <p:nvSpPr>
          <p:cNvPr id="11" name="TextBox 11"/>
          <p:cNvSpPr txBox="1">
            <a:spLocks noChangeArrowheads="1"/>
          </p:cNvSpPr>
          <p:nvPr/>
        </p:nvSpPr>
        <p:spPr bwMode="auto">
          <a:xfrm flipH="1">
            <a:off x="5163928" y="1693366"/>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    </a:t>
            </a:r>
            <a:endParaRPr lang="en-US" altLang="zh-CN" sz="1200" kern="0" dirty="0">
              <a:solidFill>
                <a:schemeClr val="tx2"/>
              </a:solidFill>
              <a:latin typeface="华康方圆体W7" pitchFamily="81" charset="-122"/>
              <a:ea typeface="华康方圆体W7" pitchFamily="81" charset="-122"/>
            </a:endParaRPr>
          </a:p>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a:t>
            </a:r>
            <a:endParaRPr lang="en-US" altLang="zh-CN" sz="1200" kern="0" dirty="0">
              <a:solidFill>
                <a:schemeClr val="tx2"/>
              </a:solidFill>
              <a:latin typeface="华康方圆体W7" pitchFamily="81" charset="-122"/>
              <a:ea typeface="华康方圆体W7" pitchFamily="81" charset="-122"/>
            </a:endParaRPr>
          </a:p>
        </p:txBody>
      </p:sp>
      <p:sp>
        <p:nvSpPr>
          <p:cNvPr id="12" name="任意多边形 11"/>
          <p:cNvSpPr/>
          <p:nvPr/>
        </p:nvSpPr>
        <p:spPr bwMode="auto">
          <a:xfrm flipH="1">
            <a:off x="1112876" y="3143090"/>
            <a:ext cx="157829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3" name="TextBox 12"/>
          <p:cNvSpPr txBox="1">
            <a:spLocks noChangeArrowheads="1"/>
          </p:cNvSpPr>
          <p:nvPr/>
        </p:nvSpPr>
        <p:spPr bwMode="auto">
          <a:xfrm>
            <a:off x="1052941" y="2666730"/>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    </a:t>
            </a:r>
            <a:endParaRPr lang="en-US" altLang="zh-CN" sz="1200" kern="0" dirty="0">
              <a:solidFill>
                <a:schemeClr val="tx2"/>
              </a:solidFill>
              <a:latin typeface="华康方圆体W7" pitchFamily="81" charset="-122"/>
              <a:ea typeface="华康方圆体W7" pitchFamily="81" charset="-122"/>
            </a:endParaRPr>
          </a:p>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a:t>
            </a:r>
            <a:endParaRPr lang="en-US" altLang="zh-CN" sz="1200" kern="0" dirty="0">
              <a:solidFill>
                <a:schemeClr val="tx2"/>
              </a:solidFill>
              <a:latin typeface="华康方圆体W7" pitchFamily="81" charset="-122"/>
              <a:ea typeface="华康方圆体W7" pitchFamily="81" charset="-122"/>
            </a:endParaRPr>
          </a:p>
        </p:txBody>
      </p:sp>
      <p:sp>
        <p:nvSpPr>
          <p:cNvPr id="14" name="任意多边形 13"/>
          <p:cNvSpPr/>
          <p:nvPr/>
        </p:nvSpPr>
        <p:spPr>
          <a:xfrm>
            <a:off x="4706010" y="2171316"/>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1"/>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5" name="任意多边形 14"/>
          <p:cNvSpPr/>
          <p:nvPr/>
        </p:nvSpPr>
        <p:spPr>
          <a:xfrm flipH="1">
            <a:off x="3065403" y="2164965"/>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3"/>
            </a:solidFill>
            <a:prstDash val="sysDot"/>
            <a:headEnd type="oval" w="med" len="med"/>
            <a:tailEnd type="triangle" w="med" len="med"/>
          </a:ln>
          <a:effectLst/>
        </p:spPr>
        <p:txBody>
          <a:bodyPr lIns="91129" tIns="45565" rIns="91129" bIns="45565" anchor="ctr"/>
          <a:lstStyle/>
          <a:p>
            <a:pPr defTabSz="683260">
              <a:defRPr/>
            </a:pPr>
            <a:endParaRPr lang="zh-CN" altLang="en-US" sz="1425" kern="0">
              <a:solidFill>
                <a:srgbClr val="000000"/>
              </a:solidFill>
              <a:latin typeface="Arial" panose="020B0604020202020204"/>
              <a:ea typeface="宋体" panose="02010600030101010101" pitchFamily="2" charset="-122"/>
            </a:endParaRPr>
          </a:p>
        </p:txBody>
      </p:sp>
      <p:sp>
        <p:nvSpPr>
          <p:cNvPr id="16" name="TextBox 11"/>
          <p:cNvSpPr txBox="1">
            <a:spLocks noChangeArrowheads="1"/>
          </p:cNvSpPr>
          <p:nvPr/>
        </p:nvSpPr>
        <p:spPr bwMode="auto">
          <a:xfrm flipH="1">
            <a:off x="2155885" y="1707658"/>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    </a:t>
            </a:r>
            <a:endParaRPr lang="en-US" altLang="zh-CN" sz="1200" kern="0" dirty="0">
              <a:solidFill>
                <a:schemeClr val="tx2"/>
              </a:solidFill>
              <a:latin typeface="华康方圆体W7" pitchFamily="81" charset="-122"/>
              <a:ea typeface="华康方圆体W7" pitchFamily="81" charset="-122"/>
            </a:endParaRPr>
          </a:p>
          <a:p>
            <a:pPr defTabSz="683260" eaLnBrk="1" hangingPunct="1">
              <a:defRPr/>
            </a:pPr>
            <a:r>
              <a:rPr lang="zh-CN" altLang="en-US" sz="1200" kern="0" dirty="0">
                <a:solidFill>
                  <a:schemeClr val="tx2"/>
                </a:solidFill>
                <a:latin typeface="华康方圆体W7" pitchFamily="81" charset="-122"/>
                <a:ea typeface="华康方圆体W7" pitchFamily="81" charset="-122"/>
              </a:rPr>
              <a:t>点击添加文本</a:t>
            </a:r>
            <a:endParaRPr lang="en-US" altLang="zh-CN" sz="1200" kern="0" dirty="0">
              <a:solidFill>
                <a:schemeClr val="tx2"/>
              </a:solidFill>
              <a:latin typeface="华康方圆体W7" pitchFamily="81" charset="-122"/>
              <a:ea typeface="华康方圆体W7" pitchFamily="81" charset="-122"/>
            </a:endParaRPr>
          </a:p>
        </p:txBody>
      </p:sp>
      <p:sp>
        <p:nvSpPr>
          <p:cNvPr id="17" name="TextBox 14"/>
          <p:cNvSpPr txBox="1"/>
          <p:nvPr/>
        </p:nvSpPr>
        <p:spPr>
          <a:xfrm>
            <a:off x="1358625"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32176" t="9563" r="58896" b="64057"/>
          <a:stretch>
            <a:fillRect/>
          </a:stretch>
        </p:blipFill>
        <p:spPr>
          <a:xfrm>
            <a:off x="443816" y="242044"/>
            <a:ext cx="1013218" cy="857665"/>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36788" t="38615" r="45422" b="15040"/>
          <a:stretch>
            <a:fillRect/>
          </a:stretch>
        </p:blipFill>
        <p:spPr>
          <a:xfrm>
            <a:off x="7087435" y="330572"/>
            <a:ext cx="1893031" cy="1412662"/>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0.70"/>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750" fill="hold"/>
                                        <p:tgtEl>
                                          <p:spTgt spid="20"/>
                                        </p:tgtEl>
                                        <p:attrNameLst>
                                          <p:attrName>ppt_x</p:attrName>
                                        </p:attrNameLst>
                                      </p:cBhvr>
                                      <p:tavLst>
                                        <p:tav tm="0">
                                          <p:val>
                                            <p:strVal val="1+#ppt_w/2"/>
                                          </p:val>
                                        </p:tav>
                                        <p:tav tm="100000">
                                          <p:val>
                                            <p:strVal val="#ppt_x"/>
                                          </p:val>
                                        </p:tav>
                                      </p:tavLst>
                                    </p:anim>
                                    <p:anim calcmode="lin" valueType="num">
                                      <p:cBhvr additive="base">
                                        <p:cTn id="32" dur="1750" fill="hold"/>
                                        <p:tgtEl>
                                          <p:spTgt spid="20"/>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ppt_x</p:attrName>
                                        </p:attrNameLst>
                                      </p:cBhvr>
                                      <p:tavLst>
                                        <p:tav tm="0">
                                          <p:val>
                                            <p:strVal val="#ppt_x-#ppt_w*1.125000"/>
                                          </p:val>
                                        </p:tav>
                                        <p:tav tm="100000">
                                          <p:val>
                                            <p:strVal val="#ppt_x"/>
                                          </p:val>
                                        </p:tav>
                                      </p:tavLst>
                                    </p:anim>
                                    <p:animEffect transition="in" filter="wipe(right)">
                                      <p:cBhvr>
                                        <p:cTn id="37" dur="500"/>
                                        <p:tgtEl>
                                          <p:spTgt spid="8"/>
                                        </p:tgtEl>
                                      </p:cBhvr>
                                    </p:animEffect>
                                  </p:childTnLst>
                                </p:cTn>
                              </p:par>
                            </p:childTnLst>
                          </p:cTn>
                        </p:par>
                        <p:par>
                          <p:cTn id="38" fill="hold">
                            <p:stCondLst>
                              <p:cond delay="2500"/>
                            </p:stCondLst>
                            <p:childTnLst>
                              <p:par>
                                <p:cTn id="39" presetID="1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p:tgtEl>
                                          <p:spTgt spid="7"/>
                                        </p:tgtEl>
                                        <p:attrNameLst>
                                          <p:attrName>ppt_x</p:attrName>
                                        </p:attrNameLst>
                                      </p:cBhvr>
                                      <p:tavLst>
                                        <p:tav tm="0">
                                          <p:val>
                                            <p:strVal val="#ppt_x-#ppt_w*1.125000"/>
                                          </p:val>
                                        </p:tav>
                                        <p:tav tm="100000">
                                          <p:val>
                                            <p:strVal val="#ppt_x"/>
                                          </p:val>
                                        </p:tav>
                                      </p:tavLst>
                                    </p:anim>
                                    <p:animEffect transition="in" filter="wipe(right)">
                                      <p:cBhvr>
                                        <p:cTn id="42" dur="500"/>
                                        <p:tgtEl>
                                          <p:spTgt spid="7"/>
                                        </p:tgtEl>
                                      </p:cBhvr>
                                    </p:animEffect>
                                  </p:childTnLst>
                                </p:cTn>
                              </p:par>
                            </p:childTnLst>
                          </p:cTn>
                        </p:par>
                        <p:par>
                          <p:cTn id="43" fill="hold">
                            <p:stCondLst>
                              <p:cond delay="3000"/>
                            </p:stCondLst>
                            <p:childTnLst>
                              <p:par>
                                <p:cTn id="44" presetID="1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p:tgtEl>
                                          <p:spTgt spid="6"/>
                                        </p:tgtEl>
                                        <p:attrNameLst>
                                          <p:attrName>ppt_x</p:attrName>
                                        </p:attrNameLst>
                                      </p:cBhvr>
                                      <p:tavLst>
                                        <p:tav tm="0">
                                          <p:val>
                                            <p:strVal val="#ppt_x-#ppt_w*1.125000"/>
                                          </p:val>
                                        </p:tav>
                                        <p:tav tm="100000">
                                          <p:val>
                                            <p:strVal val="#ppt_x"/>
                                          </p:val>
                                        </p:tav>
                                      </p:tavLst>
                                    </p:anim>
                                    <p:animEffect transition="in" filter="wipe(right)">
                                      <p:cBhvr>
                                        <p:cTn id="47" dur="500"/>
                                        <p:tgtEl>
                                          <p:spTgt spid="6"/>
                                        </p:tgtEl>
                                      </p:cBhvr>
                                    </p:animEffect>
                                  </p:childTnLst>
                                </p:cTn>
                              </p:par>
                            </p:childTnLst>
                          </p:cTn>
                        </p:par>
                        <p:par>
                          <p:cTn id="48" fill="hold">
                            <p:stCondLst>
                              <p:cond delay="3500"/>
                            </p:stCondLst>
                            <p:childTnLst>
                              <p:par>
                                <p:cTn id="49" presetID="12" presetClass="entr" presetSubtype="8"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p:tgtEl>
                                          <p:spTgt spid="5"/>
                                        </p:tgtEl>
                                        <p:attrNameLst>
                                          <p:attrName>ppt_x</p:attrName>
                                        </p:attrNameLst>
                                      </p:cBhvr>
                                      <p:tavLst>
                                        <p:tav tm="0">
                                          <p:val>
                                            <p:strVal val="#ppt_x-#ppt_w*1.125000"/>
                                          </p:val>
                                        </p:tav>
                                        <p:tav tm="100000">
                                          <p:val>
                                            <p:strVal val="#ppt_x"/>
                                          </p:val>
                                        </p:tav>
                                      </p:tavLst>
                                    </p:anim>
                                    <p:animEffect transition="in" filter="wipe(right)">
                                      <p:cBhvr>
                                        <p:cTn id="52" dur="500"/>
                                        <p:tgtEl>
                                          <p:spTgt spid="5"/>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par>
                                <p:cTn id="57" presetID="2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par>
                                <p:cTn id="60" presetID="22"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2" presetClass="entr" presetSubtype="8"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750" fill="hold"/>
                                        <p:tgtEl>
                                          <p:spTgt spid="13"/>
                                        </p:tgtEl>
                                        <p:attrNameLst>
                                          <p:attrName>ppt_w</p:attrName>
                                        </p:attrNameLst>
                                      </p:cBhvr>
                                      <p:tavLst>
                                        <p:tav tm="0">
                                          <p:val>
                                            <p:fltVal val="0"/>
                                          </p:val>
                                        </p:tav>
                                        <p:tav tm="100000">
                                          <p:val>
                                            <p:strVal val="#ppt_w"/>
                                          </p:val>
                                        </p:tav>
                                      </p:tavLst>
                                    </p:anim>
                                    <p:anim calcmode="lin" valueType="num">
                                      <p:cBhvr>
                                        <p:cTn id="69" dur="750" fill="hold"/>
                                        <p:tgtEl>
                                          <p:spTgt spid="13"/>
                                        </p:tgtEl>
                                        <p:attrNameLst>
                                          <p:attrName>ppt_h</p:attrName>
                                        </p:attrNameLst>
                                      </p:cBhvr>
                                      <p:tavLst>
                                        <p:tav tm="0">
                                          <p:val>
                                            <p:fltVal val="0"/>
                                          </p:val>
                                        </p:tav>
                                        <p:tav tm="100000">
                                          <p:val>
                                            <p:strVal val="#ppt_h"/>
                                          </p:val>
                                        </p:tav>
                                      </p:tavLst>
                                    </p:anim>
                                    <p:animEffect transition="in" filter="fade">
                                      <p:cBhvr>
                                        <p:cTn id="70" dur="750"/>
                                        <p:tgtEl>
                                          <p:spTgt spid="1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750" fill="hold"/>
                                        <p:tgtEl>
                                          <p:spTgt spid="16"/>
                                        </p:tgtEl>
                                        <p:attrNameLst>
                                          <p:attrName>ppt_w</p:attrName>
                                        </p:attrNameLst>
                                      </p:cBhvr>
                                      <p:tavLst>
                                        <p:tav tm="0">
                                          <p:val>
                                            <p:fltVal val="0"/>
                                          </p:val>
                                        </p:tav>
                                        <p:tav tm="100000">
                                          <p:val>
                                            <p:strVal val="#ppt_w"/>
                                          </p:val>
                                        </p:tav>
                                      </p:tavLst>
                                    </p:anim>
                                    <p:anim calcmode="lin" valueType="num">
                                      <p:cBhvr>
                                        <p:cTn id="74" dur="750" fill="hold"/>
                                        <p:tgtEl>
                                          <p:spTgt spid="16"/>
                                        </p:tgtEl>
                                        <p:attrNameLst>
                                          <p:attrName>ppt_h</p:attrName>
                                        </p:attrNameLst>
                                      </p:cBhvr>
                                      <p:tavLst>
                                        <p:tav tm="0">
                                          <p:val>
                                            <p:fltVal val="0"/>
                                          </p:val>
                                        </p:tav>
                                        <p:tav tm="100000">
                                          <p:val>
                                            <p:strVal val="#ppt_h"/>
                                          </p:val>
                                        </p:tav>
                                      </p:tavLst>
                                    </p:anim>
                                    <p:animEffect transition="in" filter="fade">
                                      <p:cBhvr>
                                        <p:cTn id="75" dur="75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750" fill="hold"/>
                                        <p:tgtEl>
                                          <p:spTgt spid="11"/>
                                        </p:tgtEl>
                                        <p:attrNameLst>
                                          <p:attrName>ppt_w</p:attrName>
                                        </p:attrNameLst>
                                      </p:cBhvr>
                                      <p:tavLst>
                                        <p:tav tm="0">
                                          <p:val>
                                            <p:fltVal val="0"/>
                                          </p:val>
                                        </p:tav>
                                        <p:tav tm="100000">
                                          <p:val>
                                            <p:strVal val="#ppt_w"/>
                                          </p:val>
                                        </p:tav>
                                      </p:tavLst>
                                    </p:anim>
                                    <p:anim calcmode="lin" valueType="num">
                                      <p:cBhvr>
                                        <p:cTn id="79" dur="750" fill="hold"/>
                                        <p:tgtEl>
                                          <p:spTgt spid="11"/>
                                        </p:tgtEl>
                                        <p:attrNameLst>
                                          <p:attrName>ppt_h</p:attrName>
                                        </p:attrNameLst>
                                      </p:cBhvr>
                                      <p:tavLst>
                                        <p:tav tm="0">
                                          <p:val>
                                            <p:fltVal val="0"/>
                                          </p:val>
                                        </p:tav>
                                        <p:tav tm="100000">
                                          <p:val>
                                            <p:strVal val="#ppt_h"/>
                                          </p:val>
                                        </p:tav>
                                      </p:tavLst>
                                    </p:anim>
                                    <p:animEffect transition="in" filter="fade">
                                      <p:cBhvr>
                                        <p:cTn id="80" dur="750"/>
                                        <p:tgtEl>
                                          <p:spTgt spid="1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750" fill="hold"/>
                                        <p:tgtEl>
                                          <p:spTgt spid="10"/>
                                        </p:tgtEl>
                                        <p:attrNameLst>
                                          <p:attrName>ppt_w</p:attrName>
                                        </p:attrNameLst>
                                      </p:cBhvr>
                                      <p:tavLst>
                                        <p:tav tm="0">
                                          <p:val>
                                            <p:fltVal val="0"/>
                                          </p:val>
                                        </p:tav>
                                        <p:tav tm="100000">
                                          <p:val>
                                            <p:strVal val="#ppt_w"/>
                                          </p:val>
                                        </p:tav>
                                      </p:tavLst>
                                    </p:anim>
                                    <p:anim calcmode="lin" valueType="num">
                                      <p:cBhvr>
                                        <p:cTn id="84" dur="750" fill="hold"/>
                                        <p:tgtEl>
                                          <p:spTgt spid="10"/>
                                        </p:tgtEl>
                                        <p:attrNameLst>
                                          <p:attrName>ppt_h</p:attrName>
                                        </p:attrNameLst>
                                      </p:cBhvr>
                                      <p:tavLst>
                                        <p:tav tm="0">
                                          <p:val>
                                            <p:fltVal val="0"/>
                                          </p:val>
                                        </p:tav>
                                        <p:tav tm="100000">
                                          <p:val>
                                            <p:strVal val="#ppt_h"/>
                                          </p:val>
                                        </p:tav>
                                      </p:tavLst>
                                    </p:anim>
                                    <p:animEffect transition="in" filter="fade">
                                      <p:cBhvr>
                                        <p:cTn id="8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15041" y="1036903"/>
            <a:ext cx="6695575" cy="2760653"/>
            <a:chOff x="2366283" y="1581150"/>
            <a:chExt cx="4266745" cy="1749425"/>
          </a:xfrm>
        </p:grpSpPr>
        <p:pic>
          <p:nvPicPr>
            <p:cNvPr id="4" name="Picture 2" descr="E:\我图PPT\00001PNG素材\儿童卡通\fwqw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2366283" y="2266951"/>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175828" y="2227262"/>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1015041" y="3699559"/>
            <a:ext cx="7109255" cy="767205"/>
          </a:xfrm>
          <a:prstGeom prst="rect">
            <a:avLst/>
          </a:prstGeom>
          <a:noFill/>
        </p:spPr>
        <p:txBody>
          <a:bodyPr wrap="square" lIns="91129" tIns="45565" rIns="91129" bIns="45565" rtlCol="0">
            <a:spAutoFit/>
          </a:bodyPr>
          <a:lstStyle/>
          <a:p>
            <a:pPr>
              <a:lnSpc>
                <a:spcPct val="150000"/>
              </a:lnSpc>
            </a:pPr>
            <a:r>
              <a:rPr lang="zh-CN" altLang="en-US" sz="975" dirty="0">
                <a:solidFill>
                  <a:schemeClr val="tx2"/>
                </a:solidFill>
                <a:latin typeface="华康方圆体W7" pitchFamily="81" charset="-122"/>
                <a:ea typeface="华康方圆体W7" pitchFamily="81"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9" name="TextBox 14"/>
          <p:cNvSpPr txBox="1"/>
          <p:nvPr/>
        </p:nvSpPr>
        <p:spPr>
          <a:xfrm>
            <a:off x="1358625"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2176" t="9563" r="58896" b="64057"/>
          <a:stretch>
            <a:fillRect/>
          </a:stretch>
        </p:blipFill>
        <p:spPr>
          <a:xfrm>
            <a:off x="443816" y="242044"/>
            <a:ext cx="1013218" cy="857665"/>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36788" t="38615" r="45422" b="15040"/>
          <a:stretch>
            <a:fillRect/>
          </a:stretch>
        </p:blipFill>
        <p:spPr>
          <a:xfrm>
            <a:off x="7087435" y="330572"/>
            <a:ext cx="1893031" cy="1412662"/>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ppt_w*0.7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750" fill="hold"/>
                                        <p:tgtEl>
                                          <p:spTgt spid="12"/>
                                        </p:tgtEl>
                                        <p:attrNameLst>
                                          <p:attrName>ppt_x</p:attrName>
                                        </p:attrNameLst>
                                      </p:cBhvr>
                                      <p:tavLst>
                                        <p:tav tm="0">
                                          <p:val>
                                            <p:strVal val="1+#ppt_w/2"/>
                                          </p:val>
                                        </p:tav>
                                        <p:tav tm="100000">
                                          <p:val>
                                            <p:strVal val="#ppt_x"/>
                                          </p:val>
                                        </p:tav>
                                      </p:tavLst>
                                    </p:anim>
                                    <p:anim calcmode="lin" valueType="num">
                                      <p:cBhvr additive="base">
                                        <p:cTn id="32" dur="175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par>
                          <p:cTn id="39" fill="hold">
                            <p:stCondLst>
                              <p:cond delay="2500"/>
                            </p:stCondLst>
                            <p:childTnLst>
                              <p:par>
                                <p:cTn id="40" presetID="32" presetClass="emph" presetSubtype="0" fill="hold" nodeType="afterEffect">
                                  <p:stCondLst>
                                    <p:cond delay="0"/>
                                  </p:stCondLst>
                                  <p:childTnLst>
                                    <p:animRot by="120000">
                                      <p:cBhvr>
                                        <p:cTn id="41" dur="100" fill="hold">
                                          <p:stCondLst>
                                            <p:cond delay="0"/>
                                          </p:stCondLst>
                                        </p:cTn>
                                        <p:tgtEl>
                                          <p:spTgt spid="3"/>
                                        </p:tgtEl>
                                        <p:attrNameLst>
                                          <p:attrName>r</p:attrName>
                                        </p:attrNameLst>
                                      </p:cBhvr>
                                    </p:animRot>
                                    <p:animRot by="-240000">
                                      <p:cBhvr>
                                        <p:cTn id="42" dur="200" fill="hold">
                                          <p:stCondLst>
                                            <p:cond delay="200"/>
                                          </p:stCondLst>
                                        </p:cTn>
                                        <p:tgtEl>
                                          <p:spTgt spid="3"/>
                                        </p:tgtEl>
                                        <p:attrNameLst>
                                          <p:attrName>r</p:attrName>
                                        </p:attrNameLst>
                                      </p:cBhvr>
                                    </p:animRot>
                                    <p:animRot by="240000">
                                      <p:cBhvr>
                                        <p:cTn id="43" dur="200" fill="hold">
                                          <p:stCondLst>
                                            <p:cond delay="400"/>
                                          </p:stCondLst>
                                        </p:cTn>
                                        <p:tgtEl>
                                          <p:spTgt spid="3"/>
                                        </p:tgtEl>
                                        <p:attrNameLst>
                                          <p:attrName>r</p:attrName>
                                        </p:attrNameLst>
                                      </p:cBhvr>
                                    </p:animRot>
                                    <p:animRot by="-240000">
                                      <p:cBhvr>
                                        <p:cTn id="44" dur="200" fill="hold">
                                          <p:stCondLst>
                                            <p:cond delay="600"/>
                                          </p:stCondLst>
                                        </p:cTn>
                                        <p:tgtEl>
                                          <p:spTgt spid="3"/>
                                        </p:tgtEl>
                                        <p:attrNameLst>
                                          <p:attrName>r</p:attrName>
                                        </p:attrNameLst>
                                      </p:cBhvr>
                                    </p:animRot>
                                    <p:animRot by="120000">
                                      <p:cBhvr>
                                        <p:cTn id="45" dur="200" fill="hold">
                                          <p:stCondLst>
                                            <p:cond delay="800"/>
                                          </p:stCondLst>
                                        </p:cTn>
                                        <p:tgtEl>
                                          <p:spTgt spid="3"/>
                                        </p:tgtEl>
                                        <p:attrNameLst>
                                          <p:attrName>r</p:attrName>
                                        </p:attrNameLst>
                                      </p:cBhvr>
                                    </p:animRot>
                                  </p:childTnLst>
                                </p:cTn>
                              </p:par>
                            </p:childTnLst>
                          </p:cTn>
                        </p:par>
                        <p:par>
                          <p:cTn id="46" fill="hold">
                            <p:stCondLst>
                              <p:cond delay="3500"/>
                            </p:stCondLst>
                            <p:childTnLst>
                              <p:par>
                                <p:cTn id="47" presetID="52"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Scale>
                                      <p:cBhvr>
                                        <p:cTn id="4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gtEl>
                                        <p:attrNameLst>
                                          <p:attrName>ppt_x</p:attrName>
                                          <p:attrName>ppt_y</p:attrName>
                                        </p:attrNameLst>
                                      </p:cBhvr>
                                    </p:animMotion>
                                    <p:animEffect transition="in" filter="fade">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pic>
        <p:nvPicPr>
          <p:cNvPr id="32"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888922" y="1660495"/>
            <a:ext cx="1438301"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3028256" y="1777799"/>
            <a:ext cx="915835" cy="707231"/>
            <a:chOff x="3854928" y="2308225"/>
            <a:chExt cx="1221113" cy="942975"/>
          </a:xfrm>
        </p:grpSpPr>
        <p:sp>
          <p:nvSpPr>
            <p:cNvPr id="35" name="椭圆 34"/>
            <p:cNvSpPr/>
            <p:nvPr/>
          </p:nvSpPr>
          <p:spPr>
            <a:xfrm>
              <a:off x="3854928" y="2308225"/>
              <a:ext cx="1099001" cy="82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36" name="椭圆 35"/>
            <p:cNvSpPr/>
            <p:nvPr/>
          </p:nvSpPr>
          <p:spPr>
            <a:xfrm>
              <a:off x="4589700" y="2906713"/>
              <a:ext cx="347386" cy="260350"/>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37" name="椭圆 36"/>
            <p:cNvSpPr/>
            <p:nvPr/>
          </p:nvSpPr>
          <p:spPr>
            <a:xfrm>
              <a:off x="4918138" y="3132138"/>
              <a:ext cx="157903" cy="119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38" name="文本框 11"/>
            <p:cNvSpPr txBox="1">
              <a:spLocks noChangeArrowheads="1"/>
            </p:cNvSpPr>
            <p:nvPr/>
          </p:nvSpPr>
          <p:spPr bwMode="auto">
            <a:xfrm>
              <a:off x="3998092" y="2476500"/>
              <a:ext cx="64149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汉仪时光体W" panose="00020600040101010101" pitchFamily="18" charset="-122"/>
                  <a:ea typeface="汉仪时光体W" panose="00020600040101010101" pitchFamily="18" charset="-122"/>
                </a:rPr>
                <a:t>01</a:t>
              </a:r>
              <a:endParaRPr lang="zh-CN" altLang="en-US" sz="2025" b="1">
                <a:solidFill>
                  <a:srgbClr val="FFFFFF"/>
                </a:solidFill>
                <a:latin typeface="汉仪时光体W" panose="00020600040101010101" pitchFamily="18" charset="-122"/>
                <a:ea typeface="汉仪时光体W" panose="00020600040101010101" pitchFamily="18" charset="-122"/>
              </a:endParaRPr>
            </a:p>
          </p:txBody>
        </p:sp>
      </p:grpSp>
      <p:grpSp>
        <p:nvGrpSpPr>
          <p:cNvPr id="39" name="组合 38"/>
          <p:cNvGrpSpPr/>
          <p:nvPr/>
        </p:nvGrpSpPr>
        <p:grpSpPr>
          <a:xfrm>
            <a:off x="5393636" y="1756368"/>
            <a:ext cx="1008996" cy="770334"/>
            <a:chOff x="7008768" y="2279651"/>
            <a:chExt cx="1345328" cy="1027112"/>
          </a:xfrm>
        </p:grpSpPr>
        <p:sp>
          <p:nvSpPr>
            <p:cNvPr id="40" name="椭圆 39"/>
            <p:cNvSpPr/>
            <p:nvPr/>
          </p:nvSpPr>
          <p:spPr>
            <a:xfrm rot="4500000">
              <a:off x="7142878" y="2145541"/>
              <a:ext cx="828675" cy="1096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41" name="椭圆 40"/>
            <p:cNvSpPr/>
            <p:nvPr/>
          </p:nvSpPr>
          <p:spPr>
            <a:xfrm rot="4500000">
              <a:off x="7115446" y="2863196"/>
              <a:ext cx="260350" cy="347385"/>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42" name="椭圆 41"/>
            <p:cNvSpPr/>
            <p:nvPr/>
          </p:nvSpPr>
          <p:spPr>
            <a:xfrm rot="4500000">
              <a:off x="7048187" y="3167228"/>
              <a:ext cx="119063" cy="16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43" name="文本框 15"/>
            <p:cNvSpPr txBox="1">
              <a:spLocks noChangeArrowheads="1"/>
            </p:cNvSpPr>
            <p:nvPr/>
          </p:nvSpPr>
          <p:spPr bwMode="auto">
            <a:xfrm>
              <a:off x="7168775" y="2454275"/>
              <a:ext cx="118532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汉仪时光体W" panose="00020600040101010101" pitchFamily="18" charset="-122"/>
                  <a:ea typeface="汉仪时光体W" panose="00020600040101010101" pitchFamily="18" charset="-122"/>
                </a:rPr>
                <a:t>02</a:t>
              </a:r>
              <a:endParaRPr lang="zh-CN" altLang="en-US" sz="2025" b="1">
                <a:solidFill>
                  <a:srgbClr val="FFFFFF"/>
                </a:solidFill>
                <a:latin typeface="汉仪时光体W" panose="00020600040101010101" pitchFamily="18" charset="-122"/>
                <a:ea typeface="汉仪时光体W" panose="00020600040101010101" pitchFamily="18" charset="-122"/>
              </a:endParaRPr>
            </a:p>
          </p:txBody>
        </p:sp>
      </p:grpSp>
      <p:grpSp>
        <p:nvGrpSpPr>
          <p:cNvPr id="44" name="组合 43"/>
          <p:cNvGrpSpPr/>
          <p:nvPr/>
        </p:nvGrpSpPr>
        <p:grpSpPr>
          <a:xfrm>
            <a:off x="5265734" y="3156543"/>
            <a:ext cx="1170058" cy="675085"/>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48" name="文本框 19"/>
            <p:cNvSpPr txBox="1">
              <a:spLocks noChangeArrowheads="1"/>
            </p:cNvSpPr>
            <p:nvPr/>
          </p:nvSpPr>
          <p:spPr bwMode="auto">
            <a:xfrm>
              <a:off x="7183512" y="4405313"/>
              <a:ext cx="121479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25" b="1">
                  <a:solidFill>
                    <a:srgbClr val="FFFFFF"/>
                  </a:solidFill>
                  <a:latin typeface="汉仪时光体W" panose="00020600040101010101" pitchFamily="18" charset="-122"/>
                  <a:ea typeface="汉仪时光体W" panose="00020600040101010101" pitchFamily="18" charset="-122"/>
                </a:rPr>
                <a:t>03</a:t>
              </a:r>
              <a:endParaRPr lang="zh-CN" altLang="en-US" sz="2025" b="1">
                <a:solidFill>
                  <a:srgbClr val="FFFFFF"/>
                </a:solidFill>
                <a:latin typeface="汉仪时光体W" panose="00020600040101010101" pitchFamily="18" charset="-122"/>
                <a:ea typeface="汉仪时光体W" panose="00020600040101010101" pitchFamily="18" charset="-122"/>
              </a:endParaRPr>
            </a:p>
          </p:txBody>
        </p:sp>
      </p:grpSp>
      <p:grpSp>
        <p:nvGrpSpPr>
          <p:cNvPr id="49" name="组合 48"/>
          <p:cNvGrpSpPr/>
          <p:nvPr/>
        </p:nvGrpSpPr>
        <p:grpSpPr>
          <a:xfrm>
            <a:off x="3021177" y="3152816"/>
            <a:ext cx="963404" cy="690008"/>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53" name="椭圆 52"/>
              <p:cNvSpPr/>
              <p:nvPr/>
            </p:nvSpPr>
            <p:spPr>
              <a:xfrm>
                <a:off x="8750213" y="2859392"/>
                <a:ext cx="348342" cy="34834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sp>
            <p:nvSpPr>
              <p:cNvPr id="54" name="椭圆 53"/>
              <p:cNvSpPr/>
              <p:nvPr/>
            </p:nvSpPr>
            <p:spPr>
              <a:xfrm>
                <a:off x="9078910" y="3159474"/>
                <a:ext cx="159657" cy="159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eaLnBrk="1" fontAlgn="auto" hangingPunct="1">
                  <a:spcBef>
                    <a:spcPts val="0"/>
                  </a:spcBef>
                  <a:spcAft>
                    <a:spcPts val="0"/>
                  </a:spcAft>
                  <a:defRPr/>
                </a:pPr>
                <a:endParaRPr lang="zh-CN" altLang="en-US" sz="1015">
                  <a:solidFill>
                    <a:prstClr val="white"/>
                  </a:solidFill>
                  <a:latin typeface="汉仪时光体W" panose="00020600040101010101" pitchFamily="18" charset="-122"/>
                  <a:ea typeface="汉仪时光体W" panose="00020600040101010101" pitchFamily="18" charset="-122"/>
                </a:endParaRPr>
              </a:p>
            </p:txBody>
          </p:sp>
        </p:grpSp>
        <p:sp>
          <p:nvSpPr>
            <p:cNvPr id="51" name="文本框 22"/>
            <p:cNvSpPr txBox="1"/>
            <p:nvPr/>
          </p:nvSpPr>
          <p:spPr>
            <a:xfrm>
              <a:off x="3820642" y="5064905"/>
              <a:ext cx="1144546" cy="718146"/>
            </a:xfrm>
            <a:prstGeom prst="rect">
              <a:avLst/>
            </a:prstGeom>
            <a:noFill/>
          </p:spPr>
          <p:txBody>
            <a:bodyPr>
              <a:spAutoFit/>
            </a:bodyPr>
            <a:lstStyle/>
            <a:p>
              <a:pPr eaLnBrk="1" fontAlgn="auto" hangingPunct="1">
                <a:spcBef>
                  <a:spcPts val="0"/>
                </a:spcBef>
                <a:spcAft>
                  <a:spcPts val="0"/>
                </a:spcAft>
                <a:defRPr/>
              </a:pPr>
              <a:r>
                <a:rPr lang="en-US" altLang="zh-CN" sz="2025" b="1" dirty="0">
                  <a:solidFill>
                    <a:prstClr val="white"/>
                  </a:solidFill>
                  <a:latin typeface="汉仪时光体W" panose="00020600040101010101" pitchFamily="18" charset="-122"/>
                  <a:ea typeface="汉仪时光体W" panose="00020600040101010101" pitchFamily="18" charset="-122"/>
                </a:rPr>
                <a:t>04</a:t>
              </a:r>
              <a:endParaRPr lang="zh-CN" altLang="en-US" sz="2025" b="1" dirty="0">
                <a:solidFill>
                  <a:prstClr val="white"/>
                </a:solidFill>
                <a:latin typeface="汉仪时光体W" panose="00020600040101010101" pitchFamily="18" charset="-122"/>
                <a:ea typeface="汉仪时光体W" panose="00020600040101010101" pitchFamily="18" charset="-122"/>
              </a:endParaRPr>
            </a:p>
          </p:txBody>
        </p:sp>
      </p:grpSp>
      <p:sp>
        <p:nvSpPr>
          <p:cNvPr id="55" name="矩形 54"/>
          <p:cNvSpPr/>
          <p:nvPr/>
        </p:nvSpPr>
        <p:spPr>
          <a:xfrm>
            <a:off x="6312628" y="1976634"/>
            <a:ext cx="1960496" cy="415498"/>
          </a:xfrm>
          <a:prstGeom prst="rect">
            <a:avLst/>
          </a:prstGeom>
        </p:spPr>
        <p:txBody>
          <a:bodyPr wrap="square">
            <a:spAutoFit/>
          </a:bodyPr>
          <a:lstStyle/>
          <a:p>
            <a:pPr lvl="0">
              <a:defRPr/>
            </a:pPr>
            <a:r>
              <a:rPr lang="zh-CN" altLang="en-US" sz="1050" dirty="0">
                <a:solidFill>
                  <a:schemeClr val="tx2"/>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56" name="文本框 27"/>
          <p:cNvSpPr txBox="1">
            <a:spLocks noChangeArrowheads="1"/>
          </p:cNvSpPr>
          <p:nvPr/>
        </p:nvSpPr>
        <p:spPr bwMode="auto">
          <a:xfrm>
            <a:off x="6312628" y="1700278"/>
            <a:ext cx="146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02060"/>
                </a:solidFill>
                <a:latin typeface="汉仪时光体W" panose="00020600040101010101" pitchFamily="18" charset="-122"/>
                <a:ea typeface="汉仪时光体W" panose="00020600040101010101" pitchFamily="18" charset="-122"/>
              </a:rPr>
              <a:t>您的标题</a:t>
            </a:r>
          </a:p>
        </p:txBody>
      </p:sp>
      <p:sp>
        <p:nvSpPr>
          <p:cNvPr id="57" name="矩形 56"/>
          <p:cNvSpPr/>
          <p:nvPr/>
        </p:nvSpPr>
        <p:spPr>
          <a:xfrm>
            <a:off x="6312628" y="3431577"/>
            <a:ext cx="1960496" cy="415498"/>
          </a:xfrm>
          <a:prstGeom prst="rect">
            <a:avLst/>
          </a:prstGeom>
        </p:spPr>
        <p:txBody>
          <a:bodyPr wrap="square">
            <a:spAutoFit/>
          </a:bodyPr>
          <a:lstStyle/>
          <a:p>
            <a:pPr lvl="0">
              <a:defRPr/>
            </a:pPr>
            <a:r>
              <a:rPr lang="zh-CN" altLang="en-US" sz="1050" dirty="0">
                <a:solidFill>
                  <a:schemeClr val="tx2"/>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58" name="文本框 29"/>
          <p:cNvSpPr txBox="1">
            <a:spLocks noChangeArrowheads="1"/>
          </p:cNvSpPr>
          <p:nvPr/>
        </p:nvSpPr>
        <p:spPr bwMode="auto">
          <a:xfrm>
            <a:off x="6312628" y="3154031"/>
            <a:ext cx="146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02060"/>
                </a:solidFill>
                <a:latin typeface="汉仪时光体W" panose="00020600040101010101" pitchFamily="18" charset="-122"/>
                <a:ea typeface="汉仪时光体W" panose="00020600040101010101" pitchFamily="18" charset="-122"/>
              </a:rPr>
              <a:t>您的标题</a:t>
            </a:r>
          </a:p>
        </p:txBody>
      </p:sp>
      <p:sp>
        <p:nvSpPr>
          <p:cNvPr id="59" name="矩形 58"/>
          <p:cNvSpPr/>
          <p:nvPr/>
        </p:nvSpPr>
        <p:spPr>
          <a:xfrm>
            <a:off x="945181" y="3426816"/>
            <a:ext cx="1960497" cy="415498"/>
          </a:xfrm>
          <a:prstGeom prst="rect">
            <a:avLst/>
          </a:prstGeom>
        </p:spPr>
        <p:txBody>
          <a:bodyPr wrap="square">
            <a:spAutoFit/>
          </a:bodyPr>
          <a:lstStyle/>
          <a:p>
            <a:pPr lvl="0" algn="r">
              <a:defRPr/>
            </a:pPr>
            <a:r>
              <a:rPr lang="zh-CN" altLang="en-US" sz="1050" dirty="0">
                <a:solidFill>
                  <a:schemeClr val="tx2"/>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60" name="文本框 31"/>
          <p:cNvSpPr txBox="1">
            <a:spLocks noChangeArrowheads="1"/>
          </p:cNvSpPr>
          <p:nvPr/>
        </p:nvSpPr>
        <p:spPr bwMode="auto">
          <a:xfrm>
            <a:off x="1351971" y="3168319"/>
            <a:ext cx="146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dirty="0">
                <a:solidFill>
                  <a:srgbClr val="002060"/>
                </a:solidFill>
                <a:latin typeface="汉仪时光体W" panose="00020600040101010101" pitchFamily="18" charset="-122"/>
                <a:ea typeface="汉仪时光体W" panose="00020600040101010101" pitchFamily="18" charset="-122"/>
              </a:rPr>
              <a:t>您的标题</a:t>
            </a:r>
          </a:p>
        </p:txBody>
      </p:sp>
      <p:sp>
        <p:nvSpPr>
          <p:cNvPr id="61" name="矩形 60"/>
          <p:cNvSpPr/>
          <p:nvPr/>
        </p:nvSpPr>
        <p:spPr>
          <a:xfrm>
            <a:off x="940445" y="1976634"/>
            <a:ext cx="1959215" cy="415498"/>
          </a:xfrm>
          <a:prstGeom prst="rect">
            <a:avLst/>
          </a:prstGeom>
        </p:spPr>
        <p:txBody>
          <a:bodyPr wrap="square">
            <a:spAutoFit/>
          </a:bodyPr>
          <a:lstStyle/>
          <a:p>
            <a:pPr lvl="0" algn="r">
              <a:defRPr/>
            </a:pPr>
            <a:r>
              <a:rPr lang="zh-CN" altLang="en-US" sz="1050" dirty="0">
                <a:solidFill>
                  <a:schemeClr val="tx2"/>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62" name="文本框 33"/>
          <p:cNvSpPr txBox="1">
            <a:spLocks noChangeArrowheads="1"/>
          </p:cNvSpPr>
          <p:nvPr/>
        </p:nvSpPr>
        <p:spPr bwMode="auto">
          <a:xfrm>
            <a:off x="1345654" y="1719329"/>
            <a:ext cx="146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dirty="0">
                <a:solidFill>
                  <a:srgbClr val="002060"/>
                </a:solidFill>
                <a:latin typeface="汉仪时光体W" panose="00020600040101010101" pitchFamily="18" charset="-122"/>
                <a:ea typeface="汉仪时光体W" panose="00020600040101010101" pitchFamily="18" charset="-122"/>
              </a:rPr>
              <a:t>您的标题</a:t>
            </a:r>
          </a:p>
        </p:txBody>
      </p:sp>
      <p:sp>
        <p:nvSpPr>
          <p:cNvPr id="33" name="TextBox 14"/>
          <p:cNvSpPr txBox="1"/>
          <p:nvPr/>
        </p:nvSpPr>
        <p:spPr>
          <a:xfrm>
            <a:off x="1358625"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64" name="图片 63"/>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443816" y="242044"/>
            <a:ext cx="1013218" cy="857665"/>
          </a:xfrm>
          <a:prstGeom prst="rect">
            <a:avLst/>
          </a:prstGeom>
        </p:spPr>
      </p:pic>
      <p:pic>
        <p:nvPicPr>
          <p:cNvPr id="65" name="图片 64"/>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66" name="图片 65"/>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7087435" y="330572"/>
            <a:ext cx="1893031" cy="1412662"/>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80">
                                          <p:stCondLst>
                                            <p:cond delay="0"/>
                                          </p:stCondLst>
                                        </p:cTn>
                                        <p:tgtEl>
                                          <p:spTgt spid="64"/>
                                        </p:tgtEl>
                                      </p:cBhvr>
                                    </p:animEffect>
                                    <p:anim calcmode="lin" valueType="num">
                                      <p:cBhvr>
                                        <p:cTn id="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3" dur="26">
                                          <p:stCondLst>
                                            <p:cond delay="650"/>
                                          </p:stCondLst>
                                        </p:cTn>
                                        <p:tgtEl>
                                          <p:spTgt spid="64"/>
                                        </p:tgtEl>
                                      </p:cBhvr>
                                      <p:to x="100000" y="60000"/>
                                    </p:animScale>
                                    <p:animScale>
                                      <p:cBhvr>
                                        <p:cTn id="14" dur="166" decel="50000">
                                          <p:stCondLst>
                                            <p:cond delay="676"/>
                                          </p:stCondLst>
                                        </p:cTn>
                                        <p:tgtEl>
                                          <p:spTgt spid="64"/>
                                        </p:tgtEl>
                                      </p:cBhvr>
                                      <p:to x="100000" y="100000"/>
                                    </p:animScale>
                                    <p:animScale>
                                      <p:cBhvr>
                                        <p:cTn id="15" dur="26">
                                          <p:stCondLst>
                                            <p:cond delay="1312"/>
                                          </p:stCondLst>
                                        </p:cTn>
                                        <p:tgtEl>
                                          <p:spTgt spid="64"/>
                                        </p:tgtEl>
                                      </p:cBhvr>
                                      <p:to x="100000" y="80000"/>
                                    </p:animScale>
                                    <p:animScale>
                                      <p:cBhvr>
                                        <p:cTn id="16" dur="166" decel="50000">
                                          <p:stCondLst>
                                            <p:cond delay="1338"/>
                                          </p:stCondLst>
                                        </p:cTn>
                                        <p:tgtEl>
                                          <p:spTgt spid="64"/>
                                        </p:tgtEl>
                                      </p:cBhvr>
                                      <p:to x="100000" y="100000"/>
                                    </p:animScale>
                                    <p:animScale>
                                      <p:cBhvr>
                                        <p:cTn id="17" dur="26">
                                          <p:stCondLst>
                                            <p:cond delay="1642"/>
                                          </p:stCondLst>
                                        </p:cTn>
                                        <p:tgtEl>
                                          <p:spTgt spid="64"/>
                                        </p:tgtEl>
                                      </p:cBhvr>
                                      <p:to x="100000" y="90000"/>
                                    </p:animScale>
                                    <p:animScale>
                                      <p:cBhvr>
                                        <p:cTn id="18" dur="166" decel="50000">
                                          <p:stCondLst>
                                            <p:cond delay="1668"/>
                                          </p:stCondLst>
                                        </p:cTn>
                                        <p:tgtEl>
                                          <p:spTgt spid="64"/>
                                        </p:tgtEl>
                                      </p:cBhvr>
                                      <p:to x="100000" y="100000"/>
                                    </p:animScale>
                                    <p:animScale>
                                      <p:cBhvr>
                                        <p:cTn id="19" dur="26">
                                          <p:stCondLst>
                                            <p:cond delay="1808"/>
                                          </p:stCondLst>
                                        </p:cTn>
                                        <p:tgtEl>
                                          <p:spTgt spid="64"/>
                                        </p:tgtEl>
                                      </p:cBhvr>
                                      <p:to x="100000" y="95000"/>
                                    </p:animScale>
                                    <p:animScale>
                                      <p:cBhvr>
                                        <p:cTn id="20" dur="166" decel="50000">
                                          <p:stCondLst>
                                            <p:cond delay="1834"/>
                                          </p:stCondLst>
                                        </p:cTn>
                                        <p:tgtEl>
                                          <p:spTgt spid="64"/>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strVal val="#ppt_w*0.70"/>
                                          </p:val>
                                        </p:tav>
                                        <p:tav tm="100000">
                                          <p:val>
                                            <p:strVal val="#ppt_w"/>
                                          </p:val>
                                        </p:tav>
                                      </p:tavLst>
                                    </p:anim>
                                    <p:anim calcmode="lin" valueType="num">
                                      <p:cBhvr>
                                        <p:cTn id="25" dur="500" fill="hold"/>
                                        <p:tgtEl>
                                          <p:spTgt spid="33"/>
                                        </p:tgtEl>
                                        <p:attrNameLst>
                                          <p:attrName>ppt_h</p:attrName>
                                        </p:attrNameLst>
                                      </p:cBhvr>
                                      <p:tavLst>
                                        <p:tav tm="0">
                                          <p:val>
                                            <p:strVal val="#ppt_h"/>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750" fill="hold"/>
                                        <p:tgtEl>
                                          <p:spTgt spid="66"/>
                                        </p:tgtEl>
                                        <p:attrNameLst>
                                          <p:attrName>ppt_x</p:attrName>
                                        </p:attrNameLst>
                                      </p:cBhvr>
                                      <p:tavLst>
                                        <p:tav tm="0">
                                          <p:val>
                                            <p:strVal val="1+#ppt_w/2"/>
                                          </p:val>
                                        </p:tav>
                                        <p:tav tm="100000">
                                          <p:val>
                                            <p:strVal val="#ppt_x"/>
                                          </p:val>
                                        </p:tav>
                                      </p:tavLst>
                                    </p:anim>
                                    <p:anim calcmode="lin" valueType="num">
                                      <p:cBhvr additive="base">
                                        <p:cTn id="32" dur="1750" fill="hold"/>
                                        <p:tgtEl>
                                          <p:spTgt spid="6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5" presetClass="entr" presetSubtype="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ppt_w</p:attrName>
                                        </p:attrNameLst>
                                      </p:cBhvr>
                                      <p:tavLst>
                                        <p:tav tm="0" fmla="#ppt_w*sin(2.5*pi*$)">
                                          <p:val>
                                            <p:fltVal val="0"/>
                                          </p:val>
                                        </p:tav>
                                        <p:tav tm="100000">
                                          <p:val>
                                            <p:fltVal val="1"/>
                                          </p:val>
                                        </p:tav>
                                      </p:tavLst>
                                    </p:anim>
                                    <p:anim calcmode="lin" valueType="num">
                                      <p:cBhvr>
                                        <p:cTn id="38" dur="500" fill="hold"/>
                                        <p:tgtEl>
                                          <p:spTgt spid="32"/>
                                        </p:tgtEl>
                                        <p:attrNameLst>
                                          <p:attrName>ppt_h</p:attrName>
                                        </p:attrNameLst>
                                      </p:cBhvr>
                                      <p:tavLst>
                                        <p:tav tm="0">
                                          <p:val>
                                            <p:strVal val="#ppt_h"/>
                                          </p:val>
                                        </p:tav>
                                        <p:tav tm="100000">
                                          <p:val>
                                            <p:strVal val="#ppt_h"/>
                                          </p:val>
                                        </p:tav>
                                      </p:tavLst>
                                    </p:anim>
                                  </p:childTnLst>
                                </p:cTn>
                              </p:par>
                            </p:childTnLst>
                          </p:cTn>
                        </p:par>
                        <p:par>
                          <p:cTn id="39" fill="hold">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 calcmode="lin" valueType="num">
                                      <p:cBhvr>
                                        <p:cTn id="44" dur="500" fill="hold"/>
                                        <p:tgtEl>
                                          <p:spTgt spid="34"/>
                                        </p:tgtEl>
                                        <p:attrNameLst>
                                          <p:attrName>ppt_x</p:attrName>
                                        </p:attrNameLst>
                                      </p:cBhvr>
                                      <p:tavLst>
                                        <p:tav tm="0">
                                          <p:val>
                                            <p:fltVal val="0.5"/>
                                          </p:val>
                                        </p:tav>
                                        <p:tav tm="100000">
                                          <p:val>
                                            <p:strVal val="#ppt_x"/>
                                          </p:val>
                                        </p:tav>
                                      </p:tavLst>
                                    </p:anim>
                                    <p:anim calcmode="lin" valueType="num">
                                      <p:cBhvr>
                                        <p:cTn id="45" dur="500" fill="hold"/>
                                        <p:tgtEl>
                                          <p:spTgt spid="3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 calcmode="lin" valueType="num">
                                      <p:cBhvr>
                                        <p:cTn id="50" dur="500" fill="hold"/>
                                        <p:tgtEl>
                                          <p:spTgt spid="49"/>
                                        </p:tgtEl>
                                        <p:attrNameLst>
                                          <p:attrName>ppt_x</p:attrName>
                                        </p:attrNameLst>
                                      </p:cBhvr>
                                      <p:tavLst>
                                        <p:tav tm="0">
                                          <p:val>
                                            <p:fltVal val="0.5"/>
                                          </p:val>
                                        </p:tav>
                                        <p:tav tm="100000">
                                          <p:val>
                                            <p:strVal val="#ppt_x"/>
                                          </p:val>
                                        </p:tav>
                                      </p:tavLst>
                                    </p:anim>
                                    <p:anim calcmode="lin" valueType="num">
                                      <p:cBhvr>
                                        <p:cTn id="51" dur="500" fill="hold"/>
                                        <p:tgtEl>
                                          <p:spTgt spid="49"/>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 calcmode="lin" valueType="num">
                                      <p:cBhvr>
                                        <p:cTn id="56" dur="500" fill="hold"/>
                                        <p:tgtEl>
                                          <p:spTgt spid="39"/>
                                        </p:tgtEl>
                                        <p:attrNameLst>
                                          <p:attrName>ppt_x</p:attrName>
                                        </p:attrNameLst>
                                      </p:cBhvr>
                                      <p:tavLst>
                                        <p:tav tm="0">
                                          <p:val>
                                            <p:fltVal val="0.5"/>
                                          </p:val>
                                        </p:tav>
                                        <p:tav tm="100000">
                                          <p:val>
                                            <p:strVal val="#ppt_x"/>
                                          </p:val>
                                        </p:tav>
                                      </p:tavLst>
                                    </p:anim>
                                    <p:anim calcmode="lin" valueType="num">
                                      <p:cBhvr>
                                        <p:cTn id="57" dur="500" fill="hold"/>
                                        <p:tgtEl>
                                          <p:spTgt spid="39"/>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 calcmode="lin" valueType="num">
                                      <p:cBhvr>
                                        <p:cTn id="62" dur="500" fill="hold"/>
                                        <p:tgtEl>
                                          <p:spTgt spid="44"/>
                                        </p:tgtEl>
                                        <p:attrNameLst>
                                          <p:attrName>ppt_x</p:attrName>
                                        </p:attrNameLst>
                                      </p:cBhvr>
                                      <p:tavLst>
                                        <p:tav tm="0">
                                          <p:val>
                                            <p:fltVal val="0.5"/>
                                          </p:val>
                                        </p:tav>
                                        <p:tav tm="100000">
                                          <p:val>
                                            <p:strVal val="#ppt_x"/>
                                          </p:val>
                                        </p:tav>
                                      </p:tavLst>
                                    </p:anim>
                                    <p:anim calcmode="lin" valueType="num">
                                      <p:cBhvr>
                                        <p:cTn id="63" dur="500" fill="hold"/>
                                        <p:tgtEl>
                                          <p:spTgt spid="44"/>
                                        </p:tgtEl>
                                        <p:attrNameLst>
                                          <p:attrName>ppt_y</p:attrName>
                                        </p:attrNameLst>
                                      </p:cBhvr>
                                      <p:tavLst>
                                        <p:tav tm="0">
                                          <p:val>
                                            <p:fltVal val="0.5"/>
                                          </p:val>
                                        </p:tav>
                                        <p:tav tm="100000">
                                          <p:val>
                                            <p:strVal val="#ppt_y"/>
                                          </p:val>
                                        </p:tav>
                                      </p:tavLst>
                                    </p:anim>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childTnLst>
                          </p:cTn>
                        </p:par>
                        <p:par>
                          <p:cTn id="77" fill="hold">
                            <p:stCondLst>
                              <p:cond delay="3500"/>
                            </p:stCondLst>
                            <p:childTnLst>
                              <p:par>
                                <p:cTn id="78" presetID="14" presetClass="entr" presetSubtype="10"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randombar(horizontal)">
                                      <p:cBhvr>
                                        <p:cTn id="80" dur="500"/>
                                        <p:tgtEl>
                                          <p:spTgt spid="61"/>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randombar(horizontal)">
                                      <p:cBhvr>
                                        <p:cTn id="83" dur="500"/>
                                        <p:tgtEl>
                                          <p:spTgt spid="55"/>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randombar(horizontal)">
                                      <p:cBhvr>
                                        <p:cTn id="86" dur="500"/>
                                        <p:tgtEl>
                                          <p:spTgt spid="59"/>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randombar(horizontal)">
                                      <p:cBhvr>
                                        <p:cTn id="8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9"/>
          <p:cNvSpPr>
            <a:spLocks noChangeArrowheads="1"/>
          </p:cNvSpPr>
          <p:nvPr/>
        </p:nvSpPr>
        <p:spPr bwMode="auto">
          <a:xfrm>
            <a:off x="3615839" y="1963989"/>
            <a:ext cx="2733675" cy="2733675"/>
          </a:xfrm>
          <a:prstGeom prst="ellipse">
            <a:avLst/>
          </a:prstGeom>
          <a:solidFill>
            <a:schemeClr val="accent1"/>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 name="椭圆 10"/>
          <p:cNvSpPr>
            <a:spLocks noChangeArrowheads="1"/>
          </p:cNvSpPr>
          <p:nvPr/>
        </p:nvSpPr>
        <p:spPr bwMode="auto">
          <a:xfrm>
            <a:off x="5852076" y="1404194"/>
            <a:ext cx="947738" cy="947738"/>
          </a:xfrm>
          <a:prstGeom prst="ellipse">
            <a:avLst/>
          </a:prstGeom>
          <a:solidFill>
            <a:schemeClr val="accent4"/>
          </a:solidFill>
          <a:ln>
            <a:noFill/>
          </a:ln>
        </p:spPr>
        <p:txBody>
          <a:bodyPr anchor="ctr"/>
          <a:lstStyle/>
          <a:p>
            <a:pPr algn="ctr"/>
            <a:r>
              <a:rPr lang="zh-CN" altLang="en-US" dirty="0">
                <a:solidFill>
                  <a:srgbClr val="FFFFFF"/>
                </a:solidFill>
                <a:latin typeface="汉仪时光体W" panose="00020600040101010101" pitchFamily="18" charset="-122"/>
                <a:ea typeface="汉仪时光体W" panose="00020600040101010101" pitchFamily="18" charset="-122"/>
                <a:sym typeface="宋体" panose="02010600030101010101" pitchFamily="2" charset="-122"/>
              </a:rPr>
              <a:t>添加关键文本</a:t>
            </a:r>
          </a:p>
        </p:txBody>
      </p:sp>
      <p:sp>
        <p:nvSpPr>
          <p:cNvPr id="5" name="椭圆 11"/>
          <p:cNvSpPr>
            <a:spLocks noChangeArrowheads="1"/>
          </p:cNvSpPr>
          <p:nvPr/>
        </p:nvSpPr>
        <p:spPr bwMode="auto">
          <a:xfrm>
            <a:off x="6457526" y="2585542"/>
            <a:ext cx="1284355" cy="1284355"/>
          </a:xfrm>
          <a:prstGeom prst="ellipse">
            <a:avLst/>
          </a:prstGeom>
          <a:solidFill>
            <a:schemeClr val="accent2"/>
          </a:solidFill>
          <a:ln>
            <a:noFill/>
          </a:ln>
        </p:spPr>
        <p:txBody>
          <a:bodyPr anchor="ctr"/>
          <a:lstStyle/>
          <a:p>
            <a:pPr algn="ctr"/>
            <a:r>
              <a:rPr lang="zh-CN" altLang="en-US" dirty="0">
                <a:solidFill>
                  <a:srgbClr val="FFFFFF"/>
                </a:solidFill>
                <a:latin typeface="汉仪时光体W" panose="00020600040101010101" pitchFamily="18" charset="-122"/>
                <a:ea typeface="汉仪时光体W" panose="00020600040101010101" pitchFamily="18" charset="-122"/>
                <a:sym typeface="宋体" panose="02010600030101010101" pitchFamily="2" charset="-122"/>
              </a:rPr>
              <a:t>添加关键文本</a:t>
            </a:r>
          </a:p>
        </p:txBody>
      </p:sp>
      <p:sp>
        <p:nvSpPr>
          <p:cNvPr id="6" name="椭圆 14"/>
          <p:cNvSpPr>
            <a:spLocks noChangeArrowheads="1"/>
          </p:cNvSpPr>
          <p:nvPr/>
        </p:nvSpPr>
        <p:spPr bwMode="auto">
          <a:xfrm>
            <a:off x="4621322" y="892119"/>
            <a:ext cx="1061795" cy="1061795"/>
          </a:xfrm>
          <a:prstGeom prst="ellipse">
            <a:avLst/>
          </a:prstGeom>
          <a:solidFill>
            <a:schemeClr val="accent3"/>
          </a:solidFill>
          <a:ln>
            <a:noFill/>
          </a:ln>
        </p:spPr>
        <p:txBody>
          <a:bodyPr anchor="ctr"/>
          <a:lstStyle/>
          <a:p>
            <a:pPr algn="ctr"/>
            <a:r>
              <a:rPr lang="zh-CN" altLang="en-US" dirty="0">
                <a:solidFill>
                  <a:srgbClr val="FFFFFF"/>
                </a:solidFill>
                <a:latin typeface="汉仪时光体W" panose="00020600040101010101" pitchFamily="18" charset="-122"/>
                <a:ea typeface="汉仪时光体W" panose="00020600040101010101" pitchFamily="18" charset="-122"/>
                <a:sym typeface="宋体" panose="02010600030101010101" pitchFamily="2" charset="-122"/>
              </a:rPr>
              <a:t>添加关键文本</a:t>
            </a:r>
          </a:p>
        </p:txBody>
      </p:sp>
      <p:sp>
        <p:nvSpPr>
          <p:cNvPr id="7" name="椭圆 15"/>
          <p:cNvSpPr>
            <a:spLocks noChangeArrowheads="1"/>
          </p:cNvSpPr>
          <p:nvPr/>
        </p:nvSpPr>
        <p:spPr bwMode="auto">
          <a:xfrm>
            <a:off x="3508756" y="1336976"/>
            <a:ext cx="943607" cy="716480"/>
          </a:xfrm>
          <a:prstGeom prst="ellipse">
            <a:avLst/>
          </a:prstGeom>
          <a:solidFill>
            <a:schemeClr val="accent5"/>
          </a:solidFill>
          <a:ln>
            <a:noFill/>
          </a:ln>
        </p:spPr>
        <p:txBody>
          <a:bodyPr anchor="ctr"/>
          <a:lstStyle/>
          <a:p>
            <a:pPr algn="ctr"/>
            <a:r>
              <a:rPr lang="zh-CN" altLang="en-US" dirty="0">
                <a:solidFill>
                  <a:srgbClr val="FFFFFF"/>
                </a:solidFill>
                <a:latin typeface="汉仪时光体W" panose="00020600040101010101" pitchFamily="18" charset="-122"/>
                <a:ea typeface="汉仪时光体W" panose="00020600040101010101" pitchFamily="18" charset="-122"/>
                <a:sym typeface="宋体" panose="02010600030101010101" pitchFamily="2" charset="-122"/>
              </a:rPr>
              <a:t>添加文本</a:t>
            </a:r>
          </a:p>
        </p:txBody>
      </p:sp>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615839" y="2238736"/>
            <a:ext cx="2897618" cy="2219575"/>
          </a:xfrm>
          <a:prstGeom prst="rect">
            <a:avLst/>
          </a:prstGeom>
        </p:spPr>
      </p:pic>
      <p:sp>
        <p:nvSpPr>
          <p:cNvPr id="9" name="椭圆 8"/>
          <p:cNvSpPr>
            <a:spLocks noChangeArrowheads="1"/>
          </p:cNvSpPr>
          <p:nvPr/>
        </p:nvSpPr>
        <p:spPr bwMode="auto">
          <a:xfrm>
            <a:off x="2142785" y="1621582"/>
            <a:ext cx="1032723" cy="691968"/>
          </a:xfrm>
          <a:prstGeom prst="ellipse">
            <a:avLst/>
          </a:prstGeom>
          <a:solidFill>
            <a:schemeClr val="accent6"/>
          </a:solidFill>
          <a:ln>
            <a:noFill/>
          </a:ln>
        </p:spPr>
        <p:txBody>
          <a:bodyPr anchor="ctr"/>
          <a:lstStyle/>
          <a:p>
            <a:pPr algn="ctr"/>
            <a:r>
              <a:rPr lang="zh-CN" altLang="en-US" dirty="0">
                <a:solidFill>
                  <a:schemeClr val="bg1"/>
                </a:solidFill>
                <a:latin typeface="汉仪时光体W" panose="00020600040101010101" pitchFamily="18" charset="-122"/>
                <a:ea typeface="汉仪时光体W" panose="00020600040101010101" pitchFamily="18" charset="-122"/>
                <a:sym typeface="宋体" panose="02010600030101010101" pitchFamily="2" charset="-122"/>
              </a:rPr>
              <a:t>添加文本</a:t>
            </a:r>
          </a:p>
        </p:txBody>
      </p:sp>
      <p:sp>
        <p:nvSpPr>
          <p:cNvPr id="10" name="椭圆 9"/>
          <p:cNvSpPr>
            <a:spLocks noChangeArrowheads="1"/>
          </p:cNvSpPr>
          <p:nvPr/>
        </p:nvSpPr>
        <p:spPr bwMode="auto">
          <a:xfrm>
            <a:off x="2886186" y="1006262"/>
            <a:ext cx="345144" cy="345984"/>
          </a:xfrm>
          <a:prstGeom prst="ellipse">
            <a:avLst/>
          </a:prstGeom>
          <a:solidFill>
            <a:schemeClr val="accent4"/>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1" name="矩形 10"/>
          <p:cNvSpPr/>
          <p:nvPr/>
        </p:nvSpPr>
        <p:spPr>
          <a:xfrm>
            <a:off x="517158" y="2803723"/>
            <a:ext cx="2878516" cy="1352365"/>
          </a:xfrm>
          <a:prstGeom prst="rect">
            <a:avLst/>
          </a:prstGeom>
        </p:spPr>
        <p:txBody>
          <a:bodyPr wrap="square" lIns="91129" tIns="45565" rIns="91129" bIns="45565">
            <a:spAutoFit/>
          </a:bodyPr>
          <a:lstStyle/>
          <a:p>
            <a:pPr>
              <a:lnSpc>
                <a:spcPct val="130000"/>
              </a:lnSpc>
            </a:pPr>
            <a:r>
              <a:rPr lang="zh-CN" altLang="en-US" sz="1050" dirty="0">
                <a:solidFill>
                  <a:srgbClr val="002060"/>
                </a:solidFill>
                <a:latin typeface="汉仪时光体W" panose="00020600040101010101" pitchFamily="18" charset="-122"/>
                <a:ea typeface="汉仪时光体W" panose="00020600040101010101" pitchFamily="18"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12" name="椭圆 11"/>
          <p:cNvSpPr>
            <a:spLocks noChangeArrowheads="1"/>
          </p:cNvSpPr>
          <p:nvPr/>
        </p:nvSpPr>
        <p:spPr bwMode="auto">
          <a:xfrm>
            <a:off x="7159604" y="2031725"/>
            <a:ext cx="345144" cy="345984"/>
          </a:xfrm>
          <a:prstGeom prst="ellipse">
            <a:avLst/>
          </a:prstGeom>
          <a:solidFill>
            <a:schemeClr val="accent1"/>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3" name="椭圆 12"/>
          <p:cNvSpPr>
            <a:spLocks noChangeArrowheads="1"/>
          </p:cNvSpPr>
          <p:nvPr/>
        </p:nvSpPr>
        <p:spPr bwMode="auto">
          <a:xfrm>
            <a:off x="3615839" y="2089473"/>
            <a:ext cx="345144" cy="345984"/>
          </a:xfrm>
          <a:prstGeom prst="ellipse">
            <a:avLst/>
          </a:prstGeom>
          <a:solidFill>
            <a:schemeClr val="accent2"/>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4" name="椭圆 13"/>
          <p:cNvSpPr>
            <a:spLocks noChangeArrowheads="1"/>
          </p:cNvSpPr>
          <p:nvPr/>
        </p:nvSpPr>
        <p:spPr bwMode="auto">
          <a:xfrm>
            <a:off x="6016364" y="993278"/>
            <a:ext cx="225201" cy="225749"/>
          </a:xfrm>
          <a:prstGeom prst="ellipse">
            <a:avLst/>
          </a:prstGeom>
          <a:solidFill>
            <a:schemeClr val="accent3"/>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5" name="TextBox 14"/>
          <p:cNvSpPr txBox="1"/>
          <p:nvPr/>
        </p:nvSpPr>
        <p:spPr>
          <a:xfrm>
            <a:off x="1325674"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7054484" y="330572"/>
            <a:ext cx="1893031" cy="1412662"/>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ppt_w*0.70"/>
                                          </p:val>
                                        </p:tav>
                                        <p:tav tm="100000">
                                          <p:val>
                                            <p:strVal val="#ppt_w"/>
                                          </p:val>
                                        </p:tav>
                                      </p:tavLst>
                                    </p:anim>
                                    <p:anim calcmode="lin" valueType="num">
                                      <p:cBhvr>
                                        <p:cTn id="25" dur="500" fill="hold"/>
                                        <p:tgtEl>
                                          <p:spTgt spid="15"/>
                                        </p:tgtEl>
                                        <p:attrNameLst>
                                          <p:attrName>ppt_h</p:attrName>
                                        </p:attrNameLst>
                                      </p:cBhvr>
                                      <p:tavLst>
                                        <p:tav tm="0">
                                          <p:val>
                                            <p:strVal val="#ppt_h"/>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750" fill="hold"/>
                                        <p:tgtEl>
                                          <p:spTgt spid="18"/>
                                        </p:tgtEl>
                                        <p:attrNameLst>
                                          <p:attrName>ppt_x</p:attrName>
                                        </p:attrNameLst>
                                      </p:cBhvr>
                                      <p:tavLst>
                                        <p:tav tm="0">
                                          <p:val>
                                            <p:strVal val="1+#ppt_w/2"/>
                                          </p:val>
                                        </p:tav>
                                        <p:tav tm="100000">
                                          <p:val>
                                            <p:strVal val="#ppt_x"/>
                                          </p:val>
                                        </p:tav>
                                      </p:tavLst>
                                    </p:anim>
                                    <p:anim calcmode="lin" valueType="num">
                                      <p:cBhvr additive="base">
                                        <p:cTn id="32" dur="175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500" fill="hold"/>
                                        <p:tgtEl>
                                          <p:spTgt spid="8"/>
                                        </p:tgtEl>
                                        <p:attrNameLst>
                                          <p:attrName>ppt_w</p:attrName>
                                        </p:attrNameLst>
                                      </p:cBhvr>
                                      <p:tavLst>
                                        <p:tav tm="0">
                                          <p:val>
                                            <p:fltVal val="0"/>
                                          </p:val>
                                        </p:tav>
                                        <p:tav tm="100000">
                                          <p:val>
                                            <p:strVal val="#ppt_w"/>
                                          </p:val>
                                        </p:tav>
                                      </p:tavLst>
                                    </p:anim>
                                    <p:anim calcmode="lin" valueType="num">
                                      <p:cBhvr>
                                        <p:cTn id="41" dur="1500" fill="hold"/>
                                        <p:tgtEl>
                                          <p:spTgt spid="8"/>
                                        </p:tgtEl>
                                        <p:attrNameLst>
                                          <p:attrName>ppt_h</p:attrName>
                                        </p:attrNameLst>
                                      </p:cBhvr>
                                      <p:tavLst>
                                        <p:tav tm="0">
                                          <p:val>
                                            <p:fltVal val="0"/>
                                          </p:val>
                                        </p:tav>
                                        <p:tav tm="100000">
                                          <p:val>
                                            <p:strVal val="#ppt_h"/>
                                          </p:val>
                                        </p:tav>
                                      </p:tavLst>
                                    </p:anim>
                                    <p:animEffect transition="in" filter="fade">
                                      <p:cBhvr>
                                        <p:cTn id="42" dur="1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750"/>
                                        <p:tgtEl>
                                          <p:spTgt spid="11"/>
                                        </p:tgtEl>
                                      </p:cBhvr>
                                    </p:animEffect>
                                  </p:childTnLst>
                                </p:cTn>
                              </p:par>
                            </p:childTnLst>
                          </p:cTn>
                        </p:par>
                        <p:par>
                          <p:cTn id="50" fill="hold">
                            <p:stCondLst>
                              <p:cond delay="5000"/>
                            </p:stCondLst>
                            <p:childTnLst>
                              <p:par>
                                <p:cTn id="51" presetID="23" presetClass="entr" presetSubtype="28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strVal val="4/3*#ppt_w"/>
                                          </p:val>
                                        </p:tav>
                                        <p:tav tm="100000">
                                          <p:val>
                                            <p:strVal val="#ppt_w"/>
                                          </p:val>
                                        </p:tav>
                                      </p:tavLst>
                                    </p:anim>
                                    <p:anim calcmode="lin" valueType="num">
                                      <p:cBhvr>
                                        <p:cTn id="54" dur="500" fill="hold"/>
                                        <p:tgtEl>
                                          <p:spTgt spid="5"/>
                                        </p:tgtEl>
                                        <p:attrNameLst>
                                          <p:attrName>ppt_h</p:attrName>
                                        </p:attrNameLst>
                                      </p:cBhvr>
                                      <p:tavLst>
                                        <p:tav tm="0">
                                          <p:val>
                                            <p:strVal val="4/3*#ppt_h"/>
                                          </p:val>
                                        </p:tav>
                                        <p:tav tm="100000">
                                          <p:val>
                                            <p:strVal val="#ppt_h"/>
                                          </p:val>
                                        </p:tav>
                                      </p:tavLst>
                                    </p:anim>
                                  </p:childTnLst>
                                </p:cTn>
                              </p:par>
                              <p:par>
                                <p:cTn id="55" presetID="23" presetClass="entr" presetSubtype="288"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strVal val="4/3*#ppt_w"/>
                                          </p:val>
                                        </p:tav>
                                        <p:tav tm="100000">
                                          <p:val>
                                            <p:strVal val="#ppt_w"/>
                                          </p:val>
                                        </p:tav>
                                      </p:tavLst>
                                    </p:anim>
                                    <p:anim calcmode="lin" valueType="num">
                                      <p:cBhvr>
                                        <p:cTn id="58" dur="500" fill="hold"/>
                                        <p:tgtEl>
                                          <p:spTgt spid="4"/>
                                        </p:tgtEl>
                                        <p:attrNameLst>
                                          <p:attrName>ppt_h</p:attrName>
                                        </p:attrNameLst>
                                      </p:cBhvr>
                                      <p:tavLst>
                                        <p:tav tm="0">
                                          <p:val>
                                            <p:strVal val="4/3*#ppt_h"/>
                                          </p:val>
                                        </p:tav>
                                        <p:tav tm="100000">
                                          <p:val>
                                            <p:strVal val="#ppt_h"/>
                                          </p:val>
                                        </p:tav>
                                      </p:tavLst>
                                    </p:anim>
                                  </p:childTnLst>
                                </p:cTn>
                              </p:par>
                              <p:par>
                                <p:cTn id="59" presetID="23" presetClass="entr" presetSubtype="288"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strVal val="4/3*#ppt_w"/>
                                          </p:val>
                                        </p:tav>
                                        <p:tav tm="100000">
                                          <p:val>
                                            <p:strVal val="#ppt_w"/>
                                          </p:val>
                                        </p:tav>
                                      </p:tavLst>
                                    </p:anim>
                                    <p:anim calcmode="lin" valueType="num">
                                      <p:cBhvr>
                                        <p:cTn id="62" dur="500" fill="hold"/>
                                        <p:tgtEl>
                                          <p:spTgt spid="6"/>
                                        </p:tgtEl>
                                        <p:attrNameLst>
                                          <p:attrName>ppt_h</p:attrName>
                                        </p:attrNameLst>
                                      </p:cBhvr>
                                      <p:tavLst>
                                        <p:tav tm="0">
                                          <p:val>
                                            <p:strVal val="4/3*#ppt_h"/>
                                          </p:val>
                                        </p:tav>
                                        <p:tav tm="100000">
                                          <p:val>
                                            <p:strVal val="#ppt_h"/>
                                          </p:val>
                                        </p:tav>
                                      </p:tavLst>
                                    </p:anim>
                                  </p:childTnLst>
                                </p:cTn>
                              </p:par>
                              <p:par>
                                <p:cTn id="63" presetID="23" presetClass="entr" presetSubtype="28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strVal val="4/3*#ppt_w"/>
                                          </p:val>
                                        </p:tav>
                                        <p:tav tm="100000">
                                          <p:val>
                                            <p:strVal val="#ppt_w"/>
                                          </p:val>
                                        </p:tav>
                                      </p:tavLst>
                                    </p:anim>
                                    <p:anim calcmode="lin" valueType="num">
                                      <p:cBhvr>
                                        <p:cTn id="66" dur="500" fill="hold"/>
                                        <p:tgtEl>
                                          <p:spTgt spid="7"/>
                                        </p:tgtEl>
                                        <p:attrNameLst>
                                          <p:attrName>ppt_h</p:attrName>
                                        </p:attrNameLst>
                                      </p:cBhvr>
                                      <p:tavLst>
                                        <p:tav tm="0">
                                          <p:val>
                                            <p:strVal val="4/3*#ppt_h"/>
                                          </p:val>
                                        </p:tav>
                                        <p:tav tm="100000">
                                          <p:val>
                                            <p:strVal val="#ppt_h"/>
                                          </p:val>
                                        </p:tav>
                                      </p:tavLst>
                                    </p:anim>
                                  </p:childTnLst>
                                </p:cTn>
                              </p:par>
                              <p:par>
                                <p:cTn id="67" presetID="23" presetClass="entr" presetSubtype="288"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strVal val="4/3*#ppt_w"/>
                                          </p:val>
                                        </p:tav>
                                        <p:tav tm="100000">
                                          <p:val>
                                            <p:strVal val="#ppt_w"/>
                                          </p:val>
                                        </p:tav>
                                      </p:tavLst>
                                    </p:anim>
                                    <p:anim calcmode="lin" valueType="num">
                                      <p:cBhvr>
                                        <p:cTn id="70" dur="500" fill="hold"/>
                                        <p:tgtEl>
                                          <p:spTgt spid="9"/>
                                        </p:tgtEl>
                                        <p:attrNameLst>
                                          <p:attrName>ppt_h</p:attrName>
                                        </p:attrNameLst>
                                      </p:cBhvr>
                                      <p:tavLst>
                                        <p:tav tm="0">
                                          <p:val>
                                            <p:strVal val="4/3*#ppt_h"/>
                                          </p:val>
                                        </p:tav>
                                        <p:tav tm="100000">
                                          <p:val>
                                            <p:strVal val="#ppt_h"/>
                                          </p:val>
                                        </p:tav>
                                      </p:tavLst>
                                    </p:anim>
                                  </p:childTnLst>
                                </p:cTn>
                              </p:par>
                              <p:par>
                                <p:cTn id="71" presetID="26" presetClass="emph" presetSubtype="0" fill="hold" grpId="1" nodeType="withEffect">
                                  <p:stCondLst>
                                    <p:cond delay="250"/>
                                  </p:stCondLst>
                                  <p:childTnLst>
                                    <p:animEffect transition="out" filter="fade">
                                      <p:cBhvr>
                                        <p:cTn id="72" dur="750" tmFilter="0, 0; .2, .5; .8, .5; 1, 0"/>
                                        <p:tgtEl>
                                          <p:spTgt spid="5"/>
                                        </p:tgtEl>
                                      </p:cBhvr>
                                    </p:animEffect>
                                    <p:animScale>
                                      <p:cBhvr>
                                        <p:cTn id="73" dur="375" autoRev="1" fill="hold"/>
                                        <p:tgtEl>
                                          <p:spTgt spid="5"/>
                                        </p:tgtEl>
                                      </p:cBhvr>
                                      <p:by x="105000" y="105000"/>
                                    </p:animScale>
                                  </p:childTnLst>
                                </p:cTn>
                              </p:par>
                              <p:par>
                                <p:cTn id="74" presetID="26" presetClass="emph" presetSubtype="0" fill="hold" grpId="1" nodeType="withEffect">
                                  <p:stCondLst>
                                    <p:cond delay="250"/>
                                  </p:stCondLst>
                                  <p:childTnLst>
                                    <p:animEffect transition="out" filter="fade">
                                      <p:cBhvr>
                                        <p:cTn id="75" dur="750" tmFilter="0, 0; .2, .5; .8, .5; 1, 0"/>
                                        <p:tgtEl>
                                          <p:spTgt spid="4"/>
                                        </p:tgtEl>
                                      </p:cBhvr>
                                    </p:animEffect>
                                    <p:animScale>
                                      <p:cBhvr>
                                        <p:cTn id="76" dur="375" autoRev="1" fill="hold"/>
                                        <p:tgtEl>
                                          <p:spTgt spid="4"/>
                                        </p:tgtEl>
                                      </p:cBhvr>
                                      <p:by x="105000" y="105000"/>
                                    </p:animScale>
                                  </p:childTnLst>
                                </p:cTn>
                              </p:par>
                              <p:par>
                                <p:cTn id="77" presetID="26" presetClass="emph" presetSubtype="0" fill="hold" grpId="1" nodeType="withEffect">
                                  <p:stCondLst>
                                    <p:cond delay="250"/>
                                  </p:stCondLst>
                                  <p:childTnLst>
                                    <p:animEffect transition="out" filter="fade">
                                      <p:cBhvr>
                                        <p:cTn id="78" dur="750" tmFilter="0, 0; .2, .5; .8, .5; 1, 0"/>
                                        <p:tgtEl>
                                          <p:spTgt spid="6"/>
                                        </p:tgtEl>
                                      </p:cBhvr>
                                    </p:animEffect>
                                    <p:animScale>
                                      <p:cBhvr>
                                        <p:cTn id="79" dur="375" autoRev="1" fill="hold"/>
                                        <p:tgtEl>
                                          <p:spTgt spid="6"/>
                                        </p:tgtEl>
                                      </p:cBhvr>
                                      <p:by x="105000" y="105000"/>
                                    </p:animScale>
                                  </p:childTnLst>
                                </p:cTn>
                              </p:par>
                              <p:par>
                                <p:cTn id="80" presetID="26" presetClass="emph" presetSubtype="0" fill="hold" grpId="1" nodeType="withEffect">
                                  <p:stCondLst>
                                    <p:cond delay="250"/>
                                  </p:stCondLst>
                                  <p:childTnLst>
                                    <p:animEffect transition="out" filter="fade">
                                      <p:cBhvr>
                                        <p:cTn id="81" dur="750" tmFilter="0, 0; .2, .5; .8, .5; 1, 0"/>
                                        <p:tgtEl>
                                          <p:spTgt spid="7"/>
                                        </p:tgtEl>
                                      </p:cBhvr>
                                    </p:animEffect>
                                    <p:animScale>
                                      <p:cBhvr>
                                        <p:cTn id="82" dur="375" autoRev="1" fill="hold"/>
                                        <p:tgtEl>
                                          <p:spTgt spid="7"/>
                                        </p:tgtEl>
                                      </p:cBhvr>
                                      <p:by x="105000" y="105000"/>
                                    </p:animScale>
                                  </p:childTnLst>
                                </p:cTn>
                              </p:par>
                              <p:par>
                                <p:cTn id="83" presetID="26" presetClass="emph" presetSubtype="0" fill="hold" grpId="1" nodeType="withEffect">
                                  <p:stCondLst>
                                    <p:cond delay="250"/>
                                  </p:stCondLst>
                                  <p:childTnLst>
                                    <p:animEffect transition="out" filter="fade">
                                      <p:cBhvr>
                                        <p:cTn id="84" dur="750" tmFilter="0, 0; .2, .5; .8, .5; 1, 0"/>
                                        <p:tgtEl>
                                          <p:spTgt spid="9"/>
                                        </p:tgtEl>
                                      </p:cBhvr>
                                    </p:animEffect>
                                    <p:animScale>
                                      <p:cBhvr>
                                        <p:cTn id="85" dur="375" autoRev="1" fill="hold"/>
                                        <p:tgtEl>
                                          <p:spTgt spid="9"/>
                                        </p:tgtEl>
                                      </p:cBhvr>
                                      <p:by x="105000" y="105000"/>
                                    </p:animScale>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1" grpId="0"/>
      <p:bldP spid="12" grpId="0" animBg="1"/>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6150" t="859" r="14572" b="-859"/>
          <a:stretch>
            <a:fillRect/>
          </a:stretch>
        </p:blipFill>
        <p:spPr>
          <a:xfrm>
            <a:off x="5605508" y="1580892"/>
            <a:ext cx="2687594" cy="3234762"/>
          </a:xfrm>
          <a:prstGeom prst="rect">
            <a:avLst/>
          </a:prstGeom>
        </p:spPr>
      </p:pic>
      <p:sp>
        <p:nvSpPr>
          <p:cNvPr id="3" name="矩形 2"/>
          <p:cNvSpPr/>
          <p:nvPr/>
        </p:nvSpPr>
        <p:spPr>
          <a:xfrm>
            <a:off x="6467733" y="2459444"/>
            <a:ext cx="1301157" cy="646331"/>
          </a:xfrm>
          <a:prstGeom prst="rect">
            <a:avLst/>
          </a:prstGeom>
        </p:spPr>
        <p:txBody>
          <a:bodyPr wrap="square">
            <a:spAutoFit/>
          </a:bodyPr>
          <a:lstStyle/>
          <a:p>
            <a:r>
              <a:rPr lang="zh-CN" altLang="en-US" dirty="0">
                <a:solidFill>
                  <a:srgbClr val="00B0F0"/>
                </a:solidFill>
                <a:latin typeface="汉仪时光体W" panose="00020600040101010101" pitchFamily="18" charset="-122"/>
                <a:ea typeface="汉仪时光体W" panose="00020600040101010101" pitchFamily="18" charset="-122"/>
              </a:rPr>
              <a:t>点击此处添加文本</a:t>
            </a:r>
            <a:endParaRPr lang="zh-CN" altLang="en-US" dirty="0">
              <a:latin typeface="汉仪时光体W" panose="00020600040101010101" pitchFamily="18" charset="-122"/>
              <a:ea typeface="汉仪时光体W" panose="00020600040101010101" pitchFamily="18" charset="-122"/>
            </a:endParaRPr>
          </a:p>
        </p:txBody>
      </p:sp>
      <p:grpSp>
        <p:nvGrpSpPr>
          <p:cNvPr id="4" name="组合 3"/>
          <p:cNvGrpSpPr/>
          <p:nvPr/>
        </p:nvGrpSpPr>
        <p:grpSpPr>
          <a:xfrm>
            <a:off x="1621831" y="1843641"/>
            <a:ext cx="987123" cy="903161"/>
            <a:chOff x="498683" y="1326405"/>
            <a:chExt cx="1316164" cy="1204214"/>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683" y="1326405"/>
              <a:ext cx="1316164" cy="1204214"/>
            </a:xfrm>
            <a:prstGeom prst="rect">
              <a:avLst/>
            </a:prstGeom>
          </p:spPr>
        </p:pic>
        <p:sp>
          <p:nvSpPr>
            <p:cNvPr id="6" name="文本框 5"/>
            <p:cNvSpPr txBox="1"/>
            <p:nvPr/>
          </p:nvSpPr>
          <p:spPr>
            <a:xfrm>
              <a:off x="1162054" y="1326405"/>
              <a:ext cx="459955" cy="738664"/>
            </a:xfrm>
            <a:prstGeom prst="rect">
              <a:avLst/>
            </a:prstGeom>
            <a:noFill/>
          </p:spPr>
          <p:txBody>
            <a:bodyPr wrap="none" rtlCol="0">
              <a:spAutoFit/>
            </a:bodyPr>
            <a:lstStyle/>
            <a:p>
              <a:r>
                <a:rPr lang="en-US" altLang="zh-CN" sz="3000" dirty="0">
                  <a:solidFill>
                    <a:srgbClr val="FF6600"/>
                  </a:solidFill>
                  <a:latin typeface="Showcard Gothic" pitchFamily="82" charset="0"/>
                </a:rPr>
                <a:t>1</a:t>
              </a:r>
              <a:endParaRPr lang="zh-CN" altLang="en-US" sz="3000" dirty="0">
                <a:solidFill>
                  <a:srgbClr val="FF6600"/>
                </a:solidFill>
                <a:latin typeface="Showcard Gothic" pitchFamily="82" charset="0"/>
              </a:endParaRPr>
            </a:p>
          </p:txBody>
        </p:sp>
      </p:grpSp>
      <p:grpSp>
        <p:nvGrpSpPr>
          <p:cNvPr id="7" name="组合 6"/>
          <p:cNvGrpSpPr/>
          <p:nvPr/>
        </p:nvGrpSpPr>
        <p:grpSpPr>
          <a:xfrm>
            <a:off x="2953879" y="2570390"/>
            <a:ext cx="884144" cy="895865"/>
            <a:chOff x="2274747" y="2295403"/>
            <a:chExt cx="1178858" cy="1194487"/>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4747" y="2295403"/>
              <a:ext cx="1178858" cy="1194487"/>
            </a:xfrm>
            <a:prstGeom prst="rect">
              <a:avLst/>
            </a:prstGeom>
          </p:spPr>
        </p:pic>
        <p:sp>
          <p:nvSpPr>
            <p:cNvPr id="9" name="文本框 8"/>
            <p:cNvSpPr txBox="1"/>
            <p:nvPr/>
          </p:nvSpPr>
          <p:spPr>
            <a:xfrm>
              <a:off x="2872763" y="2538703"/>
              <a:ext cx="481328" cy="738664"/>
            </a:xfrm>
            <a:prstGeom prst="rect">
              <a:avLst/>
            </a:prstGeom>
            <a:noFill/>
          </p:spPr>
          <p:txBody>
            <a:bodyPr wrap="none" rtlCol="0">
              <a:spAutoFit/>
            </a:bodyPr>
            <a:lstStyle/>
            <a:p>
              <a:r>
                <a:rPr lang="en-US" altLang="zh-CN" sz="3000" dirty="0">
                  <a:solidFill>
                    <a:schemeClr val="accent6">
                      <a:lumMod val="75000"/>
                    </a:schemeClr>
                  </a:solidFill>
                  <a:latin typeface="Showcard Gothic" pitchFamily="82" charset="0"/>
                </a:rPr>
                <a:t>2</a:t>
              </a:r>
              <a:endParaRPr lang="zh-CN" altLang="en-US" sz="3000" dirty="0">
                <a:solidFill>
                  <a:schemeClr val="accent6">
                    <a:lumMod val="75000"/>
                  </a:schemeClr>
                </a:solidFill>
                <a:latin typeface="Showcard Gothic" pitchFamily="82" charset="0"/>
              </a:endParaRPr>
            </a:p>
          </p:txBody>
        </p:sp>
      </p:grpSp>
      <p:grpSp>
        <p:nvGrpSpPr>
          <p:cNvPr id="10" name="组合 9"/>
          <p:cNvGrpSpPr/>
          <p:nvPr/>
        </p:nvGrpSpPr>
        <p:grpSpPr>
          <a:xfrm>
            <a:off x="4343024" y="1960946"/>
            <a:ext cx="862225" cy="808940"/>
            <a:chOff x="4126940" y="1482811"/>
            <a:chExt cx="1149633" cy="1078587"/>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940" y="1482811"/>
              <a:ext cx="1149633" cy="1047808"/>
            </a:xfrm>
            <a:prstGeom prst="rect">
              <a:avLst/>
            </a:prstGeom>
          </p:spPr>
        </p:pic>
        <p:sp>
          <p:nvSpPr>
            <p:cNvPr id="12" name="文本框 11"/>
            <p:cNvSpPr txBox="1"/>
            <p:nvPr/>
          </p:nvSpPr>
          <p:spPr>
            <a:xfrm>
              <a:off x="4275621" y="1822734"/>
              <a:ext cx="498427" cy="738664"/>
            </a:xfrm>
            <a:prstGeom prst="rect">
              <a:avLst/>
            </a:prstGeom>
            <a:noFill/>
          </p:spPr>
          <p:txBody>
            <a:bodyPr wrap="none" rtlCol="0">
              <a:spAutoFit/>
            </a:bodyPr>
            <a:lstStyle/>
            <a:p>
              <a:r>
                <a:rPr lang="en-US" altLang="zh-CN" sz="3000" dirty="0">
                  <a:solidFill>
                    <a:srgbClr val="212C7A"/>
                  </a:solidFill>
                  <a:latin typeface="Showcard Gothic" pitchFamily="82" charset="0"/>
                </a:rPr>
                <a:t>3</a:t>
              </a:r>
              <a:endParaRPr lang="zh-CN" altLang="en-US" sz="3000" dirty="0">
                <a:solidFill>
                  <a:srgbClr val="212C7A"/>
                </a:solidFill>
                <a:latin typeface="Showcard Gothic" pitchFamily="82" charset="0"/>
              </a:endParaRPr>
            </a:p>
          </p:txBody>
        </p:sp>
      </p:grpSp>
      <p:sp>
        <p:nvSpPr>
          <p:cNvPr id="13" name="文本框 12"/>
          <p:cNvSpPr txBox="1"/>
          <p:nvPr/>
        </p:nvSpPr>
        <p:spPr>
          <a:xfrm>
            <a:off x="1409971" y="1276226"/>
            <a:ext cx="1609111" cy="523220"/>
          </a:xfrm>
          <a:prstGeom prst="rect">
            <a:avLst/>
          </a:prstGeom>
          <a:noFill/>
        </p:spPr>
        <p:txBody>
          <a:bodyPr wrap="square" rtlCol="0">
            <a:spAutoFit/>
          </a:bodyPr>
          <a:lstStyle/>
          <a:p>
            <a:r>
              <a:rPr lang="zh-CN" altLang="en-US" sz="1400" dirty="0">
                <a:solidFill>
                  <a:srgbClr val="FF6600"/>
                </a:solidFill>
                <a:latin typeface="汉仪时光体W" panose="00020600040101010101" pitchFamily="18" charset="-122"/>
                <a:ea typeface="汉仪时光体W" panose="00020600040101010101" pitchFamily="18" charset="-122"/>
              </a:rPr>
              <a:t>点击此处添加文本点击此处添加文本</a:t>
            </a:r>
          </a:p>
        </p:txBody>
      </p:sp>
      <p:sp>
        <p:nvSpPr>
          <p:cNvPr id="14" name="文本框 13"/>
          <p:cNvSpPr txBox="1"/>
          <p:nvPr/>
        </p:nvSpPr>
        <p:spPr>
          <a:xfrm>
            <a:off x="3225679" y="3572981"/>
            <a:ext cx="1609111" cy="523220"/>
          </a:xfrm>
          <a:prstGeom prst="rect">
            <a:avLst/>
          </a:prstGeom>
          <a:noFill/>
        </p:spPr>
        <p:txBody>
          <a:bodyPr wrap="square" rtlCol="0">
            <a:spAutoFit/>
          </a:bodyPr>
          <a:lstStyle/>
          <a:p>
            <a:r>
              <a:rPr lang="zh-CN" altLang="en-US" sz="1400" dirty="0">
                <a:solidFill>
                  <a:srgbClr val="77B525"/>
                </a:solidFill>
                <a:latin typeface="汉仪时光体W" panose="00020600040101010101" pitchFamily="18" charset="-122"/>
                <a:ea typeface="汉仪时光体W" panose="00020600040101010101" pitchFamily="18" charset="-122"/>
              </a:rPr>
              <a:t>点击此处添加文本点击此处添加文本</a:t>
            </a:r>
          </a:p>
        </p:txBody>
      </p:sp>
      <p:sp>
        <p:nvSpPr>
          <p:cNvPr id="15" name="文本框 14"/>
          <p:cNvSpPr txBox="1"/>
          <p:nvPr/>
        </p:nvSpPr>
        <p:spPr>
          <a:xfrm>
            <a:off x="3789800" y="1301713"/>
            <a:ext cx="1609111" cy="523220"/>
          </a:xfrm>
          <a:prstGeom prst="rect">
            <a:avLst/>
          </a:prstGeom>
          <a:noFill/>
        </p:spPr>
        <p:txBody>
          <a:bodyPr wrap="square" rtlCol="0">
            <a:spAutoFit/>
          </a:bodyPr>
          <a:lstStyle/>
          <a:p>
            <a:r>
              <a:rPr lang="zh-CN" altLang="en-US" sz="1400" dirty="0">
                <a:solidFill>
                  <a:srgbClr val="00B0F0"/>
                </a:solidFill>
                <a:latin typeface="汉仪时光体W" panose="00020600040101010101" pitchFamily="18" charset="-122"/>
                <a:ea typeface="汉仪时光体W" panose="00020600040101010101" pitchFamily="18" charset="-122"/>
              </a:rPr>
              <a:t>点击此处添加文本点击此处添加文本</a:t>
            </a:r>
          </a:p>
        </p:txBody>
      </p:sp>
      <p:sp>
        <p:nvSpPr>
          <p:cNvPr id="17" name="TextBox 14"/>
          <p:cNvSpPr txBox="1"/>
          <p:nvPr/>
        </p:nvSpPr>
        <p:spPr>
          <a:xfrm>
            <a:off x="1325674" y="3984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l="36788" t="38615" r="45422" b="15040"/>
          <a:stretch>
            <a:fillRect/>
          </a:stretch>
        </p:blipFill>
        <p:spPr>
          <a:xfrm>
            <a:off x="7054484" y="330572"/>
            <a:ext cx="1893031" cy="1412662"/>
          </a:xfrm>
          <a:prstGeom prst="rect">
            <a:avLst/>
          </a:prstGeom>
        </p:spPr>
      </p:pic>
      <p:pic>
        <p:nvPicPr>
          <p:cNvPr id="21" name="图片 20"/>
          <p:cNvPicPr>
            <a:picLocks noChangeAspect="1"/>
          </p:cNvPicPr>
          <p:nvPr/>
        </p:nvPicPr>
        <p:blipFill rotWithShape="1">
          <a:blip r:embed="rId7">
            <a:extLst>
              <a:ext uri="{28A0092B-C50C-407E-A947-70E740481C1C}">
                <a14:useLocalDpi xmlns:a14="http://schemas.microsoft.com/office/drawing/2010/main" val="0"/>
              </a:ext>
            </a:extLst>
          </a:blip>
          <a:srcRect t="49396" r="79126" b="10898"/>
          <a:stretch>
            <a:fillRect/>
          </a:stretch>
        </p:blipFill>
        <p:spPr>
          <a:xfrm>
            <a:off x="-366026" y="3047385"/>
            <a:ext cx="3534528" cy="1925907"/>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0.70"/>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750" fill="hold"/>
                                        <p:tgtEl>
                                          <p:spTgt spid="20"/>
                                        </p:tgtEl>
                                        <p:attrNameLst>
                                          <p:attrName>ppt_x</p:attrName>
                                        </p:attrNameLst>
                                      </p:cBhvr>
                                      <p:tavLst>
                                        <p:tav tm="0">
                                          <p:val>
                                            <p:strVal val="1+#ppt_w/2"/>
                                          </p:val>
                                        </p:tav>
                                        <p:tav tm="100000">
                                          <p:val>
                                            <p:strVal val="#ppt_x"/>
                                          </p:val>
                                        </p:tav>
                                      </p:tavLst>
                                    </p:anim>
                                    <p:anim calcmode="lin" valueType="num">
                                      <p:cBhvr additive="base">
                                        <p:cTn id="32" dur="17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250" fill="hold"/>
                                        <p:tgtEl>
                                          <p:spTgt spid="21"/>
                                        </p:tgtEl>
                                        <p:attrNameLst>
                                          <p:attrName>ppt_x</p:attrName>
                                        </p:attrNameLst>
                                      </p:cBhvr>
                                      <p:tavLst>
                                        <p:tav tm="0">
                                          <p:val>
                                            <p:strVal val="0-#ppt_w/2"/>
                                          </p:val>
                                        </p:tav>
                                        <p:tav tm="100000">
                                          <p:val>
                                            <p:strVal val="#ppt_x"/>
                                          </p:val>
                                        </p:tav>
                                      </p:tavLst>
                                    </p:anim>
                                    <p:anim calcmode="lin" valueType="num">
                                      <p:cBhvr additive="base">
                                        <p:cTn id="38" dur="125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2"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1000" fill="hold"/>
                                        <p:tgtEl>
                                          <p:spTgt spid="2"/>
                                        </p:tgtEl>
                                        <p:attrNameLst>
                                          <p:attrName>ppt_x</p:attrName>
                                        </p:attrNameLst>
                                      </p:cBhvr>
                                      <p:tavLst>
                                        <p:tav tm="0">
                                          <p:val>
                                            <p:strVal val="1+#ppt_w/2"/>
                                          </p:val>
                                        </p:tav>
                                        <p:tav tm="100000">
                                          <p:val>
                                            <p:strVal val="#ppt_x"/>
                                          </p:val>
                                        </p:tav>
                                      </p:tavLst>
                                    </p:anim>
                                    <p:anim calcmode="lin" valueType="num">
                                      <p:cBhvr additive="base">
                                        <p:cTn id="43" dur="1000" fill="hold"/>
                                        <p:tgtEl>
                                          <p:spTgt spid="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3000"/>
                            </p:stCondLst>
                            <p:childTnLst>
                              <p:par>
                                <p:cTn id="51" presetID="23" presetClass="entr" presetSubtype="3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strVal val="(6*min(max(#ppt_w*#ppt_h,.3),1)-7.4)/-.7*#ppt_w"/>
                                          </p:val>
                                        </p:tav>
                                        <p:tav tm="100000">
                                          <p:val>
                                            <p:strVal val="#ppt_w"/>
                                          </p:val>
                                        </p:tav>
                                      </p:tavLst>
                                    </p:anim>
                                    <p:anim calcmode="lin" valueType="num">
                                      <p:cBhvr>
                                        <p:cTn id="54" dur="500" fill="hold"/>
                                        <p:tgtEl>
                                          <p:spTgt spid="4"/>
                                        </p:tgtEl>
                                        <p:attrNameLst>
                                          <p:attrName>ppt_h</p:attrName>
                                        </p:attrNameLst>
                                      </p:cBhvr>
                                      <p:tavLst>
                                        <p:tav tm="0">
                                          <p:val>
                                            <p:strVal val="(6*min(max(#ppt_w*#ppt_h,.3),1)-7.4)/-.7*#ppt_h"/>
                                          </p:val>
                                        </p:tav>
                                        <p:tav tm="100000">
                                          <p:val>
                                            <p:strVal val="#ppt_h"/>
                                          </p:val>
                                        </p:tav>
                                      </p:tavLst>
                                    </p:anim>
                                    <p:anim calcmode="lin" valueType="num">
                                      <p:cBhvr>
                                        <p:cTn id="55" dur="500" fill="hold"/>
                                        <p:tgtEl>
                                          <p:spTgt spid="4"/>
                                        </p:tgtEl>
                                        <p:attrNameLst>
                                          <p:attrName>ppt_x</p:attrName>
                                        </p:attrNameLst>
                                      </p:cBhvr>
                                      <p:tavLst>
                                        <p:tav tm="0">
                                          <p:val>
                                            <p:fltVal val="0.5"/>
                                          </p:val>
                                        </p:tav>
                                        <p:tav tm="100000">
                                          <p:val>
                                            <p:strVal val="#ppt_x"/>
                                          </p:val>
                                        </p:tav>
                                      </p:tavLst>
                                    </p:anim>
                                    <p:anim calcmode="lin" valueType="num">
                                      <p:cBhvr>
                                        <p:cTn id="56" dur="500" fill="hold"/>
                                        <p:tgtEl>
                                          <p:spTgt spid="4"/>
                                        </p:tgtEl>
                                        <p:attrNameLst>
                                          <p:attrName>ppt_y</p:attrName>
                                        </p:attrNameLst>
                                      </p:cBhvr>
                                      <p:tavLst>
                                        <p:tav tm="0">
                                          <p:val>
                                            <p:strVal val="1+(6*min(max(#ppt_w*#ppt_h,.3),1)-7.4)/-.7*#ppt_h/2"/>
                                          </p:val>
                                        </p:tav>
                                        <p:tav tm="100000">
                                          <p:val>
                                            <p:strVal val="#ppt_y"/>
                                          </p:val>
                                        </p:tav>
                                      </p:tavLst>
                                    </p:anim>
                                  </p:childTnLst>
                                </p:cTn>
                              </p:par>
                              <p:par>
                                <p:cTn id="57" presetID="23" presetClass="entr" presetSubtype="36" fill="hold" nodeType="withEffect">
                                  <p:stCondLst>
                                    <p:cond delay="25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strVal val="(6*min(max(#ppt_w*#ppt_h,.3),1)-7.4)/-.7*#ppt_w"/>
                                          </p:val>
                                        </p:tav>
                                        <p:tav tm="100000">
                                          <p:val>
                                            <p:strVal val="#ppt_w"/>
                                          </p:val>
                                        </p:tav>
                                      </p:tavLst>
                                    </p:anim>
                                    <p:anim calcmode="lin" valueType="num">
                                      <p:cBhvr>
                                        <p:cTn id="60" dur="500" fill="hold"/>
                                        <p:tgtEl>
                                          <p:spTgt spid="7"/>
                                        </p:tgtEl>
                                        <p:attrNameLst>
                                          <p:attrName>ppt_h</p:attrName>
                                        </p:attrNameLst>
                                      </p:cBhvr>
                                      <p:tavLst>
                                        <p:tav tm="0">
                                          <p:val>
                                            <p:strVal val="(6*min(max(#ppt_w*#ppt_h,.3),1)-7.4)/-.7*#ppt_h"/>
                                          </p:val>
                                        </p:tav>
                                        <p:tav tm="100000">
                                          <p:val>
                                            <p:strVal val="#ppt_h"/>
                                          </p:val>
                                        </p:tav>
                                      </p:tavLst>
                                    </p:anim>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strVal val="1+(6*min(max(#ppt_w*#ppt_h,.3),1)-7.4)/-.7*#ppt_h/2"/>
                                          </p:val>
                                        </p:tav>
                                        <p:tav tm="100000">
                                          <p:val>
                                            <p:strVal val="#ppt_y"/>
                                          </p:val>
                                        </p:tav>
                                      </p:tavLst>
                                    </p:anim>
                                  </p:childTnLst>
                                </p:cTn>
                              </p:par>
                              <p:par>
                                <p:cTn id="63" presetID="23" presetClass="entr" presetSubtype="36" fill="hold" nodeType="withEffect">
                                  <p:stCondLst>
                                    <p:cond delay="5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strVal val="(6*min(max(#ppt_w*#ppt_h,.3),1)-7.4)/-.7*#ppt_w"/>
                                          </p:val>
                                        </p:tav>
                                        <p:tav tm="100000">
                                          <p:val>
                                            <p:strVal val="#ppt_w"/>
                                          </p:val>
                                        </p:tav>
                                      </p:tavLst>
                                    </p:anim>
                                    <p:anim calcmode="lin" valueType="num">
                                      <p:cBhvr>
                                        <p:cTn id="66" dur="500" fill="hold"/>
                                        <p:tgtEl>
                                          <p:spTgt spid="10"/>
                                        </p:tgtEl>
                                        <p:attrNameLst>
                                          <p:attrName>ppt_h</p:attrName>
                                        </p:attrNameLst>
                                      </p:cBhvr>
                                      <p:tavLst>
                                        <p:tav tm="0">
                                          <p:val>
                                            <p:strVal val="(6*min(max(#ppt_w*#ppt_h,.3),1)-7.4)/-.7*#ppt_h"/>
                                          </p:val>
                                        </p:tav>
                                        <p:tav tm="100000">
                                          <p:val>
                                            <p:strVal val="#ppt_h"/>
                                          </p:val>
                                        </p:tav>
                                      </p:tavLst>
                                    </p:anim>
                                    <p:anim calcmode="lin" valueType="num">
                                      <p:cBhvr>
                                        <p:cTn id="67" dur="500" fill="hold"/>
                                        <p:tgtEl>
                                          <p:spTgt spid="10"/>
                                        </p:tgtEl>
                                        <p:attrNameLst>
                                          <p:attrName>ppt_x</p:attrName>
                                        </p:attrNameLst>
                                      </p:cBhvr>
                                      <p:tavLst>
                                        <p:tav tm="0">
                                          <p:val>
                                            <p:fltVal val="0.5"/>
                                          </p:val>
                                        </p:tav>
                                        <p:tav tm="100000">
                                          <p:val>
                                            <p:strVal val="#ppt_x"/>
                                          </p:val>
                                        </p:tav>
                                      </p:tavLst>
                                    </p:anim>
                                    <p:anim calcmode="lin" valueType="num">
                                      <p:cBhvr>
                                        <p:cTn id="68"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3500"/>
                            </p:stCondLst>
                            <p:childTnLst>
                              <p:par>
                                <p:cTn id="70" presetID="22" presetClass="entr" presetSubtype="4"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up)">
                                      <p:cBhvr>
                                        <p:cTn id="75" dur="500"/>
                                        <p:tgtEl>
                                          <p:spTgt spid="14"/>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80039" t="4639" b="17855"/>
          <a:stretch>
            <a:fillRect/>
          </a:stretch>
        </p:blipFill>
        <p:spPr>
          <a:xfrm>
            <a:off x="4893102" y="-328267"/>
            <a:ext cx="4657432" cy="5180352"/>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t="41817"/>
          <a:stretch>
            <a:fillRect/>
          </a:stretch>
        </p:blipFill>
        <p:spPr>
          <a:xfrm>
            <a:off x="1528076" y="783851"/>
            <a:ext cx="4592186" cy="1549681"/>
          </a:xfrm>
          <a:prstGeom prst="rect">
            <a:avLst/>
          </a:prstGeom>
        </p:spPr>
      </p:pic>
      <p:sp>
        <p:nvSpPr>
          <p:cNvPr id="10" name="矩形 9"/>
          <p:cNvSpPr/>
          <p:nvPr/>
        </p:nvSpPr>
        <p:spPr>
          <a:xfrm>
            <a:off x="1197055" y="2171217"/>
            <a:ext cx="5254229" cy="85408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zh-CN" altLang="en-US" sz="4950" spc="38" dirty="0">
                <a:ln w="11430"/>
                <a:solidFill>
                  <a:srgbClr val="FF0000"/>
                </a:solidFill>
                <a:effectLst>
                  <a:outerShdw blurRad="76200" dist="50800" dir="5400000" algn="tl" rotWithShape="0">
                    <a:srgbClr val="000000">
                      <a:alpha val="65000"/>
                    </a:srgbClr>
                  </a:outerShdw>
                </a:effectLst>
                <a:latin typeface="华康方圆体W7" pitchFamily="81" charset="-122"/>
                <a:ea typeface="华康方圆体W7" pitchFamily="81" charset="-122"/>
              </a:rPr>
              <a:t>谢谢您的聆听</a:t>
            </a:r>
          </a:p>
        </p:txBody>
      </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49396" r="79126" b="10898"/>
          <a:stretch>
            <a:fillRect/>
          </a:stretch>
        </p:blipFill>
        <p:spPr>
          <a:xfrm>
            <a:off x="-366026" y="3047385"/>
            <a:ext cx="3534528" cy="1925907"/>
          </a:xfrm>
          <a:prstGeom prst="rect">
            <a:avLst/>
          </a:prstGeom>
        </p:spPr>
      </p:pic>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62053" t="54898" r="29470" b="20859"/>
          <a:stretch>
            <a:fillRect/>
          </a:stretch>
        </p:blipFill>
        <p:spPr>
          <a:xfrm>
            <a:off x="4326031" y="4124758"/>
            <a:ext cx="775078" cy="635035"/>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62053" t="54898" r="29470" b="20859"/>
          <a:stretch>
            <a:fillRect/>
          </a:stretch>
        </p:blipFill>
        <p:spPr>
          <a:xfrm>
            <a:off x="2813509" y="3465324"/>
            <a:ext cx="1348124" cy="1104542"/>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32176" t="9563" r="58896" b="64057"/>
          <a:stretch>
            <a:fillRect/>
          </a:stretch>
        </p:blipFill>
        <p:spPr>
          <a:xfrm>
            <a:off x="171968" y="76970"/>
            <a:ext cx="1670172" cy="1413761"/>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250" fill="hold"/>
                                        <p:tgtEl>
                                          <p:spTgt spid="16"/>
                                        </p:tgtEl>
                                        <p:attrNameLst>
                                          <p:attrName>ppt_x</p:attrName>
                                        </p:attrNameLst>
                                      </p:cBhvr>
                                      <p:tavLst>
                                        <p:tav tm="0">
                                          <p:val>
                                            <p:strVal val="0-#ppt_w/2"/>
                                          </p:val>
                                        </p:tav>
                                        <p:tav tm="100000">
                                          <p:val>
                                            <p:strVal val="#ppt_x"/>
                                          </p:val>
                                        </p:tav>
                                      </p:tavLst>
                                    </p:anim>
                                    <p:anim calcmode="lin" valueType="num">
                                      <p:cBhvr additive="base">
                                        <p:cTn id="19" dur="12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80">
                                          <p:stCondLst>
                                            <p:cond delay="0"/>
                                          </p:stCondLst>
                                        </p:cTn>
                                        <p:tgtEl>
                                          <p:spTgt spid="19"/>
                                        </p:tgtEl>
                                      </p:cBhvr>
                                    </p:animEffect>
                                    <p:anim calcmode="lin" valueType="num">
                                      <p:cBhvr>
                                        <p:cTn id="6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6" dur="26">
                                          <p:stCondLst>
                                            <p:cond delay="650"/>
                                          </p:stCondLst>
                                        </p:cTn>
                                        <p:tgtEl>
                                          <p:spTgt spid="19"/>
                                        </p:tgtEl>
                                      </p:cBhvr>
                                      <p:to x="100000" y="60000"/>
                                    </p:animScale>
                                    <p:animScale>
                                      <p:cBhvr>
                                        <p:cTn id="67" dur="166" decel="50000">
                                          <p:stCondLst>
                                            <p:cond delay="676"/>
                                          </p:stCondLst>
                                        </p:cTn>
                                        <p:tgtEl>
                                          <p:spTgt spid="19"/>
                                        </p:tgtEl>
                                      </p:cBhvr>
                                      <p:to x="100000" y="100000"/>
                                    </p:animScale>
                                    <p:animScale>
                                      <p:cBhvr>
                                        <p:cTn id="68" dur="26">
                                          <p:stCondLst>
                                            <p:cond delay="1312"/>
                                          </p:stCondLst>
                                        </p:cTn>
                                        <p:tgtEl>
                                          <p:spTgt spid="19"/>
                                        </p:tgtEl>
                                      </p:cBhvr>
                                      <p:to x="100000" y="80000"/>
                                    </p:animScale>
                                    <p:animScale>
                                      <p:cBhvr>
                                        <p:cTn id="69" dur="166" decel="50000">
                                          <p:stCondLst>
                                            <p:cond delay="1338"/>
                                          </p:stCondLst>
                                        </p:cTn>
                                        <p:tgtEl>
                                          <p:spTgt spid="19"/>
                                        </p:tgtEl>
                                      </p:cBhvr>
                                      <p:to x="100000" y="100000"/>
                                    </p:animScale>
                                    <p:animScale>
                                      <p:cBhvr>
                                        <p:cTn id="70" dur="26">
                                          <p:stCondLst>
                                            <p:cond delay="1642"/>
                                          </p:stCondLst>
                                        </p:cTn>
                                        <p:tgtEl>
                                          <p:spTgt spid="19"/>
                                        </p:tgtEl>
                                      </p:cBhvr>
                                      <p:to x="100000" y="90000"/>
                                    </p:animScale>
                                    <p:animScale>
                                      <p:cBhvr>
                                        <p:cTn id="71" dur="166" decel="50000">
                                          <p:stCondLst>
                                            <p:cond delay="1668"/>
                                          </p:stCondLst>
                                        </p:cTn>
                                        <p:tgtEl>
                                          <p:spTgt spid="19"/>
                                        </p:tgtEl>
                                      </p:cBhvr>
                                      <p:to x="100000" y="100000"/>
                                    </p:animScale>
                                    <p:animScale>
                                      <p:cBhvr>
                                        <p:cTn id="72" dur="26">
                                          <p:stCondLst>
                                            <p:cond delay="1808"/>
                                          </p:stCondLst>
                                        </p:cTn>
                                        <p:tgtEl>
                                          <p:spTgt spid="19"/>
                                        </p:tgtEl>
                                      </p:cBhvr>
                                      <p:to x="100000" y="95000"/>
                                    </p:animScale>
                                    <p:animScale>
                                      <p:cBhvr>
                                        <p:cTn id="73"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4222" y="2560666"/>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628" y="4144198"/>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7466" y="2565429"/>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7262" y="3664549"/>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40994" y="4162058"/>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文本框 10"/>
          <p:cNvSpPr txBox="1">
            <a:spLocks noChangeArrowheads="1"/>
          </p:cNvSpPr>
          <p:nvPr/>
        </p:nvSpPr>
        <p:spPr bwMode="auto">
          <a:xfrm>
            <a:off x="2668191" y="204685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华康方圆体W7" pitchFamily="81" charset="-122"/>
                <a:ea typeface="华康方圆体W7" pitchFamily="81" charset="-122"/>
              </a:rPr>
              <a:t>点击此处添加目录</a:t>
            </a:r>
            <a:r>
              <a:rPr lang="en-US" altLang="zh-CN" sz="3300" b="1" dirty="0">
                <a:solidFill>
                  <a:srgbClr val="002060"/>
                </a:solidFill>
                <a:latin typeface="华康方圆体W7" pitchFamily="81" charset="-122"/>
                <a:ea typeface="华康方圆体W7" pitchFamily="81" charset="-122"/>
              </a:rPr>
              <a:t>1</a:t>
            </a:r>
            <a:endParaRPr lang="zh-CN" altLang="en-US" sz="3300" b="1" dirty="0">
              <a:solidFill>
                <a:srgbClr val="002060"/>
              </a:solidFill>
              <a:latin typeface="华康方圆体W7" pitchFamily="81" charset="-122"/>
              <a:ea typeface="华康方圆体W7" pitchFamily="81" charset="-122"/>
            </a:endParaRPr>
          </a:p>
        </p:txBody>
      </p:sp>
      <p:sp>
        <p:nvSpPr>
          <p:cNvPr id="5130" name="文本框 1"/>
          <p:cNvSpPr txBox="1">
            <a:spLocks noChangeArrowheads="1"/>
          </p:cNvSpPr>
          <p:nvPr/>
        </p:nvSpPr>
        <p:spPr bwMode="auto">
          <a:xfrm>
            <a:off x="2727723" y="132057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chemeClr val="accent2"/>
                </a:solidFill>
                <a:latin typeface="Impact" panose="020B0806030902050204" pitchFamily="34" charset="0"/>
              </a:rPr>
              <a:t>Part 1</a:t>
            </a:r>
            <a:endParaRPr lang="zh-CN" altLang="en-US" sz="4050" dirty="0">
              <a:solidFill>
                <a:schemeClr val="accent2"/>
              </a:solidFill>
              <a:latin typeface="Impact" panose="020B0806030902050204"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10269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73429" y="147416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rotWithShape="1">
          <a:blip r:embed="rId10">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3" name="图片 12"/>
          <p:cNvPicPr>
            <a:picLocks noChangeAspect="1"/>
          </p:cNvPicPr>
          <p:nvPr/>
        </p:nvPicPr>
        <p:blipFill rotWithShape="1">
          <a:blip r:embed="rId10">
            <a:extLst>
              <a:ext uri="{28A0092B-C50C-407E-A947-70E740481C1C}">
                <a14:useLocalDpi xmlns:a14="http://schemas.microsoft.com/office/drawing/2010/main" val="0"/>
              </a:ext>
            </a:extLst>
          </a:blip>
          <a:srcRect l="36788" t="38615" r="45422" b="15040"/>
          <a:stretch>
            <a:fillRect/>
          </a:stretch>
        </p:blipFill>
        <p:spPr>
          <a:xfrm>
            <a:off x="24543" y="48877"/>
            <a:ext cx="2040596" cy="1522782"/>
          </a:xfrm>
          <a:prstGeom prst="rect">
            <a:avLst/>
          </a:prstGeom>
        </p:spPr>
      </p:pic>
      <p:pic>
        <p:nvPicPr>
          <p:cNvPr id="14" name="图片 13"/>
          <p:cNvPicPr>
            <a:picLocks noChangeAspect="1"/>
          </p:cNvPicPr>
          <p:nvPr/>
        </p:nvPicPr>
        <p:blipFill rotWithShape="1">
          <a:blip r:embed="rId10">
            <a:extLst>
              <a:ext uri="{28A0092B-C50C-407E-A947-70E740481C1C}">
                <a14:useLocalDpi xmlns:a14="http://schemas.microsoft.com/office/drawing/2010/main" val="0"/>
              </a:ext>
            </a:extLst>
          </a:blip>
          <a:srcRect l="32176" t="9563" r="58896" b="64057"/>
          <a:stretch>
            <a:fillRect/>
          </a:stretch>
        </p:blipFill>
        <p:spPr>
          <a:xfrm>
            <a:off x="7652801" y="0"/>
            <a:ext cx="1386166" cy="11733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750" fill="hold"/>
                                        <p:tgtEl>
                                          <p:spTgt spid="13"/>
                                        </p:tgtEl>
                                        <p:attrNameLst>
                                          <p:attrName>ppt_x</p:attrName>
                                        </p:attrNameLst>
                                      </p:cBhvr>
                                      <p:tavLst>
                                        <p:tav tm="0">
                                          <p:val>
                                            <p:strVal val="1+#ppt_w/2"/>
                                          </p:val>
                                        </p:tav>
                                        <p:tav tm="100000">
                                          <p:val>
                                            <p:strVal val="#ppt_x"/>
                                          </p:val>
                                        </p:tav>
                                      </p:tavLst>
                                    </p:anim>
                                    <p:anim calcmode="lin" valueType="num">
                                      <p:cBhvr additive="base">
                                        <p:cTn id="8" dur="1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5130"/>
                                        </p:tgtEl>
                                        <p:attrNameLst>
                                          <p:attrName>style.visibility</p:attrName>
                                        </p:attrNameLst>
                                      </p:cBhvr>
                                      <p:to>
                                        <p:strVal val="visible"/>
                                      </p:to>
                                    </p:set>
                                    <p:anim calcmode="lin" valueType="num">
                                      <p:cBhvr>
                                        <p:cTn id="12" dur="500" fill="hold"/>
                                        <p:tgtEl>
                                          <p:spTgt spid="5130"/>
                                        </p:tgtEl>
                                        <p:attrNameLst>
                                          <p:attrName>ppt_w</p:attrName>
                                        </p:attrNameLst>
                                      </p:cBhvr>
                                      <p:tavLst>
                                        <p:tav tm="0">
                                          <p:val>
                                            <p:fltVal val="0"/>
                                          </p:val>
                                        </p:tav>
                                        <p:tav tm="100000">
                                          <p:val>
                                            <p:strVal val="#ppt_w"/>
                                          </p:val>
                                        </p:tav>
                                      </p:tavLst>
                                    </p:anim>
                                    <p:anim calcmode="lin" valueType="num">
                                      <p:cBhvr>
                                        <p:cTn id="13" dur="500" fill="hold"/>
                                        <p:tgtEl>
                                          <p:spTgt spid="5130"/>
                                        </p:tgtEl>
                                        <p:attrNameLst>
                                          <p:attrName>ppt_h</p:attrName>
                                        </p:attrNameLst>
                                      </p:cBhvr>
                                      <p:tavLst>
                                        <p:tav tm="0">
                                          <p:val>
                                            <p:fltVal val="0"/>
                                          </p:val>
                                        </p:tav>
                                        <p:tav tm="100000">
                                          <p:val>
                                            <p:strVal val="#ppt_h"/>
                                          </p:val>
                                        </p:tav>
                                      </p:tavLst>
                                    </p:anim>
                                    <p:animEffect transition="in" filter="fade">
                                      <p:cBhvr>
                                        <p:cTn id="14" dur="500"/>
                                        <p:tgtEl>
                                          <p:spTgt spid="5130"/>
                                        </p:tgtEl>
                                      </p:cBhvr>
                                    </p:animEffect>
                                  </p:childTnLst>
                                </p:cTn>
                              </p:par>
                            </p:childTnLst>
                          </p:cTn>
                        </p:par>
                        <p:par>
                          <p:cTn id="15" fill="hold">
                            <p:stCondLst>
                              <p:cond delay="2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129"/>
                                        </p:tgtEl>
                                        <p:attrNameLst>
                                          <p:attrName>style.visibility</p:attrName>
                                        </p:attrNameLst>
                                      </p:cBhvr>
                                      <p:to>
                                        <p:strVal val="visible"/>
                                      </p:to>
                                    </p:set>
                                    <p:anim by="(-#ppt_w*2)" calcmode="lin" valueType="num">
                                      <p:cBhvr rctx="PPT">
                                        <p:cTn id="18" dur="500" autoRev="1" fill="hold">
                                          <p:stCondLst>
                                            <p:cond delay="0"/>
                                          </p:stCondLst>
                                        </p:cTn>
                                        <p:tgtEl>
                                          <p:spTgt spid="5129"/>
                                        </p:tgtEl>
                                        <p:attrNameLst>
                                          <p:attrName>ppt_w</p:attrName>
                                        </p:attrNameLst>
                                      </p:cBhvr>
                                    </p:anim>
                                    <p:anim by="(#ppt_w*0.50)" calcmode="lin" valueType="num">
                                      <p:cBhvr>
                                        <p:cTn id="19" dur="500" decel="50000" autoRev="1" fill="hold">
                                          <p:stCondLst>
                                            <p:cond delay="0"/>
                                          </p:stCondLst>
                                        </p:cTn>
                                        <p:tgtEl>
                                          <p:spTgt spid="5129"/>
                                        </p:tgtEl>
                                        <p:attrNameLst>
                                          <p:attrName>ppt_x</p:attrName>
                                        </p:attrNameLst>
                                      </p:cBhvr>
                                    </p:anim>
                                    <p:anim from="(-#ppt_h/2)" to="(#ppt_y)" calcmode="lin" valueType="num">
                                      <p:cBhvr>
                                        <p:cTn id="20" dur="1000" fill="hold">
                                          <p:stCondLst>
                                            <p:cond delay="0"/>
                                          </p:stCondLst>
                                        </p:cTn>
                                        <p:tgtEl>
                                          <p:spTgt spid="5129"/>
                                        </p:tgtEl>
                                        <p:attrNameLst>
                                          <p:attrName>ppt_y</p:attrName>
                                        </p:attrNameLst>
                                      </p:cBhvr>
                                    </p:anim>
                                    <p:animRot by="21600000">
                                      <p:cBhvr>
                                        <p:cTn id="21" dur="1000" fill="hold">
                                          <p:stCondLst>
                                            <p:cond delay="0"/>
                                          </p:stCondLst>
                                        </p:cTn>
                                        <p:tgtEl>
                                          <p:spTgt spid="512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761954" y="1190206"/>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5315131" y="1190206"/>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495480" y="1190206"/>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910975" y="1190206"/>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1136072" y="1277186"/>
            <a:ext cx="6858000" cy="71060"/>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23" name="五边形 9"/>
          <p:cNvSpPr/>
          <p:nvPr/>
        </p:nvSpPr>
        <p:spPr>
          <a:xfrm rot="5400000">
            <a:off x="3217398" y="1827715"/>
            <a:ext cx="1307050" cy="716237"/>
          </a:xfrm>
          <a:prstGeom prst="rect">
            <a:avLst/>
          </a:prstGeom>
          <a:solidFill>
            <a:schemeClr val="accent5"/>
          </a:solidFill>
          <a:ln w="25400" cap="flat" cmpd="sng" algn="ctr">
            <a:noFill/>
            <a:prstDash val="solid"/>
          </a:ln>
          <a:effectLst/>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a:off x="3812819" y="1569908"/>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2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3607137" y="1190206"/>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804226" y="1827715"/>
            <a:ext cx="1307638" cy="716237"/>
          </a:xfrm>
          <a:prstGeom prst="rect">
            <a:avLst/>
          </a:prstGeom>
          <a:solidFill>
            <a:schemeClr val="accent2"/>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27" name="椭圆 26"/>
          <p:cNvSpPr/>
          <p:nvPr/>
        </p:nvSpPr>
        <p:spPr>
          <a:xfrm>
            <a:off x="2397323" y="1569908"/>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2191641" y="1190206"/>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042858" y="1827715"/>
            <a:ext cx="1307642" cy="716237"/>
          </a:xfrm>
          <a:prstGeom prst="rect">
            <a:avLst/>
          </a:prstGeom>
          <a:solidFill>
            <a:schemeClr val="accent3"/>
          </a:solidFill>
          <a:ln w="25400" cap="flat" cmpd="sng" algn="ctr">
            <a:noFill/>
            <a:prstDash val="solid"/>
          </a:ln>
          <a:effectLst/>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6663797" y="1569908"/>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3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6458115" y="1190206"/>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629981" y="1827715"/>
            <a:ext cx="1307639" cy="716237"/>
          </a:xfrm>
          <a:prstGeom prst="rect">
            <a:avLst/>
          </a:prstGeom>
          <a:solidFill>
            <a:schemeClr val="accent6"/>
          </a:solidFill>
          <a:ln w="25400" cap="flat" cmpd="sng" algn="ctr">
            <a:noFill/>
            <a:prstDash val="solid"/>
          </a:ln>
          <a:effectLst/>
        </p:spPr>
        <p:txBody>
          <a:bodyPr rtlCol="0" anchor="ct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216975" y="1569908"/>
            <a:ext cx="110284" cy="87542"/>
          </a:xfrm>
          <a:prstGeom prst="ellipse">
            <a:avLst/>
          </a:prstGeom>
          <a:solidFill>
            <a:sysClr val="window" lastClr="FFFFFF"/>
          </a:solidFill>
          <a:ln w="25400" cap="flat" cmpd="sng" algn="ctr">
            <a:noFill/>
            <a:prstDash val="solid"/>
          </a:ln>
          <a:effectLst/>
        </p:spPr>
        <p:txBody>
          <a:bodyPr rtlCol="0" anchor="ctr"/>
          <a:lstStyle/>
          <a:p>
            <a:pPr algn="ctr" defTabSz="685800" eaLnBrk="1" fontAlgn="auto" hangingPunct="1">
              <a:spcBef>
                <a:spcPts val="0"/>
              </a:spcBef>
              <a:spcAft>
                <a:spcPts val="0"/>
              </a:spcAft>
              <a:defRPr/>
            </a:pPr>
            <a:endParaRPr lang="zh-CN" altLang="en-US" sz="1350" kern="0">
              <a:solidFill>
                <a:sysClr val="window" lastClr="FFFFFF"/>
              </a:solidFill>
              <a:latin typeface="Calibri" panose="020F0502020204030204"/>
              <a:ea typeface="宋体" panose="02010600030101010101" pitchFamily="2" charset="-122"/>
            </a:endParaRPr>
          </a:p>
        </p:txBody>
      </p:sp>
      <p:pic>
        <p:nvPicPr>
          <p:cNvPr id="3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5011293" y="1190206"/>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903244" y="2988288"/>
            <a:ext cx="1780049" cy="507518"/>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r>
              <a:rPr lang="zh-CN" altLang="en-US" sz="1800" dirty="0">
                <a:solidFill>
                  <a:srgbClr val="002060"/>
                </a:solidFill>
                <a:latin typeface="华康方圆体W7" pitchFamily="81" charset="-122"/>
                <a:ea typeface="华康方圆体W7" pitchFamily="81" charset="-122"/>
              </a:rPr>
              <a:t>添加关键文本</a:t>
            </a:r>
          </a:p>
        </p:txBody>
      </p:sp>
      <p:sp>
        <p:nvSpPr>
          <p:cNvPr id="40" name="TextBox 39"/>
          <p:cNvSpPr txBox="1"/>
          <p:nvPr/>
        </p:nvSpPr>
        <p:spPr>
          <a:xfrm>
            <a:off x="1903245" y="3389199"/>
            <a:ext cx="5535656" cy="1052283"/>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a:lnSpc>
                <a:spcPct val="130000"/>
              </a:lnSpc>
            </a:pPr>
            <a:r>
              <a:rPr lang="zh-CN" altLang="en-US" sz="1200" dirty="0">
                <a:solidFill>
                  <a:schemeClr val="tx2"/>
                </a:solidFill>
                <a:latin typeface="华康方圆体W7" pitchFamily="81" charset="-122"/>
                <a:ea typeface="华康方圆体W7" pitchFamily="81"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en-US" altLang="zh-CN" sz="1200" dirty="0">
              <a:solidFill>
                <a:schemeClr val="tx2"/>
              </a:solidFill>
              <a:latin typeface="华康方圆体W7" pitchFamily="81" charset="-122"/>
              <a:ea typeface="华康方圆体W7" pitchFamily="81" charset="-122"/>
            </a:endParaRPr>
          </a:p>
        </p:txBody>
      </p:sp>
      <p:sp>
        <p:nvSpPr>
          <p:cNvPr id="41" name="TextBox 40"/>
          <p:cNvSpPr txBox="1"/>
          <p:nvPr/>
        </p:nvSpPr>
        <p:spPr>
          <a:xfrm>
            <a:off x="2251768" y="1801452"/>
            <a:ext cx="415498" cy="848950"/>
          </a:xfrm>
          <a:prstGeom prst="rect">
            <a:avLst/>
          </a:prstGeom>
          <a:noFill/>
        </p:spPr>
        <p:txBody>
          <a:bodyPr vert="eaVert" wrap="none" rtlCol="0">
            <a:spAutoFit/>
          </a:bodyPr>
          <a:lstStyle/>
          <a:p>
            <a:pPr algn="ctr"/>
            <a:r>
              <a:rPr lang="zh-CN" altLang="en-US" sz="1500" b="1" dirty="0">
                <a:solidFill>
                  <a:schemeClr val="bg1"/>
                </a:solidFill>
                <a:latin typeface="华康方圆体W7" pitchFamily="81" charset="-122"/>
                <a:ea typeface="华康方圆体W7" pitchFamily="81" charset="-122"/>
              </a:rPr>
              <a:t>添加文本</a:t>
            </a:r>
          </a:p>
        </p:txBody>
      </p:sp>
      <p:sp>
        <p:nvSpPr>
          <p:cNvPr id="42" name="TextBox 41"/>
          <p:cNvSpPr txBox="1"/>
          <p:nvPr/>
        </p:nvSpPr>
        <p:spPr>
          <a:xfrm>
            <a:off x="3637129" y="1801452"/>
            <a:ext cx="415498" cy="848950"/>
          </a:xfrm>
          <a:prstGeom prst="rect">
            <a:avLst/>
          </a:prstGeom>
          <a:noFill/>
        </p:spPr>
        <p:txBody>
          <a:bodyPr vert="eaVert" wrap="none" rtlCol="0">
            <a:spAutoFit/>
          </a:bodyPr>
          <a:lstStyle/>
          <a:p>
            <a:pPr algn="ctr"/>
            <a:r>
              <a:rPr lang="zh-CN" altLang="en-US" sz="1500" b="1" dirty="0">
                <a:solidFill>
                  <a:schemeClr val="bg1"/>
                </a:solidFill>
                <a:latin typeface="华康方圆体W7" pitchFamily="81" charset="-122"/>
                <a:ea typeface="华康方圆体W7" pitchFamily="81" charset="-122"/>
              </a:rPr>
              <a:t>添加文本</a:t>
            </a:r>
          </a:p>
        </p:txBody>
      </p:sp>
      <p:sp>
        <p:nvSpPr>
          <p:cNvPr id="43" name="TextBox 42"/>
          <p:cNvSpPr txBox="1"/>
          <p:nvPr/>
        </p:nvSpPr>
        <p:spPr>
          <a:xfrm>
            <a:off x="5073942" y="1801452"/>
            <a:ext cx="415498" cy="848950"/>
          </a:xfrm>
          <a:prstGeom prst="rect">
            <a:avLst/>
          </a:prstGeom>
          <a:noFill/>
        </p:spPr>
        <p:txBody>
          <a:bodyPr vert="eaVert" wrap="none" rtlCol="0">
            <a:spAutoFit/>
          </a:bodyPr>
          <a:lstStyle/>
          <a:p>
            <a:pPr algn="ctr"/>
            <a:r>
              <a:rPr lang="zh-CN" altLang="en-US" sz="1500" b="1" dirty="0">
                <a:solidFill>
                  <a:schemeClr val="bg1"/>
                </a:solidFill>
                <a:latin typeface="华康方圆体W7" pitchFamily="81" charset="-122"/>
                <a:ea typeface="华康方圆体W7" pitchFamily="81" charset="-122"/>
              </a:rPr>
              <a:t>添加文本</a:t>
            </a:r>
          </a:p>
        </p:txBody>
      </p:sp>
      <p:sp>
        <p:nvSpPr>
          <p:cNvPr id="44" name="TextBox 43"/>
          <p:cNvSpPr txBox="1"/>
          <p:nvPr/>
        </p:nvSpPr>
        <p:spPr>
          <a:xfrm>
            <a:off x="6488108" y="1801452"/>
            <a:ext cx="415498" cy="848950"/>
          </a:xfrm>
          <a:prstGeom prst="rect">
            <a:avLst/>
          </a:prstGeom>
          <a:noFill/>
        </p:spPr>
        <p:txBody>
          <a:bodyPr vert="eaVert" wrap="none" rtlCol="0">
            <a:spAutoFit/>
          </a:bodyPr>
          <a:lstStyle/>
          <a:p>
            <a:pPr algn="ctr"/>
            <a:r>
              <a:rPr lang="zh-CN" altLang="en-US" sz="1500" b="1" dirty="0">
                <a:solidFill>
                  <a:schemeClr val="bg1"/>
                </a:solidFill>
                <a:latin typeface="华康方圆体W7" pitchFamily="81" charset="-122"/>
                <a:ea typeface="华康方圆体W7" pitchFamily="81" charset="-122"/>
              </a:rPr>
              <a:t>添加文本</a:t>
            </a:r>
          </a:p>
        </p:txBody>
      </p:sp>
      <p:sp>
        <p:nvSpPr>
          <p:cNvPr id="47" name="TextBox 46"/>
          <p:cNvSpPr txBox="1"/>
          <p:nvPr/>
        </p:nvSpPr>
        <p:spPr>
          <a:xfrm>
            <a:off x="1357610" y="463128"/>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29" name="图片 28"/>
          <p:cNvPicPr>
            <a:picLocks noChangeAspect="1"/>
          </p:cNvPicPr>
          <p:nvPr/>
        </p:nvPicPr>
        <p:blipFill rotWithShape="1">
          <a:blip r:embed="rId5">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36" name="图片 35"/>
          <p:cNvPicPr>
            <a:picLocks noChangeAspect="1"/>
          </p:cNvPicPr>
          <p:nvPr/>
        </p:nvPicPr>
        <p:blipFill rotWithShape="1">
          <a:blip r:embed="rId5">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37" name="图片 36"/>
          <p:cNvPicPr>
            <a:picLocks noChangeAspect="1"/>
          </p:cNvPicPr>
          <p:nvPr/>
        </p:nvPicPr>
        <p:blipFill rotWithShape="1">
          <a:blip r:embed="rId5">
            <a:extLst>
              <a:ext uri="{28A0092B-C50C-407E-A947-70E740481C1C}">
                <a14:useLocalDpi xmlns:a14="http://schemas.microsoft.com/office/drawing/2010/main" val="0"/>
              </a:ext>
            </a:extLst>
          </a:blip>
          <a:srcRect l="36788" t="38615" r="45422" b="15040"/>
          <a:stretch>
            <a:fillRect/>
          </a:stretch>
        </p:blipFill>
        <p:spPr>
          <a:xfrm>
            <a:off x="7371835" y="520395"/>
            <a:ext cx="1465693" cy="10937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0">
        <p15:prstTrans prst="origami"/>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strVal val="#ppt_w*0.70"/>
                                          </p:val>
                                        </p:tav>
                                        <p:tav tm="100000">
                                          <p:val>
                                            <p:strVal val="#ppt_w"/>
                                          </p:val>
                                        </p:tav>
                                      </p:tavLst>
                                    </p:anim>
                                    <p:anim calcmode="lin" valueType="num">
                                      <p:cBhvr>
                                        <p:cTn id="25" dur="500" fill="hold"/>
                                        <p:tgtEl>
                                          <p:spTgt spid="47"/>
                                        </p:tgtEl>
                                        <p:attrNameLst>
                                          <p:attrName>ppt_h</p:attrName>
                                        </p:attrNameLst>
                                      </p:cBhvr>
                                      <p:tavLst>
                                        <p:tav tm="0">
                                          <p:val>
                                            <p:strVal val="#ppt_h"/>
                                          </p:val>
                                        </p:tav>
                                        <p:tav tm="100000">
                                          <p:val>
                                            <p:strVal val="#ppt_h"/>
                                          </p:val>
                                        </p:tav>
                                      </p:tavLst>
                                    </p:anim>
                                    <p:animEffect transition="in" filter="fade">
                                      <p:cBhvr>
                                        <p:cTn id="26" dur="500"/>
                                        <p:tgtEl>
                                          <p:spTgt spid="47"/>
                                        </p:tgtEl>
                                      </p:cBhvr>
                                    </p:animEffect>
                                  </p:childTnLst>
                                </p:cTn>
                              </p:par>
                            </p:childTnLst>
                          </p:cTn>
                        </p:par>
                        <p:par>
                          <p:cTn id="27" fill="hold">
                            <p:stCondLst>
                              <p:cond delay="3049"/>
                            </p:stCondLst>
                            <p:childTnLst>
                              <p:par>
                                <p:cTn id="28" presetID="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0-#ppt_w/2"/>
                                          </p:val>
                                        </p:tav>
                                        <p:tav tm="100000">
                                          <p:val>
                                            <p:strVal val="#ppt_x"/>
                                          </p:val>
                                        </p:tav>
                                      </p:tavLst>
                                    </p:anim>
                                    <p:anim calcmode="lin" valueType="num">
                                      <p:cBhvr additive="base">
                                        <p:cTn id="31" dur="75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4049"/>
                            </p:stCondLst>
                            <p:childTnLst>
                              <p:par>
                                <p:cTn id="33" presetID="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750" fill="hold"/>
                                        <p:tgtEl>
                                          <p:spTgt spid="28"/>
                                        </p:tgtEl>
                                        <p:attrNameLst>
                                          <p:attrName>ppt_x</p:attrName>
                                        </p:attrNameLst>
                                      </p:cBhvr>
                                      <p:tavLst>
                                        <p:tav tm="0">
                                          <p:val>
                                            <p:strVal val="0-#ppt_w/2"/>
                                          </p:val>
                                        </p:tav>
                                        <p:tav tm="100000">
                                          <p:val>
                                            <p:strVal val="#ppt_x"/>
                                          </p:val>
                                        </p:tav>
                                      </p:tavLst>
                                    </p:anim>
                                    <p:anim calcmode="lin" valueType="num">
                                      <p:cBhvr additive="base">
                                        <p:cTn id="36" dur="75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0-#ppt_w/2"/>
                                          </p:val>
                                        </p:tav>
                                        <p:tav tm="100000">
                                          <p:val>
                                            <p:strVal val="#ppt_x"/>
                                          </p:val>
                                        </p:tav>
                                      </p:tavLst>
                                    </p:anim>
                                    <p:anim calcmode="lin" valueType="num">
                                      <p:cBhvr additive="base">
                                        <p:cTn id="40" dur="75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750" fill="hold"/>
                                        <p:tgtEl>
                                          <p:spTgt spid="25"/>
                                        </p:tgtEl>
                                        <p:attrNameLst>
                                          <p:attrName>ppt_x</p:attrName>
                                        </p:attrNameLst>
                                      </p:cBhvr>
                                      <p:tavLst>
                                        <p:tav tm="0">
                                          <p:val>
                                            <p:strVal val="0-#ppt_w/2"/>
                                          </p:val>
                                        </p:tav>
                                        <p:tav tm="100000">
                                          <p:val>
                                            <p:strVal val="#ppt_x"/>
                                          </p:val>
                                        </p:tav>
                                      </p:tavLst>
                                    </p:anim>
                                    <p:anim calcmode="lin" valueType="num">
                                      <p:cBhvr additive="base">
                                        <p:cTn id="44" dur="75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750" fill="hold"/>
                                        <p:tgtEl>
                                          <p:spTgt spid="21"/>
                                        </p:tgtEl>
                                        <p:attrNameLst>
                                          <p:attrName>ppt_x</p:attrName>
                                        </p:attrNameLst>
                                      </p:cBhvr>
                                      <p:tavLst>
                                        <p:tav tm="0">
                                          <p:val>
                                            <p:strVal val="0-#ppt_w/2"/>
                                          </p:val>
                                        </p:tav>
                                        <p:tav tm="100000">
                                          <p:val>
                                            <p:strVal val="#ppt_x"/>
                                          </p:val>
                                        </p:tav>
                                      </p:tavLst>
                                    </p:anim>
                                    <p:anim calcmode="lin" valueType="num">
                                      <p:cBhvr additive="base">
                                        <p:cTn id="48" dur="75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750" fill="hold"/>
                                        <p:tgtEl>
                                          <p:spTgt spid="35"/>
                                        </p:tgtEl>
                                        <p:attrNameLst>
                                          <p:attrName>ppt_x</p:attrName>
                                        </p:attrNameLst>
                                      </p:cBhvr>
                                      <p:tavLst>
                                        <p:tav tm="0">
                                          <p:val>
                                            <p:strVal val="0-#ppt_w/2"/>
                                          </p:val>
                                        </p:tav>
                                        <p:tav tm="100000">
                                          <p:val>
                                            <p:strVal val="#ppt_x"/>
                                          </p:val>
                                        </p:tav>
                                      </p:tavLst>
                                    </p:anim>
                                    <p:anim calcmode="lin" valueType="num">
                                      <p:cBhvr additive="base">
                                        <p:cTn id="52" dur="75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750" fill="hold"/>
                                        <p:tgtEl>
                                          <p:spTgt spid="19"/>
                                        </p:tgtEl>
                                        <p:attrNameLst>
                                          <p:attrName>ppt_x</p:attrName>
                                        </p:attrNameLst>
                                      </p:cBhvr>
                                      <p:tavLst>
                                        <p:tav tm="0">
                                          <p:val>
                                            <p:strVal val="0-#ppt_w/2"/>
                                          </p:val>
                                        </p:tav>
                                        <p:tav tm="100000">
                                          <p:val>
                                            <p:strVal val="#ppt_x"/>
                                          </p:val>
                                        </p:tav>
                                      </p:tavLst>
                                    </p:anim>
                                    <p:anim calcmode="lin" valueType="num">
                                      <p:cBhvr additive="base">
                                        <p:cTn id="56" dur="75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750" fill="hold"/>
                                        <p:tgtEl>
                                          <p:spTgt spid="32"/>
                                        </p:tgtEl>
                                        <p:attrNameLst>
                                          <p:attrName>ppt_x</p:attrName>
                                        </p:attrNameLst>
                                      </p:cBhvr>
                                      <p:tavLst>
                                        <p:tav tm="0">
                                          <p:val>
                                            <p:strVal val="0-#ppt_w/2"/>
                                          </p:val>
                                        </p:tav>
                                        <p:tav tm="100000">
                                          <p:val>
                                            <p:strVal val="#ppt_x"/>
                                          </p:val>
                                        </p:tav>
                                      </p:tavLst>
                                    </p:anim>
                                    <p:anim calcmode="lin" valueType="num">
                                      <p:cBhvr additive="base">
                                        <p:cTn id="60" dur="75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0-#ppt_w/2"/>
                                          </p:val>
                                        </p:tav>
                                        <p:tav tm="100000">
                                          <p:val>
                                            <p:strVal val="#ppt_x"/>
                                          </p:val>
                                        </p:tav>
                                      </p:tavLst>
                                    </p:anim>
                                    <p:anim calcmode="lin" valueType="num">
                                      <p:cBhvr additive="base">
                                        <p:cTn id="64" dur="750" fill="hold"/>
                                        <p:tgtEl>
                                          <p:spTgt spid="18"/>
                                        </p:tgtEl>
                                        <p:attrNameLst>
                                          <p:attrName>ppt_y</p:attrName>
                                        </p:attrNameLst>
                                      </p:cBhvr>
                                      <p:tavLst>
                                        <p:tav tm="0">
                                          <p:val>
                                            <p:strVal val="#ppt_y"/>
                                          </p:val>
                                        </p:tav>
                                        <p:tav tm="100000">
                                          <p:val>
                                            <p:strVal val="#ppt_y"/>
                                          </p:val>
                                        </p:tav>
                                      </p:tavLst>
                                    </p:anim>
                                  </p:childTnLst>
                                </p:cTn>
                              </p:par>
                            </p:childTnLst>
                          </p:cTn>
                        </p:par>
                        <p:par>
                          <p:cTn id="65" fill="hold">
                            <p:stCondLst>
                              <p:cond delay="5049"/>
                            </p:stCondLst>
                            <p:childTnLst>
                              <p:par>
                                <p:cTn id="66" presetID="2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edge">
                                      <p:cBhvr>
                                        <p:cTn id="68" dur="1000"/>
                                        <p:tgtEl>
                                          <p:spTgt spid="26"/>
                                        </p:tgtEl>
                                      </p:cBhvr>
                                    </p:animEffect>
                                  </p:childTnLst>
                                </p:cTn>
                              </p:par>
                              <p:par>
                                <p:cTn id="69" presetID="2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edge">
                                      <p:cBhvr>
                                        <p:cTn id="71" dur="1000"/>
                                        <p:tgtEl>
                                          <p:spTgt spid="23"/>
                                        </p:tgtEl>
                                      </p:cBhvr>
                                    </p:animEffect>
                                  </p:childTnLst>
                                </p:cTn>
                              </p:par>
                              <p:par>
                                <p:cTn id="72" presetID="2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edge">
                                      <p:cBhvr>
                                        <p:cTn id="74" dur="1000"/>
                                        <p:tgtEl>
                                          <p:spTgt spid="33"/>
                                        </p:tgtEl>
                                      </p:cBhvr>
                                    </p:animEffect>
                                  </p:childTnLst>
                                </p:cTn>
                              </p:par>
                              <p:par>
                                <p:cTn id="75" presetID="2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edge">
                                      <p:cBhvr>
                                        <p:cTn id="77" dur="10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1000" fill="hold"/>
                                        <p:tgtEl>
                                          <p:spTgt spid="41"/>
                                        </p:tgtEl>
                                        <p:attrNameLst>
                                          <p:attrName>ppt_w</p:attrName>
                                        </p:attrNameLst>
                                      </p:cBhvr>
                                      <p:tavLst>
                                        <p:tav tm="0">
                                          <p:val>
                                            <p:fltVal val="0"/>
                                          </p:val>
                                        </p:tav>
                                        <p:tav tm="100000">
                                          <p:val>
                                            <p:strVal val="#ppt_w"/>
                                          </p:val>
                                        </p:tav>
                                      </p:tavLst>
                                    </p:anim>
                                    <p:anim calcmode="lin" valueType="num">
                                      <p:cBhvr>
                                        <p:cTn id="83" dur="1000" fill="hold"/>
                                        <p:tgtEl>
                                          <p:spTgt spid="41"/>
                                        </p:tgtEl>
                                        <p:attrNameLst>
                                          <p:attrName>ppt_h</p:attrName>
                                        </p:attrNameLst>
                                      </p:cBhvr>
                                      <p:tavLst>
                                        <p:tav tm="0">
                                          <p:val>
                                            <p:fltVal val="0"/>
                                          </p:val>
                                        </p:tav>
                                        <p:tav tm="100000">
                                          <p:val>
                                            <p:strVal val="#ppt_h"/>
                                          </p:val>
                                        </p:tav>
                                      </p:tavLst>
                                    </p:anim>
                                    <p:anim calcmode="lin" valueType="num">
                                      <p:cBhvr>
                                        <p:cTn id="84" dur="1000" fill="hold"/>
                                        <p:tgtEl>
                                          <p:spTgt spid="41"/>
                                        </p:tgtEl>
                                        <p:attrNameLst>
                                          <p:attrName>style.rotation</p:attrName>
                                        </p:attrNameLst>
                                      </p:cBhvr>
                                      <p:tavLst>
                                        <p:tav tm="0">
                                          <p:val>
                                            <p:fltVal val="90"/>
                                          </p:val>
                                        </p:tav>
                                        <p:tav tm="100000">
                                          <p:val>
                                            <p:fltVal val="0"/>
                                          </p:val>
                                        </p:tav>
                                      </p:tavLst>
                                    </p:anim>
                                    <p:animEffect transition="in" filter="fade">
                                      <p:cBhvr>
                                        <p:cTn id="85" dur="1000"/>
                                        <p:tgtEl>
                                          <p:spTgt spid="41"/>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1000" fill="hold"/>
                                        <p:tgtEl>
                                          <p:spTgt spid="42"/>
                                        </p:tgtEl>
                                        <p:attrNameLst>
                                          <p:attrName>ppt_w</p:attrName>
                                        </p:attrNameLst>
                                      </p:cBhvr>
                                      <p:tavLst>
                                        <p:tav tm="0">
                                          <p:val>
                                            <p:fltVal val="0"/>
                                          </p:val>
                                        </p:tav>
                                        <p:tav tm="100000">
                                          <p:val>
                                            <p:strVal val="#ppt_w"/>
                                          </p:val>
                                        </p:tav>
                                      </p:tavLst>
                                    </p:anim>
                                    <p:anim calcmode="lin" valueType="num">
                                      <p:cBhvr>
                                        <p:cTn id="89" dur="1000" fill="hold"/>
                                        <p:tgtEl>
                                          <p:spTgt spid="42"/>
                                        </p:tgtEl>
                                        <p:attrNameLst>
                                          <p:attrName>ppt_h</p:attrName>
                                        </p:attrNameLst>
                                      </p:cBhvr>
                                      <p:tavLst>
                                        <p:tav tm="0">
                                          <p:val>
                                            <p:fltVal val="0"/>
                                          </p:val>
                                        </p:tav>
                                        <p:tav tm="100000">
                                          <p:val>
                                            <p:strVal val="#ppt_h"/>
                                          </p:val>
                                        </p:tav>
                                      </p:tavLst>
                                    </p:anim>
                                    <p:anim calcmode="lin" valueType="num">
                                      <p:cBhvr>
                                        <p:cTn id="90" dur="1000" fill="hold"/>
                                        <p:tgtEl>
                                          <p:spTgt spid="42"/>
                                        </p:tgtEl>
                                        <p:attrNameLst>
                                          <p:attrName>style.rotation</p:attrName>
                                        </p:attrNameLst>
                                      </p:cBhvr>
                                      <p:tavLst>
                                        <p:tav tm="0">
                                          <p:val>
                                            <p:fltVal val="90"/>
                                          </p:val>
                                        </p:tav>
                                        <p:tav tm="100000">
                                          <p:val>
                                            <p:fltVal val="0"/>
                                          </p:val>
                                        </p:tav>
                                      </p:tavLst>
                                    </p:anim>
                                    <p:animEffect transition="in" filter="fade">
                                      <p:cBhvr>
                                        <p:cTn id="91" dur="1000"/>
                                        <p:tgtEl>
                                          <p:spTgt spid="42"/>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p:cTn id="94" dur="1000" fill="hold"/>
                                        <p:tgtEl>
                                          <p:spTgt spid="43"/>
                                        </p:tgtEl>
                                        <p:attrNameLst>
                                          <p:attrName>ppt_w</p:attrName>
                                        </p:attrNameLst>
                                      </p:cBhvr>
                                      <p:tavLst>
                                        <p:tav tm="0">
                                          <p:val>
                                            <p:fltVal val="0"/>
                                          </p:val>
                                        </p:tav>
                                        <p:tav tm="100000">
                                          <p:val>
                                            <p:strVal val="#ppt_w"/>
                                          </p:val>
                                        </p:tav>
                                      </p:tavLst>
                                    </p:anim>
                                    <p:anim calcmode="lin" valueType="num">
                                      <p:cBhvr>
                                        <p:cTn id="95" dur="1000" fill="hold"/>
                                        <p:tgtEl>
                                          <p:spTgt spid="43"/>
                                        </p:tgtEl>
                                        <p:attrNameLst>
                                          <p:attrName>ppt_h</p:attrName>
                                        </p:attrNameLst>
                                      </p:cBhvr>
                                      <p:tavLst>
                                        <p:tav tm="0">
                                          <p:val>
                                            <p:fltVal val="0"/>
                                          </p:val>
                                        </p:tav>
                                        <p:tav tm="100000">
                                          <p:val>
                                            <p:strVal val="#ppt_h"/>
                                          </p:val>
                                        </p:tav>
                                      </p:tavLst>
                                    </p:anim>
                                    <p:anim calcmode="lin" valueType="num">
                                      <p:cBhvr>
                                        <p:cTn id="96" dur="1000" fill="hold"/>
                                        <p:tgtEl>
                                          <p:spTgt spid="43"/>
                                        </p:tgtEl>
                                        <p:attrNameLst>
                                          <p:attrName>style.rotation</p:attrName>
                                        </p:attrNameLst>
                                      </p:cBhvr>
                                      <p:tavLst>
                                        <p:tav tm="0">
                                          <p:val>
                                            <p:fltVal val="90"/>
                                          </p:val>
                                        </p:tav>
                                        <p:tav tm="100000">
                                          <p:val>
                                            <p:fltVal val="0"/>
                                          </p:val>
                                        </p:tav>
                                      </p:tavLst>
                                    </p:anim>
                                    <p:animEffect transition="in" filter="fade">
                                      <p:cBhvr>
                                        <p:cTn id="97" dur="1000"/>
                                        <p:tgtEl>
                                          <p:spTgt spid="43"/>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fltVal val="0"/>
                                          </p:val>
                                        </p:tav>
                                        <p:tav tm="100000">
                                          <p:val>
                                            <p:strVal val="#ppt_w"/>
                                          </p:val>
                                        </p:tav>
                                      </p:tavLst>
                                    </p:anim>
                                    <p:anim calcmode="lin" valueType="num">
                                      <p:cBhvr>
                                        <p:cTn id="101" dur="1000" fill="hold"/>
                                        <p:tgtEl>
                                          <p:spTgt spid="44"/>
                                        </p:tgtEl>
                                        <p:attrNameLst>
                                          <p:attrName>ppt_h</p:attrName>
                                        </p:attrNameLst>
                                      </p:cBhvr>
                                      <p:tavLst>
                                        <p:tav tm="0">
                                          <p:val>
                                            <p:fltVal val="0"/>
                                          </p:val>
                                        </p:tav>
                                        <p:tav tm="100000">
                                          <p:val>
                                            <p:strVal val="#ppt_h"/>
                                          </p:val>
                                        </p:tav>
                                      </p:tavLst>
                                    </p:anim>
                                    <p:anim calcmode="lin" valueType="num">
                                      <p:cBhvr>
                                        <p:cTn id="102" dur="1000" fill="hold"/>
                                        <p:tgtEl>
                                          <p:spTgt spid="44"/>
                                        </p:tgtEl>
                                        <p:attrNameLst>
                                          <p:attrName>style.rotation</p:attrName>
                                        </p:attrNameLst>
                                      </p:cBhvr>
                                      <p:tavLst>
                                        <p:tav tm="0">
                                          <p:val>
                                            <p:fltVal val="90"/>
                                          </p:val>
                                        </p:tav>
                                        <p:tav tm="100000">
                                          <p:val>
                                            <p:fltVal val="0"/>
                                          </p:val>
                                        </p:tav>
                                      </p:tavLst>
                                    </p:anim>
                                    <p:animEffect transition="in" filter="fade">
                                      <p:cBhvr>
                                        <p:cTn id="103" dur="1000"/>
                                        <p:tgtEl>
                                          <p:spTgt spid="44"/>
                                        </p:tgtEl>
                                      </p:cBhvr>
                                    </p:animEffect>
                                  </p:childTnLst>
                                </p:cTn>
                              </p:par>
                            </p:childTnLst>
                          </p:cTn>
                        </p:par>
                        <p:par>
                          <p:cTn id="104" fill="hold">
                            <p:stCondLst>
                              <p:cond delay="1000"/>
                            </p:stCondLst>
                            <p:childTnLst>
                              <p:par>
                                <p:cTn id="105" presetID="4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anim calcmode="lin" valueType="num">
                                      <p:cBhvr>
                                        <p:cTn id="108" dur="500" fill="hold"/>
                                        <p:tgtEl>
                                          <p:spTgt spid="39"/>
                                        </p:tgtEl>
                                        <p:attrNameLst>
                                          <p:attrName>ppt_x</p:attrName>
                                        </p:attrNameLst>
                                      </p:cBhvr>
                                      <p:tavLst>
                                        <p:tav tm="0">
                                          <p:val>
                                            <p:strVal val="#ppt_x"/>
                                          </p:val>
                                        </p:tav>
                                        <p:tav tm="100000">
                                          <p:val>
                                            <p:strVal val="#ppt_x"/>
                                          </p:val>
                                        </p:tav>
                                      </p:tavLst>
                                    </p:anim>
                                    <p:anim calcmode="lin" valueType="num">
                                      <p:cBhvr>
                                        <p:cTn id="109" dur="500" fill="hold"/>
                                        <p:tgtEl>
                                          <p:spTgt spid="39"/>
                                        </p:tgtEl>
                                        <p:attrNameLst>
                                          <p:attrName>ppt_y</p:attrName>
                                        </p:attrNameLst>
                                      </p:cBhvr>
                                      <p:tavLst>
                                        <p:tav tm="0">
                                          <p:val>
                                            <p:strVal val="#ppt_y-.1"/>
                                          </p:val>
                                        </p:tav>
                                        <p:tav tm="100000">
                                          <p:val>
                                            <p:strVal val="#ppt_y"/>
                                          </p:val>
                                        </p:tav>
                                      </p:tavLst>
                                    </p:anim>
                                  </p:childTnLst>
                                </p:cTn>
                              </p:par>
                            </p:childTnLst>
                          </p:cTn>
                        </p:par>
                        <p:par>
                          <p:cTn id="110" fill="hold">
                            <p:stCondLst>
                              <p:cond delay="1500"/>
                            </p:stCondLst>
                            <p:childTnLst>
                              <p:par>
                                <p:cTn id="111" presetID="56" presetClass="entr" presetSubtype="0" fill="hold" grpId="0" nodeType="afterEffect">
                                  <p:stCondLst>
                                    <p:cond delay="0"/>
                                  </p:stCondLst>
                                  <p:iterate type="lt">
                                    <p:tmPct val="10000"/>
                                  </p:iterate>
                                  <p:childTnLst>
                                    <p:set>
                                      <p:cBhvr>
                                        <p:cTn id="112" dur="1" fill="hold">
                                          <p:stCondLst>
                                            <p:cond delay="0"/>
                                          </p:stCondLst>
                                        </p:cTn>
                                        <p:tgtEl>
                                          <p:spTgt spid="40"/>
                                        </p:tgtEl>
                                        <p:attrNameLst>
                                          <p:attrName>style.visibility</p:attrName>
                                        </p:attrNameLst>
                                      </p:cBhvr>
                                      <p:to>
                                        <p:strVal val="visible"/>
                                      </p:to>
                                    </p:set>
                                    <p:anim by="(-#ppt_w*2)" calcmode="lin" valueType="num">
                                      <p:cBhvr rctx="PPT">
                                        <p:cTn id="113" dur="150" autoRev="1" fill="hold">
                                          <p:stCondLst>
                                            <p:cond delay="0"/>
                                          </p:stCondLst>
                                        </p:cTn>
                                        <p:tgtEl>
                                          <p:spTgt spid="40"/>
                                        </p:tgtEl>
                                        <p:attrNameLst>
                                          <p:attrName>ppt_w</p:attrName>
                                        </p:attrNameLst>
                                      </p:cBhvr>
                                    </p:anim>
                                    <p:anim by="(#ppt_w*0.50)" calcmode="lin" valueType="num">
                                      <p:cBhvr>
                                        <p:cTn id="114" dur="150" decel="50000" autoRev="1" fill="hold">
                                          <p:stCondLst>
                                            <p:cond delay="0"/>
                                          </p:stCondLst>
                                        </p:cTn>
                                        <p:tgtEl>
                                          <p:spTgt spid="40"/>
                                        </p:tgtEl>
                                        <p:attrNameLst>
                                          <p:attrName>ppt_x</p:attrName>
                                        </p:attrNameLst>
                                      </p:cBhvr>
                                    </p:anim>
                                    <p:anim from="(-#ppt_h/2)" to="(#ppt_y)" calcmode="lin" valueType="num">
                                      <p:cBhvr>
                                        <p:cTn id="115" dur="300" fill="hold">
                                          <p:stCondLst>
                                            <p:cond delay="0"/>
                                          </p:stCondLst>
                                        </p:cTn>
                                        <p:tgtEl>
                                          <p:spTgt spid="40"/>
                                        </p:tgtEl>
                                        <p:attrNameLst>
                                          <p:attrName>ppt_y</p:attrName>
                                        </p:attrNameLst>
                                      </p:cBhvr>
                                    </p:anim>
                                    <p:animRot by="21600000">
                                      <p:cBhvr>
                                        <p:cTn id="116" dur="300" fill="hold">
                                          <p:stCondLst>
                                            <p:cond delay="0"/>
                                          </p:stCondLst>
                                        </p:cTn>
                                        <p:tgtEl>
                                          <p:spTgt spid="40"/>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additive="base">
                                        <p:cTn id="121" dur="1750" fill="hold"/>
                                        <p:tgtEl>
                                          <p:spTgt spid="37"/>
                                        </p:tgtEl>
                                        <p:attrNameLst>
                                          <p:attrName>ppt_x</p:attrName>
                                        </p:attrNameLst>
                                      </p:cBhvr>
                                      <p:tavLst>
                                        <p:tav tm="0">
                                          <p:val>
                                            <p:strVal val="1+#ppt_w/2"/>
                                          </p:val>
                                        </p:tav>
                                        <p:tav tm="100000">
                                          <p:val>
                                            <p:strVal val="#ppt_x"/>
                                          </p:val>
                                        </p:tav>
                                      </p:tavLst>
                                    </p:anim>
                                    <p:anim calcmode="lin" valueType="num">
                                      <p:cBhvr additive="base">
                                        <p:cTn id="122" dur="1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30" grpId="0" animBg="1"/>
      <p:bldP spid="33" grpId="0" animBg="1"/>
      <p:bldP spid="39" grpId="0"/>
      <p:bldP spid="40" grpId="0"/>
      <p:bldP spid="41" grpId="0"/>
      <p:bldP spid="42" grpId="0"/>
      <p:bldP spid="43" grpId="0"/>
      <p:bldP spid="44"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4083" y="439576"/>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38" y="1614159"/>
            <a:ext cx="4673558" cy="2670604"/>
          </a:xfrm>
          <a:prstGeom prst="rect">
            <a:avLst/>
          </a:prstGeom>
        </p:spPr>
      </p:pic>
      <p:sp>
        <p:nvSpPr>
          <p:cNvPr id="4" name="文本框 3"/>
          <p:cNvSpPr txBox="1"/>
          <p:nvPr/>
        </p:nvSpPr>
        <p:spPr>
          <a:xfrm>
            <a:off x="1877404" y="2455821"/>
            <a:ext cx="2199730" cy="738664"/>
          </a:xfrm>
          <a:prstGeom prst="rect">
            <a:avLst/>
          </a:prstGeom>
          <a:noFill/>
        </p:spPr>
        <p:txBody>
          <a:bodyPr wrap="square" rtlCol="0">
            <a:spAutoFit/>
          </a:bodyPr>
          <a:lstStyle/>
          <a:p>
            <a:r>
              <a:rPr lang="zh-CN" altLang="en-US" sz="1400" dirty="0">
                <a:solidFill>
                  <a:schemeClr val="bg1"/>
                </a:solidFill>
                <a:latin typeface="汉仪时光体W" panose="00020600040101010101" pitchFamily="18" charset="-122"/>
                <a:ea typeface="汉仪时光体W" panose="00020600040101010101" pitchFamily="18" charset="-122"/>
              </a:rPr>
              <a:t>    点击此处添加文本点击此处添加文本点击此处添加文本</a:t>
            </a:r>
          </a:p>
        </p:txBody>
      </p:sp>
      <p:sp>
        <p:nvSpPr>
          <p:cNvPr id="5" name="文本框 4"/>
          <p:cNvSpPr txBox="1"/>
          <p:nvPr/>
        </p:nvSpPr>
        <p:spPr>
          <a:xfrm>
            <a:off x="1810184" y="3265836"/>
            <a:ext cx="2619375" cy="523220"/>
          </a:xfrm>
          <a:prstGeom prst="rect">
            <a:avLst/>
          </a:prstGeom>
          <a:noFill/>
        </p:spPr>
        <p:txBody>
          <a:bodyPr wrap="square" rtlCol="0">
            <a:spAutoFit/>
          </a:bodyPr>
          <a:lstStyle/>
          <a:p>
            <a:r>
              <a:rPr lang="zh-CN" altLang="en-US" sz="1400" dirty="0">
                <a:solidFill>
                  <a:schemeClr val="bg1"/>
                </a:solidFill>
                <a:latin typeface="汉仪时光体W" panose="00020600040101010101" pitchFamily="18" charset="-122"/>
                <a:ea typeface="汉仪时光体W" panose="00020600040101010101" pitchFamily="18" charset="-122"/>
              </a:rPr>
              <a:t>    点击此处添加文本点击此处添加文本点击此处添加文本</a:t>
            </a:r>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7778" b="4043"/>
          <a:stretch>
            <a:fillRect/>
          </a:stretch>
        </p:blipFill>
        <p:spPr>
          <a:xfrm rot="20586275">
            <a:off x="3860066" y="701442"/>
            <a:ext cx="2772897" cy="2167834"/>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b="4471"/>
          <a:stretch>
            <a:fillRect/>
          </a:stretch>
        </p:blipFill>
        <p:spPr>
          <a:xfrm rot="666921">
            <a:off x="5017327" y="1913220"/>
            <a:ext cx="3357975" cy="2625160"/>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36788" t="38615" r="45422" b="15040"/>
          <a:stretch>
            <a:fillRect/>
          </a:stretch>
        </p:blipFill>
        <p:spPr>
          <a:xfrm>
            <a:off x="7254352" y="552827"/>
            <a:ext cx="1465693" cy="10937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1049"/>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49"/>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49"/>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49"/>
                            </p:stCondLst>
                            <p:childTnLst>
                              <p:par>
                                <p:cTn id="25" presetID="5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52" presetClass="entr" presetSubtype="0" fill="hold" nodeType="withEffect">
                                  <p:stCondLst>
                                    <p:cond delay="500"/>
                                  </p:stCondLst>
                                  <p:childTnLst>
                                    <p:set>
                                      <p:cBhvr>
                                        <p:cTn id="31" dur="1" fill="hold">
                                          <p:stCondLst>
                                            <p:cond delay="0"/>
                                          </p:stCondLst>
                                        </p:cTn>
                                        <p:tgtEl>
                                          <p:spTgt spid="7"/>
                                        </p:tgtEl>
                                        <p:attrNameLst>
                                          <p:attrName>style.visibility</p:attrName>
                                        </p:attrNameLst>
                                      </p:cBhvr>
                                      <p:to>
                                        <p:strVal val="visible"/>
                                      </p:to>
                                    </p:set>
                                    <p:animScale>
                                      <p:cBhvr>
                                        <p:cTn id="3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7"/>
                                        </p:tgtEl>
                                        <p:attrNameLst>
                                          <p:attrName>ppt_x</p:attrName>
                                          <p:attrName>ppt_y</p:attrName>
                                        </p:attrNameLst>
                                      </p:cBhvr>
                                    </p:animMotion>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750" fill="hold"/>
                                        <p:tgtEl>
                                          <p:spTgt spid="10"/>
                                        </p:tgtEl>
                                        <p:attrNameLst>
                                          <p:attrName>ppt_x</p:attrName>
                                        </p:attrNameLst>
                                      </p:cBhvr>
                                      <p:tavLst>
                                        <p:tav tm="0">
                                          <p:val>
                                            <p:strVal val="1+#ppt_w/2"/>
                                          </p:val>
                                        </p:tav>
                                        <p:tav tm="100000">
                                          <p:val>
                                            <p:strVal val="#ppt_x"/>
                                          </p:val>
                                        </p:tav>
                                      </p:tavLst>
                                    </p:anim>
                                    <p:anim calcmode="lin" valueType="num">
                                      <p:cBhvr additive="base">
                                        <p:cTn id="58" dur="1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29113" y="1788783"/>
            <a:ext cx="1596395" cy="2578577"/>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a:defRPr/>
              </a:pPr>
              <a:endParaRPr lang="en-US" kern="0">
                <a:solidFill>
                  <a:prstClr val="white"/>
                </a:solidFill>
                <a:latin typeface="PT Sans"/>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832" y="5283649"/>
              <a:ext cx="560833" cy="539497"/>
            </a:xfrm>
            <a:prstGeom prst="rect">
              <a:avLst/>
            </a:prstGeom>
          </p:spPr>
        </p:pic>
      </p:grpSp>
      <p:grpSp>
        <p:nvGrpSpPr>
          <p:cNvPr id="19" name="组合 18"/>
          <p:cNvGrpSpPr/>
          <p:nvPr/>
        </p:nvGrpSpPr>
        <p:grpSpPr>
          <a:xfrm>
            <a:off x="3778199" y="1788784"/>
            <a:ext cx="1589118" cy="2557313"/>
            <a:chOff x="3644224" y="2385044"/>
            <a:chExt cx="2118824" cy="3409751"/>
          </a:xfrm>
        </p:grpSpPr>
        <p:sp>
          <p:nvSpPr>
            <p:cNvPr id="20" name="Rectangle 76"/>
            <p:cNvSpPr/>
            <p:nvPr/>
          </p:nvSpPr>
          <p:spPr>
            <a:xfrm rot="16200000">
              <a:off x="3259669" y="3050017"/>
              <a:ext cx="3168351" cy="1838406"/>
            </a:xfrm>
            <a:prstGeom prst="homePlate">
              <a:avLst/>
            </a:prstGeom>
            <a:solidFill>
              <a:schemeClr val="bg1"/>
            </a:solidFill>
            <a:ln w="28575" cap="rnd" cmpd="sng" algn="ctr">
              <a:solidFill>
                <a:schemeClr val="accent5"/>
              </a:solidFill>
              <a:prstDash val="sysDot"/>
            </a:ln>
            <a:effectLst/>
          </p:spPr>
          <p:txBody>
            <a:bodyPr rtlCol="0" anchor="ctr"/>
            <a:lstStyle/>
            <a:p>
              <a:pPr algn="ctr"/>
              <a:endParaRPr lang="en-US" kern="0">
                <a:solidFill>
                  <a:prstClr val="white"/>
                </a:solidFill>
                <a:latin typeface="PT Sans"/>
              </a:endParaRP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224" y="5255298"/>
              <a:ext cx="560833" cy="539497"/>
            </a:xfrm>
            <a:prstGeom prst="rect">
              <a:avLst/>
            </a:prstGeom>
          </p:spPr>
        </p:pic>
      </p:grpSp>
      <p:grpSp>
        <p:nvGrpSpPr>
          <p:cNvPr id="22" name="组合 21"/>
          <p:cNvGrpSpPr/>
          <p:nvPr/>
        </p:nvGrpSpPr>
        <p:grpSpPr>
          <a:xfrm>
            <a:off x="5652968" y="1788783"/>
            <a:ext cx="1556157" cy="2579084"/>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chemeClr val="accent3"/>
              </a:solidFill>
              <a:prstDash val="sysDot"/>
            </a:ln>
            <a:effectLst/>
          </p:spPr>
          <p:txBody>
            <a:bodyPr rtlCol="0" anchor="ctr"/>
            <a:lstStyle/>
            <a:p>
              <a:pPr algn="ctr"/>
              <a:endParaRPr lang="en-US" kern="0">
                <a:solidFill>
                  <a:prstClr val="white"/>
                </a:solidFill>
                <a:latin typeface="PT San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5861" y="5284325"/>
              <a:ext cx="560833" cy="539497"/>
            </a:xfrm>
            <a:prstGeom prst="rect">
              <a:avLst/>
            </a:prstGeom>
          </p:spPr>
        </p:pic>
      </p:grpSp>
      <p:sp>
        <p:nvSpPr>
          <p:cNvPr id="25" name="矩形 24"/>
          <p:cNvSpPr/>
          <p:nvPr/>
        </p:nvSpPr>
        <p:spPr>
          <a:xfrm>
            <a:off x="2157167" y="2699723"/>
            <a:ext cx="1368342" cy="959943"/>
          </a:xfrm>
          <a:prstGeom prst="rect">
            <a:avLst/>
          </a:prstGeom>
        </p:spPr>
        <p:txBody>
          <a:bodyPr wrap="square">
            <a:spAutoFit/>
          </a:bodyPr>
          <a:lstStyle/>
          <a:p>
            <a:pPr algn="ctr">
              <a:lnSpc>
                <a:spcPct val="120000"/>
              </a:lnSpc>
            </a:pPr>
            <a:r>
              <a:rPr lang="zh-CN" altLang="en-US" sz="1200" dirty="0">
                <a:solidFill>
                  <a:srgbClr val="002060"/>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26" name="矩形 25"/>
          <p:cNvSpPr/>
          <p:nvPr/>
        </p:nvSpPr>
        <p:spPr>
          <a:xfrm>
            <a:off x="3988512" y="2878934"/>
            <a:ext cx="1378805" cy="959943"/>
          </a:xfrm>
          <a:prstGeom prst="rect">
            <a:avLst/>
          </a:prstGeom>
        </p:spPr>
        <p:txBody>
          <a:bodyPr wrap="square">
            <a:spAutoFit/>
          </a:bodyPr>
          <a:lstStyle/>
          <a:p>
            <a:pPr lvl="0" algn="ctr">
              <a:lnSpc>
                <a:spcPct val="120000"/>
              </a:lnSpc>
            </a:pPr>
            <a:r>
              <a:rPr lang="zh-CN" altLang="en-US" sz="1200" dirty="0">
                <a:solidFill>
                  <a:srgbClr val="002060"/>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27" name="矩形 26"/>
          <p:cNvSpPr/>
          <p:nvPr/>
        </p:nvSpPr>
        <p:spPr>
          <a:xfrm>
            <a:off x="5817703" y="2598348"/>
            <a:ext cx="1391423" cy="1643527"/>
          </a:xfrm>
          <a:prstGeom prst="rect">
            <a:avLst/>
          </a:prstGeom>
        </p:spPr>
        <p:txBody>
          <a:bodyPr wrap="square">
            <a:spAutoFit/>
          </a:bodyPr>
          <a:lstStyle/>
          <a:p>
            <a:pPr algn="ctr">
              <a:lnSpc>
                <a:spcPct val="120000"/>
              </a:lnSpc>
            </a:pPr>
            <a:r>
              <a:rPr lang="zh-CN" altLang="en-US" sz="1200" dirty="0">
                <a:solidFill>
                  <a:srgbClr val="002060"/>
                </a:solidFill>
                <a:latin typeface="汉仪时光体W" panose="00020600040101010101" pitchFamily="18" charset="-122"/>
                <a:ea typeface="汉仪时光体W" panose="00020600040101010101" pitchFamily="18" charset="-122"/>
              </a:rPr>
              <a:t>方法</a:t>
            </a:r>
            <a:r>
              <a:rPr lang="en-US" altLang="zh-CN" sz="1200" dirty="0">
                <a:solidFill>
                  <a:srgbClr val="002060"/>
                </a:solidFill>
                <a:latin typeface="汉仪时光体W" panose="00020600040101010101" pitchFamily="18" charset="-122"/>
                <a:ea typeface="汉仪时光体W" panose="00020600040101010101" pitchFamily="18" charset="-122"/>
              </a:rPr>
              <a:t>2</a:t>
            </a:r>
            <a:r>
              <a:rPr lang="zh-CN" altLang="en-US" sz="1200" dirty="0">
                <a:solidFill>
                  <a:srgbClr val="002060"/>
                </a:solidFill>
                <a:latin typeface="汉仪时光体W" panose="00020600040101010101" pitchFamily="18" charset="-122"/>
                <a:ea typeface="汉仪时光体W" panose="00020600040101010101" pitchFamily="18" charset="-122"/>
              </a:rPr>
              <a:t>：复制文字→单击目标文本框→选中框内文字→右击→在右键菜单选择粘贴的方式：“只保留文本”。</a:t>
            </a:r>
          </a:p>
        </p:txBody>
      </p:sp>
      <p:grpSp>
        <p:nvGrpSpPr>
          <p:cNvPr id="28" name="组合 27"/>
          <p:cNvGrpSpPr/>
          <p:nvPr/>
        </p:nvGrpSpPr>
        <p:grpSpPr>
          <a:xfrm>
            <a:off x="2349738" y="1275606"/>
            <a:ext cx="981431" cy="976203"/>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汉仪时光体W" panose="00020600040101010101" pitchFamily="18" charset="-122"/>
                  <a:ea typeface="+mn-ea"/>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汉仪时光体W" panose="00020600040101010101" pitchFamily="18" charset="-122"/>
                  <a:ea typeface="+mn-ea"/>
                </a:endParaRPr>
              </a:p>
            </p:txBody>
          </p:sp>
        </p:grpSp>
        <p:sp>
          <p:nvSpPr>
            <p:cNvPr id="30" name="矩形 29"/>
            <p:cNvSpPr/>
            <p:nvPr/>
          </p:nvSpPr>
          <p:spPr>
            <a:xfrm>
              <a:off x="2022242" y="1936111"/>
              <a:ext cx="861776" cy="861775"/>
            </a:xfrm>
            <a:prstGeom prst="rect">
              <a:avLst/>
            </a:prstGeom>
          </p:spPr>
          <p:txBody>
            <a:bodyPr wrap="none">
              <a:spAutoFit/>
            </a:bodyPr>
            <a:lstStyle/>
            <a:p>
              <a:pPr algn="ctr"/>
              <a:r>
                <a:rPr lang="zh-CN" altLang="en-US" dirty="0">
                  <a:solidFill>
                    <a:schemeClr val="bg1"/>
                  </a:solidFill>
                  <a:latin typeface="汉仪时光体W" panose="00020600040101010101" pitchFamily="18" charset="-122"/>
                  <a:ea typeface="汉仪时光体W" panose="00020600040101010101" pitchFamily="18" charset="-122"/>
                </a:rPr>
                <a:t>关键</a:t>
              </a:r>
              <a:endParaRPr lang="en-US" altLang="zh-CN" dirty="0">
                <a:solidFill>
                  <a:schemeClr val="bg1"/>
                </a:solidFill>
                <a:latin typeface="汉仪时光体W" panose="00020600040101010101" pitchFamily="18" charset="-122"/>
                <a:ea typeface="汉仪时光体W" panose="00020600040101010101" pitchFamily="18" charset="-122"/>
              </a:endParaRPr>
            </a:p>
            <a:p>
              <a:pPr algn="ctr"/>
              <a:r>
                <a:rPr lang="zh-CN" altLang="en-US" dirty="0">
                  <a:solidFill>
                    <a:schemeClr val="bg1"/>
                  </a:solidFill>
                  <a:latin typeface="汉仪时光体W" panose="00020600040101010101" pitchFamily="18" charset="-122"/>
                  <a:ea typeface="汉仪时光体W" panose="00020600040101010101" pitchFamily="18" charset="-122"/>
                </a:rPr>
                <a:t>文本</a:t>
              </a:r>
            </a:p>
          </p:txBody>
        </p:sp>
      </p:grpSp>
      <p:grpSp>
        <p:nvGrpSpPr>
          <p:cNvPr id="33" name="组合 32"/>
          <p:cNvGrpSpPr/>
          <p:nvPr/>
        </p:nvGrpSpPr>
        <p:grpSpPr>
          <a:xfrm>
            <a:off x="4191547" y="1275606"/>
            <a:ext cx="981431"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5"/>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汉仪时光体W" panose="00020600040101010101" pitchFamily="18" charset="-122"/>
                  <a:ea typeface="+mn-ea"/>
                </a:endParaRPr>
              </a:p>
            </p:txBody>
          </p:sp>
          <p:sp>
            <p:nvSpPr>
              <p:cNvPr id="37" name="Oval 15"/>
              <p:cNvSpPr>
                <a:spLocks noChangeArrowheads="1"/>
              </p:cNvSpPr>
              <p:nvPr/>
            </p:nvSpPr>
            <p:spPr bwMode="auto">
              <a:xfrm>
                <a:off x="1874561" y="1872501"/>
                <a:ext cx="1154786" cy="1148634"/>
              </a:xfrm>
              <a:prstGeom prst="ellipse">
                <a:avLst/>
              </a:prstGeom>
              <a:solidFill>
                <a:schemeClr val="accent5"/>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汉仪时光体W" panose="00020600040101010101" pitchFamily="18" charset="-122"/>
                  <a:ea typeface="+mn-ea"/>
                </a:endParaRPr>
              </a:p>
            </p:txBody>
          </p:sp>
        </p:grpSp>
        <p:sp>
          <p:nvSpPr>
            <p:cNvPr id="35" name="矩形 34"/>
            <p:cNvSpPr/>
            <p:nvPr/>
          </p:nvSpPr>
          <p:spPr>
            <a:xfrm>
              <a:off x="4412955" y="1936111"/>
              <a:ext cx="861776" cy="861775"/>
            </a:xfrm>
            <a:prstGeom prst="rect">
              <a:avLst/>
            </a:prstGeom>
          </p:spPr>
          <p:txBody>
            <a:bodyPr wrap="none">
              <a:spAutoFit/>
            </a:bodyPr>
            <a:lstStyle/>
            <a:p>
              <a:pPr algn="ctr"/>
              <a:r>
                <a:rPr lang="zh-CN" altLang="en-US" dirty="0">
                  <a:solidFill>
                    <a:schemeClr val="bg1"/>
                  </a:solidFill>
                  <a:latin typeface="汉仪时光体W" panose="00020600040101010101" pitchFamily="18" charset="-122"/>
                  <a:ea typeface="汉仪时光体W" panose="00020600040101010101" pitchFamily="18" charset="-122"/>
                </a:rPr>
                <a:t>关键</a:t>
              </a:r>
              <a:endParaRPr lang="en-US" altLang="zh-CN" dirty="0">
                <a:solidFill>
                  <a:schemeClr val="bg1"/>
                </a:solidFill>
                <a:latin typeface="汉仪时光体W" panose="00020600040101010101" pitchFamily="18" charset="-122"/>
                <a:ea typeface="汉仪时光体W" panose="00020600040101010101" pitchFamily="18" charset="-122"/>
              </a:endParaRPr>
            </a:p>
            <a:p>
              <a:pPr algn="ctr"/>
              <a:r>
                <a:rPr lang="zh-CN" altLang="en-US" dirty="0">
                  <a:solidFill>
                    <a:schemeClr val="bg1"/>
                  </a:solidFill>
                  <a:latin typeface="汉仪时光体W" panose="00020600040101010101" pitchFamily="18" charset="-122"/>
                  <a:ea typeface="汉仪时光体W" panose="00020600040101010101" pitchFamily="18" charset="-122"/>
                </a:rPr>
                <a:t>文本</a:t>
              </a:r>
            </a:p>
          </p:txBody>
        </p:sp>
      </p:grpSp>
      <p:grpSp>
        <p:nvGrpSpPr>
          <p:cNvPr id="38" name="组合 37"/>
          <p:cNvGrpSpPr/>
          <p:nvPr/>
        </p:nvGrpSpPr>
        <p:grpSpPr>
          <a:xfrm>
            <a:off x="6033356" y="1275606"/>
            <a:ext cx="981431"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3"/>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汉仪时光体W" panose="00020600040101010101" pitchFamily="18" charset="-122"/>
                  <a:ea typeface="+mn-ea"/>
                </a:endParaRPr>
              </a:p>
            </p:txBody>
          </p:sp>
          <p:sp>
            <p:nvSpPr>
              <p:cNvPr id="42" name="Oval 15"/>
              <p:cNvSpPr>
                <a:spLocks noChangeArrowheads="1"/>
              </p:cNvSpPr>
              <p:nvPr/>
            </p:nvSpPr>
            <p:spPr bwMode="auto">
              <a:xfrm>
                <a:off x="1874561" y="1872501"/>
                <a:ext cx="1154786" cy="1148634"/>
              </a:xfrm>
              <a:prstGeom prst="ellipse">
                <a:avLst/>
              </a:prstGeom>
              <a:solidFill>
                <a:schemeClr val="accent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a:endParaRPr lang="ko-KR" altLang="ko-KR" sz="1425" dirty="0">
                  <a:solidFill>
                    <a:schemeClr val="bg1"/>
                  </a:solidFill>
                  <a:latin typeface="汉仪时光体W" panose="00020600040101010101" pitchFamily="18" charset="-122"/>
                  <a:ea typeface="+mn-ea"/>
                </a:endParaRPr>
              </a:p>
            </p:txBody>
          </p:sp>
        </p:grpSp>
        <p:sp>
          <p:nvSpPr>
            <p:cNvPr id="40" name="矩形 39"/>
            <p:cNvSpPr/>
            <p:nvPr/>
          </p:nvSpPr>
          <p:spPr>
            <a:xfrm>
              <a:off x="6802233" y="1936111"/>
              <a:ext cx="861776" cy="861775"/>
            </a:xfrm>
            <a:prstGeom prst="rect">
              <a:avLst/>
            </a:prstGeom>
          </p:spPr>
          <p:txBody>
            <a:bodyPr wrap="none">
              <a:spAutoFit/>
            </a:bodyPr>
            <a:lstStyle/>
            <a:p>
              <a:pPr algn="ctr"/>
              <a:r>
                <a:rPr lang="zh-CN" altLang="en-US" dirty="0">
                  <a:solidFill>
                    <a:schemeClr val="bg1"/>
                  </a:solidFill>
                  <a:latin typeface="汉仪时光体W" panose="00020600040101010101" pitchFamily="18" charset="-122"/>
                  <a:ea typeface="汉仪时光体W" panose="00020600040101010101" pitchFamily="18" charset="-122"/>
                </a:rPr>
                <a:t>关键</a:t>
              </a:r>
              <a:endParaRPr lang="en-US" altLang="zh-CN" dirty="0">
                <a:solidFill>
                  <a:schemeClr val="bg1"/>
                </a:solidFill>
                <a:latin typeface="汉仪时光体W" panose="00020600040101010101" pitchFamily="18" charset="-122"/>
                <a:ea typeface="汉仪时光体W" panose="00020600040101010101" pitchFamily="18" charset="-122"/>
              </a:endParaRPr>
            </a:p>
            <a:p>
              <a:pPr algn="ctr"/>
              <a:r>
                <a:rPr lang="zh-CN" altLang="en-US" dirty="0">
                  <a:solidFill>
                    <a:schemeClr val="bg1"/>
                  </a:solidFill>
                  <a:latin typeface="汉仪时光体W" panose="00020600040101010101" pitchFamily="18" charset="-122"/>
                  <a:ea typeface="汉仪时光体W" panose="00020600040101010101" pitchFamily="18" charset="-122"/>
                </a:rPr>
                <a:t>文本</a:t>
              </a:r>
            </a:p>
          </p:txBody>
        </p:sp>
      </p:grpSp>
      <p:sp>
        <p:nvSpPr>
          <p:cNvPr id="43" name="TextBox 42"/>
          <p:cNvSpPr txBox="1"/>
          <p:nvPr/>
        </p:nvSpPr>
        <p:spPr>
          <a:xfrm>
            <a:off x="1422956" y="447915"/>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36788" t="38615" r="45422" b="15040"/>
          <a:stretch>
            <a:fillRect/>
          </a:stretch>
        </p:blipFill>
        <p:spPr>
          <a:xfrm>
            <a:off x="7371835" y="520395"/>
            <a:ext cx="1465693" cy="1093764"/>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80">
                                          <p:stCondLst>
                                            <p:cond delay="0"/>
                                          </p:stCondLst>
                                        </p:cTn>
                                        <p:tgtEl>
                                          <p:spTgt spid="44"/>
                                        </p:tgtEl>
                                      </p:cBhvr>
                                    </p:animEffect>
                                    <p:anim calcmode="lin" valueType="num">
                                      <p:cBhvr>
                                        <p:cTn id="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
                                        </p:tgtEl>
                                      </p:cBhvr>
                                      <p:to x="100000" y="60000"/>
                                    </p:animScale>
                                    <p:animScale>
                                      <p:cBhvr>
                                        <p:cTn id="14" dur="166" decel="50000">
                                          <p:stCondLst>
                                            <p:cond delay="676"/>
                                          </p:stCondLst>
                                        </p:cTn>
                                        <p:tgtEl>
                                          <p:spTgt spid="44"/>
                                        </p:tgtEl>
                                      </p:cBhvr>
                                      <p:to x="100000" y="100000"/>
                                    </p:animScale>
                                    <p:animScale>
                                      <p:cBhvr>
                                        <p:cTn id="15" dur="26">
                                          <p:stCondLst>
                                            <p:cond delay="1312"/>
                                          </p:stCondLst>
                                        </p:cTn>
                                        <p:tgtEl>
                                          <p:spTgt spid="44"/>
                                        </p:tgtEl>
                                      </p:cBhvr>
                                      <p:to x="100000" y="80000"/>
                                    </p:animScale>
                                    <p:animScale>
                                      <p:cBhvr>
                                        <p:cTn id="16" dur="166" decel="50000">
                                          <p:stCondLst>
                                            <p:cond delay="1338"/>
                                          </p:stCondLst>
                                        </p:cTn>
                                        <p:tgtEl>
                                          <p:spTgt spid="44"/>
                                        </p:tgtEl>
                                      </p:cBhvr>
                                      <p:to x="100000" y="100000"/>
                                    </p:animScale>
                                    <p:animScale>
                                      <p:cBhvr>
                                        <p:cTn id="17" dur="26">
                                          <p:stCondLst>
                                            <p:cond delay="1642"/>
                                          </p:stCondLst>
                                        </p:cTn>
                                        <p:tgtEl>
                                          <p:spTgt spid="44"/>
                                        </p:tgtEl>
                                      </p:cBhvr>
                                      <p:to x="100000" y="90000"/>
                                    </p:animScale>
                                    <p:animScale>
                                      <p:cBhvr>
                                        <p:cTn id="18" dur="166" decel="50000">
                                          <p:stCondLst>
                                            <p:cond delay="1668"/>
                                          </p:stCondLst>
                                        </p:cTn>
                                        <p:tgtEl>
                                          <p:spTgt spid="44"/>
                                        </p:tgtEl>
                                      </p:cBhvr>
                                      <p:to x="100000" y="100000"/>
                                    </p:animScale>
                                    <p:animScale>
                                      <p:cBhvr>
                                        <p:cTn id="19" dur="26">
                                          <p:stCondLst>
                                            <p:cond delay="1808"/>
                                          </p:stCondLst>
                                        </p:cTn>
                                        <p:tgtEl>
                                          <p:spTgt spid="44"/>
                                        </p:tgtEl>
                                      </p:cBhvr>
                                      <p:to x="100000" y="95000"/>
                                    </p:animScale>
                                    <p:animScale>
                                      <p:cBhvr>
                                        <p:cTn id="20" dur="166" decel="50000">
                                          <p:stCondLst>
                                            <p:cond delay="1834"/>
                                          </p:stCondLst>
                                        </p:cTn>
                                        <p:tgtEl>
                                          <p:spTgt spid="44"/>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strVal val="#ppt_w*0.70"/>
                                          </p:val>
                                        </p:tav>
                                        <p:tav tm="100000">
                                          <p:val>
                                            <p:strVal val="#ppt_w"/>
                                          </p:val>
                                        </p:tav>
                                      </p:tavLst>
                                    </p:anim>
                                    <p:anim calcmode="lin" valueType="num">
                                      <p:cBhvr>
                                        <p:cTn id="25" dur="500" fill="hold"/>
                                        <p:tgtEl>
                                          <p:spTgt spid="43"/>
                                        </p:tgtEl>
                                        <p:attrNameLst>
                                          <p:attrName>ppt_h</p:attrName>
                                        </p:attrNameLst>
                                      </p:cBhvr>
                                      <p:tavLst>
                                        <p:tav tm="0">
                                          <p:val>
                                            <p:strVal val="#ppt_h"/>
                                          </p:val>
                                        </p:tav>
                                        <p:tav tm="100000">
                                          <p:val>
                                            <p:strVal val="#ppt_h"/>
                                          </p:val>
                                        </p:tav>
                                      </p:tavLst>
                                    </p:anim>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750" fill="hold"/>
                                        <p:tgtEl>
                                          <p:spTgt spid="46"/>
                                        </p:tgtEl>
                                        <p:attrNameLst>
                                          <p:attrName>ppt_x</p:attrName>
                                        </p:attrNameLst>
                                      </p:cBhvr>
                                      <p:tavLst>
                                        <p:tav tm="0">
                                          <p:val>
                                            <p:strVal val="1+#ppt_w/2"/>
                                          </p:val>
                                        </p:tav>
                                        <p:tav tm="100000">
                                          <p:val>
                                            <p:strVal val="#ppt_x"/>
                                          </p:val>
                                        </p:tav>
                                      </p:tavLst>
                                    </p:anim>
                                    <p:anim calcmode="lin" valueType="num">
                                      <p:cBhvr additive="base">
                                        <p:cTn id="32" dur="175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3" presetClass="entr" presetSubtype="36"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strVal val="(6*min(max(#ppt_w*#ppt_h,.3),1)-7.4)/-.7*#ppt_w"/>
                                          </p:val>
                                        </p:tav>
                                        <p:tav tm="100000">
                                          <p:val>
                                            <p:strVal val="#ppt_w"/>
                                          </p:val>
                                        </p:tav>
                                      </p:tavLst>
                                    </p:anim>
                                    <p:anim calcmode="lin" valueType="num">
                                      <p:cBhvr>
                                        <p:cTn id="37" dur="500" fill="hold"/>
                                        <p:tgtEl>
                                          <p:spTgt spid="28"/>
                                        </p:tgtEl>
                                        <p:attrNameLst>
                                          <p:attrName>ppt_h</p:attrName>
                                        </p:attrNameLst>
                                      </p:cBhvr>
                                      <p:tavLst>
                                        <p:tav tm="0">
                                          <p:val>
                                            <p:strVal val="(6*min(max(#ppt_w*#ppt_h,.3),1)-7.4)/-.7*#ppt_h"/>
                                          </p:val>
                                        </p:tav>
                                        <p:tav tm="100000">
                                          <p:val>
                                            <p:strVal val="#ppt_h"/>
                                          </p:val>
                                        </p:tav>
                                      </p:tavLst>
                                    </p:anim>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strVal val="1+(6*min(max(#ppt_w*#ppt_h,.3),1)-7.4)/-.7*#ppt_h/2"/>
                                          </p:val>
                                        </p:tav>
                                        <p:tav tm="100000">
                                          <p:val>
                                            <p:strVal val="#ppt_y"/>
                                          </p:val>
                                        </p:tav>
                                      </p:tavLst>
                                    </p:anim>
                                  </p:childTnLst>
                                </p:cTn>
                              </p:par>
                              <p:par>
                                <p:cTn id="40" presetID="23" presetClass="entr" presetSubtype="36" fill="hold" nodeType="withEffect">
                                  <p:stCondLst>
                                    <p:cond delay="25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strVal val="(6*min(max(#ppt_w*#ppt_h,.3),1)-7.4)/-.7*#ppt_w"/>
                                          </p:val>
                                        </p:tav>
                                        <p:tav tm="100000">
                                          <p:val>
                                            <p:strVal val="#ppt_w"/>
                                          </p:val>
                                        </p:tav>
                                      </p:tavLst>
                                    </p:anim>
                                    <p:anim calcmode="lin" valueType="num">
                                      <p:cBhvr>
                                        <p:cTn id="43" dur="500" fill="hold"/>
                                        <p:tgtEl>
                                          <p:spTgt spid="33"/>
                                        </p:tgtEl>
                                        <p:attrNameLst>
                                          <p:attrName>ppt_h</p:attrName>
                                        </p:attrNameLst>
                                      </p:cBhvr>
                                      <p:tavLst>
                                        <p:tav tm="0">
                                          <p:val>
                                            <p:strVal val="(6*min(max(#ppt_w*#ppt_h,.3),1)-7.4)/-.7*#ppt_h"/>
                                          </p:val>
                                        </p:tav>
                                        <p:tav tm="100000">
                                          <p:val>
                                            <p:strVal val="#ppt_h"/>
                                          </p:val>
                                        </p:tav>
                                      </p:tavLst>
                                    </p:anim>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strVal val="1+(6*min(max(#ppt_w*#ppt_h,.3),1)-7.4)/-.7*#ppt_h/2"/>
                                          </p:val>
                                        </p:tav>
                                        <p:tav tm="100000">
                                          <p:val>
                                            <p:strVal val="#ppt_y"/>
                                          </p:val>
                                        </p:tav>
                                      </p:tavLst>
                                    </p:anim>
                                  </p:childTnLst>
                                </p:cTn>
                              </p:par>
                              <p:par>
                                <p:cTn id="46" presetID="23" presetClass="entr" presetSubtype="36" fill="hold" nodeType="withEffect">
                                  <p:stCondLst>
                                    <p:cond delay="50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strVal val="(6*min(max(#ppt_w*#ppt_h,.3),1)-7.4)/-.7*#ppt_w"/>
                                          </p:val>
                                        </p:tav>
                                        <p:tav tm="100000">
                                          <p:val>
                                            <p:strVal val="#ppt_w"/>
                                          </p:val>
                                        </p:tav>
                                      </p:tavLst>
                                    </p:anim>
                                    <p:anim calcmode="lin" valueType="num">
                                      <p:cBhvr>
                                        <p:cTn id="49" dur="500" fill="hold"/>
                                        <p:tgtEl>
                                          <p:spTgt spid="38"/>
                                        </p:tgtEl>
                                        <p:attrNameLst>
                                          <p:attrName>ppt_h</p:attrName>
                                        </p:attrNameLst>
                                      </p:cBhvr>
                                      <p:tavLst>
                                        <p:tav tm="0">
                                          <p:val>
                                            <p:strVal val="(6*min(max(#ppt_w*#ppt_h,.3),1)-7.4)/-.7*#ppt_h"/>
                                          </p:val>
                                        </p:tav>
                                        <p:tav tm="100000">
                                          <p:val>
                                            <p:strVal val="#ppt_h"/>
                                          </p:val>
                                        </p:tav>
                                      </p:tavLst>
                                    </p:anim>
                                    <p:anim calcmode="lin" valueType="num">
                                      <p:cBhvr>
                                        <p:cTn id="50" dur="500" fill="hold"/>
                                        <p:tgtEl>
                                          <p:spTgt spid="38"/>
                                        </p:tgtEl>
                                        <p:attrNameLst>
                                          <p:attrName>ppt_x</p:attrName>
                                        </p:attrNameLst>
                                      </p:cBhvr>
                                      <p:tavLst>
                                        <p:tav tm="0">
                                          <p:val>
                                            <p:fltVal val="0.5"/>
                                          </p:val>
                                        </p:tav>
                                        <p:tav tm="100000">
                                          <p:val>
                                            <p:strVal val="#ppt_x"/>
                                          </p:val>
                                        </p:tav>
                                      </p:tavLst>
                                    </p:anim>
                                    <p:anim calcmode="lin" valueType="num">
                                      <p:cBhvr>
                                        <p:cTn id="51"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2500"/>
                            </p:stCondLst>
                            <p:childTnLst>
                              <p:par>
                                <p:cTn id="53" presetID="47"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ppt_x</p:attrName>
                                        </p:attrNameLst>
                                      </p:cBhvr>
                                      <p:tavLst>
                                        <p:tav tm="0">
                                          <p:val>
                                            <p:strVal val="#ppt_x"/>
                                          </p:val>
                                        </p:tav>
                                        <p:tav tm="100000">
                                          <p:val>
                                            <p:strVal val="#ppt_x"/>
                                          </p:val>
                                        </p:tav>
                                      </p:tavLst>
                                    </p:anim>
                                    <p:anim calcmode="lin" valueType="num">
                                      <p:cBhvr>
                                        <p:cTn id="57" dur="75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750"/>
                                        <p:tgtEl>
                                          <p:spTgt spid="22"/>
                                        </p:tgtEl>
                                      </p:cBhvr>
                                    </p:animEffect>
                                    <p:anim calcmode="lin" valueType="num">
                                      <p:cBhvr>
                                        <p:cTn id="66" dur="750" fill="hold"/>
                                        <p:tgtEl>
                                          <p:spTgt spid="22"/>
                                        </p:tgtEl>
                                        <p:attrNameLst>
                                          <p:attrName>ppt_x</p:attrName>
                                        </p:attrNameLst>
                                      </p:cBhvr>
                                      <p:tavLst>
                                        <p:tav tm="0">
                                          <p:val>
                                            <p:strVal val="#ppt_x"/>
                                          </p:val>
                                        </p:tav>
                                        <p:tav tm="100000">
                                          <p:val>
                                            <p:strVal val="#ppt_x"/>
                                          </p:val>
                                        </p:tav>
                                      </p:tavLst>
                                    </p:anim>
                                    <p:anim calcmode="lin" valueType="num">
                                      <p:cBhvr>
                                        <p:cTn id="67" dur="75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14" presetClass="entr" presetSubtype="1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500"/>
                                        <p:tgtEl>
                                          <p:spTgt spid="25"/>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randombar(horizontal)">
                                      <p:cBhvr>
                                        <p:cTn id="74" dur="500"/>
                                        <p:tgtEl>
                                          <p:spTgt spid="2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876257" y="1965193"/>
            <a:ext cx="1646382"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 name="组合 33"/>
          <p:cNvGrpSpPr/>
          <p:nvPr/>
        </p:nvGrpSpPr>
        <p:grpSpPr>
          <a:xfrm>
            <a:off x="3952514" y="1471592"/>
            <a:ext cx="962774" cy="939440"/>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ln>
            <a:effectLst/>
          </p:spPr>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37" name="TextBox 44"/>
            <p:cNvSpPr txBox="1">
              <a:spLocks noChangeArrowheads="1"/>
            </p:cNvSpPr>
            <p:nvPr/>
          </p:nvSpPr>
          <p:spPr bwMode="auto">
            <a:xfrm>
              <a:off x="3807371" y="2159322"/>
              <a:ext cx="1048367" cy="861774"/>
            </a:xfrm>
            <a:prstGeom prst="rect">
              <a:avLst/>
            </a:prstGeom>
            <a:noFill/>
            <a:ln w="9525">
              <a:noFill/>
              <a:miter lim="800000"/>
            </a:ln>
            <a:effectLst/>
          </p:spPr>
          <p:txBody>
            <a:bodyPr wrap="square">
              <a:spAutoFit/>
            </a:bodyPr>
            <a:lstStyle/>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添加</a:t>
              </a:r>
              <a:endParaRPr lang="en-US" altLang="zh-CN"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文本</a:t>
              </a:r>
              <a:endParaRPr 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p:txBody>
        </p:sp>
      </p:grpSp>
      <p:sp>
        <p:nvSpPr>
          <p:cNvPr id="38" name="Прямоугольник 121"/>
          <p:cNvSpPr/>
          <p:nvPr/>
        </p:nvSpPr>
        <p:spPr>
          <a:xfrm>
            <a:off x="890182" y="1854832"/>
            <a:ext cx="2020288" cy="1846339"/>
          </a:xfrm>
          <a:prstGeom prst="rect">
            <a:avLst/>
          </a:prstGeom>
        </p:spPr>
        <p:txBody>
          <a:bodyPr wrap="square">
            <a:spAutoFit/>
          </a:bodyPr>
          <a:lstStyle/>
          <a:p>
            <a:pPr>
              <a:lnSpc>
                <a:spcPct val="120000"/>
              </a:lnSpc>
            </a:pPr>
            <a:r>
              <a:rPr lang="zh-CN" altLang="en-US" sz="1200" dirty="0">
                <a:solidFill>
                  <a:schemeClr val="accent5">
                    <a:lumMod val="50000"/>
                  </a:schemeClr>
                </a:solidFill>
                <a:latin typeface="汉仪时光体W" panose="00020600040101010101" pitchFamily="18" charset="-122"/>
                <a:ea typeface="汉仪时光体W" panose="00020600040101010101" pitchFamily="18" charset="-122"/>
                <a:cs typeface="Arial" panose="020B0604020202020204" pitchFamily="34" charset="0"/>
              </a:rPr>
              <a:t>点击此处添加文本点击此处添加文本点击此处添加文本</a:t>
            </a:r>
          </a:p>
          <a:p>
            <a:pPr>
              <a:lnSpc>
                <a:spcPct val="120000"/>
              </a:lnSpc>
            </a:pPr>
            <a:r>
              <a:rPr lang="zh-CN" altLang="en-US" sz="1200" dirty="0">
                <a:solidFill>
                  <a:schemeClr val="accent5">
                    <a:lumMod val="50000"/>
                  </a:schemeClr>
                </a:solidFill>
                <a:latin typeface="汉仪时光体W" panose="00020600040101010101" pitchFamily="18" charset="-122"/>
                <a:ea typeface="汉仪时光体W" panose="00020600040101010101" pitchFamily="18" charset="-122"/>
                <a:cs typeface="Arial" panose="020B0604020202020204" pitchFamily="34" charset="0"/>
              </a:rPr>
              <a:t>    点击此处添加文本点击此处添加文本点击此处添加文本</a:t>
            </a:r>
          </a:p>
          <a:p>
            <a:pPr>
              <a:lnSpc>
                <a:spcPct val="120000"/>
              </a:lnSpc>
            </a:pPr>
            <a:r>
              <a:rPr lang="zh-CN" altLang="en-US" sz="1200" dirty="0">
                <a:solidFill>
                  <a:schemeClr val="accent5">
                    <a:lumMod val="50000"/>
                  </a:schemeClr>
                </a:solidFill>
                <a:latin typeface="汉仪时光体W" panose="00020600040101010101" pitchFamily="18" charset="-122"/>
                <a:ea typeface="汉仪时光体W" panose="00020600040101010101" pitchFamily="18" charset="-122"/>
                <a:cs typeface="Arial" panose="020B0604020202020204" pitchFamily="34" charset="0"/>
              </a:rPr>
              <a:t>    点击此处添加文本点击此处添加文本点击此处添加文本</a:t>
            </a:r>
            <a:endParaRPr lang="ru-RU" sz="1200" dirty="0">
              <a:solidFill>
                <a:schemeClr val="accent5">
                  <a:lumMod val="50000"/>
                </a:schemeClr>
              </a:solidFill>
              <a:latin typeface="汉仪时光体W" panose="00020600040101010101" pitchFamily="18" charset="-122"/>
              <a:ea typeface="汉仪时光体W" panose="00020600040101010101" pitchFamily="18" charset="-122"/>
              <a:cs typeface="Arial" panose="020B0604020202020204" pitchFamily="34" charset="0"/>
            </a:endParaRPr>
          </a:p>
        </p:txBody>
      </p:sp>
      <p:sp>
        <p:nvSpPr>
          <p:cNvPr id="39" name="TextBox 38"/>
          <p:cNvSpPr txBox="1"/>
          <p:nvPr/>
        </p:nvSpPr>
        <p:spPr>
          <a:xfrm>
            <a:off x="912156" y="1401656"/>
            <a:ext cx="1534233" cy="346249"/>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650" dirty="0">
                <a:latin typeface="汉仪时光体W" panose="00020600040101010101" pitchFamily="18" charset="-122"/>
                <a:ea typeface="汉仪时光体W" panose="00020600040101010101" pitchFamily="18" charset="-122"/>
              </a:rPr>
              <a:t>添加标题文本</a:t>
            </a:r>
          </a:p>
        </p:txBody>
      </p:sp>
      <p:grpSp>
        <p:nvGrpSpPr>
          <p:cNvPr id="40" name="组合 39"/>
          <p:cNvGrpSpPr/>
          <p:nvPr/>
        </p:nvGrpSpPr>
        <p:grpSpPr>
          <a:xfrm>
            <a:off x="3903865" y="2893222"/>
            <a:ext cx="997143" cy="1042840"/>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2"/>
            </a:solidFill>
            <a:ln w="0">
              <a:noFill/>
              <a:prstDash val="solid"/>
              <a:round/>
            </a:ln>
            <a:effectLst/>
          </p:spPr>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42" name="TextBox 44"/>
            <p:cNvSpPr txBox="1">
              <a:spLocks noChangeArrowheads="1"/>
            </p:cNvSpPr>
            <p:nvPr/>
          </p:nvSpPr>
          <p:spPr bwMode="auto">
            <a:xfrm>
              <a:off x="3758193" y="4284665"/>
              <a:ext cx="1143513" cy="492443"/>
            </a:xfrm>
            <a:prstGeom prst="rect">
              <a:avLst/>
            </a:prstGeom>
            <a:noFill/>
            <a:ln w="9525">
              <a:noFill/>
              <a:miter lim="800000"/>
            </a:ln>
            <a:effectLst/>
          </p:spPr>
          <p:txBody>
            <a:bodyPr wrap="square">
              <a:spAutoFit/>
            </a:bodyPr>
            <a:lstStyle/>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文本</a:t>
              </a:r>
              <a:endParaRPr 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p:txBody>
        </p:sp>
      </p:grpSp>
      <p:grpSp>
        <p:nvGrpSpPr>
          <p:cNvPr id="43" name="组合 42"/>
          <p:cNvGrpSpPr/>
          <p:nvPr/>
        </p:nvGrpSpPr>
        <p:grpSpPr>
          <a:xfrm>
            <a:off x="6558361" y="1468021"/>
            <a:ext cx="968315" cy="944849"/>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solidFill>
              <a:prstDash val="solid"/>
              <a:round/>
            </a:ln>
            <a:effectLst/>
          </p:spPr>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46" name="TextBox 44"/>
            <p:cNvSpPr txBox="1">
              <a:spLocks noChangeArrowheads="1"/>
            </p:cNvSpPr>
            <p:nvPr/>
          </p:nvSpPr>
          <p:spPr bwMode="auto">
            <a:xfrm>
              <a:off x="7258400" y="2174040"/>
              <a:ext cx="1119150" cy="861774"/>
            </a:xfrm>
            <a:prstGeom prst="rect">
              <a:avLst/>
            </a:prstGeom>
            <a:noFill/>
            <a:ln w="9525">
              <a:noFill/>
              <a:miter lim="800000"/>
            </a:ln>
            <a:effectLst/>
          </p:spPr>
          <p:txBody>
            <a:bodyPr wrap="square">
              <a:spAutoFit/>
            </a:bodyPr>
            <a:lstStyle/>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添加</a:t>
              </a:r>
              <a:endParaRPr lang="en-US" altLang="zh-CN"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文本</a:t>
              </a:r>
              <a:endParaRPr 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p:txBody>
        </p:sp>
      </p:grpSp>
      <p:grpSp>
        <p:nvGrpSpPr>
          <p:cNvPr id="47" name="组合 46"/>
          <p:cNvGrpSpPr/>
          <p:nvPr/>
        </p:nvGrpSpPr>
        <p:grpSpPr>
          <a:xfrm>
            <a:off x="5261762" y="3614732"/>
            <a:ext cx="963903" cy="940542"/>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ln>
            <a:effectLst/>
          </p:spPr>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50" name="TextBox 44"/>
            <p:cNvSpPr txBox="1">
              <a:spLocks noChangeArrowheads="1"/>
            </p:cNvSpPr>
            <p:nvPr/>
          </p:nvSpPr>
          <p:spPr bwMode="auto">
            <a:xfrm>
              <a:off x="5475097" y="5035744"/>
              <a:ext cx="1208976" cy="861775"/>
            </a:xfrm>
            <a:prstGeom prst="rect">
              <a:avLst/>
            </a:prstGeom>
            <a:noFill/>
            <a:ln w="9525">
              <a:noFill/>
              <a:miter lim="800000"/>
            </a:ln>
            <a:effectLst/>
          </p:spPr>
          <p:txBody>
            <a:bodyPr wrap="square">
              <a:spAutoFit/>
            </a:bodyPr>
            <a:lstStyle/>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添加</a:t>
              </a:r>
              <a:endParaRPr lang="en-US" altLang="zh-CN"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文本</a:t>
              </a:r>
              <a:endParaRPr 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p:txBody>
        </p:sp>
      </p:grpSp>
      <p:grpSp>
        <p:nvGrpSpPr>
          <p:cNvPr id="51" name="组合 50"/>
          <p:cNvGrpSpPr/>
          <p:nvPr/>
        </p:nvGrpSpPr>
        <p:grpSpPr>
          <a:xfrm>
            <a:off x="5192186" y="764369"/>
            <a:ext cx="1000509"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4"/>
            </a:solidFill>
            <a:ln w="0">
              <a:noFill/>
              <a:prstDash val="solid"/>
              <a:round/>
            </a:ln>
            <a:effectLst/>
          </p:spPr>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53" name="TextBox 44"/>
            <p:cNvSpPr txBox="1">
              <a:spLocks noChangeArrowheads="1"/>
            </p:cNvSpPr>
            <p:nvPr/>
          </p:nvSpPr>
          <p:spPr bwMode="auto">
            <a:xfrm>
              <a:off x="5651732" y="1440699"/>
              <a:ext cx="855703" cy="492443"/>
            </a:xfrm>
            <a:prstGeom prst="rect">
              <a:avLst/>
            </a:prstGeom>
            <a:noFill/>
            <a:ln w="9525">
              <a:noFill/>
              <a:miter lim="800000"/>
            </a:ln>
            <a:effectLst/>
          </p:spPr>
          <p:txBody>
            <a:bodyPr wrap="square">
              <a:spAutoFit/>
            </a:bodyPr>
            <a:lstStyle/>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文本</a:t>
              </a:r>
              <a:endParaRPr 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p:txBody>
        </p:sp>
      </p:grpSp>
      <p:grpSp>
        <p:nvGrpSpPr>
          <p:cNvPr id="54" name="组合 53"/>
          <p:cNvGrpSpPr/>
          <p:nvPr/>
        </p:nvGrpSpPr>
        <p:grpSpPr>
          <a:xfrm>
            <a:off x="6501202" y="2893222"/>
            <a:ext cx="997280"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3"/>
            </a:solidFill>
            <a:ln w="0">
              <a:noFill/>
              <a:prstDash val="solid"/>
              <a:round/>
            </a:ln>
            <a:effectLst/>
          </p:spPr>
          <p:txBody>
            <a:bodyPr vert="horz" wrap="square" lIns="68580" tIns="34290" rIns="68580" bIns="34290" numCol="1" anchor="t" anchorCtr="0" compatLnSpc="1"/>
            <a:lstStyle/>
            <a:p>
              <a:endParaRPr lang="en-US">
                <a:latin typeface="汉仪时光体W" panose="00020600040101010101" pitchFamily="18" charset="-122"/>
                <a:ea typeface="汉仪时光体W" panose="00020600040101010101" pitchFamily="18" charset="-122"/>
              </a:endParaRPr>
            </a:p>
          </p:txBody>
        </p:sp>
        <p:sp>
          <p:nvSpPr>
            <p:cNvPr id="56" name="TextBox 44"/>
            <p:cNvSpPr txBox="1">
              <a:spLocks noChangeArrowheads="1"/>
            </p:cNvSpPr>
            <p:nvPr/>
          </p:nvSpPr>
          <p:spPr bwMode="auto">
            <a:xfrm>
              <a:off x="7350720" y="4306633"/>
              <a:ext cx="934508" cy="492443"/>
            </a:xfrm>
            <a:prstGeom prst="rect">
              <a:avLst/>
            </a:prstGeom>
            <a:noFill/>
            <a:ln w="9525">
              <a:noFill/>
              <a:miter lim="800000"/>
            </a:ln>
            <a:effectLst/>
          </p:spPr>
          <p:txBody>
            <a:bodyPr wrap="square">
              <a:spAutoFit/>
            </a:bodyPr>
            <a:lstStyle/>
            <a:p>
              <a:pPr algn="ctr"/>
              <a:r>
                <a:rPr lang="zh-CN" alt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rPr>
                <a:t>文本</a:t>
              </a:r>
              <a:endParaRPr lang="en-US" b="1" dirty="0">
                <a:solidFill>
                  <a:schemeClr val="bg1"/>
                </a:solidFill>
                <a:latin typeface="汉仪时光体W" panose="00020600040101010101" pitchFamily="18" charset="-122"/>
                <a:ea typeface="汉仪时光体W" panose="00020600040101010101" pitchFamily="18" charset="-122"/>
                <a:cs typeface="Arial" panose="020B0604020202020204" pitchFamily="34" charset="0"/>
              </a:endParaRPr>
            </a:p>
          </p:txBody>
        </p:sp>
      </p:grpSp>
      <p:sp>
        <p:nvSpPr>
          <p:cNvPr id="57" name="TextBox 56"/>
          <p:cNvSpPr txBox="1"/>
          <p:nvPr/>
        </p:nvSpPr>
        <p:spPr>
          <a:xfrm>
            <a:off x="5358507" y="2569299"/>
            <a:ext cx="982854" cy="323165"/>
          </a:xfrm>
          <a:prstGeom prst="rect">
            <a:avLst/>
          </a:prstGeom>
          <a:noFill/>
        </p:spPr>
        <p:txBody>
          <a:bodyPr wrap="square" rtlCol="0">
            <a:spAutoFit/>
          </a:bodyPr>
          <a:lstStyle/>
          <a:p>
            <a:r>
              <a:rPr lang="zh-CN" altLang="en-US" sz="1500" b="1" dirty="0">
                <a:solidFill>
                  <a:schemeClr val="accent3">
                    <a:lumMod val="10000"/>
                  </a:schemeClr>
                </a:solidFill>
                <a:latin typeface="汉仪时光体W" panose="00020600040101010101" pitchFamily="18" charset="-122"/>
                <a:ea typeface="汉仪时光体W" panose="00020600040101010101" pitchFamily="18" charset="-122"/>
              </a:rPr>
              <a:t>添加文本</a:t>
            </a:r>
          </a:p>
        </p:txBody>
      </p:sp>
      <p:sp>
        <p:nvSpPr>
          <p:cNvPr id="29" name="TextBox 28"/>
          <p:cNvSpPr txBox="1"/>
          <p:nvPr/>
        </p:nvSpPr>
        <p:spPr>
          <a:xfrm>
            <a:off x="1330477" y="466913"/>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58" name="图片 57"/>
          <p:cNvPicPr>
            <a:picLocks noChangeAspect="1"/>
          </p:cNvPicPr>
          <p:nvPr/>
        </p:nvPicPr>
        <p:blipFill rotWithShape="1">
          <a:blip r:embed="rId3">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59" name="图片 58"/>
          <p:cNvPicPr>
            <a:picLocks noChangeAspect="1"/>
          </p:cNvPicPr>
          <p:nvPr/>
        </p:nvPicPr>
        <p:blipFill rotWithShape="1">
          <a:blip r:embed="rId3">
            <a:extLst>
              <a:ext uri="{28A0092B-C50C-407E-A947-70E740481C1C}">
                <a14:useLocalDpi xmlns:a14="http://schemas.microsoft.com/office/drawing/2010/main" val="0"/>
              </a:ext>
            </a:extLst>
          </a:blip>
          <a:srcRect l="36788" t="38615" r="45422" b="15040"/>
          <a:stretch>
            <a:fillRect/>
          </a:stretch>
        </p:blipFill>
        <p:spPr>
          <a:xfrm>
            <a:off x="7371835" y="520395"/>
            <a:ext cx="1465693" cy="10937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ppt_w*0.7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animEffect transition="in" filter="fade">
                                      <p:cBhvr>
                                        <p:cTn id="9" dur="500"/>
                                        <p:tgtEl>
                                          <p:spTgt spid="29"/>
                                        </p:tgtEl>
                                      </p:cBhvr>
                                    </p:animEffect>
                                  </p:childTnLst>
                                </p:cTn>
                              </p:par>
                            </p:childTnLst>
                          </p:cTn>
                        </p:par>
                        <p:par>
                          <p:cTn id="10" fill="hold">
                            <p:stCondLst>
                              <p:cond delay="1049"/>
                            </p:stCondLst>
                            <p:childTnLst>
                              <p:par>
                                <p:cTn id="11" presetID="14" presetClass="entr" presetSubtype="1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childTnLst>
                          </p:cTn>
                        </p:par>
                        <p:par>
                          <p:cTn id="14" fill="hold">
                            <p:stCondLst>
                              <p:cond delay="1549"/>
                            </p:stCondLst>
                            <p:childTnLst>
                              <p:par>
                                <p:cTn id="15" presetID="22" presetClass="entr" presetSubtype="1"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750"/>
                                        <p:tgtEl>
                                          <p:spTgt spid="38"/>
                                        </p:tgtEl>
                                      </p:cBhvr>
                                    </p:animEffect>
                                  </p:childTnLst>
                                </p:cTn>
                              </p:par>
                            </p:childTnLst>
                          </p:cTn>
                        </p:par>
                        <p:par>
                          <p:cTn id="18" fill="hold">
                            <p:stCondLst>
                              <p:cond delay="2549"/>
                            </p:stCondLst>
                            <p:childTnLst>
                              <p:par>
                                <p:cTn id="19" presetID="53" presetClass="entr" presetSubtype="16"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21" presetClass="entr" presetSubtype="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heel(1)">
                                      <p:cBhvr>
                                        <p:cTn id="26" dur="750"/>
                                        <p:tgtEl>
                                          <p:spTgt spid="31"/>
                                        </p:tgtEl>
                                      </p:cBhvr>
                                    </p:animEffect>
                                  </p:childTnLst>
                                </p:cTn>
                              </p:par>
                            </p:childTnLst>
                          </p:cTn>
                        </p:par>
                        <p:par>
                          <p:cTn id="27" fill="hold">
                            <p:stCondLst>
                              <p:cond delay="3049"/>
                            </p:stCondLst>
                            <p:childTnLst>
                              <p:par>
                                <p:cTn id="28" presetID="23" presetClass="entr" presetSubtype="16"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25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50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childTnLst>
                                </p:cTn>
                              </p:par>
                            </p:childTnLst>
                          </p:cTn>
                        </p:par>
                        <p:par>
                          <p:cTn id="40" fill="hold">
                            <p:stCondLst>
                              <p:cond delay="3549"/>
                            </p:stCondLst>
                            <p:childTnLst>
                              <p:par>
                                <p:cTn id="41" presetID="23" presetClass="entr" presetSubtype="28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4/3*#ppt_w"/>
                                          </p:val>
                                        </p:tav>
                                        <p:tav tm="100000">
                                          <p:val>
                                            <p:strVal val="#ppt_w"/>
                                          </p:val>
                                        </p:tav>
                                      </p:tavLst>
                                    </p:anim>
                                    <p:anim calcmode="lin" valueType="num">
                                      <p:cBhvr>
                                        <p:cTn id="44" dur="500" fill="hold"/>
                                        <p:tgtEl>
                                          <p:spTgt spid="34"/>
                                        </p:tgtEl>
                                        <p:attrNameLst>
                                          <p:attrName>ppt_h</p:attrName>
                                        </p:attrNameLst>
                                      </p:cBhvr>
                                      <p:tavLst>
                                        <p:tav tm="0">
                                          <p:val>
                                            <p:strVal val="4/3*#ppt_h"/>
                                          </p:val>
                                        </p:tav>
                                        <p:tav tm="100000">
                                          <p:val>
                                            <p:strVal val="#ppt_h"/>
                                          </p:val>
                                        </p:tav>
                                      </p:tavLst>
                                    </p:anim>
                                  </p:childTnLst>
                                </p:cTn>
                              </p:par>
                              <p:par>
                                <p:cTn id="45" presetID="23" presetClass="entr" presetSubtype="288" fill="hold" nodeType="withEffect">
                                  <p:stCondLst>
                                    <p:cond delay="25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strVal val="4/3*#ppt_w"/>
                                          </p:val>
                                        </p:tav>
                                        <p:tav tm="100000">
                                          <p:val>
                                            <p:strVal val="#ppt_w"/>
                                          </p:val>
                                        </p:tav>
                                      </p:tavLst>
                                    </p:anim>
                                    <p:anim calcmode="lin" valueType="num">
                                      <p:cBhvr>
                                        <p:cTn id="48" dur="500" fill="hold"/>
                                        <p:tgtEl>
                                          <p:spTgt spid="43"/>
                                        </p:tgtEl>
                                        <p:attrNameLst>
                                          <p:attrName>ppt_h</p:attrName>
                                        </p:attrNameLst>
                                      </p:cBhvr>
                                      <p:tavLst>
                                        <p:tav tm="0">
                                          <p:val>
                                            <p:strVal val="4/3*#ppt_h"/>
                                          </p:val>
                                        </p:tav>
                                        <p:tav tm="100000">
                                          <p:val>
                                            <p:strVal val="#ppt_h"/>
                                          </p:val>
                                        </p:tav>
                                      </p:tavLst>
                                    </p:anim>
                                  </p:childTnLst>
                                </p:cTn>
                              </p:par>
                              <p:par>
                                <p:cTn id="49" presetID="23" presetClass="entr" presetSubtype="288" fill="hold"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4/3*#ppt_w"/>
                                          </p:val>
                                        </p:tav>
                                        <p:tav tm="100000">
                                          <p:val>
                                            <p:strVal val="#ppt_w"/>
                                          </p:val>
                                        </p:tav>
                                      </p:tavLst>
                                    </p:anim>
                                    <p:anim calcmode="lin" valueType="num">
                                      <p:cBhvr>
                                        <p:cTn id="52"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80">
                                          <p:stCondLst>
                                            <p:cond delay="0"/>
                                          </p:stCondLst>
                                        </p:cTn>
                                        <p:tgtEl>
                                          <p:spTgt spid="30"/>
                                        </p:tgtEl>
                                      </p:cBhvr>
                                    </p:animEffect>
                                    <p:anim calcmode="lin" valueType="num">
                                      <p:cBhvr>
                                        <p:cTn id="5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3" dur="26">
                                          <p:stCondLst>
                                            <p:cond delay="650"/>
                                          </p:stCondLst>
                                        </p:cTn>
                                        <p:tgtEl>
                                          <p:spTgt spid="30"/>
                                        </p:tgtEl>
                                      </p:cBhvr>
                                      <p:to x="100000" y="60000"/>
                                    </p:animScale>
                                    <p:animScale>
                                      <p:cBhvr>
                                        <p:cTn id="64" dur="166" decel="50000">
                                          <p:stCondLst>
                                            <p:cond delay="676"/>
                                          </p:stCondLst>
                                        </p:cTn>
                                        <p:tgtEl>
                                          <p:spTgt spid="30"/>
                                        </p:tgtEl>
                                      </p:cBhvr>
                                      <p:to x="100000" y="100000"/>
                                    </p:animScale>
                                    <p:animScale>
                                      <p:cBhvr>
                                        <p:cTn id="65" dur="26">
                                          <p:stCondLst>
                                            <p:cond delay="1312"/>
                                          </p:stCondLst>
                                        </p:cTn>
                                        <p:tgtEl>
                                          <p:spTgt spid="30"/>
                                        </p:tgtEl>
                                      </p:cBhvr>
                                      <p:to x="100000" y="80000"/>
                                    </p:animScale>
                                    <p:animScale>
                                      <p:cBhvr>
                                        <p:cTn id="66" dur="166" decel="50000">
                                          <p:stCondLst>
                                            <p:cond delay="1338"/>
                                          </p:stCondLst>
                                        </p:cTn>
                                        <p:tgtEl>
                                          <p:spTgt spid="30"/>
                                        </p:tgtEl>
                                      </p:cBhvr>
                                      <p:to x="100000" y="100000"/>
                                    </p:animScale>
                                    <p:animScale>
                                      <p:cBhvr>
                                        <p:cTn id="67" dur="26">
                                          <p:stCondLst>
                                            <p:cond delay="1642"/>
                                          </p:stCondLst>
                                        </p:cTn>
                                        <p:tgtEl>
                                          <p:spTgt spid="30"/>
                                        </p:tgtEl>
                                      </p:cBhvr>
                                      <p:to x="100000" y="90000"/>
                                    </p:animScale>
                                    <p:animScale>
                                      <p:cBhvr>
                                        <p:cTn id="68" dur="166" decel="50000">
                                          <p:stCondLst>
                                            <p:cond delay="1668"/>
                                          </p:stCondLst>
                                        </p:cTn>
                                        <p:tgtEl>
                                          <p:spTgt spid="30"/>
                                        </p:tgtEl>
                                      </p:cBhvr>
                                      <p:to x="100000" y="100000"/>
                                    </p:animScale>
                                    <p:animScale>
                                      <p:cBhvr>
                                        <p:cTn id="69" dur="26">
                                          <p:stCondLst>
                                            <p:cond delay="1808"/>
                                          </p:stCondLst>
                                        </p:cTn>
                                        <p:tgtEl>
                                          <p:spTgt spid="30"/>
                                        </p:tgtEl>
                                      </p:cBhvr>
                                      <p:to x="100000" y="95000"/>
                                    </p:animScale>
                                    <p:animScale>
                                      <p:cBhvr>
                                        <p:cTn id="70" dur="166" decel="50000">
                                          <p:stCondLst>
                                            <p:cond delay="1834"/>
                                          </p:stCondLst>
                                        </p:cTn>
                                        <p:tgtEl>
                                          <p:spTgt spid="3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1750" fill="hold"/>
                                        <p:tgtEl>
                                          <p:spTgt spid="59"/>
                                        </p:tgtEl>
                                        <p:attrNameLst>
                                          <p:attrName>ppt_x</p:attrName>
                                        </p:attrNameLst>
                                      </p:cBhvr>
                                      <p:tavLst>
                                        <p:tav tm="0">
                                          <p:val>
                                            <p:strVal val="1+#ppt_w/2"/>
                                          </p:val>
                                        </p:tav>
                                        <p:tav tm="100000">
                                          <p:val>
                                            <p:strVal val="#ppt_x"/>
                                          </p:val>
                                        </p:tav>
                                      </p:tavLst>
                                    </p:anim>
                                    <p:anim calcmode="lin" valueType="num">
                                      <p:cBhvr additive="base">
                                        <p:cTn id="76" dur="175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8000" r="-48000"/>
          </a:stretch>
        </a:blipFill>
        <a:effectLst/>
      </p:bgPr>
    </p:bg>
    <p:spTree>
      <p:nvGrpSpPr>
        <p:cNvPr id="1" name=""/>
        <p:cNvGrpSpPr/>
        <p:nvPr/>
      </p:nvGrpSpPr>
      <p:grpSpPr>
        <a:xfrm>
          <a:off x="0" y="0"/>
          <a:ext cx="0" cy="0"/>
          <a:chOff x="0" y="0"/>
          <a:chExt cx="0" cy="0"/>
        </a:xfrm>
      </p:grpSpPr>
      <p:sp>
        <p:nvSpPr>
          <p:cNvPr id="25" name="矩形 24"/>
          <p:cNvSpPr/>
          <p:nvPr/>
        </p:nvSpPr>
        <p:spPr>
          <a:xfrm>
            <a:off x="6242225" y="1349947"/>
            <a:ext cx="1676397" cy="210051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1060622" y="1349947"/>
            <a:ext cx="3363688" cy="210051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4467853" y="1349947"/>
            <a:ext cx="1728000" cy="210051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3766913" y="3085537"/>
            <a:ext cx="4162995" cy="9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sp>
        <p:nvSpPr>
          <p:cNvPr id="11" name="矩形 10"/>
          <p:cNvSpPr/>
          <p:nvPr/>
        </p:nvSpPr>
        <p:spPr bwMode="auto">
          <a:xfrm>
            <a:off x="1815479" y="3085537"/>
            <a:ext cx="908447" cy="9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9230" name="组合 11"/>
          <p:cNvGrpSpPr/>
          <p:nvPr/>
        </p:nvGrpSpPr>
        <p:grpSpPr bwMode="auto">
          <a:xfrm>
            <a:off x="2115901" y="3345866"/>
            <a:ext cx="313932" cy="386597"/>
            <a:chOff x="1876426" y="3554414"/>
            <a:chExt cx="211137" cy="260350"/>
          </a:xfrm>
        </p:grpSpPr>
        <p:sp>
          <p:nvSpPr>
            <p:cNvPr id="13" name="Freeform 174"/>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4" name="Freeform 175"/>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16" name="矩形 15"/>
          <p:cNvSpPr/>
          <p:nvPr/>
        </p:nvSpPr>
        <p:spPr bwMode="auto">
          <a:xfrm>
            <a:off x="2791791" y="3085537"/>
            <a:ext cx="908447" cy="9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solidFill>
                <a:prstClr val="white"/>
              </a:solidFill>
            </a:endParaRPr>
          </a:p>
        </p:txBody>
      </p:sp>
      <p:grpSp>
        <p:nvGrpSpPr>
          <p:cNvPr id="17" name="组合 16"/>
          <p:cNvGrpSpPr/>
          <p:nvPr/>
        </p:nvGrpSpPr>
        <p:grpSpPr bwMode="auto">
          <a:xfrm>
            <a:off x="3100789" y="3365790"/>
            <a:ext cx="290451" cy="357680"/>
            <a:chOff x="2395538" y="3556001"/>
            <a:chExt cx="211138" cy="260350"/>
          </a:xfrm>
          <a:solidFill>
            <a:schemeClr val="bg1"/>
          </a:solidFill>
        </p:grpSpPr>
        <p:sp>
          <p:nvSpPr>
            <p:cNvPr id="18"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sp>
          <p:nvSpPr>
            <p:cNvPr id="19"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eaLnBrk="1" fontAlgn="auto" hangingPunct="1">
                <a:spcBef>
                  <a:spcPts val="0"/>
                </a:spcBef>
                <a:spcAft>
                  <a:spcPts val="0"/>
                </a:spcAft>
                <a:defRPr/>
              </a:pPr>
              <a:endParaRPr lang="zh-CN" altLang="en-US" sz="1015">
                <a:solidFill>
                  <a:prstClr val="black"/>
                </a:solidFill>
                <a:latin typeface="+mn-lt"/>
                <a:ea typeface="+mn-ea"/>
              </a:endParaRPr>
            </a:p>
          </p:txBody>
        </p:sp>
      </p:grpSp>
      <p:sp>
        <p:nvSpPr>
          <p:cNvPr id="20" name="矩形 19"/>
          <p:cNvSpPr/>
          <p:nvPr/>
        </p:nvSpPr>
        <p:spPr>
          <a:xfrm>
            <a:off x="4008610" y="3217333"/>
            <a:ext cx="3721894" cy="461665"/>
          </a:xfrm>
          <a:prstGeom prst="rect">
            <a:avLst/>
          </a:prstGeom>
        </p:spPr>
        <p:txBody>
          <a:bodyPr>
            <a:spAutoFit/>
          </a:bodyPr>
          <a:lstStyle/>
          <a:p>
            <a:pPr eaLnBrk="1" fontAlgn="auto" hangingPunct="1">
              <a:spcBef>
                <a:spcPts val="0"/>
              </a:spcBef>
              <a:spcAft>
                <a:spcPts val="0"/>
              </a:spcAft>
              <a:defRPr/>
            </a:pPr>
            <a:r>
              <a:rPr lang="zh-CN" altLang="en-US" sz="1200" dirty="0">
                <a:solidFill>
                  <a:prstClr val="white"/>
                </a:solidFill>
                <a:latin typeface="汉仪时光体W" panose="00020600040101010101" pitchFamily="18" charset="-122"/>
                <a:ea typeface="汉仪时光体W" panose="00020600040101010101" pitchFamily="18" charset="-122"/>
              </a:rPr>
              <a:t>点击此处添加文本点击此处添加文本点击此处添加文本</a:t>
            </a:r>
          </a:p>
        </p:txBody>
      </p:sp>
      <p:sp>
        <p:nvSpPr>
          <p:cNvPr id="23" name="TextBox 22"/>
          <p:cNvSpPr txBox="1"/>
          <p:nvPr/>
        </p:nvSpPr>
        <p:spPr>
          <a:xfrm>
            <a:off x="1350534" y="499380"/>
            <a:ext cx="3723260" cy="415498"/>
          </a:xfrm>
          <a:prstGeom prst="rect">
            <a:avLst/>
          </a:prstGeom>
          <a:noFill/>
        </p:spPr>
        <p:txBody>
          <a:bodyPr wrap="square" rtlCol="0">
            <a:spAutoFit/>
          </a:bodyPr>
          <a:lstStyle/>
          <a:p>
            <a:r>
              <a:rPr lang="zh-CN" altLang="en-US" sz="2100" dirty="0">
                <a:latin typeface="华康方圆体W7" pitchFamily="81" charset="-122"/>
                <a:ea typeface="华康方圆体W7" pitchFamily="81" charset="-122"/>
              </a:rPr>
              <a:t>点击此处添加本页标题文本</a:t>
            </a:r>
          </a:p>
        </p:txBody>
      </p:sp>
      <p:pic>
        <p:nvPicPr>
          <p:cNvPr id="21" name="图片 20"/>
          <p:cNvPicPr>
            <a:picLocks noChangeAspect="1"/>
          </p:cNvPicPr>
          <p:nvPr/>
        </p:nvPicPr>
        <p:blipFill rotWithShape="1">
          <a:blip r:embed="rId7">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22" name="图片 21"/>
          <p:cNvPicPr>
            <a:picLocks noChangeAspect="1"/>
          </p:cNvPicPr>
          <p:nvPr/>
        </p:nvPicPr>
        <p:blipFill rotWithShape="1">
          <a:blip r:embed="rId7">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l="36788" t="38615" r="45422" b="15040"/>
          <a:stretch>
            <a:fillRect/>
          </a:stretch>
        </p:blipFill>
        <p:spPr>
          <a:xfrm>
            <a:off x="7068066" y="184311"/>
            <a:ext cx="2016598" cy="15048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strVal val="#ppt_w*0.70"/>
                                          </p:val>
                                        </p:tav>
                                        <p:tav tm="100000">
                                          <p:val>
                                            <p:strVal val="#ppt_w"/>
                                          </p:val>
                                        </p:tav>
                                      </p:tavLst>
                                    </p:anim>
                                    <p:anim calcmode="lin" valueType="num">
                                      <p:cBhvr>
                                        <p:cTn id="25" dur="500" fill="hold"/>
                                        <p:tgtEl>
                                          <p:spTgt spid="23"/>
                                        </p:tgtEl>
                                        <p:attrNameLst>
                                          <p:attrName>ppt_h</p:attrName>
                                        </p:attrNameLst>
                                      </p:cBhvr>
                                      <p:tavLst>
                                        <p:tav tm="0">
                                          <p:val>
                                            <p:strVal val="#ppt_h"/>
                                          </p:val>
                                        </p:tav>
                                        <p:tav tm="100000">
                                          <p:val>
                                            <p:strVal val="#ppt_h"/>
                                          </p:val>
                                        </p:tav>
                                      </p:tavLst>
                                    </p:anim>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750" fill="hold"/>
                                        <p:tgtEl>
                                          <p:spTgt spid="24"/>
                                        </p:tgtEl>
                                        <p:attrNameLst>
                                          <p:attrName>ppt_x</p:attrName>
                                        </p:attrNameLst>
                                      </p:cBhvr>
                                      <p:tavLst>
                                        <p:tav tm="0">
                                          <p:val>
                                            <p:strVal val="1+#ppt_w/2"/>
                                          </p:val>
                                        </p:tav>
                                        <p:tav tm="100000">
                                          <p:val>
                                            <p:strVal val="#ppt_x"/>
                                          </p:val>
                                        </p:tav>
                                      </p:tavLst>
                                    </p:anim>
                                    <p:anim calcmode="lin" valueType="num">
                                      <p:cBhvr additive="base">
                                        <p:cTn id="32" dur="175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p:stCondLst>
                              <p:cond delay="2500"/>
                            </p:stCondLst>
                            <p:childTnLst>
                              <p:par>
                                <p:cTn id="38" presetID="47"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anim calcmode="lin" valueType="num">
                                      <p:cBhvr>
                                        <p:cTn id="41" dur="750" fill="hold"/>
                                        <p:tgtEl>
                                          <p:spTgt spid="3"/>
                                        </p:tgtEl>
                                        <p:attrNameLst>
                                          <p:attrName>ppt_x</p:attrName>
                                        </p:attrNameLst>
                                      </p:cBhvr>
                                      <p:tavLst>
                                        <p:tav tm="0">
                                          <p:val>
                                            <p:strVal val="#ppt_x"/>
                                          </p:val>
                                        </p:tav>
                                        <p:tav tm="100000">
                                          <p:val>
                                            <p:strVal val="#ppt_x"/>
                                          </p:val>
                                        </p:tav>
                                      </p:tavLst>
                                    </p:anim>
                                    <p:anim calcmode="lin" valueType="num">
                                      <p:cBhvr>
                                        <p:cTn id="42" dur="750" fill="hold"/>
                                        <p:tgtEl>
                                          <p:spTgt spid="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750"/>
                                        <p:tgtEl>
                                          <p:spTgt spid="25"/>
                                        </p:tgtEl>
                                      </p:cBhvr>
                                    </p:animEffect>
                                    <p:anim calcmode="lin" valueType="num">
                                      <p:cBhvr>
                                        <p:cTn id="46" dur="750" fill="hold"/>
                                        <p:tgtEl>
                                          <p:spTgt spid="25"/>
                                        </p:tgtEl>
                                        <p:attrNameLst>
                                          <p:attrName>ppt_x</p:attrName>
                                        </p:attrNameLst>
                                      </p:cBhvr>
                                      <p:tavLst>
                                        <p:tav tm="0">
                                          <p:val>
                                            <p:strVal val="#ppt_x"/>
                                          </p:val>
                                        </p:tav>
                                        <p:tav tm="100000">
                                          <p:val>
                                            <p:strVal val="#ppt_x"/>
                                          </p:val>
                                        </p:tav>
                                      </p:tavLst>
                                    </p:anim>
                                    <p:anim calcmode="lin" valueType="num">
                                      <p:cBhvr>
                                        <p:cTn id="47" dur="750" fill="hold"/>
                                        <p:tgtEl>
                                          <p:spTgt spid="25"/>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16" presetClass="entr" presetSubtype="2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par>
                                <p:cTn id="52" presetID="2" presetClass="entr" presetSubtype="2"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9230"/>
                                        </p:tgtEl>
                                        <p:attrNameLst>
                                          <p:attrName>style.visibility</p:attrName>
                                        </p:attrNameLst>
                                      </p:cBhvr>
                                      <p:to>
                                        <p:strVal val="visible"/>
                                      </p:to>
                                    </p:set>
                                    <p:animEffect transition="in" filter="fade">
                                      <p:cBhvr>
                                        <p:cTn id="63" dur="500"/>
                                        <p:tgtEl>
                                          <p:spTgt spid="9230"/>
                                        </p:tgtEl>
                                      </p:cBhvr>
                                    </p:animEffec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4500"/>
                            </p:stCondLst>
                            <p:childTnLst>
                              <p:par>
                                <p:cTn id="68" presetID="14" presetClass="entr" presetSubtype="1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randombar(horizont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9960" y="2176302"/>
            <a:ext cx="120134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1366" y="3759834"/>
            <a:ext cx="6334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2689461"/>
            <a:ext cx="105846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80185"/>
            <a:ext cx="40481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9103" y="4286090"/>
            <a:ext cx="547688"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3"/>
          <p:cNvSpPr txBox="1">
            <a:spLocks noChangeArrowheads="1"/>
          </p:cNvSpPr>
          <p:nvPr/>
        </p:nvSpPr>
        <p:spPr bwMode="auto">
          <a:xfrm>
            <a:off x="2781301" y="2283636"/>
            <a:ext cx="365164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050" dirty="0">
                <a:solidFill>
                  <a:srgbClr val="3F3E3F"/>
                </a:solidFill>
                <a:latin typeface="华康方圆体W7" pitchFamily="81" charset="-122"/>
                <a:ea typeface="华康方圆体W7" pitchFamily="81" charset="-122"/>
                <a:sym typeface="Arial" panose="020B0604020202020204" pitchFamily="34" charset="0"/>
              </a:rPr>
              <a:t>点击此处添加文本点击此处添加文本点击此处添加文本</a:t>
            </a:r>
          </a:p>
        </p:txBody>
      </p:sp>
      <p:sp>
        <p:nvSpPr>
          <p:cNvPr id="5129" name="文本框 10"/>
          <p:cNvSpPr txBox="1">
            <a:spLocks noChangeArrowheads="1"/>
          </p:cNvSpPr>
          <p:nvPr/>
        </p:nvSpPr>
        <p:spPr bwMode="auto">
          <a:xfrm>
            <a:off x="2668191" y="1552586"/>
            <a:ext cx="38052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300" b="1" dirty="0">
                <a:solidFill>
                  <a:srgbClr val="002060"/>
                </a:solidFill>
                <a:latin typeface="华康方圆体W7" pitchFamily="81" charset="-122"/>
                <a:ea typeface="华康方圆体W7" pitchFamily="81" charset="-122"/>
              </a:rPr>
              <a:t>点击此处添加目录</a:t>
            </a:r>
            <a:r>
              <a:rPr lang="en-US" altLang="zh-CN" sz="3300" b="1" dirty="0">
                <a:solidFill>
                  <a:srgbClr val="002060"/>
                </a:solidFill>
                <a:latin typeface="华康方圆体W7" pitchFamily="81" charset="-122"/>
                <a:ea typeface="华康方圆体W7" pitchFamily="81" charset="-122"/>
              </a:rPr>
              <a:t>2</a:t>
            </a:r>
            <a:endParaRPr lang="zh-CN" altLang="en-US" sz="3300" b="1" dirty="0">
              <a:solidFill>
                <a:srgbClr val="002060"/>
              </a:solidFill>
              <a:latin typeface="华康方圆体W7" pitchFamily="81" charset="-122"/>
              <a:ea typeface="华康方圆体W7" pitchFamily="81" charset="-122"/>
            </a:endParaRPr>
          </a:p>
        </p:txBody>
      </p:sp>
      <p:sp>
        <p:nvSpPr>
          <p:cNvPr id="5130" name="文本框 1"/>
          <p:cNvSpPr txBox="1">
            <a:spLocks noChangeArrowheads="1"/>
          </p:cNvSpPr>
          <p:nvPr/>
        </p:nvSpPr>
        <p:spPr bwMode="auto">
          <a:xfrm>
            <a:off x="2727723" y="826305"/>
            <a:ext cx="162996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50" dirty="0">
                <a:solidFill>
                  <a:srgbClr val="FF0066"/>
                </a:solidFill>
                <a:latin typeface="Impact" panose="020B0806030902050204" pitchFamily="34" charset="0"/>
              </a:rPr>
              <a:t>Part 2</a:t>
            </a:r>
            <a:endParaRPr lang="zh-CN" altLang="en-US" sz="4050" dirty="0">
              <a:solidFill>
                <a:srgbClr val="FF0066"/>
              </a:solidFill>
              <a:latin typeface="Impact" panose="020B0806030902050204" pitchFamily="34" charset="0"/>
            </a:endParaRPr>
          </a:p>
        </p:txBody>
      </p:sp>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608421"/>
            <a:ext cx="495300"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73429" y="979895"/>
            <a:ext cx="92630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rotWithShape="1">
          <a:blip r:embed="rId10">
            <a:extLst>
              <a:ext uri="{28A0092B-C50C-407E-A947-70E740481C1C}">
                <a14:useLocalDpi xmlns:a14="http://schemas.microsoft.com/office/drawing/2010/main" val="0"/>
              </a:ext>
            </a:extLst>
          </a:blip>
          <a:srcRect l="32176" t="9563" r="58896" b="64057"/>
          <a:stretch>
            <a:fillRect/>
          </a:stretch>
        </p:blipFill>
        <p:spPr>
          <a:xfrm>
            <a:off x="410865" y="242044"/>
            <a:ext cx="1013218" cy="857665"/>
          </a:xfrm>
          <a:prstGeom prst="rect">
            <a:avLst/>
          </a:prstGeom>
        </p:spPr>
      </p:pic>
      <p:pic>
        <p:nvPicPr>
          <p:cNvPr id="13" name="图片 12"/>
          <p:cNvPicPr>
            <a:picLocks noChangeAspect="1"/>
          </p:cNvPicPr>
          <p:nvPr/>
        </p:nvPicPr>
        <p:blipFill rotWithShape="1">
          <a:blip r:embed="rId10">
            <a:extLst>
              <a:ext uri="{28A0092B-C50C-407E-A947-70E740481C1C}">
                <a14:useLocalDpi xmlns:a14="http://schemas.microsoft.com/office/drawing/2010/main" val="0"/>
              </a:ext>
            </a:extLst>
          </a:blip>
          <a:srcRect t="87964"/>
          <a:stretch>
            <a:fillRect/>
          </a:stretch>
        </p:blipFill>
        <p:spPr>
          <a:xfrm>
            <a:off x="0" y="4815654"/>
            <a:ext cx="9144000" cy="315276"/>
          </a:xfrm>
          <a:prstGeom prst="rect">
            <a:avLst/>
          </a:prstGeom>
        </p:spPr>
      </p:pic>
      <p:pic>
        <p:nvPicPr>
          <p:cNvPr id="14" name="图片 13"/>
          <p:cNvPicPr>
            <a:picLocks noChangeAspect="1"/>
          </p:cNvPicPr>
          <p:nvPr/>
        </p:nvPicPr>
        <p:blipFill rotWithShape="1">
          <a:blip r:embed="rId10">
            <a:extLst>
              <a:ext uri="{28A0092B-C50C-407E-A947-70E740481C1C}">
                <a14:useLocalDpi xmlns:a14="http://schemas.microsoft.com/office/drawing/2010/main" val="0"/>
              </a:ext>
            </a:extLst>
          </a:blip>
          <a:srcRect l="36788" t="38615" r="45422" b="15040"/>
          <a:stretch>
            <a:fillRect/>
          </a:stretch>
        </p:blipFill>
        <p:spPr>
          <a:xfrm>
            <a:off x="7371835" y="520395"/>
            <a:ext cx="1465693" cy="10937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750" fill="hold"/>
                                        <p:tgtEl>
                                          <p:spTgt spid="14"/>
                                        </p:tgtEl>
                                        <p:attrNameLst>
                                          <p:attrName>ppt_x</p:attrName>
                                        </p:attrNameLst>
                                      </p:cBhvr>
                                      <p:tavLst>
                                        <p:tav tm="0">
                                          <p:val>
                                            <p:strVal val="1+#ppt_w/2"/>
                                          </p:val>
                                        </p:tav>
                                        <p:tav tm="100000">
                                          <p:val>
                                            <p:strVal val="#ppt_x"/>
                                          </p:val>
                                        </p:tav>
                                      </p:tavLst>
                                    </p:anim>
                                    <p:anim calcmode="lin" valueType="num">
                                      <p:cBhvr additive="base">
                                        <p:cTn id="26" dur="175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130"/>
                                        </p:tgtEl>
                                        <p:attrNameLst>
                                          <p:attrName>style.visibility</p:attrName>
                                        </p:attrNameLst>
                                      </p:cBhvr>
                                      <p:to>
                                        <p:strVal val="visible"/>
                                      </p:to>
                                    </p:set>
                                    <p:anim calcmode="lin" valueType="num">
                                      <p:cBhvr>
                                        <p:cTn id="30" dur="500" fill="hold"/>
                                        <p:tgtEl>
                                          <p:spTgt spid="5130"/>
                                        </p:tgtEl>
                                        <p:attrNameLst>
                                          <p:attrName>ppt_w</p:attrName>
                                        </p:attrNameLst>
                                      </p:cBhvr>
                                      <p:tavLst>
                                        <p:tav tm="0">
                                          <p:val>
                                            <p:fltVal val="0"/>
                                          </p:val>
                                        </p:tav>
                                        <p:tav tm="100000">
                                          <p:val>
                                            <p:strVal val="#ppt_w"/>
                                          </p:val>
                                        </p:tav>
                                      </p:tavLst>
                                    </p:anim>
                                    <p:anim calcmode="lin" valueType="num">
                                      <p:cBhvr>
                                        <p:cTn id="31" dur="500" fill="hold"/>
                                        <p:tgtEl>
                                          <p:spTgt spid="5130"/>
                                        </p:tgtEl>
                                        <p:attrNameLst>
                                          <p:attrName>ppt_h</p:attrName>
                                        </p:attrNameLst>
                                      </p:cBhvr>
                                      <p:tavLst>
                                        <p:tav tm="0">
                                          <p:val>
                                            <p:fltVal val="0"/>
                                          </p:val>
                                        </p:tav>
                                        <p:tav tm="100000">
                                          <p:val>
                                            <p:strVal val="#ppt_h"/>
                                          </p:val>
                                        </p:tav>
                                      </p:tavLst>
                                    </p:anim>
                                    <p:animEffect transition="in" filter="fade">
                                      <p:cBhvr>
                                        <p:cTn id="32" dur="500"/>
                                        <p:tgtEl>
                                          <p:spTgt spid="5130"/>
                                        </p:tgtEl>
                                      </p:cBhvr>
                                    </p:animEffect>
                                  </p:childTnLst>
                                </p:cTn>
                              </p:par>
                            </p:childTnLst>
                          </p:cTn>
                        </p:par>
                        <p:par>
                          <p:cTn id="33" fill="hold">
                            <p:stCondLst>
                              <p:cond delay="25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5129"/>
                                        </p:tgtEl>
                                        <p:attrNameLst>
                                          <p:attrName>style.visibility</p:attrName>
                                        </p:attrNameLst>
                                      </p:cBhvr>
                                      <p:to>
                                        <p:strVal val="visible"/>
                                      </p:to>
                                    </p:set>
                                    <p:anim by="(-#ppt_w*2)" calcmode="lin" valueType="num">
                                      <p:cBhvr rctx="PPT">
                                        <p:cTn id="36" dur="500" autoRev="1" fill="hold">
                                          <p:stCondLst>
                                            <p:cond delay="0"/>
                                          </p:stCondLst>
                                        </p:cTn>
                                        <p:tgtEl>
                                          <p:spTgt spid="5129"/>
                                        </p:tgtEl>
                                        <p:attrNameLst>
                                          <p:attrName>ppt_w</p:attrName>
                                        </p:attrNameLst>
                                      </p:cBhvr>
                                    </p:anim>
                                    <p:anim by="(#ppt_w*0.50)" calcmode="lin" valueType="num">
                                      <p:cBhvr>
                                        <p:cTn id="37" dur="500" decel="50000" autoRev="1" fill="hold">
                                          <p:stCondLst>
                                            <p:cond delay="0"/>
                                          </p:stCondLst>
                                        </p:cTn>
                                        <p:tgtEl>
                                          <p:spTgt spid="5129"/>
                                        </p:tgtEl>
                                        <p:attrNameLst>
                                          <p:attrName>ppt_x</p:attrName>
                                        </p:attrNameLst>
                                      </p:cBhvr>
                                    </p:anim>
                                    <p:anim from="(-#ppt_h/2)" to="(#ppt_y)" calcmode="lin" valueType="num">
                                      <p:cBhvr>
                                        <p:cTn id="38" dur="1000" fill="hold">
                                          <p:stCondLst>
                                            <p:cond delay="0"/>
                                          </p:stCondLst>
                                        </p:cTn>
                                        <p:tgtEl>
                                          <p:spTgt spid="5129"/>
                                        </p:tgtEl>
                                        <p:attrNameLst>
                                          <p:attrName>ppt_y</p:attrName>
                                        </p:attrNameLst>
                                      </p:cBhvr>
                                    </p:anim>
                                    <p:animRot by="21600000">
                                      <p:cBhvr>
                                        <p:cTn id="39" dur="1000" fill="hold">
                                          <p:stCondLst>
                                            <p:cond delay="0"/>
                                          </p:stCondLst>
                                        </p:cTn>
                                        <p:tgtEl>
                                          <p:spTgt spid="5129"/>
                                        </p:tgtEl>
                                        <p:attrNameLst>
                                          <p:attrName>r</p:attrName>
                                        </p:attrNameLst>
                                      </p:cBhvr>
                                    </p:animRot>
                                  </p:childTnLst>
                                </p:cTn>
                              </p:par>
                            </p:childTnLst>
                          </p:cTn>
                        </p:par>
                        <p:par>
                          <p:cTn id="40" fill="hold">
                            <p:stCondLst>
                              <p:cond delay="4050"/>
                            </p:stCondLst>
                            <p:childTnLst>
                              <p:par>
                                <p:cTn id="41" presetID="22" presetClass="entr" presetSubtype="1" fill="hold" grpId="0" nodeType="afterEffect">
                                  <p:stCondLst>
                                    <p:cond delay="0"/>
                                  </p:stCondLst>
                                  <p:childTnLst>
                                    <p:set>
                                      <p:cBhvr>
                                        <p:cTn id="42" dur="1" fill="hold">
                                          <p:stCondLst>
                                            <p:cond delay="0"/>
                                          </p:stCondLst>
                                        </p:cTn>
                                        <p:tgtEl>
                                          <p:spTgt spid="5128"/>
                                        </p:tgtEl>
                                        <p:attrNameLst>
                                          <p:attrName>style.visibility</p:attrName>
                                        </p:attrNameLst>
                                      </p:cBhvr>
                                      <p:to>
                                        <p:strVal val="visible"/>
                                      </p:to>
                                    </p:set>
                                    <p:animEffect transition="in" filter="wipe(up)">
                                      <p:cBhvr>
                                        <p:cTn id="43"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PPT模版"/>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1449</Words>
  <Application>Microsoft Office PowerPoint</Application>
  <PresentationFormat>全屏显示(16:9)</PresentationFormat>
  <Paragraphs>181</Paragraphs>
  <Slides>25</Slides>
  <Notes>25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PT Sans</vt:lpstr>
      <vt:lpstr>等线</vt:lpstr>
      <vt:lpstr>汉仪时光体W</vt:lpstr>
      <vt:lpstr>华康方圆体W7</vt:lpstr>
      <vt:lpstr>宋体</vt:lpstr>
      <vt:lpstr>微软雅黑</vt:lpstr>
      <vt:lpstr>Arial</vt:lpstr>
      <vt:lpstr>Calibri</vt:lpstr>
      <vt:lpstr>Calibri Light</vt:lpstr>
      <vt:lpstr>Impact</vt:lpstr>
      <vt:lpstr>Showcard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23</cp:revision>
  <dcterms:created xsi:type="dcterms:W3CDTF">2015-08-08T12:00:00Z</dcterms:created>
  <dcterms:modified xsi:type="dcterms:W3CDTF">2021-01-04T15:14:52Z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