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Lst>
  <p:notesMasterIdLst>
    <p:notesMasterId r:id="rId35"/>
  </p:notesMasterIdLst>
  <p:sldIdLst>
    <p:sldId id="470" r:id="rId11"/>
    <p:sldId id="353" r:id="rId12"/>
    <p:sldId id="471" r:id="rId13"/>
    <p:sldId id="496" r:id="rId14"/>
    <p:sldId id="494" r:id="rId15"/>
    <p:sldId id="495" r:id="rId16"/>
    <p:sldId id="352" r:id="rId17"/>
    <p:sldId id="497" r:id="rId18"/>
    <p:sldId id="491" r:id="rId19"/>
    <p:sldId id="498" r:id="rId20"/>
    <p:sldId id="499" r:id="rId21"/>
    <p:sldId id="500" r:id="rId22"/>
    <p:sldId id="501" r:id="rId23"/>
    <p:sldId id="492" r:id="rId24"/>
    <p:sldId id="502" r:id="rId25"/>
    <p:sldId id="503" r:id="rId26"/>
    <p:sldId id="504" r:id="rId27"/>
    <p:sldId id="505" r:id="rId28"/>
    <p:sldId id="493" r:id="rId29"/>
    <p:sldId id="506" r:id="rId30"/>
    <p:sldId id="507" r:id="rId31"/>
    <p:sldId id="508" r:id="rId32"/>
    <p:sldId id="509" r:id="rId33"/>
    <p:sldId id="297" r:id="rId34"/>
  </p:sldIdLst>
  <p:sldSz cx="12190413" cy="6859588"/>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48A"/>
    <a:srgbClr val="3296A8"/>
    <a:srgbClr val="6D8AAB"/>
    <a:srgbClr val="31709C"/>
    <a:srgbClr val="7697B3"/>
    <a:srgbClr val="6FA094"/>
    <a:srgbClr val="94BCB4"/>
    <a:srgbClr val="59503C"/>
    <a:srgbClr val="1FBCE4"/>
    <a:srgbClr val="C026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88" autoAdjust="0"/>
    <p:restoredTop sz="97778" autoAdjust="0"/>
  </p:normalViewPr>
  <p:slideViewPr>
    <p:cSldViewPr snapToGrid="0" showGuides="1">
      <p:cViewPr varScale="1">
        <p:scale>
          <a:sx n="110" d="100"/>
          <a:sy n="110" d="100"/>
        </p:scale>
        <p:origin x="552" y="96"/>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gs" Target="tags/tag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648293963254601E-2"/>
          <c:y val="5.4624433607749601E-2"/>
          <c:w val="0.87371006977786303"/>
          <c:h val="0.88087162772686201"/>
        </c:manualLayout>
      </c:layout>
      <c:doughnutChart>
        <c:varyColors val="1"/>
        <c:ser>
          <c:idx val="0"/>
          <c:order val="0"/>
          <c:tx>
            <c:strRef>
              <c:f>Sheet1!$B$1</c:f>
              <c:strCache>
                <c:ptCount val="1"/>
                <c:pt idx="0">
                  <c:v>Sales</c:v>
                </c:pt>
              </c:strCache>
            </c:strRef>
          </c:tx>
          <c:spPr>
            <a:solidFill>
              <a:srgbClr val="1BB57A"/>
            </a:solidFill>
            <a:effectLst/>
          </c:spPr>
          <c:dPt>
            <c:idx val="0"/>
            <c:bubble3D val="0"/>
            <c:spPr>
              <a:solidFill>
                <a:srgbClr val="8DC48A"/>
              </a:solidFill>
              <a:effectLst/>
            </c:spPr>
            <c:extLst>
              <c:ext xmlns:c16="http://schemas.microsoft.com/office/drawing/2014/chart" uri="{C3380CC4-5D6E-409C-BE32-E72D297353CC}">
                <c16:uniqueId val="{00000001-635E-47CF-B95E-B53A50401D6F}"/>
              </c:ext>
            </c:extLst>
          </c:dPt>
          <c:dPt>
            <c:idx val="1"/>
            <c:bubble3D val="0"/>
            <c:spPr>
              <a:solidFill>
                <a:schemeClr val="bg1">
                  <a:lumMod val="95000"/>
                </a:schemeClr>
              </a:solidFill>
              <a:effectLst/>
            </c:spPr>
            <c:extLst>
              <c:ext xmlns:c16="http://schemas.microsoft.com/office/drawing/2014/chart" uri="{C3380CC4-5D6E-409C-BE32-E72D297353CC}">
                <c16:uniqueId val="{00000003-635E-47CF-B95E-B53A50401D6F}"/>
              </c:ext>
            </c:extLst>
          </c:dPt>
          <c:dLbls>
            <c:delete val="1"/>
            <c:extLst/>
          </c:dLbls>
          <c:cat>
            <c:strRef>
              <c:f>Sheet1!$A$2:$A$3</c:f>
              <c:strCache>
                <c:ptCount val="2"/>
                <c:pt idx="0">
                  <c:v>1st Qtr</c:v>
                </c:pt>
                <c:pt idx="1">
                  <c:v>2nd Qtr</c:v>
                </c:pt>
              </c:strCache>
            </c:strRef>
          </c:cat>
          <c:val>
            <c:numRef>
              <c:f>Sheet1!$B$2:$B$3</c:f>
              <c:numCache>
                <c:formatCode>General</c:formatCode>
                <c:ptCount val="2"/>
                <c:pt idx="0">
                  <c:v>8.1999999999999993</c:v>
                </c:pt>
                <c:pt idx="1">
                  <c:v>3.2</c:v>
                </c:pt>
              </c:numCache>
            </c:numRef>
          </c:val>
          <c:extLst>
            <c:ext xmlns:c16="http://schemas.microsoft.com/office/drawing/2014/chart" uri="{C3380CC4-5D6E-409C-BE32-E72D297353CC}">
              <c16:uniqueId val="{00000004-635E-47CF-B95E-B53A50401D6F}"/>
            </c:ext>
          </c:extLst>
        </c:ser>
        <c:dLbls>
          <c:showLegendKey val="0"/>
          <c:showVal val="0"/>
          <c:showCatName val="1"/>
          <c:showSerName val="0"/>
          <c:showPercent val="0"/>
          <c:showBubbleSize val="0"/>
          <c:showLeaderLines val="1"/>
        </c:dLbls>
        <c:firstSliceAng val="0"/>
        <c:holeSize val="80"/>
      </c:doughnutChart>
    </c:plotArea>
    <c:plotVisOnly val="1"/>
    <c:dispBlanksAs val="gap"/>
    <c:showDLblsOverMax val="0"/>
  </c:chart>
  <c:txPr>
    <a:bodyPr/>
    <a:lstStyle/>
    <a:p>
      <a:pPr>
        <a:defRPr lang="zh-CN"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397900262467195E-2"/>
          <c:y val="4.6278562400851E-2"/>
          <c:w val="0.87371006977786303"/>
          <c:h val="0.88087162772686201"/>
        </c:manualLayout>
      </c:layout>
      <c:doughnutChart>
        <c:varyColors val="1"/>
        <c:ser>
          <c:idx val="0"/>
          <c:order val="0"/>
          <c:tx>
            <c:strRef>
              <c:f>Sheet1!$B$1</c:f>
              <c:strCache>
                <c:ptCount val="1"/>
                <c:pt idx="0">
                  <c:v>Sales</c:v>
                </c:pt>
              </c:strCache>
            </c:strRef>
          </c:tx>
          <c:spPr>
            <a:solidFill>
              <a:srgbClr val="1BB57A"/>
            </a:solidFill>
            <a:ln>
              <a:noFill/>
            </a:ln>
            <a:effectLst/>
          </c:spPr>
          <c:dPt>
            <c:idx val="0"/>
            <c:bubble3D val="0"/>
            <c:spPr>
              <a:solidFill>
                <a:srgbClr val="8DC48A"/>
              </a:solidFill>
              <a:ln>
                <a:noFill/>
              </a:ln>
              <a:effectLst/>
            </c:spPr>
            <c:extLst>
              <c:ext xmlns:c16="http://schemas.microsoft.com/office/drawing/2014/chart" uri="{C3380CC4-5D6E-409C-BE32-E72D297353CC}">
                <c16:uniqueId val="{00000001-98EB-4B53-A31D-5BA382C791CF}"/>
              </c:ext>
            </c:extLst>
          </c:dPt>
          <c:dPt>
            <c:idx val="1"/>
            <c:bubble3D val="0"/>
            <c:spPr>
              <a:solidFill>
                <a:schemeClr val="bg1">
                  <a:lumMod val="95000"/>
                </a:schemeClr>
              </a:solidFill>
              <a:ln w="76200">
                <a:noFill/>
              </a:ln>
              <a:effectLst/>
            </c:spPr>
            <c:extLst>
              <c:ext xmlns:c16="http://schemas.microsoft.com/office/drawing/2014/chart" uri="{C3380CC4-5D6E-409C-BE32-E72D297353CC}">
                <c16:uniqueId val="{00000003-98EB-4B53-A31D-5BA382C791CF}"/>
              </c:ext>
            </c:extLst>
          </c:dPt>
          <c:dLbls>
            <c:delete val="1"/>
          </c:dLbls>
          <c:cat>
            <c:strRef>
              <c:f>Sheet1!$A$2:$A$3</c:f>
              <c:strCache>
                <c:ptCount val="2"/>
                <c:pt idx="0">
                  <c:v>1st Qtr</c:v>
                </c:pt>
                <c:pt idx="1">
                  <c:v>2nd Qtr</c:v>
                </c:pt>
              </c:strCache>
            </c:strRef>
          </c:cat>
          <c:val>
            <c:numRef>
              <c:f>Sheet1!$B$2:$B$3</c:f>
              <c:numCache>
                <c:formatCode>General</c:formatCode>
                <c:ptCount val="2"/>
                <c:pt idx="0">
                  <c:v>8.1999999999999993</c:v>
                </c:pt>
                <c:pt idx="1">
                  <c:v>5.2</c:v>
                </c:pt>
              </c:numCache>
            </c:numRef>
          </c:val>
          <c:extLst>
            <c:ext xmlns:c16="http://schemas.microsoft.com/office/drawing/2014/chart" uri="{C3380CC4-5D6E-409C-BE32-E72D297353CC}">
              <c16:uniqueId val="{00000004-98EB-4B53-A31D-5BA382C791CF}"/>
            </c:ext>
          </c:extLst>
        </c:ser>
        <c:dLbls>
          <c:showLegendKey val="0"/>
          <c:showVal val="0"/>
          <c:showCatName val="1"/>
          <c:showSerName val="0"/>
          <c:showPercent val="0"/>
          <c:showBubbleSize val="0"/>
          <c:showLeaderLines val="1"/>
        </c:dLbls>
        <c:firstSliceAng val="0"/>
        <c:holeSize val="80"/>
      </c:doughnutChart>
    </c:plotArea>
    <c:plotVisOnly val="1"/>
    <c:dispBlanksAs val="gap"/>
    <c:showDLblsOverMax val="0"/>
  </c:chart>
  <c:txPr>
    <a:bodyPr/>
    <a:lstStyle/>
    <a:p>
      <a:pPr>
        <a:defRPr lang="zh-CN" sz="1800"/>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481364829396304E-2"/>
          <c:y val="4.6278562400851E-2"/>
          <c:w val="0.87371006977786303"/>
          <c:h val="0.88087162772686201"/>
        </c:manualLayout>
      </c:layout>
      <c:doughnutChart>
        <c:varyColors val="1"/>
        <c:ser>
          <c:idx val="0"/>
          <c:order val="0"/>
          <c:tx>
            <c:strRef>
              <c:f>Sheet1!$B$1</c:f>
              <c:strCache>
                <c:ptCount val="1"/>
                <c:pt idx="0">
                  <c:v>Sales</c:v>
                </c:pt>
              </c:strCache>
            </c:strRef>
          </c:tx>
          <c:spPr>
            <a:solidFill>
              <a:srgbClr val="1BB57A"/>
            </a:solidFill>
            <a:ln>
              <a:noFill/>
            </a:ln>
            <a:effectLst/>
          </c:spPr>
          <c:dPt>
            <c:idx val="0"/>
            <c:bubble3D val="0"/>
            <c:spPr>
              <a:solidFill>
                <a:srgbClr val="8DC48A"/>
              </a:solidFill>
              <a:ln w="76200">
                <a:noFill/>
              </a:ln>
              <a:effectLst/>
            </c:spPr>
            <c:extLst>
              <c:ext xmlns:c16="http://schemas.microsoft.com/office/drawing/2014/chart" uri="{C3380CC4-5D6E-409C-BE32-E72D297353CC}">
                <c16:uniqueId val="{00000001-B693-4036-BB75-BEEBA34C7A1D}"/>
              </c:ext>
            </c:extLst>
          </c:dPt>
          <c:dPt>
            <c:idx val="1"/>
            <c:bubble3D val="0"/>
            <c:spPr>
              <a:solidFill>
                <a:schemeClr val="bg1">
                  <a:lumMod val="95000"/>
                </a:schemeClr>
              </a:solidFill>
              <a:ln>
                <a:noFill/>
              </a:ln>
              <a:effectLst/>
            </c:spPr>
            <c:extLst>
              <c:ext xmlns:c16="http://schemas.microsoft.com/office/drawing/2014/chart" uri="{C3380CC4-5D6E-409C-BE32-E72D297353CC}">
                <c16:uniqueId val="{00000003-B693-4036-BB75-BEEBA34C7A1D}"/>
              </c:ext>
            </c:extLst>
          </c:dPt>
          <c:dLbls>
            <c:delete val="1"/>
          </c:dLbls>
          <c:cat>
            <c:strRef>
              <c:f>Sheet1!$A$2:$A$3</c:f>
              <c:strCache>
                <c:ptCount val="2"/>
                <c:pt idx="0">
                  <c:v>1st Qtr</c:v>
                </c:pt>
                <c:pt idx="1">
                  <c:v>2nd Qtr</c:v>
                </c:pt>
              </c:strCache>
            </c:strRef>
          </c:cat>
          <c:val>
            <c:numRef>
              <c:f>Sheet1!$B$2:$B$3</c:f>
              <c:numCache>
                <c:formatCode>General</c:formatCode>
                <c:ptCount val="2"/>
                <c:pt idx="0">
                  <c:v>8.1999999999999993</c:v>
                </c:pt>
                <c:pt idx="1">
                  <c:v>1</c:v>
                </c:pt>
              </c:numCache>
            </c:numRef>
          </c:val>
          <c:extLst>
            <c:ext xmlns:c16="http://schemas.microsoft.com/office/drawing/2014/chart" uri="{C3380CC4-5D6E-409C-BE32-E72D297353CC}">
              <c16:uniqueId val="{00000004-B693-4036-BB75-BEEBA34C7A1D}"/>
            </c:ext>
          </c:extLst>
        </c:ser>
        <c:dLbls>
          <c:showLegendKey val="0"/>
          <c:showVal val="0"/>
          <c:showCatName val="1"/>
          <c:showSerName val="0"/>
          <c:showPercent val="0"/>
          <c:showBubbleSize val="0"/>
          <c:showLeaderLines val="1"/>
        </c:dLbls>
        <c:firstSliceAng val="0"/>
        <c:holeSize val="80"/>
      </c:doughnutChart>
    </c:plotArea>
    <c:plotVisOnly val="1"/>
    <c:dispBlanksAs val="gap"/>
    <c:showDLblsOverMax val="0"/>
  </c:chart>
  <c:txPr>
    <a:bodyPr/>
    <a:lstStyle/>
    <a:p>
      <a:pPr>
        <a:defRPr lang="zh-CN" sz="1800"/>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108136482939596E-2"/>
          <c:y val="4.6278562400851E-2"/>
          <c:w val="0.87371006977786303"/>
          <c:h val="0.88087162772686201"/>
        </c:manualLayout>
      </c:layout>
      <c:doughnutChart>
        <c:varyColors val="1"/>
        <c:ser>
          <c:idx val="0"/>
          <c:order val="0"/>
          <c:tx>
            <c:strRef>
              <c:f>Sheet1!$B$1</c:f>
              <c:strCache>
                <c:ptCount val="1"/>
                <c:pt idx="0">
                  <c:v>Sales</c:v>
                </c:pt>
              </c:strCache>
            </c:strRef>
          </c:tx>
          <c:spPr>
            <a:solidFill>
              <a:srgbClr val="1BB57A"/>
            </a:solidFill>
            <a:effectLst/>
          </c:spPr>
          <c:dPt>
            <c:idx val="0"/>
            <c:bubble3D val="0"/>
            <c:spPr>
              <a:solidFill>
                <a:srgbClr val="8DC48A"/>
              </a:solidFill>
              <a:effectLst/>
            </c:spPr>
            <c:extLst>
              <c:ext xmlns:c16="http://schemas.microsoft.com/office/drawing/2014/chart" uri="{C3380CC4-5D6E-409C-BE32-E72D297353CC}">
                <c16:uniqueId val="{00000001-6355-4A24-9CAB-826260CA4953}"/>
              </c:ext>
            </c:extLst>
          </c:dPt>
          <c:dPt>
            <c:idx val="1"/>
            <c:bubble3D val="0"/>
            <c:spPr>
              <a:solidFill>
                <a:schemeClr val="bg1">
                  <a:lumMod val="95000"/>
                </a:schemeClr>
              </a:solidFill>
              <a:effectLst/>
            </c:spPr>
            <c:extLst>
              <c:ext xmlns:c16="http://schemas.microsoft.com/office/drawing/2014/chart" uri="{C3380CC4-5D6E-409C-BE32-E72D297353CC}">
                <c16:uniqueId val="{00000003-6355-4A24-9CAB-826260CA4953}"/>
              </c:ext>
            </c:extLst>
          </c:dPt>
          <c:dLbls>
            <c:delete val="1"/>
          </c:dLbls>
          <c:cat>
            <c:strRef>
              <c:f>Sheet1!$A$2:$A$3</c:f>
              <c:strCache>
                <c:ptCount val="2"/>
                <c:pt idx="0">
                  <c:v>1st Qtr</c:v>
                </c:pt>
                <c:pt idx="1">
                  <c:v>2nd Qtr</c:v>
                </c:pt>
              </c:strCache>
            </c:strRef>
          </c:cat>
          <c:val>
            <c:numRef>
              <c:f>Sheet1!$B$2:$B$3</c:f>
              <c:numCache>
                <c:formatCode>General</c:formatCode>
                <c:ptCount val="2"/>
                <c:pt idx="0">
                  <c:v>8.1999999999999993</c:v>
                </c:pt>
                <c:pt idx="1">
                  <c:v>4</c:v>
                </c:pt>
              </c:numCache>
            </c:numRef>
          </c:val>
          <c:extLst>
            <c:ext xmlns:c16="http://schemas.microsoft.com/office/drawing/2014/chart" uri="{C3380CC4-5D6E-409C-BE32-E72D297353CC}">
              <c16:uniqueId val="{00000004-6355-4A24-9CAB-826260CA4953}"/>
            </c:ext>
          </c:extLst>
        </c:ser>
        <c:dLbls>
          <c:showLegendKey val="0"/>
          <c:showVal val="0"/>
          <c:showCatName val="1"/>
          <c:showSerName val="0"/>
          <c:showPercent val="0"/>
          <c:showBubbleSize val="0"/>
          <c:showLeaderLines val="1"/>
        </c:dLbls>
        <c:firstSliceAng val="0"/>
        <c:holeSize val="80"/>
      </c:doughnutChart>
    </c:plotArea>
    <c:plotVisOnly val="1"/>
    <c:dispBlanksAs val="gap"/>
    <c:showDLblsOverMax val="0"/>
  </c:chart>
  <c:txPr>
    <a:bodyPr/>
    <a:lstStyle/>
    <a:p>
      <a:pPr>
        <a:defRPr lang="zh-CN" sz="1800"/>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542846463921499E-2"/>
          <c:y val="6.1728053737122097E-2"/>
          <c:w val="0.93443680207996704"/>
          <c:h val="0.83077783067242505"/>
        </c:manualLayout>
      </c:layout>
      <c:areaChart>
        <c:grouping val="standard"/>
        <c:varyColors val="0"/>
        <c:ser>
          <c:idx val="0"/>
          <c:order val="0"/>
          <c:tx>
            <c:strRef>
              <c:f>Sheet1!$B$1</c:f>
              <c:strCache>
                <c:ptCount val="1"/>
                <c:pt idx="0">
                  <c:v>Series 1</c:v>
                </c:pt>
              </c:strCache>
            </c:strRef>
          </c:tx>
          <c:spPr>
            <a:solidFill>
              <a:schemeClr val="bg1">
                <a:lumMod val="50000"/>
              </a:schemeClr>
            </a:solidFill>
            <a:ln w="12700">
              <a:noFill/>
            </a:ln>
            <a:effectLst/>
          </c:spPr>
          <c:cat>
            <c:numRef>
              <c:f>Sheet1!$A$2:$A$5</c:f>
              <c:numCache>
                <c:formatCode>General</c:formatCode>
                <c:ptCount val="4"/>
                <c:pt idx="0">
                  <c:v>2014</c:v>
                </c:pt>
                <c:pt idx="1">
                  <c:v>2015</c:v>
                </c:pt>
                <c:pt idx="2">
                  <c:v>2016</c:v>
                </c:pt>
                <c:pt idx="3">
                  <c:v>2017</c:v>
                </c:pt>
              </c:numCache>
            </c:num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01F-4B7E-B5BD-BEC3B10BBF94}"/>
            </c:ext>
          </c:extLst>
        </c:ser>
        <c:ser>
          <c:idx val="1"/>
          <c:order val="1"/>
          <c:tx>
            <c:strRef>
              <c:f>Sheet1!$C$1</c:f>
              <c:strCache>
                <c:ptCount val="1"/>
                <c:pt idx="0">
                  <c:v>Series 2</c:v>
                </c:pt>
              </c:strCache>
            </c:strRef>
          </c:tx>
          <c:spPr>
            <a:solidFill>
              <a:srgbClr val="CFA195"/>
            </a:solidFill>
            <a:ln w="12700">
              <a:noFill/>
            </a:ln>
            <a:effectLst/>
          </c:spPr>
          <c:cat>
            <c:numRef>
              <c:f>Sheet1!$A$2:$A$5</c:f>
              <c:numCache>
                <c:formatCode>General</c:formatCode>
                <c:ptCount val="4"/>
                <c:pt idx="0">
                  <c:v>2014</c:v>
                </c:pt>
                <c:pt idx="1">
                  <c:v>2015</c:v>
                </c:pt>
                <c:pt idx="2">
                  <c:v>2016</c:v>
                </c:pt>
                <c:pt idx="3">
                  <c:v>2017</c:v>
                </c:pt>
              </c:numCache>
            </c:numRef>
          </c:cat>
          <c:val>
            <c:numRef>
              <c:f>Sheet1!$C$2:$C$5</c:f>
              <c:numCache>
                <c:formatCode>General</c:formatCode>
                <c:ptCount val="4"/>
                <c:pt idx="0">
                  <c:v>2.4</c:v>
                </c:pt>
                <c:pt idx="1">
                  <c:v>4.4000000000000004</c:v>
                </c:pt>
                <c:pt idx="2">
                  <c:v>1.8</c:v>
                </c:pt>
                <c:pt idx="3">
                  <c:v>1</c:v>
                </c:pt>
              </c:numCache>
            </c:numRef>
          </c:val>
          <c:extLst>
            <c:ext xmlns:c16="http://schemas.microsoft.com/office/drawing/2014/chart" uri="{C3380CC4-5D6E-409C-BE32-E72D297353CC}">
              <c16:uniqueId val="{00000001-D01F-4B7E-B5BD-BEC3B10BBF94}"/>
            </c:ext>
          </c:extLst>
        </c:ser>
        <c:ser>
          <c:idx val="2"/>
          <c:order val="2"/>
          <c:tx>
            <c:strRef>
              <c:f>Sheet1!$D$1</c:f>
              <c:strCache>
                <c:ptCount val="1"/>
                <c:pt idx="0">
                  <c:v>Series 3</c:v>
                </c:pt>
              </c:strCache>
            </c:strRef>
          </c:tx>
          <c:spPr>
            <a:solidFill>
              <a:srgbClr val="CFA195"/>
            </a:solidFill>
            <a:ln w="12700">
              <a:noFill/>
            </a:ln>
            <a:effectLst/>
          </c:spPr>
          <c:cat>
            <c:numRef>
              <c:f>Sheet1!$A$2:$A$5</c:f>
              <c:numCache>
                <c:formatCode>General</c:formatCode>
                <c:ptCount val="4"/>
                <c:pt idx="0">
                  <c:v>2014</c:v>
                </c:pt>
                <c:pt idx="1">
                  <c:v>2015</c:v>
                </c:pt>
                <c:pt idx="2">
                  <c:v>2016</c:v>
                </c:pt>
                <c:pt idx="3">
                  <c:v>2017</c:v>
                </c:pt>
              </c:numCache>
            </c:num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01F-4B7E-B5BD-BEC3B10BBF94}"/>
            </c:ext>
          </c:extLst>
        </c:ser>
        <c:ser>
          <c:idx val="3"/>
          <c:order val="3"/>
          <c:tx>
            <c:strRef>
              <c:f>Sheet1!$E$1</c:f>
              <c:strCache>
                <c:ptCount val="1"/>
                <c:pt idx="0">
                  <c:v>series 4</c:v>
                </c:pt>
              </c:strCache>
            </c:strRef>
          </c:tx>
          <c:spPr>
            <a:solidFill>
              <a:srgbClr val="8DC48A"/>
            </a:solidFill>
            <a:ln w="12700">
              <a:noFill/>
            </a:ln>
            <a:effectLst/>
          </c:spPr>
          <c:cat>
            <c:numRef>
              <c:f>Sheet1!$A$2:$A$5</c:f>
              <c:numCache>
                <c:formatCode>General</c:formatCode>
                <c:ptCount val="4"/>
                <c:pt idx="0">
                  <c:v>2014</c:v>
                </c:pt>
                <c:pt idx="1">
                  <c:v>2015</c:v>
                </c:pt>
                <c:pt idx="2">
                  <c:v>2016</c:v>
                </c:pt>
                <c:pt idx="3">
                  <c:v>2017</c:v>
                </c:pt>
              </c:numCache>
            </c:numRef>
          </c:cat>
          <c:val>
            <c:numRef>
              <c:f>Sheet1!$E$2:$E$5</c:f>
              <c:numCache>
                <c:formatCode>General</c:formatCode>
                <c:ptCount val="4"/>
                <c:pt idx="0">
                  <c:v>1</c:v>
                </c:pt>
                <c:pt idx="1">
                  <c:v>3</c:v>
                </c:pt>
                <c:pt idx="2">
                  <c:v>2.7</c:v>
                </c:pt>
                <c:pt idx="3">
                  <c:v>3.7</c:v>
                </c:pt>
              </c:numCache>
            </c:numRef>
          </c:val>
          <c:extLst>
            <c:ext xmlns:c16="http://schemas.microsoft.com/office/drawing/2014/chart" uri="{C3380CC4-5D6E-409C-BE32-E72D297353CC}">
              <c16:uniqueId val="{00000003-D01F-4B7E-B5BD-BEC3B10BBF94}"/>
            </c:ext>
          </c:extLst>
        </c:ser>
        <c:dLbls>
          <c:showLegendKey val="0"/>
          <c:showVal val="0"/>
          <c:showCatName val="0"/>
          <c:showSerName val="0"/>
          <c:showPercent val="0"/>
          <c:showBubbleSize val="0"/>
        </c:dLbls>
        <c:axId val="-2122877056"/>
        <c:axId val="-2122873472"/>
      </c:areaChart>
      <c:catAx>
        <c:axId val="-212287705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zh-CN"/>
          </a:p>
        </c:txPr>
        <c:crossAx val="-2122873472"/>
        <c:crosses val="autoZero"/>
        <c:auto val="1"/>
        <c:lblAlgn val="ctr"/>
        <c:lblOffset val="100"/>
        <c:noMultiLvlLbl val="0"/>
      </c:catAx>
      <c:valAx>
        <c:axId val="-2122873472"/>
        <c:scaling>
          <c:orientation val="minMax"/>
        </c:scaling>
        <c:delete val="0"/>
        <c:axPos val="l"/>
        <c:majorGridlines>
          <c:spPr>
            <a:ln w="9525" cap="flat" cmpd="sng" algn="ctr">
              <a:solidFill>
                <a:schemeClr val="bg1">
                  <a:lumMod val="95000"/>
                </a:schemeClr>
              </a:solidFill>
              <a:round/>
            </a:ln>
            <a:effectLst/>
          </c:spPr>
        </c:majorGridlines>
        <c:numFmt formatCode="General" sourceLinked="1"/>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zh-CN"/>
          </a:p>
        </c:txPr>
        <c:crossAx val="-2122877056"/>
        <c:crosses val="autoZero"/>
        <c:crossBetween val="midCat"/>
      </c:valAx>
      <c:spPr>
        <a:noFill/>
        <a:ln>
          <a:noFill/>
        </a:ln>
        <a:effectLst/>
      </c:spPr>
    </c:plotArea>
    <c:plotVisOnly val="1"/>
    <c:dispBlanksAs val="gap"/>
    <c:showDLblsOverMax val="0"/>
  </c:chart>
  <c:spPr>
    <a:noFill/>
    <a:ln>
      <a:noFill/>
    </a:ln>
    <a:effectLst/>
  </c:spPr>
  <c:txPr>
    <a:bodyPr/>
    <a:lstStyle/>
    <a:p>
      <a:pPr>
        <a:defRPr lang="zh-CN" sz="9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1/4/2021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1/4/2021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1/4/2021</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2021/1/4</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 Type="http://schemas.openxmlformats.org/officeDocument/2006/relationships/tags" Target="../tags/tag4.xml"/><Relationship Id="rId21" Type="http://schemas.openxmlformats.org/officeDocument/2006/relationships/tags" Target="../tags/tag22.xml"/><Relationship Id="rId34" Type="http://schemas.openxmlformats.org/officeDocument/2006/relationships/tags" Target="../tags/tag35.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tags" Target="../tags/tag34.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tags" Target="../tags/tag30.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tags" Target="../tags/tag33.xml"/><Relationship Id="rId37" Type="http://schemas.openxmlformats.org/officeDocument/2006/relationships/notesSlide" Target="../notesSlides/notesSlide15.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36" Type="http://schemas.openxmlformats.org/officeDocument/2006/relationships/slideLayout" Target="../slideLayouts/slideLayout43.xml"/><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tags" Target="../tags/tag32.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tags" Target="../tags/tag31.xml"/><Relationship Id="rId35" Type="http://schemas.openxmlformats.org/officeDocument/2006/relationships/tags" Target="../tags/tag3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3.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3.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3.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5" name="TextBox 2"/>
          <p:cNvSpPr txBox="1"/>
          <p:nvPr/>
        </p:nvSpPr>
        <p:spPr>
          <a:xfrm>
            <a:off x="2993667" y="1892098"/>
            <a:ext cx="6307634" cy="461665"/>
          </a:xfrm>
          <a:prstGeom prst="rect">
            <a:avLst/>
          </a:prstGeom>
          <a:noFill/>
        </p:spPr>
        <p:txBody>
          <a:bodyPr wrap="square" rtlCol="0">
            <a:spAutoFit/>
          </a:bodyPr>
          <a:lstStyle/>
          <a:p>
            <a:pPr algn="ctr" fontAlgn="base">
              <a:spcBef>
                <a:spcPct val="0"/>
              </a:spcBef>
              <a:spcAft>
                <a:spcPct val="0"/>
              </a:spcAft>
              <a:buFont typeface="Arial" panose="020B0604020202020204" pitchFamily="34" charset="0"/>
              <a:buNone/>
            </a:pPr>
            <a:r>
              <a:rPr lang="zh-CN" altLang="en-US" sz="2400" dirty="0">
                <a:solidFill>
                  <a:srgbClr val="8DC48A"/>
                </a:solidFill>
                <a:latin typeface="微软雅黑" panose="020B0503020204020204" pitchFamily="34" charset="-122"/>
                <a:ea typeface="微软雅黑" panose="020B0503020204020204" pitchFamily="34" charset="-122"/>
              </a:rPr>
              <a:t>●模板显大气  ●内容贴实际  ●教育通用</a:t>
            </a:r>
          </a:p>
        </p:txBody>
      </p:sp>
      <p:sp>
        <p:nvSpPr>
          <p:cNvPr id="6" name="文本框 7"/>
          <p:cNvSpPr txBox="1">
            <a:spLocks noChangeArrowheads="1"/>
          </p:cNvSpPr>
          <p:nvPr/>
        </p:nvSpPr>
        <p:spPr bwMode="auto">
          <a:xfrm>
            <a:off x="3119461" y="2301880"/>
            <a:ext cx="60798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defTabSz="685800"/>
            <a:r>
              <a:rPr lang="zh-CN" altLang="en-US" sz="6000" dirty="0">
                <a:solidFill>
                  <a:srgbClr val="8DC48A"/>
                </a:solidFill>
                <a:latin typeface="微软雅黑" panose="020B0503020204020204" pitchFamily="34" charset="-122"/>
                <a:ea typeface="微软雅黑" panose="020B0503020204020204" pitchFamily="34" charset="-122"/>
              </a:rPr>
              <a:t>学生家长会通用</a:t>
            </a:r>
            <a:endParaRPr lang="en-US" altLang="zh-CN" sz="6000" dirty="0">
              <a:solidFill>
                <a:srgbClr val="8DC48A"/>
              </a:solidFill>
              <a:latin typeface="微软雅黑" panose="020B0503020204020204" pitchFamily="34" charset="-122"/>
              <a:ea typeface="微软雅黑" panose="020B0503020204020204" pitchFamily="34" charset="-122"/>
            </a:endParaRPr>
          </a:p>
        </p:txBody>
      </p:sp>
      <p:sp>
        <p:nvSpPr>
          <p:cNvPr id="7" name="TextBox 5"/>
          <p:cNvSpPr txBox="1"/>
          <p:nvPr/>
        </p:nvSpPr>
        <p:spPr>
          <a:xfrm>
            <a:off x="3433638" y="3612789"/>
            <a:ext cx="5402098" cy="430887"/>
          </a:xfrm>
          <a:prstGeom prst="rect">
            <a:avLst/>
          </a:prstGeom>
          <a:noFill/>
        </p:spPr>
        <p:txBody>
          <a:bodyPr wrap="square" rtlCol="0">
            <a:spAutoFit/>
          </a:bodyPr>
          <a:lstStyle/>
          <a:p>
            <a:pPr algn="ctr"/>
            <a:r>
              <a:rPr lang="en-US" altLang="zh-CN" sz="1100" dirty="0" err="1">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doloremque</a:t>
            </a:r>
            <a:r>
              <a:rPr lang="en-US" altLang="zh-CN" sz="11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100" dirty="0" err="1">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laudantium</a:t>
            </a:r>
            <a:r>
              <a:rPr lang="en-US" altLang="zh-CN" sz="11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100" dirty="0" err="1">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totam</a:t>
            </a:r>
            <a:r>
              <a:rPr lang="en-US" altLang="zh-CN" sz="11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 rem </a:t>
            </a:r>
            <a:r>
              <a:rPr lang="en-US" altLang="zh-CN" sz="1100" dirty="0" err="1">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aperiam</a:t>
            </a:r>
            <a:r>
              <a:rPr lang="en-US" altLang="zh-CN" sz="11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100" dirty="0" err="1">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eaque</a:t>
            </a:r>
            <a:r>
              <a:rPr lang="en-US" altLang="zh-CN" sz="11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100" dirty="0" err="1">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ipsa</a:t>
            </a:r>
            <a:r>
              <a:rPr lang="en-US" altLang="zh-CN" sz="11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100" dirty="0" err="1">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quae</a:t>
            </a:r>
            <a:r>
              <a:rPr lang="en-US" altLang="zh-CN" sz="11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 ab </a:t>
            </a:r>
            <a:r>
              <a:rPr lang="en-US" altLang="zh-CN" sz="1100" dirty="0" err="1">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illo</a:t>
            </a:r>
            <a:r>
              <a:rPr lang="en-US" altLang="zh-CN" sz="11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100" dirty="0" err="1">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invento</a:t>
            </a:r>
            <a:endParaRPr lang="en-US" altLang="zh-CN" sz="11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ctr"/>
            <a:r>
              <a:rPr lang="en-US" altLang="zh-CN" sz="1100" dirty="0" err="1">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doloremque</a:t>
            </a:r>
            <a:r>
              <a:rPr lang="en-US" altLang="zh-CN" sz="11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100" dirty="0" err="1">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laudantium</a:t>
            </a:r>
            <a:r>
              <a:rPr lang="en-US" altLang="zh-CN" sz="11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100" dirty="0" err="1">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totam</a:t>
            </a:r>
            <a:r>
              <a:rPr lang="en-US" altLang="zh-CN" sz="11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 rem </a:t>
            </a:r>
            <a:r>
              <a:rPr lang="en-US" altLang="zh-CN" sz="1100" dirty="0" err="1">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aperiam</a:t>
            </a:r>
            <a:r>
              <a:rPr lang="en-US" altLang="zh-CN" sz="11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100" dirty="0" err="1">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eaque</a:t>
            </a:r>
            <a:r>
              <a:rPr lang="en-US" altLang="zh-CN" sz="11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100" dirty="0" err="1">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ipsa</a:t>
            </a:r>
            <a:r>
              <a:rPr lang="en-US" altLang="zh-CN" sz="11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100" dirty="0" err="1">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quae</a:t>
            </a:r>
            <a:r>
              <a:rPr lang="en-US" altLang="zh-CN" sz="11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 ab </a:t>
            </a:r>
            <a:r>
              <a:rPr lang="en-US" altLang="zh-CN" sz="1100" dirty="0" err="1">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illo</a:t>
            </a:r>
            <a:r>
              <a:rPr lang="en-US" altLang="zh-CN" sz="11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100" dirty="0" err="1">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invento</a:t>
            </a:r>
            <a:endParaRPr lang="en-US" altLang="zh-CN" sz="11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8" name="TextBox 15"/>
          <p:cNvSpPr txBox="1"/>
          <p:nvPr/>
        </p:nvSpPr>
        <p:spPr>
          <a:xfrm>
            <a:off x="3527201" y="3332117"/>
            <a:ext cx="2547711" cy="276999"/>
          </a:xfrm>
          <a:prstGeom prst="rect">
            <a:avLst/>
          </a:prstGeom>
          <a:solidFill>
            <a:srgbClr val="8DC48A"/>
          </a:solidFill>
          <a:ln>
            <a:solidFill>
              <a:schemeClr val="bg1"/>
            </a:solidFill>
          </a:ln>
          <a:effectLst/>
        </p:spPr>
        <p:txBody>
          <a:bodyPr wrap="square" rtlCol="0">
            <a:spAutoFit/>
          </a:bodyPr>
          <a:lstStyle/>
          <a:p>
            <a:pPr algn="ctr"/>
            <a:r>
              <a:rPr lang="en-US" sz="1200" spc="600" dirty="0">
                <a:solidFill>
                  <a:schemeClr val="bg1"/>
                </a:solidFill>
                <a:latin typeface="微软雅黑" panose="020B0503020204020204" pitchFamily="34" charset="-122"/>
                <a:ea typeface="微软雅黑" panose="020B0503020204020204" pitchFamily="34" charset="-122"/>
                <a:cs typeface="Lato Black" charset="0"/>
              </a:rPr>
              <a:t>YOURE NAME</a:t>
            </a:r>
          </a:p>
        </p:txBody>
      </p:sp>
      <p:sp>
        <p:nvSpPr>
          <p:cNvPr id="10" name="TextBox 15"/>
          <p:cNvSpPr txBox="1"/>
          <p:nvPr/>
        </p:nvSpPr>
        <p:spPr>
          <a:xfrm>
            <a:off x="6293536" y="3335426"/>
            <a:ext cx="2442310" cy="276999"/>
          </a:xfrm>
          <a:prstGeom prst="rect">
            <a:avLst/>
          </a:prstGeom>
          <a:solidFill>
            <a:srgbClr val="8DC48A"/>
          </a:solidFill>
          <a:ln>
            <a:solidFill>
              <a:schemeClr val="bg1"/>
            </a:solidFill>
          </a:ln>
          <a:effectLst/>
        </p:spPr>
        <p:txBody>
          <a:bodyPr wrap="square" rtlCol="0">
            <a:spAutoFit/>
          </a:bodyPr>
          <a:lstStyle/>
          <a:p>
            <a:pPr algn="ctr"/>
            <a:r>
              <a:rPr lang="zh-CN" altLang="en-US" sz="1200" spc="600" dirty="0">
                <a:solidFill>
                  <a:schemeClr val="bg1"/>
                </a:solidFill>
                <a:latin typeface="微软雅黑" panose="020B0503020204020204" pitchFamily="34" charset="-122"/>
                <a:ea typeface="微软雅黑" panose="020B0503020204020204" pitchFamily="34" charset="-122"/>
                <a:cs typeface="Lato Black" charset="0"/>
              </a:rPr>
              <a:t>时间：</a:t>
            </a:r>
            <a:r>
              <a:rPr lang="en-US" altLang="zh-CN" sz="1200" spc="600" dirty="0">
                <a:solidFill>
                  <a:schemeClr val="bg1"/>
                </a:solidFill>
                <a:latin typeface="微软雅黑" panose="020B0503020204020204" pitchFamily="34" charset="-122"/>
                <a:ea typeface="微软雅黑" panose="020B0503020204020204" pitchFamily="34" charset="-122"/>
                <a:cs typeface="Lato Black" charset="0"/>
              </a:rPr>
              <a:t>XXXXXX</a:t>
            </a:r>
          </a:p>
        </p:txBody>
      </p:sp>
      <p:sp>
        <p:nvSpPr>
          <p:cNvPr id="11" name="矩形 10"/>
          <p:cNvSpPr/>
          <p:nvPr/>
        </p:nvSpPr>
        <p:spPr>
          <a:xfrm>
            <a:off x="354012" y="342900"/>
            <a:ext cx="11482388" cy="6173786"/>
          </a:xfrm>
          <a:prstGeom prst="rect">
            <a:avLst/>
          </a:prstGeom>
          <a:noFill/>
          <a:ln>
            <a:solidFill>
              <a:srgbClr val="8DC4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Joy Gruttmann-Schnapp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84313" y="-139065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2"/>
                                            </p:tgtEl>
                                          </p:cBhvr>
                                        </p:cmd>
                                      </p:childTnLst>
                                    </p:cTn>
                                  </p:par>
                                  <p:par>
                                    <p:cTn id="7" presetID="16" presetClass="entr" presetSubtype="21"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barn(inVertical)">
                                          <p:cBhvr>
                                            <p:cTn id="9" dur="750"/>
                                            <p:tgtEl>
                                              <p:spTgt spid="3"/>
                                            </p:tgtEl>
                                          </p:cBhvr>
                                        </p:animEffect>
                                      </p:childTnLst>
                                    </p:cTn>
                                  </p:par>
                                </p:childTnLst>
                              </p:cTn>
                            </p:par>
                            <p:par>
                              <p:cTn id="10" fill="hold">
                                <p:stCondLst>
                                  <p:cond delay="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Effect transition="in" filter="fade">
                                          <p:cBhvr>
                                            <p:cTn id="15" dur="1000"/>
                                            <p:tgtEl>
                                              <p:spTgt spid="11"/>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1250"/>
                                            <p:tgtEl>
                                              <p:spTgt spid="5"/>
                                            </p:tgtEl>
                                          </p:cBhvr>
                                        </p:animEffect>
                                      </p:childTnLst>
                                    </p:cTn>
                                  </p:par>
                                </p:childTnLst>
                              </p:cTn>
                            </p:par>
                            <p:par>
                              <p:cTn id="20" fill="hold">
                                <p:stCondLst>
                                  <p:cond delay="2500"/>
                                </p:stCondLst>
                                <p:childTnLst>
                                  <p:par>
                                    <p:cTn id="21" presetID="2" presetClass="entr" presetSubtype="4" fill="hold" grpId="0" nodeType="afterEffect" p14:presetBounceEnd="33000">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14:bounceEnd="33000">
                                          <p:cBhvr additive="base">
                                            <p:cTn id="23" dur="1250" fill="hold"/>
                                            <p:tgtEl>
                                              <p:spTgt spid="6"/>
                                            </p:tgtEl>
                                            <p:attrNameLst>
                                              <p:attrName>ppt_x</p:attrName>
                                            </p:attrNameLst>
                                          </p:cBhvr>
                                          <p:tavLst>
                                            <p:tav tm="0">
                                              <p:val>
                                                <p:strVal val="#ppt_x"/>
                                              </p:val>
                                            </p:tav>
                                            <p:tav tm="100000">
                                              <p:val>
                                                <p:strVal val="#ppt_x"/>
                                              </p:val>
                                            </p:tav>
                                          </p:tavLst>
                                        </p:anim>
                                        <p:anim calcmode="lin" valueType="num" p14:bounceEnd="33000">
                                          <p:cBhvr additive="base">
                                            <p:cTn id="24" dur="1250" fill="hold"/>
                                            <p:tgtEl>
                                              <p:spTgt spid="6"/>
                                            </p:tgtEl>
                                            <p:attrNameLst>
                                              <p:attrName>ppt_y</p:attrName>
                                            </p:attrNameLst>
                                          </p:cBhvr>
                                          <p:tavLst>
                                            <p:tav tm="0">
                                              <p:val>
                                                <p:strVal val="1+#ppt_h/2"/>
                                              </p:val>
                                            </p:tav>
                                            <p:tav tm="100000">
                                              <p:val>
                                                <p:strVal val="#ppt_y"/>
                                              </p:val>
                                            </p:tav>
                                          </p:tavLst>
                                        </p:anim>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42"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250"/>
                                            <p:tgtEl>
                                              <p:spTgt spid="7"/>
                                            </p:tgtEl>
                                          </p:cBhvr>
                                        </p:animEffect>
                                        <p:anim calcmode="lin" valueType="num">
                                          <p:cBhvr>
                                            <p:cTn id="40" dur="1250" fill="hold"/>
                                            <p:tgtEl>
                                              <p:spTgt spid="7"/>
                                            </p:tgtEl>
                                            <p:attrNameLst>
                                              <p:attrName>ppt_x</p:attrName>
                                            </p:attrNameLst>
                                          </p:cBhvr>
                                          <p:tavLst>
                                            <p:tav tm="0">
                                              <p:val>
                                                <p:strVal val="#ppt_x"/>
                                              </p:val>
                                            </p:tav>
                                            <p:tav tm="100000">
                                              <p:val>
                                                <p:strVal val="#ppt_x"/>
                                              </p:val>
                                            </p:tav>
                                          </p:tavLst>
                                        </p:anim>
                                        <p:anim calcmode="lin" valueType="num">
                                          <p:cBhvr>
                                            <p:cTn id="41" dur="1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42" fill="remove" display="0">
                      <p:stCondLst>
                        <p:cond delay="indefinite"/>
                      </p:stCondLst>
                      <p:endCondLst>
                        <p:cond evt="onStopAudio" delay="0">
                          <p:tgtEl>
                            <p:sldTgt/>
                          </p:tgtEl>
                        </p:cond>
                      </p:endCondLst>
                    </p:cTn>
                    <p:tgtEl>
                      <p:spTgt spid="12"/>
                    </p:tgtEl>
                  </p:cMediaNode>
                </p:audio>
              </p:childTnLst>
            </p:cTn>
          </p:par>
        </p:tnLst>
        <p:bldLst>
          <p:bldP spid="5" grpId="0"/>
          <p:bldP spid="6" grpId="0"/>
          <p:bldP spid="7" grpId="0"/>
          <p:bldP spid="8" grpId="0" animBg="1"/>
          <p:bldP spid="10" grpId="0" animBg="1"/>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2"/>
                                            </p:tgtEl>
                                          </p:cBhvr>
                                        </p:cmd>
                                      </p:childTnLst>
                                    </p:cTn>
                                  </p:par>
                                  <p:par>
                                    <p:cTn id="7" presetID="16" presetClass="entr" presetSubtype="21"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barn(inVertical)">
                                          <p:cBhvr>
                                            <p:cTn id="9" dur="750"/>
                                            <p:tgtEl>
                                              <p:spTgt spid="3"/>
                                            </p:tgtEl>
                                          </p:cBhvr>
                                        </p:animEffect>
                                      </p:childTnLst>
                                    </p:cTn>
                                  </p:par>
                                </p:childTnLst>
                              </p:cTn>
                            </p:par>
                            <p:par>
                              <p:cTn id="10" fill="hold">
                                <p:stCondLst>
                                  <p:cond delay="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Effect transition="in" filter="fade">
                                          <p:cBhvr>
                                            <p:cTn id="15" dur="1000"/>
                                            <p:tgtEl>
                                              <p:spTgt spid="11"/>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1250"/>
                                            <p:tgtEl>
                                              <p:spTgt spid="5"/>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250" fill="hold"/>
                                            <p:tgtEl>
                                              <p:spTgt spid="6"/>
                                            </p:tgtEl>
                                            <p:attrNameLst>
                                              <p:attrName>ppt_x</p:attrName>
                                            </p:attrNameLst>
                                          </p:cBhvr>
                                          <p:tavLst>
                                            <p:tav tm="0">
                                              <p:val>
                                                <p:strVal val="#ppt_x"/>
                                              </p:val>
                                            </p:tav>
                                            <p:tav tm="100000">
                                              <p:val>
                                                <p:strVal val="#ppt_x"/>
                                              </p:val>
                                            </p:tav>
                                          </p:tavLst>
                                        </p:anim>
                                        <p:anim calcmode="lin" valueType="num">
                                          <p:cBhvr additive="base">
                                            <p:cTn id="24" dur="1250" fill="hold"/>
                                            <p:tgtEl>
                                              <p:spTgt spid="6"/>
                                            </p:tgtEl>
                                            <p:attrNameLst>
                                              <p:attrName>ppt_y</p:attrName>
                                            </p:attrNameLst>
                                          </p:cBhvr>
                                          <p:tavLst>
                                            <p:tav tm="0">
                                              <p:val>
                                                <p:strVal val="1+#ppt_h/2"/>
                                              </p:val>
                                            </p:tav>
                                            <p:tav tm="100000">
                                              <p:val>
                                                <p:strVal val="#ppt_y"/>
                                              </p:val>
                                            </p:tav>
                                          </p:tavLst>
                                        </p:anim>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42"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250"/>
                                            <p:tgtEl>
                                              <p:spTgt spid="7"/>
                                            </p:tgtEl>
                                          </p:cBhvr>
                                        </p:animEffect>
                                        <p:anim calcmode="lin" valueType="num">
                                          <p:cBhvr>
                                            <p:cTn id="40" dur="1250" fill="hold"/>
                                            <p:tgtEl>
                                              <p:spTgt spid="7"/>
                                            </p:tgtEl>
                                            <p:attrNameLst>
                                              <p:attrName>ppt_x</p:attrName>
                                            </p:attrNameLst>
                                          </p:cBhvr>
                                          <p:tavLst>
                                            <p:tav tm="0">
                                              <p:val>
                                                <p:strVal val="#ppt_x"/>
                                              </p:val>
                                            </p:tav>
                                            <p:tav tm="100000">
                                              <p:val>
                                                <p:strVal val="#ppt_x"/>
                                              </p:val>
                                            </p:tav>
                                          </p:tavLst>
                                        </p:anim>
                                        <p:anim calcmode="lin" valueType="num">
                                          <p:cBhvr>
                                            <p:cTn id="41" dur="1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42" fill="remove" display="0">
                      <p:stCondLst>
                        <p:cond delay="indefinite"/>
                      </p:stCondLst>
                      <p:endCondLst>
                        <p:cond evt="onStopAudio" delay="0">
                          <p:tgtEl>
                            <p:sldTgt/>
                          </p:tgtEl>
                        </p:cond>
                      </p:endCondLst>
                    </p:cTn>
                    <p:tgtEl>
                      <p:spTgt spid="12"/>
                    </p:tgtEl>
                  </p:cMediaNode>
                </p:audio>
              </p:childTnLst>
            </p:cTn>
          </p:par>
        </p:tnLst>
        <p:bldLst>
          <p:bldP spid="5" grpId="0"/>
          <p:bldP spid="6" grpId="0"/>
          <p:bldP spid="7" grpId="0"/>
          <p:bldP spid="8" grpId="0" animBg="1"/>
          <p:bldP spid="10" grpId="0" animBg="1"/>
          <p:bldP spid="11"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78013"/>
            <a:ext cx="12190413" cy="807140"/>
            <a:chOff x="0" y="569173"/>
            <a:chExt cx="12190413" cy="807140"/>
          </a:xfrm>
        </p:grpSpPr>
        <p:sp>
          <p:nvSpPr>
            <p:cNvPr id="11" name="矩形 10"/>
            <p:cNvSpPr/>
            <p:nvPr/>
          </p:nvSpPr>
          <p:spPr>
            <a:xfrm flipV="1">
              <a:off x="0" y="1330594"/>
              <a:ext cx="12190413" cy="45719"/>
            </a:xfrm>
            <a:prstGeom prst="rect">
              <a:avLst/>
            </a:prstGeom>
            <a:solidFill>
              <a:srgbClr val="8DC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5476" y="56917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8DC48A"/>
                  </a:solidFill>
                  <a:latin typeface="微软雅黑" panose="020B0503020204020204" pitchFamily="34" charset="-122"/>
                  <a:ea typeface="微软雅黑" panose="020B0503020204020204" pitchFamily="34" charset="-122"/>
                  <a:sym typeface="Arial" panose="020B0604020202020204" pitchFamily="34" charset="0"/>
                </a:rPr>
                <a:t>教学完成情况</a:t>
              </a:r>
            </a:p>
          </p:txBody>
        </p:sp>
        <p:sp>
          <p:nvSpPr>
            <p:cNvPr id="13" name="TextBox 8"/>
            <p:cNvSpPr txBox="1">
              <a:spLocks noChangeArrowheads="1"/>
            </p:cNvSpPr>
            <p:nvPr/>
          </p:nvSpPr>
          <p:spPr bwMode="auto">
            <a:xfrm>
              <a:off x="4450963" y="1054490"/>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6" name="Oval 18"/>
          <p:cNvSpPr/>
          <p:nvPr/>
        </p:nvSpPr>
        <p:spPr>
          <a:xfrm>
            <a:off x="628536" y="2578908"/>
            <a:ext cx="392048" cy="392048"/>
          </a:xfrm>
          <a:prstGeom prst="ellipse">
            <a:avLst/>
          </a:prstGeom>
          <a:solidFill>
            <a:srgbClr val="8DC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FontAwesome" pitchFamily="2" charset="0"/>
              </a:rPr>
              <a:t>1</a:t>
            </a:r>
            <a:endParaRPr lang="en-US" sz="1400" dirty="0">
              <a:solidFill>
                <a:schemeClr val="bg1"/>
              </a:solidFill>
            </a:endParaRPr>
          </a:p>
        </p:txBody>
      </p:sp>
      <p:sp>
        <p:nvSpPr>
          <p:cNvPr id="7" name="TextBox 80"/>
          <p:cNvSpPr txBox="1"/>
          <p:nvPr/>
        </p:nvSpPr>
        <p:spPr>
          <a:xfrm>
            <a:off x="1173078" y="2497933"/>
            <a:ext cx="3031624" cy="954107"/>
          </a:xfrm>
          <a:prstGeom prst="rect">
            <a:avLst/>
          </a:prstGeom>
          <a:noFill/>
        </p:spPr>
        <p:txBody>
          <a:bodyPr wrap="square" rtlCol="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9" name="Oval 20"/>
          <p:cNvSpPr/>
          <p:nvPr/>
        </p:nvSpPr>
        <p:spPr>
          <a:xfrm>
            <a:off x="628536" y="4551266"/>
            <a:ext cx="392048" cy="392048"/>
          </a:xfrm>
          <a:prstGeom prst="ellipse">
            <a:avLst/>
          </a:prstGeom>
          <a:solidFill>
            <a:srgbClr val="8DC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FontAwesome" pitchFamily="2" charset="0"/>
              </a:rPr>
              <a:t>3</a:t>
            </a:r>
            <a:endParaRPr lang="en-US" sz="1400" dirty="0">
              <a:solidFill>
                <a:schemeClr val="bg1"/>
              </a:solidFill>
            </a:endParaRPr>
          </a:p>
        </p:txBody>
      </p:sp>
      <p:sp>
        <p:nvSpPr>
          <p:cNvPr id="10" name="TextBox 82"/>
          <p:cNvSpPr txBox="1"/>
          <p:nvPr/>
        </p:nvSpPr>
        <p:spPr>
          <a:xfrm>
            <a:off x="1173078" y="4470291"/>
            <a:ext cx="3031624" cy="954107"/>
          </a:xfrm>
          <a:prstGeom prst="rect">
            <a:avLst/>
          </a:prstGeom>
          <a:noFill/>
        </p:spPr>
        <p:txBody>
          <a:bodyPr wrap="square" rtlCol="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4" name="Oval 22"/>
          <p:cNvSpPr/>
          <p:nvPr/>
        </p:nvSpPr>
        <p:spPr>
          <a:xfrm>
            <a:off x="11283269" y="2578908"/>
            <a:ext cx="392048" cy="392048"/>
          </a:xfrm>
          <a:prstGeom prst="ellipse">
            <a:avLst/>
          </a:prstGeom>
          <a:solidFill>
            <a:srgbClr val="8DC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FontAwesome" pitchFamily="2" charset="0"/>
              </a:rPr>
              <a:t>2</a:t>
            </a:r>
            <a:endParaRPr lang="en-US" sz="1400" dirty="0">
              <a:solidFill>
                <a:schemeClr val="bg1"/>
              </a:solidFill>
            </a:endParaRPr>
          </a:p>
        </p:txBody>
      </p:sp>
      <p:sp>
        <p:nvSpPr>
          <p:cNvPr id="15" name="TextBox 84"/>
          <p:cNvSpPr txBox="1"/>
          <p:nvPr/>
        </p:nvSpPr>
        <p:spPr>
          <a:xfrm>
            <a:off x="8064112" y="2497933"/>
            <a:ext cx="3031624" cy="954107"/>
          </a:xfrm>
          <a:prstGeom prst="rect">
            <a:avLst/>
          </a:prstGeom>
          <a:noFill/>
        </p:spPr>
        <p:txBody>
          <a:bodyPr wrap="square" rtlCol="0">
            <a:spAutoFit/>
          </a:bodyPr>
          <a:lstStyle/>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6" name="Oval 24"/>
          <p:cNvSpPr/>
          <p:nvPr/>
        </p:nvSpPr>
        <p:spPr>
          <a:xfrm>
            <a:off x="11283269" y="4566654"/>
            <a:ext cx="392048" cy="392048"/>
          </a:xfrm>
          <a:prstGeom prst="ellipse">
            <a:avLst/>
          </a:prstGeom>
          <a:solidFill>
            <a:srgbClr val="8DC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FontAwesome" pitchFamily="2" charset="0"/>
              </a:rPr>
              <a:t>4</a:t>
            </a:r>
            <a:endParaRPr lang="en-US" sz="1400" dirty="0">
              <a:solidFill>
                <a:schemeClr val="bg1"/>
              </a:solidFill>
            </a:endParaRPr>
          </a:p>
        </p:txBody>
      </p:sp>
      <p:sp>
        <p:nvSpPr>
          <p:cNvPr id="17" name="TextBox 86"/>
          <p:cNvSpPr txBox="1"/>
          <p:nvPr/>
        </p:nvSpPr>
        <p:spPr>
          <a:xfrm>
            <a:off x="8064112" y="4485679"/>
            <a:ext cx="3031624" cy="954107"/>
          </a:xfrm>
          <a:prstGeom prst="rect">
            <a:avLst/>
          </a:prstGeom>
          <a:noFill/>
        </p:spPr>
        <p:txBody>
          <a:bodyPr wrap="square" rtlCol="0">
            <a:spAutoFit/>
          </a:bodyPr>
          <a:lstStyle/>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nvGrpSpPr>
          <p:cNvPr id="18" name="组合 17"/>
          <p:cNvGrpSpPr/>
          <p:nvPr/>
        </p:nvGrpSpPr>
        <p:grpSpPr>
          <a:xfrm flipH="1">
            <a:off x="3841032" y="1973368"/>
            <a:ext cx="4615560" cy="4036927"/>
            <a:chOff x="1535417" y="1526117"/>
            <a:chExt cx="5212200" cy="4503778"/>
          </a:xfrm>
        </p:grpSpPr>
        <p:sp>
          <p:nvSpPr>
            <p:cNvPr id="19" name="Rectangle 3"/>
            <p:cNvSpPr/>
            <p:nvPr/>
          </p:nvSpPr>
          <p:spPr>
            <a:xfrm>
              <a:off x="1535417" y="5140785"/>
              <a:ext cx="5212200" cy="889110"/>
            </a:xfrm>
            <a:prstGeom prst="rect">
              <a:avLst/>
            </a:prstGeom>
            <a:solidFill>
              <a:srgbClr val="8DC48A"/>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600" dirty="0">
                <a:latin typeface="微软雅黑" panose="020B0503020204020204" pitchFamily="34" charset="-122"/>
                <a:ea typeface="微软雅黑" panose="020B0503020204020204" pitchFamily="34" charset="-122"/>
              </a:endParaRPr>
            </a:p>
          </p:txBody>
        </p:sp>
        <p:sp>
          <p:nvSpPr>
            <p:cNvPr id="20" name="Subtitle 2"/>
            <p:cNvSpPr txBox="1"/>
            <p:nvPr/>
          </p:nvSpPr>
          <p:spPr>
            <a:xfrm>
              <a:off x="1678514" y="5255974"/>
              <a:ext cx="4911703" cy="645461"/>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just">
                <a:lnSpc>
                  <a:spcPct val="120000"/>
                </a:lnSpc>
                <a:buNone/>
              </a:pPr>
              <a:r>
                <a:rPr lang="zh-CN" altLang="en-US" sz="1200" dirty="0">
                  <a:solidFill>
                    <a:schemeClr val="bg1"/>
                  </a:solidFill>
                  <a:latin typeface="微软雅黑" panose="020B0503020204020204" pitchFamily="34" charset="-122"/>
                  <a:ea typeface="微软雅黑" panose="020B0503020204020204" pitchFamily="34" charset="-122"/>
                </a:rPr>
                <a:t>详写内容</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点击输入本栏的具体文字，简明扼要的说明分项内容，此为概念图解，请根据具体内容酌情修改。</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21" name="Rectangle 3"/>
            <p:cNvSpPr/>
            <p:nvPr/>
          </p:nvSpPr>
          <p:spPr>
            <a:xfrm>
              <a:off x="1535417" y="1526117"/>
              <a:ext cx="5212200" cy="3584715"/>
            </a:xfrm>
            <a:prstGeom prst="rect">
              <a:avLst/>
            </a:prstGeom>
            <a:blipFill dpi="0" rotWithShape="1">
              <a:blip r:embed="rId3"/>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60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50"/>
                                        <p:tgtEl>
                                          <p:spTgt spid="6"/>
                                        </p:tgtEl>
                                      </p:cBhvr>
                                    </p:animEffect>
                                    <p:anim calcmode="lin" valueType="num">
                                      <p:cBhvr>
                                        <p:cTn id="12" dur="250" fill="hold"/>
                                        <p:tgtEl>
                                          <p:spTgt spid="6"/>
                                        </p:tgtEl>
                                        <p:attrNameLst>
                                          <p:attrName>ppt_x</p:attrName>
                                        </p:attrNameLst>
                                      </p:cBhvr>
                                      <p:tavLst>
                                        <p:tav tm="0">
                                          <p:val>
                                            <p:strVal val="#ppt_x"/>
                                          </p:val>
                                        </p:tav>
                                        <p:tav tm="100000">
                                          <p:val>
                                            <p:strVal val="#ppt_x"/>
                                          </p:val>
                                        </p:tav>
                                      </p:tavLst>
                                    </p:anim>
                                    <p:anim calcmode="lin" valueType="num">
                                      <p:cBhvr>
                                        <p:cTn id="13" dur="25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50"/>
                                        <p:tgtEl>
                                          <p:spTgt spid="7"/>
                                        </p:tgtEl>
                                      </p:cBhvr>
                                    </p:animEffect>
                                    <p:anim calcmode="lin" valueType="num">
                                      <p:cBhvr>
                                        <p:cTn id="18" dur="250" fill="hold"/>
                                        <p:tgtEl>
                                          <p:spTgt spid="7"/>
                                        </p:tgtEl>
                                        <p:attrNameLst>
                                          <p:attrName>ppt_x</p:attrName>
                                        </p:attrNameLst>
                                      </p:cBhvr>
                                      <p:tavLst>
                                        <p:tav tm="0">
                                          <p:val>
                                            <p:strVal val="#ppt_x"/>
                                          </p:val>
                                        </p:tav>
                                        <p:tav tm="100000">
                                          <p:val>
                                            <p:strVal val="#ppt_x"/>
                                          </p:val>
                                        </p:tav>
                                      </p:tavLst>
                                    </p:anim>
                                    <p:anim calcmode="lin" valueType="num">
                                      <p:cBhvr>
                                        <p:cTn id="19" dur="25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50"/>
                                        <p:tgtEl>
                                          <p:spTgt spid="9"/>
                                        </p:tgtEl>
                                      </p:cBhvr>
                                    </p:animEffect>
                                    <p:anim calcmode="lin" valueType="num">
                                      <p:cBhvr>
                                        <p:cTn id="24" dur="250" fill="hold"/>
                                        <p:tgtEl>
                                          <p:spTgt spid="9"/>
                                        </p:tgtEl>
                                        <p:attrNameLst>
                                          <p:attrName>ppt_x</p:attrName>
                                        </p:attrNameLst>
                                      </p:cBhvr>
                                      <p:tavLst>
                                        <p:tav tm="0">
                                          <p:val>
                                            <p:strVal val="#ppt_x"/>
                                          </p:val>
                                        </p:tav>
                                        <p:tav tm="100000">
                                          <p:val>
                                            <p:strVal val="#ppt_x"/>
                                          </p:val>
                                        </p:tav>
                                      </p:tavLst>
                                    </p:anim>
                                    <p:anim calcmode="lin" valueType="num">
                                      <p:cBhvr>
                                        <p:cTn id="25" dur="25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250"/>
                                        <p:tgtEl>
                                          <p:spTgt spid="10"/>
                                        </p:tgtEl>
                                      </p:cBhvr>
                                    </p:animEffect>
                                    <p:anim calcmode="lin" valueType="num">
                                      <p:cBhvr>
                                        <p:cTn id="30" dur="250" fill="hold"/>
                                        <p:tgtEl>
                                          <p:spTgt spid="10"/>
                                        </p:tgtEl>
                                        <p:attrNameLst>
                                          <p:attrName>ppt_x</p:attrName>
                                        </p:attrNameLst>
                                      </p:cBhvr>
                                      <p:tavLst>
                                        <p:tav tm="0">
                                          <p:val>
                                            <p:strVal val="#ppt_x"/>
                                          </p:val>
                                        </p:tav>
                                        <p:tav tm="100000">
                                          <p:val>
                                            <p:strVal val="#ppt_x"/>
                                          </p:val>
                                        </p:tav>
                                      </p:tavLst>
                                    </p:anim>
                                    <p:anim calcmode="lin" valueType="num">
                                      <p:cBhvr>
                                        <p:cTn id="31" dur="25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250"/>
                                        <p:tgtEl>
                                          <p:spTgt spid="14"/>
                                        </p:tgtEl>
                                      </p:cBhvr>
                                    </p:animEffect>
                                    <p:anim calcmode="lin" valueType="num">
                                      <p:cBhvr>
                                        <p:cTn id="36" dur="250" fill="hold"/>
                                        <p:tgtEl>
                                          <p:spTgt spid="14"/>
                                        </p:tgtEl>
                                        <p:attrNameLst>
                                          <p:attrName>ppt_x</p:attrName>
                                        </p:attrNameLst>
                                      </p:cBhvr>
                                      <p:tavLst>
                                        <p:tav tm="0">
                                          <p:val>
                                            <p:strVal val="#ppt_x"/>
                                          </p:val>
                                        </p:tav>
                                        <p:tav tm="100000">
                                          <p:val>
                                            <p:strVal val="#ppt_x"/>
                                          </p:val>
                                        </p:tav>
                                      </p:tavLst>
                                    </p:anim>
                                    <p:anim calcmode="lin" valueType="num">
                                      <p:cBhvr>
                                        <p:cTn id="37" dur="25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250"/>
                                        <p:tgtEl>
                                          <p:spTgt spid="15"/>
                                        </p:tgtEl>
                                      </p:cBhvr>
                                    </p:animEffect>
                                    <p:anim calcmode="lin" valueType="num">
                                      <p:cBhvr>
                                        <p:cTn id="42" dur="250" fill="hold"/>
                                        <p:tgtEl>
                                          <p:spTgt spid="15"/>
                                        </p:tgtEl>
                                        <p:attrNameLst>
                                          <p:attrName>ppt_x</p:attrName>
                                        </p:attrNameLst>
                                      </p:cBhvr>
                                      <p:tavLst>
                                        <p:tav tm="0">
                                          <p:val>
                                            <p:strVal val="#ppt_x"/>
                                          </p:val>
                                        </p:tav>
                                        <p:tav tm="100000">
                                          <p:val>
                                            <p:strVal val="#ppt_x"/>
                                          </p:val>
                                        </p:tav>
                                      </p:tavLst>
                                    </p:anim>
                                    <p:anim calcmode="lin" valueType="num">
                                      <p:cBhvr>
                                        <p:cTn id="43" dur="250" fill="hold"/>
                                        <p:tgtEl>
                                          <p:spTgt spid="1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250"/>
                                        <p:tgtEl>
                                          <p:spTgt spid="16"/>
                                        </p:tgtEl>
                                      </p:cBhvr>
                                    </p:animEffect>
                                    <p:anim calcmode="lin" valueType="num">
                                      <p:cBhvr>
                                        <p:cTn id="48" dur="250" fill="hold"/>
                                        <p:tgtEl>
                                          <p:spTgt spid="16"/>
                                        </p:tgtEl>
                                        <p:attrNameLst>
                                          <p:attrName>ppt_x</p:attrName>
                                        </p:attrNameLst>
                                      </p:cBhvr>
                                      <p:tavLst>
                                        <p:tav tm="0">
                                          <p:val>
                                            <p:strVal val="#ppt_x"/>
                                          </p:val>
                                        </p:tav>
                                        <p:tav tm="100000">
                                          <p:val>
                                            <p:strVal val="#ppt_x"/>
                                          </p:val>
                                        </p:tav>
                                      </p:tavLst>
                                    </p:anim>
                                    <p:anim calcmode="lin" valueType="num">
                                      <p:cBhvr>
                                        <p:cTn id="49" dur="250" fill="hold"/>
                                        <p:tgtEl>
                                          <p:spTgt spid="16"/>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250"/>
                                        <p:tgtEl>
                                          <p:spTgt spid="17"/>
                                        </p:tgtEl>
                                      </p:cBhvr>
                                    </p:animEffect>
                                    <p:anim calcmode="lin" valueType="num">
                                      <p:cBhvr>
                                        <p:cTn id="54" dur="250" fill="hold"/>
                                        <p:tgtEl>
                                          <p:spTgt spid="17"/>
                                        </p:tgtEl>
                                        <p:attrNameLst>
                                          <p:attrName>ppt_x</p:attrName>
                                        </p:attrNameLst>
                                      </p:cBhvr>
                                      <p:tavLst>
                                        <p:tav tm="0">
                                          <p:val>
                                            <p:strVal val="#ppt_x"/>
                                          </p:val>
                                        </p:tav>
                                        <p:tav tm="100000">
                                          <p:val>
                                            <p:strVal val="#ppt_x"/>
                                          </p:val>
                                        </p:tav>
                                      </p:tavLst>
                                    </p:anim>
                                    <p:anim calcmode="lin" valueType="num">
                                      <p:cBhvr>
                                        <p:cTn id="55" dur="25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750"/>
                                        <p:tgtEl>
                                          <p:spTgt spid="18"/>
                                        </p:tgtEl>
                                      </p:cBhvr>
                                    </p:animEffect>
                                    <p:anim calcmode="lin" valueType="num">
                                      <p:cBhvr>
                                        <p:cTn id="60" dur="750" fill="hold"/>
                                        <p:tgtEl>
                                          <p:spTgt spid="18"/>
                                        </p:tgtEl>
                                        <p:attrNameLst>
                                          <p:attrName>ppt_x</p:attrName>
                                        </p:attrNameLst>
                                      </p:cBhvr>
                                      <p:tavLst>
                                        <p:tav tm="0">
                                          <p:val>
                                            <p:strVal val="#ppt_x"/>
                                          </p:val>
                                        </p:tav>
                                        <p:tav tm="100000">
                                          <p:val>
                                            <p:strVal val="#ppt_x"/>
                                          </p:val>
                                        </p:tav>
                                      </p:tavLst>
                                    </p:anim>
                                    <p:anim calcmode="lin" valueType="num">
                                      <p:cBhvr>
                                        <p:cTn id="61" dur="7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P spid="10"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78013"/>
            <a:ext cx="12190413" cy="807140"/>
            <a:chOff x="0" y="569173"/>
            <a:chExt cx="12190413" cy="807140"/>
          </a:xfrm>
        </p:grpSpPr>
        <p:sp>
          <p:nvSpPr>
            <p:cNvPr id="11" name="矩形 10"/>
            <p:cNvSpPr/>
            <p:nvPr/>
          </p:nvSpPr>
          <p:spPr>
            <a:xfrm flipV="1">
              <a:off x="0" y="1330594"/>
              <a:ext cx="12190413" cy="45719"/>
            </a:xfrm>
            <a:prstGeom prst="rect">
              <a:avLst/>
            </a:prstGeom>
            <a:solidFill>
              <a:srgbClr val="8DC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5476" y="56917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8DC48A"/>
                  </a:solidFill>
                  <a:latin typeface="微软雅黑" panose="020B0503020204020204" pitchFamily="34" charset="-122"/>
                  <a:ea typeface="微软雅黑" panose="020B0503020204020204" pitchFamily="34" charset="-122"/>
                  <a:sym typeface="Arial" panose="020B0604020202020204" pitchFamily="34" charset="0"/>
                </a:rPr>
                <a:t>教学完成情况</a:t>
              </a:r>
            </a:p>
          </p:txBody>
        </p:sp>
        <p:sp>
          <p:nvSpPr>
            <p:cNvPr id="13" name="TextBox 8"/>
            <p:cNvSpPr txBox="1">
              <a:spLocks noChangeArrowheads="1"/>
            </p:cNvSpPr>
            <p:nvPr/>
          </p:nvSpPr>
          <p:spPr bwMode="auto">
            <a:xfrm>
              <a:off x="4450963" y="1054490"/>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6" name="Text Placeholder 3"/>
          <p:cNvSpPr/>
          <p:nvPr/>
        </p:nvSpPr>
        <p:spPr>
          <a:xfrm>
            <a:off x="1792364" y="3621049"/>
            <a:ext cx="2181225" cy="2181225"/>
          </a:xfrm>
          <a:prstGeom prst="ellipse">
            <a:avLst/>
          </a:prstGeom>
          <a:solidFill>
            <a:srgbClr val="8DC48A"/>
          </a:solidFill>
          <a:ln w="9525">
            <a:noFill/>
          </a:ln>
        </p:spPr>
        <p:txBody>
          <a:bodyPr/>
          <a:lstStyle/>
          <a:p>
            <a:pPr marL="228600" lvl="0" indent="-228600" eaLnBrk="1" hangingPunct="1">
              <a:buNone/>
            </a:pPr>
            <a:endParaRPr lang="zh-CN" altLang="zh-CN" sz="2000" dirty="0">
              <a:solidFill>
                <a:schemeClr val="bg1">
                  <a:lumMod val="50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7" name="Text Placeholder 4"/>
          <p:cNvSpPr/>
          <p:nvPr/>
        </p:nvSpPr>
        <p:spPr>
          <a:xfrm>
            <a:off x="5070552" y="3632161"/>
            <a:ext cx="2182812" cy="2181225"/>
          </a:xfrm>
          <a:prstGeom prst="ellipse">
            <a:avLst/>
          </a:prstGeom>
          <a:solidFill>
            <a:srgbClr val="8DC48A"/>
          </a:solidFill>
          <a:ln w="9525">
            <a:noFill/>
          </a:ln>
        </p:spPr>
        <p:txBody>
          <a:bodyPr/>
          <a:lstStyle/>
          <a:p>
            <a:pPr marL="228600" lvl="0" indent="-228600" eaLnBrk="1" hangingPunct="1">
              <a:buNone/>
            </a:pPr>
            <a:endParaRPr lang="zh-CN" altLang="zh-CN" sz="2000" dirty="0">
              <a:solidFill>
                <a:schemeClr val="bg1">
                  <a:lumMod val="50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9" name="Text Placeholder 5"/>
          <p:cNvSpPr/>
          <p:nvPr/>
        </p:nvSpPr>
        <p:spPr>
          <a:xfrm>
            <a:off x="8350327" y="3632161"/>
            <a:ext cx="2182812" cy="2181225"/>
          </a:xfrm>
          <a:prstGeom prst="ellipse">
            <a:avLst/>
          </a:prstGeom>
          <a:solidFill>
            <a:srgbClr val="8DC48A"/>
          </a:solidFill>
          <a:ln w="9525">
            <a:noFill/>
          </a:ln>
        </p:spPr>
        <p:txBody>
          <a:bodyPr/>
          <a:lstStyle/>
          <a:p>
            <a:pPr marL="228600" lvl="0" indent="-228600" eaLnBrk="1" hangingPunct="1">
              <a:buNone/>
            </a:pPr>
            <a:endParaRPr lang="zh-CN" altLang="zh-CN" sz="2000" dirty="0">
              <a:solidFill>
                <a:schemeClr val="bg1">
                  <a:lumMod val="50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10" name="组合 75"/>
          <p:cNvGrpSpPr/>
          <p:nvPr/>
        </p:nvGrpSpPr>
        <p:grpSpPr>
          <a:xfrm>
            <a:off x="1524288" y="2106088"/>
            <a:ext cx="2663825" cy="1538287"/>
            <a:chOff x="0" y="0"/>
            <a:chExt cx="2343898" cy="992595"/>
          </a:xfrm>
        </p:grpSpPr>
        <p:sp>
          <p:nvSpPr>
            <p:cNvPr id="14" name="文本框 76"/>
            <p:cNvSpPr/>
            <p:nvPr/>
          </p:nvSpPr>
          <p:spPr>
            <a:xfrm>
              <a:off x="0" y="287439"/>
              <a:ext cx="2343898" cy="705156"/>
            </a:xfrm>
            <a:prstGeom prst="rect">
              <a:avLst/>
            </a:prstGeom>
            <a:noFill/>
            <a:ln w="9525">
              <a:noFill/>
              <a:miter/>
            </a:ln>
          </p:spPr>
          <p:txBody>
            <a:bodyPr lIns="121807" tIns="60904" rIns="121807" bIns="60904"/>
            <a:lstStyle/>
            <a:p>
              <a:pPr lvl="0" algn="ctr" eaLnBrk="1" hangingPunct="1">
                <a:lnSpc>
                  <a:spcPct val="120000"/>
                </a:lnSpc>
                <a:buNone/>
              </a:pPr>
              <a:r>
                <a:rPr lang="zh-CN" altLang="en-US"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1600" dirty="0">
                <a:solidFill>
                  <a:schemeClr val="bg1">
                    <a:lumMod val="50000"/>
                  </a:schemeClr>
                </a:solidFill>
                <a:latin typeface="Arial" panose="020B0604020202020204" pitchFamily="34" charset="0"/>
                <a:ea typeface="宋体" panose="02010600030101010101" pitchFamily="2" charset="-122"/>
              </a:endParaRPr>
            </a:p>
          </p:txBody>
        </p:sp>
        <p:sp>
          <p:nvSpPr>
            <p:cNvPr id="15" name="文本框 77"/>
            <p:cNvSpPr/>
            <p:nvPr/>
          </p:nvSpPr>
          <p:spPr>
            <a:xfrm>
              <a:off x="639351" y="0"/>
              <a:ext cx="1065196" cy="258175"/>
            </a:xfrm>
            <a:prstGeom prst="rect">
              <a:avLst/>
            </a:prstGeom>
            <a:noFill/>
            <a:ln w="9525">
              <a:noFill/>
              <a:miter/>
            </a:ln>
          </p:spPr>
          <p:txBody>
            <a:bodyPr wrap="none">
              <a:spAutoFit/>
            </a:bodyPr>
            <a:lstStyle/>
            <a:p>
              <a:pPr lvl="0" algn="ctr" eaLnBrk="1" hangingPunct="1">
                <a:buNone/>
              </a:pPr>
              <a:r>
                <a:rPr lang="zh-CN" alt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600" dirty="0">
                <a:solidFill>
                  <a:schemeClr val="bg1">
                    <a:lumMod val="50000"/>
                  </a:schemeClr>
                </a:solidFill>
                <a:latin typeface="Arial" panose="020B0604020202020204" pitchFamily="34" charset="0"/>
                <a:ea typeface="宋体" panose="02010600030101010101" pitchFamily="2" charset="-122"/>
              </a:endParaRPr>
            </a:p>
          </p:txBody>
        </p:sp>
      </p:grpSp>
      <p:sp>
        <p:nvSpPr>
          <p:cNvPr id="16" name="文本框 79"/>
          <p:cNvSpPr/>
          <p:nvPr/>
        </p:nvSpPr>
        <p:spPr>
          <a:xfrm>
            <a:off x="2284489" y="4506874"/>
            <a:ext cx="1376363" cy="400110"/>
          </a:xfrm>
          <a:prstGeom prst="rect">
            <a:avLst/>
          </a:prstGeom>
          <a:noFill/>
          <a:ln w="9525">
            <a:noFill/>
            <a:miter/>
          </a:ln>
        </p:spPr>
        <p:txBody>
          <a:bodyPr>
            <a:spAutoFit/>
          </a:bodyPr>
          <a:lstStyle/>
          <a:p>
            <a:pPr lvl="0" eaLnBrk="1" hangingPunct="1">
              <a:buNone/>
            </a:pP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600" dirty="0">
              <a:solidFill>
                <a:schemeClr val="bg1"/>
              </a:solidFill>
              <a:latin typeface="Arial" panose="020B0604020202020204" pitchFamily="34" charset="0"/>
              <a:ea typeface="宋体" panose="02010600030101010101" pitchFamily="2" charset="-122"/>
            </a:endParaRPr>
          </a:p>
        </p:txBody>
      </p:sp>
      <p:sp>
        <p:nvSpPr>
          <p:cNvPr id="17" name="文本框 80"/>
          <p:cNvSpPr/>
          <p:nvPr/>
        </p:nvSpPr>
        <p:spPr>
          <a:xfrm>
            <a:off x="5596014" y="4506874"/>
            <a:ext cx="1374775" cy="400110"/>
          </a:xfrm>
          <a:prstGeom prst="rect">
            <a:avLst/>
          </a:prstGeom>
          <a:noFill/>
          <a:ln w="9525">
            <a:noFill/>
            <a:miter/>
          </a:ln>
        </p:spPr>
        <p:txBody>
          <a:bodyPr>
            <a:spAutoFit/>
          </a:bodyPr>
          <a:lstStyle/>
          <a:p>
            <a:pPr lvl="0" eaLnBrk="1" hangingPunct="1">
              <a:buNone/>
            </a:pP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600" dirty="0">
              <a:solidFill>
                <a:schemeClr val="bg1"/>
              </a:solidFill>
              <a:latin typeface="Arial" panose="020B0604020202020204" pitchFamily="34" charset="0"/>
              <a:ea typeface="宋体" panose="02010600030101010101" pitchFamily="2" charset="-122"/>
            </a:endParaRPr>
          </a:p>
        </p:txBody>
      </p:sp>
      <p:sp>
        <p:nvSpPr>
          <p:cNvPr id="18" name="文本框 81"/>
          <p:cNvSpPr/>
          <p:nvPr/>
        </p:nvSpPr>
        <p:spPr>
          <a:xfrm>
            <a:off x="8844039" y="4506874"/>
            <a:ext cx="1374775" cy="400110"/>
          </a:xfrm>
          <a:prstGeom prst="rect">
            <a:avLst/>
          </a:prstGeom>
          <a:noFill/>
          <a:ln w="9525">
            <a:noFill/>
            <a:miter/>
          </a:ln>
        </p:spPr>
        <p:txBody>
          <a:bodyPr>
            <a:spAutoFit/>
          </a:bodyPr>
          <a:lstStyle/>
          <a:p>
            <a:pPr lvl="0" eaLnBrk="1" hangingPunct="1">
              <a:buNone/>
            </a:pP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600" dirty="0">
              <a:solidFill>
                <a:schemeClr val="bg1"/>
              </a:solidFill>
              <a:latin typeface="Arial" panose="020B0604020202020204" pitchFamily="34" charset="0"/>
              <a:ea typeface="宋体" panose="02010600030101010101" pitchFamily="2" charset="-122"/>
            </a:endParaRPr>
          </a:p>
        </p:txBody>
      </p:sp>
      <p:grpSp>
        <p:nvGrpSpPr>
          <p:cNvPr id="19" name="组合 82"/>
          <p:cNvGrpSpPr/>
          <p:nvPr/>
        </p:nvGrpSpPr>
        <p:grpSpPr>
          <a:xfrm>
            <a:off x="4804063" y="2106088"/>
            <a:ext cx="2663825" cy="1538287"/>
            <a:chOff x="0" y="0"/>
            <a:chExt cx="2343898" cy="992595"/>
          </a:xfrm>
        </p:grpSpPr>
        <p:sp>
          <p:nvSpPr>
            <p:cNvPr id="20" name="文本框 83"/>
            <p:cNvSpPr/>
            <p:nvPr/>
          </p:nvSpPr>
          <p:spPr>
            <a:xfrm>
              <a:off x="0" y="287439"/>
              <a:ext cx="2343898" cy="705156"/>
            </a:xfrm>
            <a:prstGeom prst="rect">
              <a:avLst/>
            </a:prstGeom>
            <a:noFill/>
            <a:ln w="9525">
              <a:noFill/>
              <a:miter/>
            </a:ln>
          </p:spPr>
          <p:txBody>
            <a:bodyPr lIns="121807" tIns="60904" rIns="121807" bIns="60904"/>
            <a:lstStyle/>
            <a:p>
              <a:pPr lvl="0" algn="ctr" eaLnBrk="1" hangingPunct="1">
                <a:lnSpc>
                  <a:spcPct val="120000"/>
                </a:lnSpc>
                <a:buNone/>
              </a:pPr>
              <a:r>
                <a:rPr lang="zh-CN" altLang="en-US"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1600" dirty="0">
                <a:solidFill>
                  <a:schemeClr val="bg1">
                    <a:lumMod val="50000"/>
                  </a:schemeClr>
                </a:solidFill>
                <a:latin typeface="Arial" panose="020B0604020202020204" pitchFamily="34" charset="0"/>
                <a:ea typeface="宋体" panose="02010600030101010101" pitchFamily="2" charset="-122"/>
              </a:endParaRPr>
            </a:p>
          </p:txBody>
        </p:sp>
        <p:sp>
          <p:nvSpPr>
            <p:cNvPr id="21" name="文本框 84"/>
            <p:cNvSpPr/>
            <p:nvPr/>
          </p:nvSpPr>
          <p:spPr>
            <a:xfrm>
              <a:off x="639351" y="0"/>
              <a:ext cx="1065196" cy="258175"/>
            </a:xfrm>
            <a:prstGeom prst="rect">
              <a:avLst/>
            </a:prstGeom>
            <a:noFill/>
            <a:ln w="9525">
              <a:noFill/>
              <a:miter/>
            </a:ln>
          </p:spPr>
          <p:txBody>
            <a:bodyPr wrap="none">
              <a:spAutoFit/>
            </a:bodyPr>
            <a:lstStyle/>
            <a:p>
              <a:pPr lvl="0" algn="ctr" eaLnBrk="1" hangingPunct="1">
                <a:buNone/>
              </a:pPr>
              <a:r>
                <a:rPr lang="zh-CN" alt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600" dirty="0">
                <a:solidFill>
                  <a:schemeClr val="bg1">
                    <a:lumMod val="50000"/>
                  </a:schemeClr>
                </a:solidFill>
                <a:latin typeface="Arial" panose="020B0604020202020204" pitchFamily="34" charset="0"/>
                <a:ea typeface="宋体" panose="02010600030101010101" pitchFamily="2" charset="-122"/>
              </a:endParaRPr>
            </a:p>
          </p:txBody>
        </p:sp>
      </p:grpSp>
      <p:grpSp>
        <p:nvGrpSpPr>
          <p:cNvPr id="22" name="组合 85"/>
          <p:cNvGrpSpPr/>
          <p:nvPr/>
        </p:nvGrpSpPr>
        <p:grpSpPr>
          <a:xfrm>
            <a:off x="8083838" y="2106088"/>
            <a:ext cx="2662238" cy="1538287"/>
            <a:chOff x="0" y="0"/>
            <a:chExt cx="2343898" cy="992595"/>
          </a:xfrm>
        </p:grpSpPr>
        <p:sp>
          <p:nvSpPr>
            <p:cNvPr id="23" name="文本框 86"/>
            <p:cNvSpPr/>
            <p:nvPr/>
          </p:nvSpPr>
          <p:spPr>
            <a:xfrm>
              <a:off x="0" y="287439"/>
              <a:ext cx="2343898" cy="705156"/>
            </a:xfrm>
            <a:prstGeom prst="rect">
              <a:avLst/>
            </a:prstGeom>
            <a:noFill/>
            <a:ln w="9525">
              <a:noFill/>
              <a:miter/>
            </a:ln>
          </p:spPr>
          <p:txBody>
            <a:bodyPr lIns="121807" tIns="60904" rIns="121807" bIns="60904"/>
            <a:lstStyle/>
            <a:p>
              <a:pPr lvl="0" algn="ctr" eaLnBrk="1" hangingPunct="1">
                <a:lnSpc>
                  <a:spcPct val="120000"/>
                </a:lnSpc>
                <a:buNone/>
              </a:pPr>
              <a:r>
                <a:rPr lang="zh-CN" altLang="en-US"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1600" dirty="0">
                <a:solidFill>
                  <a:schemeClr val="bg1">
                    <a:lumMod val="50000"/>
                  </a:schemeClr>
                </a:solidFill>
                <a:latin typeface="Arial" panose="020B0604020202020204" pitchFamily="34" charset="0"/>
                <a:ea typeface="宋体" panose="02010600030101010101" pitchFamily="2" charset="-122"/>
              </a:endParaRPr>
            </a:p>
          </p:txBody>
        </p:sp>
        <p:sp>
          <p:nvSpPr>
            <p:cNvPr id="24" name="文本框 87"/>
            <p:cNvSpPr/>
            <p:nvPr/>
          </p:nvSpPr>
          <p:spPr>
            <a:xfrm>
              <a:off x="639033" y="0"/>
              <a:ext cx="1065831" cy="258175"/>
            </a:xfrm>
            <a:prstGeom prst="rect">
              <a:avLst/>
            </a:prstGeom>
            <a:noFill/>
            <a:ln w="9525">
              <a:noFill/>
              <a:miter/>
            </a:ln>
          </p:spPr>
          <p:txBody>
            <a:bodyPr wrap="none">
              <a:spAutoFit/>
            </a:bodyPr>
            <a:lstStyle/>
            <a:p>
              <a:pPr lvl="0" algn="ctr" eaLnBrk="1" hangingPunct="1">
                <a:buNone/>
              </a:pPr>
              <a:r>
                <a:rPr lang="zh-CN" alt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600" dirty="0">
                <a:solidFill>
                  <a:schemeClr val="bg1">
                    <a:lumMod val="50000"/>
                  </a:schemeClr>
                </a:solidFill>
                <a:latin typeface="Arial" panose="020B0604020202020204" pitchFamily="34" charset="0"/>
                <a:ea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filter="fade">
                                      <p:cBhvr>
                                        <p:cTn id="27" dur="300"/>
                                        <p:tgtEl>
                                          <p:spTgt spid="16"/>
                                        </p:tgtEl>
                                      </p:cBhvr>
                                    </p:animEffect>
                                  </p:childTnLst>
                                </p:cTn>
                              </p:par>
                            </p:childTnLst>
                          </p:cTn>
                        </p:par>
                        <p:par>
                          <p:cTn id="28" fill="hold">
                            <p:stCondLst>
                              <p:cond delay="2000"/>
                            </p:stCondLst>
                            <p:childTnLst>
                              <p:par>
                                <p:cTn id="29" presetID="22" presetClass="entr" presetSubtype="1"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filter="wipe(up)">
                                      <p:cBhvr>
                                        <p:cTn id="31" dur="500"/>
                                        <p:tgtEl>
                                          <p:spTgt spid="10"/>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filter="fade">
                                      <p:cBhvr>
                                        <p:cTn id="35" dur="300"/>
                                        <p:tgtEl>
                                          <p:spTgt spid="17"/>
                                        </p:tgtEl>
                                      </p:cBhvr>
                                    </p:animEffect>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filter="wipe(up)">
                                      <p:cBhvr>
                                        <p:cTn id="39" dur="500"/>
                                        <p:tgtEl>
                                          <p:spTgt spid="19"/>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filter="fade">
                                      <p:cBhvr>
                                        <p:cTn id="43" dur="300"/>
                                        <p:tgtEl>
                                          <p:spTgt spid="18"/>
                                        </p:tgtEl>
                                      </p:cBhvr>
                                    </p:animEffect>
                                  </p:childTnLst>
                                </p:cTn>
                              </p:par>
                            </p:childTnLst>
                          </p:cTn>
                        </p:par>
                        <p:par>
                          <p:cTn id="44" fill="hold">
                            <p:stCondLst>
                              <p:cond delay="4000"/>
                            </p:stCondLst>
                            <p:childTnLst>
                              <p:par>
                                <p:cTn id="45" presetID="22" presetClass="entr" presetSubtype="1"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filter="wipe(up)">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6" grpId="0" bldLvl="0"/>
      <p:bldP spid="17" grpId="0" bldLvl="0"/>
      <p:bldP spid="18" grpId="0" bldLvl="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78013"/>
            <a:ext cx="12190413" cy="807140"/>
            <a:chOff x="0" y="569173"/>
            <a:chExt cx="12190413" cy="807140"/>
          </a:xfrm>
        </p:grpSpPr>
        <p:sp>
          <p:nvSpPr>
            <p:cNvPr id="11" name="矩形 10"/>
            <p:cNvSpPr/>
            <p:nvPr/>
          </p:nvSpPr>
          <p:spPr>
            <a:xfrm flipV="1">
              <a:off x="0" y="1330594"/>
              <a:ext cx="12190413" cy="45719"/>
            </a:xfrm>
            <a:prstGeom prst="rect">
              <a:avLst/>
            </a:prstGeom>
            <a:solidFill>
              <a:srgbClr val="8DC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5476" y="56917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8DC48A"/>
                  </a:solidFill>
                  <a:latin typeface="微软雅黑" panose="020B0503020204020204" pitchFamily="34" charset="-122"/>
                  <a:ea typeface="微软雅黑" panose="020B0503020204020204" pitchFamily="34" charset="-122"/>
                  <a:sym typeface="Arial" panose="020B0604020202020204" pitchFamily="34" charset="0"/>
                </a:rPr>
                <a:t>教学完成情况</a:t>
              </a:r>
            </a:p>
          </p:txBody>
        </p:sp>
        <p:sp>
          <p:nvSpPr>
            <p:cNvPr id="13" name="TextBox 8"/>
            <p:cNvSpPr txBox="1">
              <a:spLocks noChangeArrowheads="1"/>
            </p:cNvSpPr>
            <p:nvPr/>
          </p:nvSpPr>
          <p:spPr bwMode="auto">
            <a:xfrm>
              <a:off x="4450963" y="1054490"/>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6" name="Oval 15"/>
          <p:cNvSpPr>
            <a:spLocks noChangeArrowheads="1"/>
          </p:cNvSpPr>
          <p:nvPr/>
        </p:nvSpPr>
        <p:spPr bwMode="auto">
          <a:xfrm>
            <a:off x="1575269" y="2226675"/>
            <a:ext cx="466832" cy="466976"/>
          </a:xfrm>
          <a:prstGeom prst="ellipse">
            <a:avLst/>
          </a:prstGeom>
          <a:solidFill>
            <a:srgbClr val="8DC48A"/>
          </a:solidFill>
          <a:ln>
            <a:noFill/>
          </a:ln>
        </p:spPr>
        <p:txBody>
          <a:bodyPr/>
          <a:lstStyle/>
          <a:p>
            <a:endParaRPr lang="zh-CN" altLang="en-US" sz="4000">
              <a:solidFill>
                <a:schemeClr val="bg1">
                  <a:lumMod val="50000"/>
                </a:schemeClr>
              </a:solidFill>
            </a:endParaRPr>
          </a:p>
        </p:txBody>
      </p:sp>
      <p:sp>
        <p:nvSpPr>
          <p:cNvPr id="7" name="Oval 16"/>
          <p:cNvSpPr>
            <a:spLocks noChangeArrowheads="1"/>
          </p:cNvSpPr>
          <p:nvPr/>
        </p:nvSpPr>
        <p:spPr bwMode="auto">
          <a:xfrm>
            <a:off x="1575269" y="3265927"/>
            <a:ext cx="466832" cy="466976"/>
          </a:xfrm>
          <a:prstGeom prst="ellipse">
            <a:avLst/>
          </a:prstGeom>
          <a:solidFill>
            <a:srgbClr val="8DC48A"/>
          </a:solidFill>
          <a:ln>
            <a:noFill/>
          </a:ln>
        </p:spPr>
        <p:txBody>
          <a:bodyPr/>
          <a:lstStyle/>
          <a:p>
            <a:endParaRPr lang="zh-CN" altLang="en-US" sz="4000">
              <a:solidFill>
                <a:schemeClr val="bg1">
                  <a:lumMod val="50000"/>
                </a:schemeClr>
              </a:solidFill>
            </a:endParaRPr>
          </a:p>
        </p:txBody>
      </p:sp>
      <p:sp>
        <p:nvSpPr>
          <p:cNvPr id="9" name="Oval 17"/>
          <p:cNvSpPr>
            <a:spLocks noChangeArrowheads="1"/>
          </p:cNvSpPr>
          <p:nvPr/>
        </p:nvSpPr>
        <p:spPr bwMode="auto">
          <a:xfrm>
            <a:off x="1575269" y="4309755"/>
            <a:ext cx="466832" cy="462398"/>
          </a:xfrm>
          <a:prstGeom prst="ellipse">
            <a:avLst/>
          </a:prstGeom>
          <a:solidFill>
            <a:srgbClr val="8DC48A"/>
          </a:solidFill>
          <a:ln>
            <a:noFill/>
          </a:ln>
        </p:spPr>
        <p:txBody>
          <a:bodyPr/>
          <a:lstStyle/>
          <a:p>
            <a:endParaRPr lang="zh-CN" altLang="en-US" sz="4000">
              <a:solidFill>
                <a:schemeClr val="bg1">
                  <a:lumMod val="50000"/>
                </a:schemeClr>
              </a:solidFill>
            </a:endParaRPr>
          </a:p>
        </p:txBody>
      </p:sp>
      <p:sp>
        <p:nvSpPr>
          <p:cNvPr id="10" name="Oval 18"/>
          <p:cNvSpPr>
            <a:spLocks noChangeArrowheads="1"/>
          </p:cNvSpPr>
          <p:nvPr/>
        </p:nvSpPr>
        <p:spPr bwMode="auto">
          <a:xfrm>
            <a:off x="1575269" y="5337559"/>
            <a:ext cx="466832" cy="466976"/>
          </a:xfrm>
          <a:prstGeom prst="ellipse">
            <a:avLst/>
          </a:prstGeom>
          <a:solidFill>
            <a:srgbClr val="8DC48A"/>
          </a:solidFill>
          <a:ln>
            <a:noFill/>
          </a:ln>
        </p:spPr>
        <p:txBody>
          <a:bodyPr/>
          <a:lstStyle/>
          <a:p>
            <a:endParaRPr lang="zh-CN" altLang="en-US" sz="4000">
              <a:solidFill>
                <a:schemeClr val="bg1">
                  <a:lumMod val="50000"/>
                </a:schemeClr>
              </a:solidFill>
            </a:endParaRPr>
          </a:p>
        </p:txBody>
      </p:sp>
      <p:grpSp>
        <p:nvGrpSpPr>
          <p:cNvPr id="14" name="Group 25"/>
          <p:cNvGrpSpPr/>
          <p:nvPr/>
        </p:nvGrpSpPr>
        <p:grpSpPr bwMode="auto">
          <a:xfrm>
            <a:off x="1737747" y="5468038"/>
            <a:ext cx="141880" cy="210597"/>
            <a:chOff x="0" y="0"/>
            <a:chExt cx="85" cy="127"/>
          </a:xfrm>
        </p:grpSpPr>
        <p:sp>
          <p:nvSpPr>
            <p:cNvPr id="15" name="Freeform 26"/>
            <p:cNvSpPr>
              <a:spLocks noEditPoints="1"/>
            </p:cNvSpPr>
            <p:nvPr/>
          </p:nvSpPr>
          <p:spPr bwMode="auto">
            <a:xfrm>
              <a:off x="0" y="47"/>
              <a:ext cx="85" cy="80"/>
            </a:xfrm>
            <a:custGeom>
              <a:avLst/>
              <a:gdLst>
                <a:gd name="T0" fmla="*/ 34 w 36"/>
                <a:gd name="T1" fmla="*/ 0 h 34"/>
                <a:gd name="T2" fmla="*/ 2 w 36"/>
                <a:gd name="T3" fmla="*/ 0 h 34"/>
                <a:gd name="T4" fmla="*/ 1 w 36"/>
                <a:gd name="T5" fmla="*/ 0 h 34"/>
                <a:gd name="T6" fmla="*/ 0 w 36"/>
                <a:gd name="T7" fmla="*/ 1 h 34"/>
                <a:gd name="T8" fmla="*/ 0 w 36"/>
                <a:gd name="T9" fmla="*/ 6 h 34"/>
                <a:gd name="T10" fmla="*/ 0 w 36"/>
                <a:gd name="T11" fmla="*/ 32 h 34"/>
                <a:gd name="T12" fmla="*/ 2 w 36"/>
                <a:gd name="T13" fmla="*/ 34 h 34"/>
                <a:gd name="T14" fmla="*/ 34 w 36"/>
                <a:gd name="T15" fmla="*/ 34 h 34"/>
                <a:gd name="T16" fmla="*/ 36 w 36"/>
                <a:gd name="T17" fmla="*/ 32 h 34"/>
                <a:gd name="T18" fmla="*/ 36 w 36"/>
                <a:gd name="T19" fmla="*/ 1 h 34"/>
                <a:gd name="T20" fmla="*/ 34 w 36"/>
                <a:gd name="T21" fmla="*/ 0 h 34"/>
                <a:gd name="T22" fmla="*/ 8 w 36"/>
                <a:gd name="T23" fmla="*/ 7 h 34"/>
                <a:gd name="T24" fmla="*/ 11 w 36"/>
                <a:gd name="T25" fmla="*/ 7 h 34"/>
                <a:gd name="T26" fmla="*/ 11 w 36"/>
                <a:gd name="T27" fmla="*/ 26 h 34"/>
                <a:gd name="T28" fmla="*/ 8 w 36"/>
                <a:gd name="T29" fmla="*/ 26 h 34"/>
                <a:gd name="T30" fmla="*/ 8 w 36"/>
                <a:gd name="T31" fmla="*/ 7 h 34"/>
                <a:gd name="T32" fmla="*/ 16 w 36"/>
                <a:gd name="T33" fmla="*/ 7 h 34"/>
                <a:gd name="T34" fmla="*/ 20 w 36"/>
                <a:gd name="T35" fmla="*/ 7 h 34"/>
                <a:gd name="T36" fmla="*/ 20 w 36"/>
                <a:gd name="T37" fmla="*/ 26 h 34"/>
                <a:gd name="T38" fmla="*/ 16 w 36"/>
                <a:gd name="T39" fmla="*/ 26 h 34"/>
                <a:gd name="T40" fmla="*/ 16 w 36"/>
                <a:gd name="T41" fmla="*/ 7 h 34"/>
                <a:gd name="T42" fmla="*/ 28 w 36"/>
                <a:gd name="T43" fmla="*/ 26 h 34"/>
                <a:gd name="T44" fmla="*/ 25 w 36"/>
                <a:gd name="T45" fmla="*/ 26 h 34"/>
                <a:gd name="T46" fmla="*/ 25 w 36"/>
                <a:gd name="T47" fmla="*/ 7 h 34"/>
                <a:gd name="T48" fmla="*/ 28 w 36"/>
                <a:gd name="T49" fmla="*/ 7 h 34"/>
                <a:gd name="T50" fmla="*/ 28 w 36"/>
                <a:gd name="T51"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34">
                  <a:moveTo>
                    <a:pt x="34" y="0"/>
                  </a:moveTo>
                  <a:cubicBezTo>
                    <a:pt x="2" y="0"/>
                    <a:pt x="2" y="0"/>
                    <a:pt x="2" y="0"/>
                  </a:cubicBezTo>
                  <a:cubicBezTo>
                    <a:pt x="2" y="0"/>
                    <a:pt x="2" y="0"/>
                    <a:pt x="1" y="0"/>
                  </a:cubicBezTo>
                  <a:cubicBezTo>
                    <a:pt x="1" y="0"/>
                    <a:pt x="0" y="1"/>
                    <a:pt x="0" y="1"/>
                  </a:cubicBezTo>
                  <a:cubicBezTo>
                    <a:pt x="0" y="6"/>
                    <a:pt x="0" y="6"/>
                    <a:pt x="0" y="6"/>
                  </a:cubicBezTo>
                  <a:cubicBezTo>
                    <a:pt x="0" y="32"/>
                    <a:pt x="0" y="32"/>
                    <a:pt x="0" y="32"/>
                  </a:cubicBezTo>
                  <a:cubicBezTo>
                    <a:pt x="0" y="33"/>
                    <a:pt x="1" y="34"/>
                    <a:pt x="2" y="34"/>
                  </a:cubicBezTo>
                  <a:cubicBezTo>
                    <a:pt x="34" y="34"/>
                    <a:pt x="34" y="34"/>
                    <a:pt x="34" y="34"/>
                  </a:cubicBezTo>
                  <a:cubicBezTo>
                    <a:pt x="35" y="34"/>
                    <a:pt x="36" y="33"/>
                    <a:pt x="36" y="32"/>
                  </a:cubicBezTo>
                  <a:cubicBezTo>
                    <a:pt x="36" y="1"/>
                    <a:pt x="36" y="1"/>
                    <a:pt x="36" y="1"/>
                  </a:cubicBezTo>
                  <a:cubicBezTo>
                    <a:pt x="36" y="0"/>
                    <a:pt x="35" y="0"/>
                    <a:pt x="34" y="0"/>
                  </a:cubicBezTo>
                  <a:close/>
                  <a:moveTo>
                    <a:pt x="8" y="7"/>
                  </a:moveTo>
                  <a:cubicBezTo>
                    <a:pt x="11" y="7"/>
                    <a:pt x="11" y="7"/>
                    <a:pt x="11" y="7"/>
                  </a:cubicBezTo>
                  <a:cubicBezTo>
                    <a:pt x="11" y="26"/>
                    <a:pt x="11" y="26"/>
                    <a:pt x="11" y="26"/>
                  </a:cubicBezTo>
                  <a:cubicBezTo>
                    <a:pt x="8" y="26"/>
                    <a:pt x="8" y="26"/>
                    <a:pt x="8" y="26"/>
                  </a:cubicBezTo>
                  <a:lnTo>
                    <a:pt x="8" y="7"/>
                  </a:lnTo>
                  <a:close/>
                  <a:moveTo>
                    <a:pt x="16" y="7"/>
                  </a:moveTo>
                  <a:cubicBezTo>
                    <a:pt x="20" y="7"/>
                    <a:pt x="20" y="7"/>
                    <a:pt x="20" y="7"/>
                  </a:cubicBezTo>
                  <a:cubicBezTo>
                    <a:pt x="20" y="26"/>
                    <a:pt x="20" y="26"/>
                    <a:pt x="20" y="26"/>
                  </a:cubicBezTo>
                  <a:cubicBezTo>
                    <a:pt x="16" y="26"/>
                    <a:pt x="16" y="26"/>
                    <a:pt x="16" y="26"/>
                  </a:cubicBezTo>
                  <a:lnTo>
                    <a:pt x="16" y="7"/>
                  </a:lnTo>
                  <a:close/>
                  <a:moveTo>
                    <a:pt x="28" y="26"/>
                  </a:moveTo>
                  <a:cubicBezTo>
                    <a:pt x="25" y="26"/>
                    <a:pt x="25" y="26"/>
                    <a:pt x="25" y="26"/>
                  </a:cubicBezTo>
                  <a:cubicBezTo>
                    <a:pt x="25" y="7"/>
                    <a:pt x="25" y="7"/>
                    <a:pt x="25" y="7"/>
                  </a:cubicBezTo>
                  <a:cubicBezTo>
                    <a:pt x="28" y="7"/>
                    <a:pt x="28" y="7"/>
                    <a:pt x="28" y="7"/>
                  </a:cubicBezTo>
                  <a:lnTo>
                    <a:pt x="28"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a:solidFill>
                  <a:schemeClr val="bg1">
                    <a:lumMod val="50000"/>
                  </a:schemeClr>
                </a:solidFill>
              </a:endParaRPr>
            </a:p>
          </p:txBody>
        </p:sp>
        <p:sp>
          <p:nvSpPr>
            <p:cNvPr id="16" name="Freeform 27"/>
            <p:cNvSpPr/>
            <p:nvPr/>
          </p:nvSpPr>
          <p:spPr bwMode="auto">
            <a:xfrm>
              <a:off x="0" y="0"/>
              <a:ext cx="85" cy="33"/>
            </a:xfrm>
            <a:custGeom>
              <a:avLst/>
              <a:gdLst>
                <a:gd name="T0" fmla="*/ 34 w 36"/>
                <a:gd name="T1" fmla="*/ 14 h 14"/>
                <a:gd name="T2" fmla="*/ 36 w 36"/>
                <a:gd name="T3" fmla="*/ 12 h 14"/>
                <a:gd name="T4" fmla="*/ 36 w 36"/>
                <a:gd name="T5" fmla="*/ 7 h 14"/>
                <a:gd name="T6" fmla="*/ 34 w 36"/>
                <a:gd name="T7" fmla="*/ 5 h 14"/>
                <a:gd name="T8" fmla="*/ 26 w 36"/>
                <a:gd name="T9" fmla="*/ 5 h 14"/>
                <a:gd name="T10" fmla="*/ 25 w 36"/>
                <a:gd name="T11" fmla="*/ 4 h 14"/>
                <a:gd name="T12" fmla="*/ 25 w 36"/>
                <a:gd name="T13" fmla="*/ 1 h 14"/>
                <a:gd name="T14" fmla="*/ 23 w 36"/>
                <a:gd name="T15" fmla="*/ 0 h 14"/>
                <a:gd name="T16" fmla="*/ 13 w 36"/>
                <a:gd name="T17" fmla="*/ 0 h 14"/>
                <a:gd name="T18" fmla="*/ 12 w 36"/>
                <a:gd name="T19" fmla="*/ 1 h 14"/>
                <a:gd name="T20" fmla="*/ 12 w 36"/>
                <a:gd name="T21" fmla="*/ 4 h 14"/>
                <a:gd name="T22" fmla="*/ 10 w 36"/>
                <a:gd name="T23" fmla="*/ 5 h 14"/>
                <a:gd name="T24" fmla="*/ 2 w 36"/>
                <a:gd name="T25" fmla="*/ 5 h 14"/>
                <a:gd name="T26" fmla="*/ 0 w 36"/>
                <a:gd name="T27" fmla="*/ 7 h 14"/>
                <a:gd name="T28" fmla="*/ 0 w 36"/>
                <a:gd name="T29" fmla="*/ 12 h 14"/>
                <a:gd name="T30" fmla="*/ 2 w 36"/>
                <a:gd name="T31" fmla="*/ 14 h 14"/>
                <a:gd name="T32" fmla="*/ 34 w 36"/>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14">
                  <a:moveTo>
                    <a:pt x="34" y="14"/>
                  </a:moveTo>
                  <a:cubicBezTo>
                    <a:pt x="35" y="14"/>
                    <a:pt x="36" y="13"/>
                    <a:pt x="36" y="12"/>
                  </a:cubicBezTo>
                  <a:cubicBezTo>
                    <a:pt x="36" y="7"/>
                    <a:pt x="36" y="7"/>
                    <a:pt x="36" y="7"/>
                  </a:cubicBezTo>
                  <a:cubicBezTo>
                    <a:pt x="36" y="6"/>
                    <a:pt x="35" y="5"/>
                    <a:pt x="34" y="5"/>
                  </a:cubicBezTo>
                  <a:cubicBezTo>
                    <a:pt x="26" y="5"/>
                    <a:pt x="26" y="5"/>
                    <a:pt x="26" y="5"/>
                  </a:cubicBezTo>
                  <a:cubicBezTo>
                    <a:pt x="25" y="5"/>
                    <a:pt x="25" y="5"/>
                    <a:pt x="25" y="4"/>
                  </a:cubicBezTo>
                  <a:cubicBezTo>
                    <a:pt x="25" y="1"/>
                    <a:pt x="25" y="1"/>
                    <a:pt x="25" y="1"/>
                  </a:cubicBezTo>
                  <a:cubicBezTo>
                    <a:pt x="25" y="0"/>
                    <a:pt x="24" y="0"/>
                    <a:pt x="23" y="0"/>
                  </a:cubicBezTo>
                  <a:cubicBezTo>
                    <a:pt x="13" y="0"/>
                    <a:pt x="13" y="0"/>
                    <a:pt x="13" y="0"/>
                  </a:cubicBezTo>
                  <a:cubicBezTo>
                    <a:pt x="12" y="0"/>
                    <a:pt x="12" y="0"/>
                    <a:pt x="12" y="1"/>
                  </a:cubicBezTo>
                  <a:cubicBezTo>
                    <a:pt x="12" y="4"/>
                    <a:pt x="12" y="4"/>
                    <a:pt x="12" y="4"/>
                  </a:cubicBezTo>
                  <a:cubicBezTo>
                    <a:pt x="12" y="5"/>
                    <a:pt x="11" y="5"/>
                    <a:pt x="10" y="5"/>
                  </a:cubicBezTo>
                  <a:cubicBezTo>
                    <a:pt x="2" y="5"/>
                    <a:pt x="2" y="5"/>
                    <a:pt x="2" y="5"/>
                  </a:cubicBezTo>
                  <a:cubicBezTo>
                    <a:pt x="1" y="5"/>
                    <a:pt x="0" y="6"/>
                    <a:pt x="0" y="7"/>
                  </a:cubicBezTo>
                  <a:cubicBezTo>
                    <a:pt x="0" y="12"/>
                    <a:pt x="0" y="12"/>
                    <a:pt x="0" y="12"/>
                  </a:cubicBezTo>
                  <a:cubicBezTo>
                    <a:pt x="0" y="13"/>
                    <a:pt x="1" y="14"/>
                    <a:pt x="2" y="14"/>
                  </a:cubicBezTo>
                  <a:lnTo>
                    <a:pt x="34"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a:solidFill>
                  <a:schemeClr val="bg1">
                    <a:lumMod val="50000"/>
                  </a:schemeClr>
                </a:solidFill>
              </a:endParaRPr>
            </a:p>
          </p:txBody>
        </p:sp>
      </p:grpSp>
      <p:grpSp>
        <p:nvGrpSpPr>
          <p:cNvPr id="17" name="Group 28"/>
          <p:cNvGrpSpPr/>
          <p:nvPr/>
        </p:nvGrpSpPr>
        <p:grpSpPr bwMode="auto">
          <a:xfrm>
            <a:off x="1698842" y="4440234"/>
            <a:ext cx="219686" cy="178549"/>
            <a:chOff x="0" y="0"/>
            <a:chExt cx="132" cy="109"/>
          </a:xfrm>
        </p:grpSpPr>
        <p:sp>
          <p:nvSpPr>
            <p:cNvPr id="18" name="Freeform 29"/>
            <p:cNvSpPr/>
            <p:nvPr/>
          </p:nvSpPr>
          <p:spPr bwMode="auto">
            <a:xfrm>
              <a:off x="83" y="38"/>
              <a:ext cx="49" cy="71"/>
            </a:xfrm>
            <a:custGeom>
              <a:avLst/>
              <a:gdLst>
                <a:gd name="T0" fmla="*/ 21 w 21"/>
                <a:gd name="T1" fmla="*/ 15 h 30"/>
                <a:gd name="T2" fmla="*/ 5 w 21"/>
                <a:gd name="T3" fmla="*/ 30 h 30"/>
                <a:gd name="T4" fmla="*/ 0 w 21"/>
                <a:gd name="T5" fmla="*/ 29 h 30"/>
                <a:gd name="T6" fmla="*/ 14 w 21"/>
                <a:gd name="T7" fmla="*/ 9 h 30"/>
                <a:gd name="T8" fmla="*/ 12 w 21"/>
                <a:gd name="T9" fmla="*/ 0 h 30"/>
                <a:gd name="T10" fmla="*/ 21 w 21"/>
                <a:gd name="T11" fmla="*/ 15 h 30"/>
              </a:gdLst>
              <a:ahLst/>
              <a:cxnLst>
                <a:cxn ang="0">
                  <a:pos x="T0" y="T1"/>
                </a:cxn>
                <a:cxn ang="0">
                  <a:pos x="T2" y="T3"/>
                </a:cxn>
                <a:cxn ang="0">
                  <a:pos x="T4" y="T5"/>
                </a:cxn>
                <a:cxn ang="0">
                  <a:pos x="T6" y="T7"/>
                </a:cxn>
                <a:cxn ang="0">
                  <a:pos x="T8" y="T9"/>
                </a:cxn>
                <a:cxn ang="0">
                  <a:pos x="T10" y="T11"/>
                </a:cxn>
              </a:cxnLst>
              <a:rect l="0" t="0" r="r" b="b"/>
              <a:pathLst>
                <a:path w="21" h="30">
                  <a:moveTo>
                    <a:pt x="21" y="15"/>
                  </a:moveTo>
                  <a:cubicBezTo>
                    <a:pt x="21" y="23"/>
                    <a:pt x="14" y="30"/>
                    <a:pt x="5" y="30"/>
                  </a:cubicBezTo>
                  <a:cubicBezTo>
                    <a:pt x="4" y="30"/>
                    <a:pt x="2" y="30"/>
                    <a:pt x="0" y="29"/>
                  </a:cubicBezTo>
                  <a:cubicBezTo>
                    <a:pt x="8" y="26"/>
                    <a:pt x="14" y="18"/>
                    <a:pt x="14" y="9"/>
                  </a:cubicBezTo>
                  <a:cubicBezTo>
                    <a:pt x="14" y="6"/>
                    <a:pt x="13" y="3"/>
                    <a:pt x="12" y="0"/>
                  </a:cubicBezTo>
                  <a:cubicBezTo>
                    <a:pt x="17" y="3"/>
                    <a:pt x="21" y="8"/>
                    <a:pt x="21"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a:solidFill>
                  <a:schemeClr val="bg1">
                    <a:lumMod val="50000"/>
                  </a:schemeClr>
                </a:solidFill>
              </a:endParaRPr>
            </a:p>
          </p:txBody>
        </p:sp>
        <p:sp>
          <p:nvSpPr>
            <p:cNvPr id="19" name="Freeform 30"/>
            <p:cNvSpPr>
              <a:spLocks noEditPoints="1"/>
            </p:cNvSpPr>
            <p:nvPr/>
          </p:nvSpPr>
          <p:spPr bwMode="auto">
            <a:xfrm>
              <a:off x="0" y="0"/>
              <a:ext cx="109" cy="109"/>
            </a:xfrm>
            <a:custGeom>
              <a:avLst/>
              <a:gdLst>
                <a:gd name="T0" fmla="*/ 45 w 46"/>
                <a:gd name="T1" fmla="*/ 15 h 46"/>
                <a:gd name="T2" fmla="*/ 35 w 46"/>
                <a:gd name="T3" fmla="*/ 4 h 46"/>
                <a:gd name="T4" fmla="*/ 35 w 46"/>
                <a:gd name="T5" fmla="*/ 4 h 46"/>
                <a:gd name="T6" fmla="*/ 23 w 46"/>
                <a:gd name="T7" fmla="*/ 0 h 46"/>
                <a:gd name="T8" fmla="*/ 4 w 46"/>
                <a:gd name="T9" fmla="*/ 10 h 46"/>
                <a:gd name="T10" fmla="*/ 0 w 46"/>
                <a:gd name="T11" fmla="*/ 23 h 46"/>
                <a:gd name="T12" fmla="*/ 5 w 46"/>
                <a:gd name="T13" fmla="*/ 37 h 46"/>
                <a:gd name="T14" fmla="*/ 9 w 46"/>
                <a:gd name="T15" fmla="*/ 42 h 46"/>
                <a:gd name="T16" fmla="*/ 14 w 46"/>
                <a:gd name="T17" fmla="*/ 44 h 46"/>
                <a:gd name="T18" fmla="*/ 14 w 46"/>
                <a:gd name="T19" fmla="*/ 44 h 46"/>
                <a:gd name="T20" fmla="*/ 23 w 46"/>
                <a:gd name="T21" fmla="*/ 46 h 46"/>
                <a:gd name="T22" fmla="*/ 32 w 46"/>
                <a:gd name="T23" fmla="*/ 44 h 46"/>
                <a:gd name="T24" fmla="*/ 36 w 46"/>
                <a:gd name="T25" fmla="*/ 42 h 46"/>
                <a:gd name="T26" fmla="*/ 42 w 46"/>
                <a:gd name="T27" fmla="*/ 36 h 46"/>
                <a:gd name="T28" fmla="*/ 46 w 46"/>
                <a:gd name="T29" fmla="*/ 26 h 46"/>
                <a:gd name="T30" fmla="*/ 46 w 46"/>
                <a:gd name="T31" fmla="*/ 26 h 46"/>
                <a:gd name="T32" fmla="*/ 46 w 46"/>
                <a:gd name="T33" fmla="*/ 23 h 46"/>
                <a:gd name="T34" fmla="*/ 45 w 46"/>
                <a:gd name="T35" fmla="*/ 15 h 46"/>
                <a:gd name="T36" fmla="*/ 31 w 46"/>
                <a:gd name="T37" fmla="*/ 11 h 46"/>
                <a:gd name="T38" fmla="*/ 35 w 46"/>
                <a:gd name="T39" fmla="*/ 15 h 46"/>
                <a:gd name="T40" fmla="*/ 35 w 46"/>
                <a:gd name="T41" fmla="*/ 15 h 46"/>
                <a:gd name="T42" fmla="*/ 31 w 46"/>
                <a:gd name="T43" fmla="*/ 19 h 46"/>
                <a:gd name="T44" fmla="*/ 27 w 46"/>
                <a:gd name="T45" fmla="*/ 15 h 46"/>
                <a:gd name="T46" fmla="*/ 31 w 46"/>
                <a:gd name="T47" fmla="*/ 11 h 46"/>
                <a:gd name="T48" fmla="*/ 31 w 46"/>
                <a:gd name="T49" fmla="*/ 11 h 46"/>
                <a:gd name="T50" fmla="*/ 15 w 46"/>
                <a:gd name="T51" fmla="*/ 36 h 46"/>
                <a:gd name="T52" fmla="*/ 11 w 46"/>
                <a:gd name="T53" fmla="*/ 32 h 46"/>
                <a:gd name="T54" fmla="*/ 15 w 46"/>
                <a:gd name="T55" fmla="*/ 28 h 46"/>
                <a:gd name="T56" fmla="*/ 19 w 46"/>
                <a:gd name="T57" fmla="*/ 32 h 46"/>
                <a:gd name="T58" fmla="*/ 15 w 46"/>
                <a:gd name="T59" fmla="*/ 36 h 46"/>
                <a:gd name="T60" fmla="*/ 15 w 46"/>
                <a:gd name="T61" fmla="*/ 19 h 46"/>
                <a:gd name="T62" fmla="*/ 11 w 46"/>
                <a:gd name="T63" fmla="*/ 15 h 46"/>
                <a:gd name="T64" fmla="*/ 15 w 46"/>
                <a:gd name="T65" fmla="*/ 11 h 46"/>
                <a:gd name="T66" fmla="*/ 19 w 46"/>
                <a:gd name="T67" fmla="*/ 15 h 46"/>
                <a:gd name="T68" fmla="*/ 15 w 46"/>
                <a:gd name="T69" fmla="*/ 19 h 46"/>
                <a:gd name="T70" fmla="*/ 20 w 46"/>
                <a:gd name="T71" fmla="*/ 23 h 46"/>
                <a:gd name="T72" fmla="*/ 22 w 46"/>
                <a:gd name="T73" fmla="*/ 21 h 46"/>
                <a:gd name="T74" fmla="*/ 23 w 46"/>
                <a:gd name="T75" fmla="*/ 21 h 46"/>
                <a:gd name="T76" fmla="*/ 26 w 46"/>
                <a:gd name="T77" fmla="*/ 23 h 46"/>
                <a:gd name="T78" fmla="*/ 25 w 46"/>
                <a:gd name="T79" fmla="*/ 25 h 46"/>
                <a:gd name="T80" fmla="*/ 23 w 46"/>
                <a:gd name="T81" fmla="*/ 26 h 46"/>
                <a:gd name="T82" fmla="*/ 20 w 46"/>
                <a:gd name="T83" fmla="*/ 23 h 46"/>
                <a:gd name="T84" fmla="*/ 31 w 46"/>
                <a:gd name="T85" fmla="*/ 36 h 46"/>
                <a:gd name="T86" fmla="*/ 27 w 46"/>
                <a:gd name="T87" fmla="*/ 32 h 46"/>
                <a:gd name="T88" fmla="*/ 31 w 46"/>
                <a:gd name="T89" fmla="*/ 28 h 46"/>
                <a:gd name="T90" fmla="*/ 35 w 46"/>
                <a:gd name="T91" fmla="*/ 32 h 46"/>
                <a:gd name="T92" fmla="*/ 31 w 46"/>
                <a:gd name="T93" fmla="*/ 3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 h="46">
                  <a:moveTo>
                    <a:pt x="45" y="15"/>
                  </a:moveTo>
                  <a:cubicBezTo>
                    <a:pt x="43" y="10"/>
                    <a:pt x="39" y="6"/>
                    <a:pt x="35" y="4"/>
                  </a:cubicBezTo>
                  <a:cubicBezTo>
                    <a:pt x="35" y="4"/>
                    <a:pt x="35" y="4"/>
                    <a:pt x="35" y="4"/>
                  </a:cubicBezTo>
                  <a:cubicBezTo>
                    <a:pt x="31" y="2"/>
                    <a:pt x="27" y="0"/>
                    <a:pt x="23" y="0"/>
                  </a:cubicBezTo>
                  <a:cubicBezTo>
                    <a:pt x="15" y="0"/>
                    <a:pt x="8" y="4"/>
                    <a:pt x="4" y="10"/>
                  </a:cubicBezTo>
                  <a:cubicBezTo>
                    <a:pt x="2" y="14"/>
                    <a:pt x="0" y="19"/>
                    <a:pt x="0" y="23"/>
                  </a:cubicBezTo>
                  <a:cubicBezTo>
                    <a:pt x="0" y="29"/>
                    <a:pt x="2" y="33"/>
                    <a:pt x="5" y="37"/>
                  </a:cubicBezTo>
                  <a:cubicBezTo>
                    <a:pt x="6" y="39"/>
                    <a:pt x="8" y="40"/>
                    <a:pt x="9" y="42"/>
                  </a:cubicBezTo>
                  <a:cubicBezTo>
                    <a:pt x="11" y="43"/>
                    <a:pt x="12" y="44"/>
                    <a:pt x="14" y="44"/>
                  </a:cubicBezTo>
                  <a:cubicBezTo>
                    <a:pt x="14" y="44"/>
                    <a:pt x="14" y="44"/>
                    <a:pt x="14" y="44"/>
                  </a:cubicBezTo>
                  <a:cubicBezTo>
                    <a:pt x="17" y="46"/>
                    <a:pt x="20" y="46"/>
                    <a:pt x="23" y="46"/>
                  </a:cubicBezTo>
                  <a:cubicBezTo>
                    <a:pt x="26" y="46"/>
                    <a:pt x="30" y="46"/>
                    <a:pt x="32" y="44"/>
                  </a:cubicBezTo>
                  <a:cubicBezTo>
                    <a:pt x="34" y="44"/>
                    <a:pt x="35" y="43"/>
                    <a:pt x="36" y="42"/>
                  </a:cubicBezTo>
                  <a:cubicBezTo>
                    <a:pt x="38" y="41"/>
                    <a:pt x="40" y="39"/>
                    <a:pt x="42" y="36"/>
                  </a:cubicBezTo>
                  <a:cubicBezTo>
                    <a:pt x="44" y="33"/>
                    <a:pt x="45" y="30"/>
                    <a:pt x="46" y="26"/>
                  </a:cubicBezTo>
                  <a:cubicBezTo>
                    <a:pt x="46" y="26"/>
                    <a:pt x="46" y="26"/>
                    <a:pt x="46" y="26"/>
                  </a:cubicBezTo>
                  <a:cubicBezTo>
                    <a:pt x="46" y="25"/>
                    <a:pt x="46" y="24"/>
                    <a:pt x="46" y="23"/>
                  </a:cubicBezTo>
                  <a:cubicBezTo>
                    <a:pt x="46" y="21"/>
                    <a:pt x="45" y="18"/>
                    <a:pt x="45" y="15"/>
                  </a:cubicBezTo>
                  <a:close/>
                  <a:moveTo>
                    <a:pt x="31" y="11"/>
                  </a:moveTo>
                  <a:cubicBezTo>
                    <a:pt x="34" y="11"/>
                    <a:pt x="35" y="13"/>
                    <a:pt x="35" y="15"/>
                  </a:cubicBezTo>
                  <a:cubicBezTo>
                    <a:pt x="35" y="15"/>
                    <a:pt x="35" y="15"/>
                    <a:pt x="35" y="15"/>
                  </a:cubicBezTo>
                  <a:cubicBezTo>
                    <a:pt x="35" y="17"/>
                    <a:pt x="33" y="19"/>
                    <a:pt x="31" y="19"/>
                  </a:cubicBezTo>
                  <a:cubicBezTo>
                    <a:pt x="29" y="19"/>
                    <a:pt x="27" y="17"/>
                    <a:pt x="27" y="15"/>
                  </a:cubicBezTo>
                  <a:cubicBezTo>
                    <a:pt x="27" y="13"/>
                    <a:pt x="29" y="11"/>
                    <a:pt x="31" y="11"/>
                  </a:cubicBezTo>
                  <a:cubicBezTo>
                    <a:pt x="31" y="11"/>
                    <a:pt x="31" y="11"/>
                    <a:pt x="31" y="11"/>
                  </a:cubicBezTo>
                  <a:close/>
                  <a:moveTo>
                    <a:pt x="15" y="36"/>
                  </a:moveTo>
                  <a:cubicBezTo>
                    <a:pt x="12" y="36"/>
                    <a:pt x="11" y="34"/>
                    <a:pt x="11" y="32"/>
                  </a:cubicBezTo>
                  <a:cubicBezTo>
                    <a:pt x="11" y="30"/>
                    <a:pt x="12" y="28"/>
                    <a:pt x="15" y="28"/>
                  </a:cubicBezTo>
                  <a:cubicBezTo>
                    <a:pt x="17" y="28"/>
                    <a:pt x="19" y="30"/>
                    <a:pt x="19" y="32"/>
                  </a:cubicBezTo>
                  <a:cubicBezTo>
                    <a:pt x="19" y="34"/>
                    <a:pt x="17" y="36"/>
                    <a:pt x="15" y="36"/>
                  </a:cubicBezTo>
                  <a:close/>
                  <a:moveTo>
                    <a:pt x="15" y="19"/>
                  </a:moveTo>
                  <a:cubicBezTo>
                    <a:pt x="12" y="19"/>
                    <a:pt x="11" y="17"/>
                    <a:pt x="11" y="15"/>
                  </a:cubicBezTo>
                  <a:cubicBezTo>
                    <a:pt x="11" y="13"/>
                    <a:pt x="12" y="11"/>
                    <a:pt x="15" y="11"/>
                  </a:cubicBezTo>
                  <a:cubicBezTo>
                    <a:pt x="17" y="11"/>
                    <a:pt x="19" y="13"/>
                    <a:pt x="19" y="15"/>
                  </a:cubicBezTo>
                  <a:cubicBezTo>
                    <a:pt x="19" y="17"/>
                    <a:pt x="17" y="19"/>
                    <a:pt x="15" y="19"/>
                  </a:cubicBezTo>
                  <a:close/>
                  <a:moveTo>
                    <a:pt x="20" y="23"/>
                  </a:moveTo>
                  <a:cubicBezTo>
                    <a:pt x="20" y="22"/>
                    <a:pt x="21" y="21"/>
                    <a:pt x="22" y="21"/>
                  </a:cubicBezTo>
                  <a:cubicBezTo>
                    <a:pt x="22" y="21"/>
                    <a:pt x="23" y="21"/>
                    <a:pt x="23" y="21"/>
                  </a:cubicBezTo>
                  <a:cubicBezTo>
                    <a:pt x="25" y="21"/>
                    <a:pt x="26" y="22"/>
                    <a:pt x="26" y="23"/>
                  </a:cubicBezTo>
                  <a:cubicBezTo>
                    <a:pt x="26" y="24"/>
                    <a:pt x="26" y="24"/>
                    <a:pt x="25" y="25"/>
                  </a:cubicBezTo>
                  <a:cubicBezTo>
                    <a:pt x="25" y="26"/>
                    <a:pt x="24" y="26"/>
                    <a:pt x="23" y="26"/>
                  </a:cubicBezTo>
                  <a:cubicBezTo>
                    <a:pt x="22" y="26"/>
                    <a:pt x="20" y="25"/>
                    <a:pt x="20" y="23"/>
                  </a:cubicBezTo>
                  <a:close/>
                  <a:moveTo>
                    <a:pt x="31" y="36"/>
                  </a:moveTo>
                  <a:cubicBezTo>
                    <a:pt x="29" y="36"/>
                    <a:pt x="27" y="34"/>
                    <a:pt x="27" y="32"/>
                  </a:cubicBezTo>
                  <a:cubicBezTo>
                    <a:pt x="27" y="30"/>
                    <a:pt x="29" y="28"/>
                    <a:pt x="31" y="28"/>
                  </a:cubicBezTo>
                  <a:cubicBezTo>
                    <a:pt x="34" y="28"/>
                    <a:pt x="35" y="30"/>
                    <a:pt x="35" y="32"/>
                  </a:cubicBezTo>
                  <a:cubicBezTo>
                    <a:pt x="35" y="34"/>
                    <a:pt x="34" y="36"/>
                    <a:pt x="3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a:solidFill>
                  <a:schemeClr val="bg1">
                    <a:lumMod val="50000"/>
                  </a:schemeClr>
                </a:solidFill>
              </a:endParaRPr>
            </a:p>
          </p:txBody>
        </p:sp>
      </p:grpSp>
      <p:sp>
        <p:nvSpPr>
          <p:cNvPr id="20" name="Freeform 31"/>
          <p:cNvSpPr>
            <a:spLocks noEditPoints="1"/>
          </p:cNvSpPr>
          <p:nvPr/>
        </p:nvSpPr>
        <p:spPr bwMode="auto">
          <a:xfrm>
            <a:off x="1701133" y="3423872"/>
            <a:ext cx="215109" cy="183128"/>
          </a:xfrm>
          <a:custGeom>
            <a:avLst/>
            <a:gdLst>
              <a:gd name="T0" fmla="*/ 52 w 54"/>
              <a:gd name="T1" fmla="*/ 0 h 47"/>
              <a:gd name="T2" fmla="*/ 11 w 54"/>
              <a:gd name="T3" fmla="*/ 0 h 47"/>
              <a:gd name="T4" fmla="*/ 9 w 54"/>
              <a:gd name="T5" fmla="*/ 2 h 47"/>
              <a:gd name="T6" fmla="*/ 9 w 54"/>
              <a:gd name="T7" fmla="*/ 4 h 47"/>
              <a:gd name="T8" fmla="*/ 9 w 54"/>
              <a:gd name="T9" fmla="*/ 5 h 47"/>
              <a:gd name="T10" fmla="*/ 9 w 54"/>
              <a:gd name="T11" fmla="*/ 6 h 47"/>
              <a:gd name="T12" fmla="*/ 9 w 54"/>
              <a:gd name="T13" fmla="*/ 9 h 47"/>
              <a:gd name="T14" fmla="*/ 10 w 54"/>
              <a:gd name="T15" fmla="*/ 9 h 47"/>
              <a:gd name="T16" fmla="*/ 2 w 54"/>
              <a:gd name="T17" fmla="*/ 9 h 47"/>
              <a:gd name="T18" fmla="*/ 0 w 54"/>
              <a:gd name="T19" fmla="*/ 11 h 47"/>
              <a:gd name="T20" fmla="*/ 0 w 54"/>
              <a:gd name="T21" fmla="*/ 45 h 47"/>
              <a:gd name="T22" fmla="*/ 2 w 54"/>
              <a:gd name="T23" fmla="*/ 47 h 47"/>
              <a:gd name="T24" fmla="*/ 43 w 54"/>
              <a:gd name="T25" fmla="*/ 47 h 47"/>
              <a:gd name="T26" fmla="*/ 45 w 54"/>
              <a:gd name="T27" fmla="*/ 45 h 47"/>
              <a:gd name="T28" fmla="*/ 45 w 54"/>
              <a:gd name="T29" fmla="*/ 38 h 47"/>
              <a:gd name="T30" fmla="*/ 52 w 54"/>
              <a:gd name="T31" fmla="*/ 38 h 47"/>
              <a:gd name="T32" fmla="*/ 54 w 54"/>
              <a:gd name="T33" fmla="*/ 36 h 47"/>
              <a:gd name="T34" fmla="*/ 54 w 54"/>
              <a:gd name="T35" fmla="*/ 34 h 47"/>
              <a:gd name="T36" fmla="*/ 54 w 54"/>
              <a:gd name="T37" fmla="*/ 33 h 47"/>
              <a:gd name="T38" fmla="*/ 54 w 54"/>
              <a:gd name="T39" fmla="*/ 31 h 47"/>
              <a:gd name="T40" fmla="*/ 54 w 54"/>
              <a:gd name="T41" fmla="*/ 7 h 47"/>
              <a:gd name="T42" fmla="*/ 54 w 54"/>
              <a:gd name="T43" fmla="*/ 5 h 47"/>
              <a:gd name="T44" fmla="*/ 54 w 54"/>
              <a:gd name="T45" fmla="*/ 4 h 47"/>
              <a:gd name="T46" fmla="*/ 54 w 54"/>
              <a:gd name="T47" fmla="*/ 2 h 47"/>
              <a:gd name="T48" fmla="*/ 52 w 54"/>
              <a:gd name="T49" fmla="*/ 0 h 47"/>
              <a:gd name="T50" fmla="*/ 26 w 54"/>
              <a:gd name="T51" fmla="*/ 22 h 47"/>
              <a:gd name="T52" fmla="*/ 30 w 54"/>
              <a:gd name="T53" fmla="*/ 18 h 47"/>
              <a:gd name="T54" fmla="*/ 34 w 54"/>
              <a:gd name="T55" fmla="*/ 22 h 47"/>
              <a:gd name="T56" fmla="*/ 30 w 54"/>
              <a:gd name="T57" fmla="*/ 26 h 47"/>
              <a:gd name="T58" fmla="*/ 26 w 54"/>
              <a:gd name="T59" fmla="*/ 22 h 47"/>
              <a:gd name="T60" fmla="*/ 38 w 54"/>
              <a:gd name="T61" fmla="*/ 42 h 47"/>
              <a:gd name="T62" fmla="*/ 7 w 54"/>
              <a:gd name="T63" fmla="*/ 42 h 47"/>
              <a:gd name="T64" fmla="*/ 5 w 54"/>
              <a:gd name="T65" fmla="*/ 40 h 47"/>
              <a:gd name="T66" fmla="*/ 5 w 54"/>
              <a:gd name="T67" fmla="*/ 37 h 47"/>
              <a:gd name="T68" fmla="*/ 5 w 54"/>
              <a:gd name="T69" fmla="*/ 36 h 47"/>
              <a:gd name="T70" fmla="*/ 6 w 54"/>
              <a:gd name="T71" fmla="*/ 34 h 47"/>
              <a:gd name="T72" fmla="*/ 20 w 54"/>
              <a:gd name="T73" fmla="*/ 29 h 47"/>
              <a:gd name="T74" fmla="*/ 23 w 54"/>
              <a:gd name="T75" fmla="*/ 30 h 47"/>
              <a:gd name="T76" fmla="*/ 26 w 54"/>
              <a:gd name="T77" fmla="*/ 32 h 47"/>
              <a:gd name="T78" fmla="*/ 38 w 54"/>
              <a:gd name="T79" fmla="*/ 32 h 47"/>
              <a:gd name="T80" fmla="*/ 39 w 54"/>
              <a:gd name="T81" fmla="*/ 32 h 47"/>
              <a:gd name="T82" fmla="*/ 40 w 54"/>
              <a:gd name="T83" fmla="*/ 33 h 47"/>
              <a:gd name="T84" fmla="*/ 40 w 54"/>
              <a:gd name="T85" fmla="*/ 40 h 47"/>
              <a:gd name="T86" fmla="*/ 38 w 54"/>
              <a:gd name="T87" fmla="*/ 42 h 47"/>
              <a:gd name="T88" fmla="*/ 49 w 54"/>
              <a:gd name="T89" fmla="*/ 31 h 47"/>
              <a:gd name="T90" fmla="*/ 48 w 54"/>
              <a:gd name="T91" fmla="*/ 33 h 47"/>
              <a:gd name="T92" fmla="*/ 47 w 54"/>
              <a:gd name="T93" fmla="*/ 33 h 47"/>
              <a:gd name="T94" fmla="*/ 45 w 54"/>
              <a:gd name="T95" fmla="*/ 33 h 47"/>
              <a:gd name="T96" fmla="*/ 45 w 54"/>
              <a:gd name="T97" fmla="*/ 11 h 47"/>
              <a:gd name="T98" fmla="*/ 43 w 54"/>
              <a:gd name="T99" fmla="*/ 9 h 47"/>
              <a:gd name="T100" fmla="*/ 14 w 54"/>
              <a:gd name="T101" fmla="*/ 9 h 47"/>
              <a:gd name="T102" fmla="*/ 14 w 54"/>
              <a:gd name="T103" fmla="*/ 9 h 47"/>
              <a:gd name="T104" fmla="*/ 14 w 54"/>
              <a:gd name="T105" fmla="*/ 7 h 47"/>
              <a:gd name="T106" fmla="*/ 15 w 54"/>
              <a:gd name="T107" fmla="*/ 6 h 47"/>
              <a:gd name="T108" fmla="*/ 16 w 54"/>
              <a:gd name="T109" fmla="*/ 5 h 47"/>
              <a:gd name="T110" fmla="*/ 47 w 54"/>
              <a:gd name="T111" fmla="*/ 5 h 47"/>
              <a:gd name="T112" fmla="*/ 49 w 54"/>
              <a:gd name="T113" fmla="*/ 7 h 47"/>
              <a:gd name="T114" fmla="*/ 49 w 54"/>
              <a:gd name="T115"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47">
                <a:moveTo>
                  <a:pt x="52" y="0"/>
                </a:moveTo>
                <a:cubicBezTo>
                  <a:pt x="11" y="0"/>
                  <a:pt x="11" y="0"/>
                  <a:pt x="11" y="0"/>
                </a:cubicBezTo>
                <a:cubicBezTo>
                  <a:pt x="10" y="0"/>
                  <a:pt x="9" y="1"/>
                  <a:pt x="9" y="2"/>
                </a:cubicBezTo>
                <a:cubicBezTo>
                  <a:pt x="9" y="4"/>
                  <a:pt x="9" y="4"/>
                  <a:pt x="9" y="4"/>
                </a:cubicBezTo>
                <a:cubicBezTo>
                  <a:pt x="9" y="4"/>
                  <a:pt x="9" y="5"/>
                  <a:pt x="9" y="5"/>
                </a:cubicBezTo>
                <a:cubicBezTo>
                  <a:pt x="9" y="5"/>
                  <a:pt x="9" y="6"/>
                  <a:pt x="9" y="6"/>
                </a:cubicBezTo>
                <a:cubicBezTo>
                  <a:pt x="9" y="9"/>
                  <a:pt x="9" y="9"/>
                  <a:pt x="9" y="9"/>
                </a:cubicBezTo>
                <a:cubicBezTo>
                  <a:pt x="9" y="9"/>
                  <a:pt x="9" y="9"/>
                  <a:pt x="10" y="9"/>
                </a:cubicBezTo>
                <a:cubicBezTo>
                  <a:pt x="2" y="9"/>
                  <a:pt x="2" y="9"/>
                  <a:pt x="2" y="9"/>
                </a:cubicBezTo>
                <a:cubicBezTo>
                  <a:pt x="1" y="9"/>
                  <a:pt x="0" y="10"/>
                  <a:pt x="0" y="11"/>
                </a:cubicBezTo>
                <a:cubicBezTo>
                  <a:pt x="0" y="45"/>
                  <a:pt x="0" y="45"/>
                  <a:pt x="0" y="45"/>
                </a:cubicBezTo>
                <a:cubicBezTo>
                  <a:pt x="0" y="46"/>
                  <a:pt x="1" y="47"/>
                  <a:pt x="2" y="47"/>
                </a:cubicBezTo>
                <a:cubicBezTo>
                  <a:pt x="43" y="47"/>
                  <a:pt x="43" y="47"/>
                  <a:pt x="43" y="47"/>
                </a:cubicBezTo>
                <a:cubicBezTo>
                  <a:pt x="44" y="47"/>
                  <a:pt x="45" y="46"/>
                  <a:pt x="45" y="45"/>
                </a:cubicBezTo>
                <a:cubicBezTo>
                  <a:pt x="45" y="38"/>
                  <a:pt x="45" y="38"/>
                  <a:pt x="45" y="38"/>
                </a:cubicBezTo>
                <a:cubicBezTo>
                  <a:pt x="52" y="38"/>
                  <a:pt x="52" y="38"/>
                  <a:pt x="52" y="38"/>
                </a:cubicBezTo>
                <a:cubicBezTo>
                  <a:pt x="53" y="38"/>
                  <a:pt x="54" y="37"/>
                  <a:pt x="54" y="36"/>
                </a:cubicBezTo>
                <a:cubicBezTo>
                  <a:pt x="54" y="34"/>
                  <a:pt x="54" y="34"/>
                  <a:pt x="54" y="34"/>
                </a:cubicBezTo>
                <a:cubicBezTo>
                  <a:pt x="54" y="33"/>
                  <a:pt x="54" y="33"/>
                  <a:pt x="54" y="33"/>
                </a:cubicBezTo>
                <a:cubicBezTo>
                  <a:pt x="54" y="33"/>
                  <a:pt x="54" y="32"/>
                  <a:pt x="54" y="31"/>
                </a:cubicBezTo>
                <a:cubicBezTo>
                  <a:pt x="54" y="7"/>
                  <a:pt x="54" y="7"/>
                  <a:pt x="54" y="7"/>
                </a:cubicBezTo>
                <a:cubicBezTo>
                  <a:pt x="54" y="6"/>
                  <a:pt x="54" y="5"/>
                  <a:pt x="54" y="5"/>
                </a:cubicBezTo>
                <a:cubicBezTo>
                  <a:pt x="54" y="5"/>
                  <a:pt x="54" y="4"/>
                  <a:pt x="54" y="4"/>
                </a:cubicBezTo>
                <a:cubicBezTo>
                  <a:pt x="54" y="2"/>
                  <a:pt x="54" y="2"/>
                  <a:pt x="54" y="2"/>
                </a:cubicBezTo>
                <a:cubicBezTo>
                  <a:pt x="54" y="1"/>
                  <a:pt x="53" y="0"/>
                  <a:pt x="52" y="0"/>
                </a:cubicBezTo>
                <a:close/>
                <a:moveTo>
                  <a:pt x="26" y="22"/>
                </a:moveTo>
                <a:cubicBezTo>
                  <a:pt x="26" y="20"/>
                  <a:pt x="28" y="18"/>
                  <a:pt x="30" y="18"/>
                </a:cubicBezTo>
                <a:cubicBezTo>
                  <a:pt x="33" y="18"/>
                  <a:pt x="34" y="20"/>
                  <a:pt x="34" y="22"/>
                </a:cubicBezTo>
                <a:cubicBezTo>
                  <a:pt x="34" y="24"/>
                  <a:pt x="33" y="26"/>
                  <a:pt x="30" y="26"/>
                </a:cubicBezTo>
                <a:cubicBezTo>
                  <a:pt x="28" y="26"/>
                  <a:pt x="26" y="24"/>
                  <a:pt x="26" y="22"/>
                </a:cubicBezTo>
                <a:close/>
                <a:moveTo>
                  <a:pt x="38" y="42"/>
                </a:moveTo>
                <a:cubicBezTo>
                  <a:pt x="7" y="42"/>
                  <a:pt x="7" y="42"/>
                  <a:pt x="7" y="42"/>
                </a:cubicBezTo>
                <a:cubicBezTo>
                  <a:pt x="6" y="42"/>
                  <a:pt x="5" y="41"/>
                  <a:pt x="5" y="40"/>
                </a:cubicBezTo>
                <a:cubicBezTo>
                  <a:pt x="5" y="37"/>
                  <a:pt x="5" y="37"/>
                  <a:pt x="5" y="37"/>
                </a:cubicBezTo>
                <a:cubicBezTo>
                  <a:pt x="5" y="37"/>
                  <a:pt x="5" y="36"/>
                  <a:pt x="5" y="36"/>
                </a:cubicBezTo>
                <a:cubicBezTo>
                  <a:pt x="6" y="35"/>
                  <a:pt x="6" y="35"/>
                  <a:pt x="6" y="34"/>
                </a:cubicBezTo>
                <a:cubicBezTo>
                  <a:pt x="6" y="34"/>
                  <a:pt x="11" y="26"/>
                  <a:pt x="20" y="29"/>
                </a:cubicBezTo>
                <a:cubicBezTo>
                  <a:pt x="21" y="29"/>
                  <a:pt x="22" y="30"/>
                  <a:pt x="23" y="30"/>
                </a:cubicBezTo>
                <a:cubicBezTo>
                  <a:pt x="24" y="31"/>
                  <a:pt x="25" y="31"/>
                  <a:pt x="26" y="32"/>
                </a:cubicBezTo>
                <a:cubicBezTo>
                  <a:pt x="34" y="35"/>
                  <a:pt x="38" y="32"/>
                  <a:pt x="38" y="32"/>
                </a:cubicBezTo>
                <a:cubicBezTo>
                  <a:pt x="38" y="32"/>
                  <a:pt x="38" y="32"/>
                  <a:pt x="39" y="32"/>
                </a:cubicBezTo>
                <a:cubicBezTo>
                  <a:pt x="39" y="32"/>
                  <a:pt x="40" y="32"/>
                  <a:pt x="40" y="33"/>
                </a:cubicBezTo>
                <a:cubicBezTo>
                  <a:pt x="40" y="40"/>
                  <a:pt x="40" y="40"/>
                  <a:pt x="40" y="40"/>
                </a:cubicBezTo>
                <a:cubicBezTo>
                  <a:pt x="40" y="41"/>
                  <a:pt x="39" y="42"/>
                  <a:pt x="38" y="42"/>
                </a:cubicBezTo>
                <a:close/>
                <a:moveTo>
                  <a:pt x="49" y="31"/>
                </a:moveTo>
                <a:cubicBezTo>
                  <a:pt x="49" y="32"/>
                  <a:pt x="48" y="32"/>
                  <a:pt x="48" y="33"/>
                </a:cubicBezTo>
                <a:cubicBezTo>
                  <a:pt x="48" y="33"/>
                  <a:pt x="47" y="33"/>
                  <a:pt x="47" y="33"/>
                </a:cubicBezTo>
                <a:cubicBezTo>
                  <a:pt x="45" y="33"/>
                  <a:pt x="45" y="33"/>
                  <a:pt x="45" y="33"/>
                </a:cubicBezTo>
                <a:cubicBezTo>
                  <a:pt x="45" y="11"/>
                  <a:pt x="45" y="11"/>
                  <a:pt x="45" y="11"/>
                </a:cubicBezTo>
                <a:cubicBezTo>
                  <a:pt x="45" y="10"/>
                  <a:pt x="44" y="9"/>
                  <a:pt x="43" y="9"/>
                </a:cubicBezTo>
                <a:cubicBezTo>
                  <a:pt x="14" y="9"/>
                  <a:pt x="14" y="9"/>
                  <a:pt x="14" y="9"/>
                </a:cubicBezTo>
                <a:cubicBezTo>
                  <a:pt x="14" y="9"/>
                  <a:pt x="14" y="9"/>
                  <a:pt x="14" y="9"/>
                </a:cubicBezTo>
                <a:cubicBezTo>
                  <a:pt x="14" y="7"/>
                  <a:pt x="14" y="7"/>
                  <a:pt x="14" y="7"/>
                </a:cubicBezTo>
                <a:cubicBezTo>
                  <a:pt x="14" y="7"/>
                  <a:pt x="14" y="6"/>
                  <a:pt x="15" y="6"/>
                </a:cubicBezTo>
                <a:cubicBezTo>
                  <a:pt x="15" y="6"/>
                  <a:pt x="15" y="5"/>
                  <a:pt x="16" y="5"/>
                </a:cubicBezTo>
                <a:cubicBezTo>
                  <a:pt x="47" y="5"/>
                  <a:pt x="47" y="5"/>
                  <a:pt x="47" y="5"/>
                </a:cubicBezTo>
                <a:cubicBezTo>
                  <a:pt x="48" y="5"/>
                  <a:pt x="49" y="6"/>
                  <a:pt x="49" y="7"/>
                </a:cubicBezTo>
                <a:lnTo>
                  <a:pt x="49" y="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a:solidFill>
                <a:schemeClr val="bg1">
                  <a:lumMod val="50000"/>
                </a:schemeClr>
              </a:solidFill>
            </a:endParaRPr>
          </a:p>
        </p:txBody>
      </p:sp>
      <p:grpSp>
        <p:nvGrpSpPr>
          <p:cNvPr id="21" name="Group 32"/>
          <p:cNvGrpSpPr/>
          <p:nvPr/>
        </p:nvGrpSpPr>
        <p:grpSpPr bwMode="auto">
          <a:xfrm>
            <a:off x="1714861" y="2386913"/>
            <a:ext cx="192225" cy="155658"/>
            <a:chOff x="0" y="0"/>
            <a:chExt cx="116" cy="94"/>
          </a:xfrm>
        </p:grpSpPr>
        <p:sp>
          <p:nvSpPr>
            <p:cNvPr id="22" name="Freeform 33"/>
            <p:cNvSpPr/>
            <p:nvPr/>
          </p:nvSpPr>
          <p:spPr bwMode="auto">
            <a:xfrm>
              <a:off x="0" y="0"/>
              <a:ext cx="116" cy="47"/>
            </a:xfrm>
            <a:custGeom>
              <a:avLst/>
              <a:gdLst>
                <a:gd name="T0" fmla="*/ 47 w 49"/>
                <a:gd name="T1" fmla="*/ 0 h 20"/>
                <a:gd name="T2" fmla="*/ 49 w 49"/>
                <a:gd name="T3" fmla="*/ 1 h 20"/>
                <a:gd name="T4" fmla="*/ 49 w 49"/>
                <a:gd name="T5" fmla="*/ 1 h 20"/>
                <a:gd name="T6" fmla="*/ 48 w 49"/>
                <a:gd name="T7" fmla="*/ 3 h 20"/>
                <a:gd name="T8" fmla="*/ 25 w 49"/>
                <a:gd name="T9" fmla="*/ 20 h 20"/>
                <a:gd name="T10" fmla="*/ 23 w 49"/>
                <a:gd name="T11" fmla="*/ 20 h 20"/>
                <a:gd name="T12" fmla="*/ 1 w 49"/>
                <a:gd name="T13" fmla="*/ 3 h 20"/>
                <a:gd name="T14" fmla="*/ 0 w 49"/>
                <a:gd name="T15" fmla="*/ 1 h 20"/>
                <a:gd name="T16" fmla="*/ 0 w 49"/>
                <a:gd name="T17" fmla="*/ 1 h 20"/>
                <a:gd name="T18" fmla="*/ 1 w 49"/>
                <a:gd name="T19" fmla="*/ 0 h 20"/>
                <a:gd name="T20" fmla="*/ 47 w 49"/>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20">
                  <a:moveTo>
                    <a:pt x="47" y="0"/>
                  </a:moveTo>
                  <a:cubicBezTo>
                    <a:pt x="48" y="0"/>
                    <a:pt x="49" y="0"/>
                    <a:pt x="49" y="1"/>
                  </a:cubicBezTo>
                  <a:cubicBezTo>
                    <a:pt x="49" y="1"/>
                    <a:pt x="49" y="1"/>
                    <a:pt x="49" y="1"/>
                  </a:cubicBezTo>
                  <a:cubicBezTo>
                    <a:pt x="49" y="2"/>
                    <a:pt x="48" y="3"/>
                    <a:pt x="48" y="3"/>
                  </a:cubicBezTo>
                  <a:cubicBezTo>
                    <a:pt x="25" y="20"/>
                    <a:pt x="25" y="20"/>
                    <a:pt x="25" y="20"/>
                  </a:cubicBezTo>
                  <a:cubicBezTo>
                    <a:pt x="25" y="20"/>
                    <a:pt x="24" y="20"/>
                    <a:pt x="23" y="20"/>
                  </a:cubicBezTo>
                  <a:cubicBezTo>
                    <a:pt x="1" y="3"/>
                    <a:pt x="1" y="3"/>
                    <a:pt x="1" y="3"/>
                  </a:cubicBezTo>
                  <a:cubicBezTo>
                    <a:pt x="0" y="3"/>
                    <a:pt x="0" y="2"/>
                    <a:pt x="0" y="1"/>
                  </a:cubicBezTo>
                  <a:cubicBezTo>
                    <a:pt x="0" y="1"/>
                    <a:pt x="0" y="1"/>
                    <a:pt x="0" y="1"/>
                  </a:cubicBezTo>
                  <a:cubicBezTo>
                    <a:pt x="0" y="0"/>
                    <a:pt x="0" y="0"/>
                    <a:pt x="1" y="0"/>
                  </a:cubicBez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a:solidFill>
                  <a:schemeClr val="bg1">
                    <a:lumMod val="50000"/>
                  </a:schemeClr>
                </a:solidFill>
              </a:endParaRPr>
            </a:p>
          </p:txBody>
        </p:sp>
        <p:sp>
          <p:nvSpPr>
            <p:cNvPr id="23" name="Freeform 34"/>
            <p:cNvSpPr/>
            <p:nvPr/>
          </p:nvSpPr>
          <p:spPr bwMode="auto">
            <a:xfrm>
              <a:off x="0" y="19"/>
              <a:ext cx="116" cy="75"/>
            </a:xfrm>
            <a:custGeom>
              <a:avLst/>
              <a:gdLst>
                <a:gd name="T0" fmla="*/ 23 w 49"/>
                <a:gd name="T1" fmla="*/ 17 h 32"/>
                <a:gd name="T2" fmla="*/ 25 w 49"/>
                <a:gd name="T3" fmla="*/ 17 h 32"/>
                <a:gd name="T4" fmla="*/ 48 w 49"/>
                <a:gd name="T5" fmla="*/ 0 h 32"/>
                <a:gd name="T6" fmla="*/ 49 w 49"/>
                <a:gd name="T7" fmla="*/ 1 h 32"/>
                <a:gd name="T8" fmla="*/ 49 w 49"/>
                <a:gd name="T9" fmla="*/ 30 h 32"/>
                <a:gd name="T10" fmla="*/ 47 w 49"/>
                <a:gd name="T11" fmla="*/ 32 h 32"/>
                <a:gd name="T12" fmla="*/ 1 w 49"/>
                <a:gd name="T13" fmla="*/ 32 h 32"/>
                <a:gd name="T14" fmla="*/ 0 w 49"/>
                <a:gd name="T15" fmla="*/ 30 h 32"/>
                <a:gd name="T16" fmla="*/ 0 w 49"/>
                <a:gd name="T17" fmla="*/ 1 h 32"/>
                <a:gd name="T18" fmla="*/ 1 w 49"/>
                <a:gd name="T19" fmla="*/ 0 h 32"/>
                <a:gd name="T20" fmla="*/ 23 w 49"/>
                <a:gd name="T21"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32">
                  <a:moveTo>
                    <a:pt x="23" y="17"/>
                  </a:moveTo>
                  <a:cubicBezTo>
                    <a:pt x="24" y="17"/>
                    <a:pt x="25" y="17"/>
                    <a:pt x="25" y="17"/>
                  </a:cubicBezTo>
                  <a:cubicBezTo>
                    <a:pt x="48" y="0"/>
                    <a:pt x="48" y="0"/>
                    <a:pt x="48" y="0"/>
                  </a:cubicBezTo>
                  <a:cubicBezTo>
                    <a:pt x="48" y="0"/>
                    <a:pt x="49" y="0"/>
                    <a:pt x="49" y="1"/>
                  </a:cubicBezTo>
                  <a:cubicBezTo>
                    <a:pt x="49" y="30"/>
                    <a:pt x="49" y="30"/>
                    <a:pt x="49" y="30"/>
                  </a:cubicBezTo>
                  <a:cubicBezTo>
                    <a:pt x="49" y="31"/>
                    <a:pt x="48" y="32"/>
                    <a:pt x="47" y="32"/>
                  </a:cubicBezTo>
                  <a:cubicBezTo>
                    <a:pt x="1" y="32"/>
                    <a:pt x="1" y="32"/>
                    <a:pt x="1" y="32"/>
                  </a:cubicBezTo>
                  <a:cubicBezTo>
                    <a:pt x="0" y="32"/>
                    <a:pt x="0" y="31"/>
                    <a:pt x="0" y="30"/>
                  </a:cubicBezTo>
                  <a:cubicBezTo>
                    <a:pt x="0" y="1"/>
                    <a:pt x="0" y="1"/>
                    <a:pt x="0" y="1"/>
                  </a:cubicBezTo>
                  <a:cubicBezTo>
                    <a:pt x="0" y="0"/>
                    <a:pt x="0" y="0"/>
                    <a:pt x="1" y="0"/>
                  </a:cubicBezTo>
                  <a:lnTo>
                    <a:pt x="23"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a:solidFill>
                  <a:schemeClr val="bg1">
                    <a:lumMod val="50000"/>
                  </a:schemeClr>
                </a:solidFill>
              </a:endParaRPr>
            </a:p>
          </p:txBody>
        </p:sp>
      </p:grpSp>
      <p:sp>
        <p:nvSpPr>
          <p:cNvPr id="24" name="Rectangle 43"/>
          <p:cNvSpPr>
            <a:spLocks noChangeArrowheads="1"/>
          </p:cNvSpPr>
          <p:nvPr/>
        </p:nvSpPr>
        <p:spPr bwMode="auto">
          <a:xfrm>
            <a:off x="2318997" y="2135111"/>
            <a:ext cx="291083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5" name="Rectangle 44"/>
          <p:cNvSpPr>
            <a:spLocks noChangeArrowheads="1"/>
          </p:cNvSpPr>
          <p:nvPr/>
        </p:nvSpPr>
        <p:spPr bwMode="auto">
          <a:xfrm>
            <a:off x="2318997" y="3169784"/>
            <a:ext cx="291083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6" name="Rectangle 45"/>
          <p:cNvSpPr>
            <a:spLocks noChangeArrowheads="1"/>
          </p:cNvSpPr>
          <p:nvPr/>
        </p:nvSpPr>
        <p:spPr bwMode="auto">
          <a:xfrm>
            <a:off x="2318997" y="4222768"/>
            <a:ext cx="291083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7" name="Rectangle 46"/>
          <p:cNvSpPr>
            <a:spLocks noChangeArrowheads="1"/>
          </p:cNvSpPr>
          <p:nvPr/>
        </p:nvSpPr>
        <p:spPr bwMode="auto">
          <a:xfrm>
            <a:off x="2318997" y="5239128"/>
            <a:ext cx="291083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aphicFrame>
        <p:nvGraphicFramePr>
          <p:cNvPr id="28" name="Chart 7"/>
          <p:cNvGraphicFramePr/>
          <p:nvPr/>
        </p:nvGraphicFramePr>
        <p:xfrm>
          <a:off x="5506726" y="2193167"/>
          <a:ext cx="5438837" cy="386097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8"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78013"/>
            <a:ext cx="12190413" cy="807140"/>
            <a:chOff x="0" y="569173"/>
            <a:chExt cx="12190413" cy="807140"/>
          </a:xfrm>
        </p:grpSpPr>
        <p:sp>
          <p:nvSpPr>
            <p:cNvPr id="11" name="矩形 10"/>
            <p:cNvSpPr/>
            <p:nvPr/>
          </p:nvSpPr>
          <p:spPr>
            <a:xfrm flipV="1">
              <a:off x="0" y="1330594"/>
              <a:ext cx="12190413" cy="45719"/>
            </a:xfrm>
            <a:prstGeom prst="rect">
              <a:avLst/>
            </a:prstGeom>
            <a:solidFill>
              <a:srgbClr val="8DC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5476" y="56917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8DC48A"/>
                  </a:solidFill>
                  <a:latin typeface="微软雅黑" panose="020B0503020204020204" pitchFamily="34" charset="-122"/>
                  <a:ea typeface="微软雅黑" panose="020B0503020204020204" pitchFamily="34" charset="-122"/>
                  <a:sym typeface="Arial" panose="020B0604020202020204" pitchFamily="34" charset="0"/>
                </a:rPr>
                <a:t>教学完成情况</a:t>
              </a:r>
            </a:p>
          </p:txBody>
        </p:sp>
        <p:sp>
          <p:nvSpPr>
            <p:cNvPr id="13" name="TextBox 8"/>
            <p:cNvSpPr txBox="1">
              <a:spLocks noChangeArrowheads="1"/>
            </p:cNvSpPr>
            <p:nvPr/>
          </p:nvSpPr>
          <p:spPr bwMode="auto">
            <a:xfrm>
              <a:off x="4450963" y="1054490"/>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6" name="TextBox 35"/>
          <p:cNvSpPr txBox="1"/>
          <p:nvPr/>
        </p:nvSpPr>
        <p:spPr>
          <a:xfrm>
            <a:off x="5573309" y="5031566"/>
            <a:ext cx="1031051" cy="259045"/>
          </a:xfrm>
          <a:prstGeom prst="rect">
            <a:avLst/>
          </a:prstGeom>
          <a:noFill/>
        </p:spPr>
        <p:txBody>
          <a:bodyPr wrap="none" rtlCol="0" anchor="t" anchorCtr="1">
            <a:spAutoFit/>
          </a:bodyPr>
          <a:lstStyle/>
          <a:p>
            <a:pPr algn="ctr">
              <a:lnSpc>
                <a:spcPts val="1340"/>
              </a:lnSpc>
            </a:pPr>
            <a:r>
              <a:rPr lang="zh-CN" altLang="en-US" sz="1100" b="1" dirty="0">
                <a:solidFill>
                  <a:schemeClr val="bg1">
                    <a:lumMod val="50000"/>
                  </a:schemeClr>
                </a:solidFill>
                <a:latin typeface="Lato Heavy" charset="0"/>
                <a:ea typeface="Lato Heavy" charset="0"/>
                <a:cs typeface="Lato Heavy" charset="0"/>
              </a:rPr>
              <a:t>加入标题描述</a:t>
            </a:r>
            <a:endParaRPr lang="en-US" altLang="zh-CN" sz="1100" b="1" dirty="0">
              <a:solidFill>
                <a:schemeClr val="bg1">
                  <a:lumMod val="50000"/>
                </a:schemeClr>
              </a:solidFill>
              <a:latin typeface="Lato Heavy" charset="0"/>
              <a:ea typeface="Lato Heavy" charset="0"/>
              <a:cs typeface="Lato Heavy" charset="0"/>
            </a:endParaRPr>
          </a:p>
        </p:txBody>
      </p:sp>
      <p:sp>
        <p:nvSpPr>
          <p:cNvPr id="7" name="TextBox 39"/>
          <p:cNvSpPr txBox="1"/>
          <p:nvPr/>
        </p:nvSpPr>
        <p:spPr>
          <a:xfrm>
            <a:off x="1984268" y="5031566"/>
            <a:ext cx="1031051" cy="259045"/>
          </a:xfrm>
          <a:prstGeom prst="rect">
            <a:avLst/>
          </a:prstGeom>
          <a:noFill/>
        </p:spPr>
        <p:txBody>
          <a:bodyPr wrap="none" rtlCol="0" anchor="t" anchorCtr="1">
            <a:spAutoFit/>
          </a:bodyPr>
          <a:lstStyle/>
          <a:p>
            <a:pPr algn="ctr">
              <a:lnSpc>
                <a:spcPts val="1340"/>
              </a:lnSpc>
            </a:pPr>
            <a:r>
              <a:rPr lang="zh-CN" altLang="en-US" sz="1100" b="1" dirty="0">
                <a:solidFill>
                  <a:schemeClr val="bg1">
                    <a:lumMod val="50000"/>
                  </a:schemeClr>
                </a:solidFill>
                <a:latin typeface="Lato Heavy" charset="0"/>
                <a:ea typeface="Lato Heavy" charset="0"/>
                <a:cs typeface="Lato Heavy" charset="0"/>
              </a:rPr>
              <a:t>加入标题描述</a:t>
            </a:r>
            <a:endParaRPr lang="en-US" altLang="zh-CN" sz="1100" b="1" dirty="0">
              <a:solidFill>
                <a:schemeClr val="bg1">
                  <a:lumMod val="50000"/>
                </a:schemeClr>
              </a:solidFill>
              <a:latin typeface="Lato Heavy" charset="0"/>
              <a:ea typeface="Lato Heavy" charset="0"/>
              <a:cs typeface="Lato Heavy" charset="0"/>
            </a:endParaRPr>
          </a:p>
        </p:txBody>
      </p:sp>
      <p:sp>
        <p:nvSpPr>
          <p:cNvPr id="9" name="TextBox 43"/>
          <p:cNvSpPr txBox="1"/>
          <p:nvPr/>
        </p:nvSpPr>
        <p:spPr>
          <a:xfrm>
            <a:off x="9162351" y="5031566"/>
            <a:ext cx="1031052" cy="259045"/>
          </a:xfrm>
          <a:prstGeom prst="rect">
            <a:avLst/>
          </a:prstGeom>
          <a:noFill/>
        </p:spPr>
        <p:txBody>
          <a:bodyPr wrap="none" rtlCol="0" anchor="t" anchorCtr="1">
            <a:spAutoFit/>
          </a:bodyPr>
          <a:lstStyle/>
          <a:p>
            <a:pPr algn="ctr">
              <a:lnSpc>
                <a:spcPts val="1340"/>
              </a:lnSpc>
            </a:pPr>
            <a:r>
              <a:rPr lang="zh-CN" altLang="en-US" sz="1100" b="1" dirty="0">
                <a:solidFill>
                  <a:schemeClr val="bg1">
                    <a:lumMod val="50000"/>
                  </a:schemeClr>
                </a:solidFill>
                <a:latin typeface="Lato Heavy" charset="0"/>
                <a:ea typeface="Lato Heavy" charset="0"/>
                <a:cs typeface="Lato Heavy" charset="0"/>
              </a:rPr>
              <a:t>加入标题描述</a:t>
            </a:r>
            <a:endParaRPr lang="en-US" altLang="zh-CN" sz="1100" b="1" dirty="0">
              <a:solidFill>
                <a:schemeClr val="bg1">
                  <a:lumMod val="50000"/>
                </a:schemeClr>
              </a:solidFill>
              <a:latin typeface="Lato Heavy" charset="0"/>
              <a:ea typeface="Lato Heavy" charset="0"/>
              <a:cs typeface="Lato Heavy" charset="0"/>
            </a:endParaRPr>
          </a:p>
        </p:txBody>
      </p:sp>
      <p:sp>
        <p:nvSpPr>
          <p:cNvPr id="10" name="TextBox 47"/>
          <p:cNvSpPr txBox="1"/>
          <p:nvPr/>
        </p:nvSpPr>
        <p:spPr>
          <a:xfrm>
            <a:off x="5573310" y="2984490"/>
            <a:ext cx="1031051" cy="259045"/>
          </a:xfrm>
          <a:prstGeom prst="rect">
            <a:avLst/>
          </a:prstGeom>
          <a:noFill/>
        </p:spPr>
        <p:txBody>
          <a:bodyPr wrap="none" rtlCol="0" anchor="t" anchorCtr="1">
            <a:spAutoFit/>
          </a:bodyPr>
          <a:lstStyle/>
          <a:p>
            <a:pPr algn="ctr">
              <a:lnSpc>
                <a:spcPts val="1340"/>
              </a:lnSpc>
            </a:pPr>
            <a:r>
              <a:rPr lang="zh-CN" altLang="en-US" sz="1100" b="1" dirty="0">
                <a:solidFill>
                  <a:schemeClr val="bg1">
                    <a:lumMod val="50000"/>
                  </a:schemeClr>
                </a:solidFill>
                <a:latin typeface="Lato Heavy" charset="0"/>
                <a:ea typeface="Lato Heavy" charset="0"/>
                <a:cs typeface="Lato Heavy" charset="0"/>
              </a:rPr>
              <a:t>加入标题描述</a:t>
            </a:r>
            <a:endParaRPr lang="en-US" altLang="zh-CN" sz="1100" b="1" dirty="0">
              <a:solidFill>
                <a:schemeClr val="bg1">
                  <a:lumMod val="50000"/>
                </a:schemeClr>
              </a:solidFill>
              <a:latin typeface="Lato Heavy" charset="0"/>
              <a:ea typeface="Lato Heavy" charset="0"/>
              <a:cs typeface="Lato Heavy" charset="0"/>
            </a:endParaRPr>
          </a:p>
        </p:txBody>
      </p:sp>
      <p:sp>
        <p:nvSpPr>
          <p:cNvPr id="14" name="TextBox 51"/>
          <p:cNvSpPr txBox="1"/>
          <p:nvPr/>
        </p:nvSpPr>
        <p:spPr>
          <a:xfrm>
            <a:off x="1984269" y="2984490"/>
            <a:ext cx="1031051" cy="259045"/>
          </a:xfrm>
          <a:prstGeom prst="rect">
            <a:avLst/>
          </a:prstGeom>
          <a:noFill/>
        </p:spPr>
        <p:txBody>
          <a:bodyPr wrap="none" rtlCol="0" anchor="t" anchorCtr="1">
            <a:spAutoFit/>
          </a:bodyPr>
          <a:lstStyle/>
          <a:p>
            <a:pPr algn="ctr">
              <a:lnSpc>
                <a:spcPts val="1340"/>
              </a:lnSpc>
            </a:pPr>
            <a:r>
              <a:rPr lang="zh-CN" altLang="en-US" sz="1100" b="1" dirty="0">
                <a:solidFill>
                  <a:schemeClr val="bg1">
                    <a:lumMod val="50000"/>
                  </a:schemeClr>
                </a:solidFill>
                <a:latin typeface="Lato Heavy" charset="0"/>
                <a:ea typeface="Lato Heavy" charset="0"/>
                <a:cs typeface="Lato Heavy" charset="0"/>
              </a:rPr>
              <a:t>加入标题描述</a:t>
            </a:r>
            <a:endParaRPr lang="en-US" sz="1100" b="1" dirty="0">
              <a:solidFill>
                <a:schemeClr val="bg1">
                  <a:lumMod val="50000"/>
                </a:schemeClr>
              </a:solidFill>
              <a:latin typeface="Lato Heavy" charset="0"/>
              <a:ea typeface="Lato Heavy" charset="0"/>
              <a:cs typeface="Lato Heavy" charset="0"/>
            </a:endParaRPr>
          </a:p>
        </p:txBody>
      </p:sp>
      <p:sp>
        <p:nvSpPr>
          <p:cNvPr id="15" name="TextBox 79"/>
          <p:cNvSpPr txBox="1"/>
          <p:nvPr/>
        </p:nvSpPr>
        <p:spPr>
          <a:xfrm>
            <a:off x="9162351" y="2984490"/>
            <a:ext cx="1031051" cy="259045"/>
          </a:xfrm>
          <a:prstGeom prst="rect">
            <a:avLst/>
          </a:prstGeom>
          <a:noFill/>
        </p:spPr>
        <p:txBody>
          <a:bodyPr wrap="none" rtlCol="0" anchor="t" anchorCtr="1">
            <a:spAutoFit/>
          </a:bodyPr>
          <a:lstStyle/>
          <a:p>
            <a:pPr algn="ctr">
              <a:lnSpc>
                <a:spcPts val="1340"/>
              </a:lnSpc>
            </a:pPr>
            <a:r>
              <a:rPr lang="zh-CN" altLang="en-US" sz="1100" b="1" dirty="0">
                <a:solidFill>
                  <a:schemeClr val="bg1">
                    <a:lumMod val="50000"/>
                  </a:schemeClr>
                </a:solidFill>
                <a:latin typeface="Lato Heavy" charset="0"/>
                <a:ea typeface="Lato Heavy" charset="0"/>
                <a:cs typeface="Lato Heavy" charset="0"/>
              </a:rPr>
              <a:t>加入标题描述</a:t>
            </a:r>
            <a:endParaRPr lang="en-US" altLang="zh-CN" sz="1100" b="1" dirty="0">
              <a:solidFill>
                <a:schemeClr val="bg1">
                  <a:lumMod val="50000"/>
                </a:schemeClr>
              </a:solidFill>
              <a:latin typeface="Lato Heavy" charset="0"/>
              <a:ea typeface="Lato Heavy" charset="0"/>
              <a:cs typeface="Lato Heavy" charset="0"/>
            </a:endParaRPr>
          </a:p>
        </p:txBody>
      </p:sp>
      <p:sp>
        <p:nvSpPr>
          <p:cNvPr id="16" name="Subtitle 2"/>
          <p:cNvSpPr txBox="1"/>
          <p:nvPr/>
        </p:nvSpPr>
        <p:spPr>
          <a:xfrm>
            <a:off x="8019612" y="3229508"/>
            <a:ext cx="3372288" cy="589939"/>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7" name="Subtitle 2"/>
          <p:cNvSpPr txBox="1"/>
          <p:nvPr/>
        </p:nvSpPr>
        <p:spPr>
          <a:xfrm>
            <a:off x="1225379" y="3229508"/>
            <a:ext cx="2617570" cy="589939"/>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8" name="Subtitle 2"/>
          <p:cNvSpPr txBox="1"/>
          <p:nvPr/>
        </p:nvSpPr>
        <p:spPr>
          <a:xfrm>
            <a:off x="4424996" y="3229508"/>
            <a:ext cx="3372288" cy="589939"/>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9" name="Subtitle 2"/>
          <p:cNvSpPr txBox="1"/>
          <p:nvPr/>
        </p:nvSpPr>
        <p:spPr>
          <a:xfrm>
            <a:off x="848020" y="5297058"/>
            <a:ext cx="3372288" cy="589939"/>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0" name="Subtitle 2"/>
          <p:cNvSpPr txBox="1"/>
          <p:nvPr/>
        </p:nvSpPr>
        <p:spPr>
          <a:xfrm>
            <a:off x="4424996" y="5297058"/>
            <a:ext cx="3372288" cy="589939"/>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1" name="Oval 84"/>
          <p:cNvSpPr/>
          <p:nvPr/>
        </p:nvSpPr>
        <p:spPr>
          <a:xfrm>
            <a:off x="9299087" y="2083149"/>
            <a:ext cx="741178" cy="741178"/>
          </a:xfrm>
          <a:prstGeom prst="ellipse">
            <a:avLst/>
          </a:prstGeom>
          <a:solidFill>
            <a:srgbClr val="8DC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charset="0"/>
            </a:endParaRPr>
          </a:p>
        </p:txBody>
      </p:sp>
      <p:sp>
        <p:nvSpPr>
          <p:cNvPr id="22" name="Oval 86"/>
          <p:cNvSpPr/>
          <p:nvPr/>
        </p:nvSpPr>
        <p:spPr>
          <a:xfrm>
            <a:off x="2128068" y="2083149"/>
            <a:ext cx="741178" cy="741178"/>
          </a:xfrm>
          <a:prstGeom prst="ellipse">
            <a:avLst/>
          </a:prstGeom>
          <a:solidFill>
            <a:srgbClr val="8DC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charset="0"/>
            </a:endParaRPr>
          </a:p>
        </p:txBody>
      </p:sp>
      <p:sp>
        <p:nvSpPr>
          <p:cNvPr id="23" name="Oval 88"/>
          <p:cNvSpPr/>
          <p:nvPr/>
        </p:nvSpPr>
        <p:spPr>
          <a:xfrm>
            <a:off x="5741060" y="2083149"/>
            <a:ext cx="741178" cy="741178"/>
          </a:xfrm>
          <a:prstGeom prst="ellipse">
            <a:avLst/>
          </a:prstGeom>
          <a:solidFill>
            <a:srgbClr val="8DC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charset="0"/>
            </a:endParaRPr>
          </a:p>
        </p:txBody>
      </p:sp>
      <p:sp>
        <p:nvSpPr>
          <p:cNvPr id="24" name="Oval 91"/>
          <p:cNvSpPr/>
          <p:nvPr/>
        </p:nvSpPr>
        <p:spPr>
          <a:xfrm>
            <a:off x="9299087" y="4153763"/>
            <a:ext cx="741178" cy="741178"/>
          </a:xfrm>
          <a:prstGeom prst="ellipse">
            <a:avLst/>
          </a:prstGeom>
          <a:solidFill>
            <a:srgbClr val="8DC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lumMod val="50000"/>
                </a:schemeClr>
              </a:solidFill>
              <a:latin typeface="Lato Light" charset="0"/>
            </a:endParaRPr>
          </a:p>
        </p:txBody>
      </p:sp>
      <p:sp>
        <p:nvSpPr>
          <p:cNvPr id="25" name="Oval 93"/>
          <p:cNvSpPr/>
          <p:nvPr/>
        </p:nvSpPr>
        <p:spPr>
          <a:xfrm>
            <a:off x="2128068" y="4153763"/>
            <a:ext cx="741178" cy="741178"/>
          </a:xfrm>
          <a:prstGeom prst="ellipse">
            <a:avLst/>
          </a:prstGeom>
          <a:solidFill>
            <a:srgbClr val="8DC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lumMod val="50000"/>
                </a:schemeClr>
              </a:solidFill>
              <a:latin typeface="Lato Light" charset="0"/>
            </a:endParaRPr>
          </a:p>
        </p:txBody>
      </p:sp>
      <p:sp>
        <p:nvSpPr>
          <p:cNvPr id="26" name="Oval 95"/>
          <p:cNvSpPr/>
          <p:nvPr/>
        </p:nvSpPr>
        <p:spPr>
          <a:xfrm>
            <a:off x="5741060" y="4153763"/>
            <a:ext cx="741178" cy="741178"/>
          </a:xfrm>
          <a:prstGeom prst="ellipse">
            <a:avLst/>
          </a:prstGeom>
          <a:solidFill>
            <a:srgbClr val="8DC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lumMod val="50000"/>
                </a:schemeClr>
              </a:solidFill>
              <a:latin typeface="Lato Light" charset="0"/>
            </a:endParaRPr>
          </a:p>
        </p:txBody>
      </p:sp>
      <p:sp>
        <p:nvSpPr>
          <p:cNvPr id="27" name="Shape 2588"/>
          <p:cNvSpPr/>
          <p:nvPr/>
        </p:nvSpPr>
        <p:spPr>
          <a:xfrm>
            <a:off x="2333906" y="4363604"/>
            <a:ext cx="351804" cy="319834"/>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chemeClr val="bg1">
                  <a:lumMod val="50000"/>
                </a:schemeClr>
              </a:solidFill>
              <a:latin typeface="Lato Regular" charset="0"/>
              <a:ea typeface="Lato Regular" charset="0"/>
              <a:cs typeface="Lato Regular" charset="0"/>
            </a:endParaRPr>
          </a:p>
        </p:txBody>
      </p:sp>
      <p:sp>
        <p:nvSpPr>
          <p:cNvPr id="28" name="Shape 2641"/>
          <p:cNvSpPr/>
          <p:nvPr/>
        </p:nvSpPr>
        <p:spPr>
          <a:xfrm>
            <a:off x="9501571" y="4403209"/>
            <a:ext cx="354725" cy="225734"/>
          </a:xfrm>
          <a:custGeom>
            <a:avLst/>
            <a:gdLst/>
            <a:ahLst/>
            <a:cxnLst>
              <a:cxn ang="0">
                <a:pos x="wd2" y="hd2"/>
              </a:cxn>
              <a:cxn ang="5400000">
                <a:pos x="wd2" y="hd2"/>
              </a:cxn>
              <a:cxn ang="10800000">
                <a:pos x="wd2" y="hd2"/>
              </a:cxn>
              <a:cxn ang="16200000">
                <a:pos x="wd2" y="hd2"/>
              </a:cxn>
            </a:cxnLst>
            <a:rect l="0" t="0" r="r" b="b"/>
            <a:pathLst>
              <a:path w="21600" h="21600" extrusionOk="0">
                <a:moveTo>
                  <a:pt x="20618" y="16606"/>
                </a:moveTo>
                <a:lnTo>
                  <a:pt x="16691" y="14138"/>
                </a:lnTo>
                <a:lnTo>
                  <a:pt x="16691" y="7462"/>
                </a:lnTo>
                <a:lnTo>
                  <a:pt x="20618" y="4994"/>
                </a:lnTo>
                <a:cubicBezTo>
                  <a:pt x="20618" y="4994"/>
                  <a:pt x="20618" y="16606"/>
                  <a:pt x="20618" y="16606"/>
                </a:cubicBezTo>
                <a:close/>
                <a:moveTo>
                  <a:pt x="21109" y="3086"/>
                </a:moveTo>
                <a:cubicBezTo>
                  <a:pt x="21030" y="3086"/>
                  <a:pt x="20958" y="3122"/>
                  <a:pt x="20892" y="3174"/>
                </a:cubicBezTo>
                <a:lnTo>
                  <a:pt x="20890" y="3167"/>
                </a:lnTo>
                <a:lnTo>
                  <a:pt x="16018" y="6229"/>
                </a:lnTo>
                <a:cubicBezTo>
                  <a:pt x="16013" y="6233"/>
                  <a:pt x="16008" y="6235"/>
                  <a:pt x="16003" y="6239"/>
                </a:cubicBezTo>
                <a:lnTo>
                  <a:pt x="15980" y="6252"/>
                </a:lnTo>
                <a:lnTo>
                  <a:pt x="15983" y="6260"/>
                </a:lnTo>
                <a:cubicBezTo>
                  <a:pt x="15822" y="6387"/>
                  <a:pt x="15709" y="6641"/>
                  <a:pt x="15709" y="6943"/>
                </a:cubicBezTo>
                <a:lnTo>
                  <a:pt x="15709" y="14657"/>
                </a:lnTo>
                <a:cubicBezTo>
                  <a:pt x="15709" y="14959"/>
                  <a:pt x="15822" y="15213"/>
                  <a:pt x="15983" y="15340"/>
                </a:cubicBezTo>
                <a:lnTo>
                  <a:pt x="15980" y="15347"/>
                </a:lnTo>
                <a:lnTo>
                  <a:pt x="16002" y="15360"/>
                </a:lnTo>
                <a:cubicBezTo>
                  <a:pt x="16008" y="15365"/>
                  <a:pt x="16013" y="15368"/>
                  <a:pt x="16018" y="15371"/>
                </a:cubicBezTo>
                <a:lnTo>
                  <a:pt x="20890" y="18433"/>
                </a:lnTo>
                <a:lnTo>
                  <a:pt x="20892" y="18426"/>
                </a:lnTo>
                <a:cubicBezTo>
                  <a:pt x="20958" y="18478"/>
                  <a:pt x="21030" y="18514"/>
                  <a:pt x="21109" y="18514"/>
                </a:cubicBezTo>
                <a:cubicBezTo>
                  <a:pt x="21380" y="18514"/>
                  <a:pt x="21600" y="18169"/>
                  <a:pt x="21600" y="17743"/>
                </a:cubicBezTo>
                <a:lnTo>
                  <a:pt x="21600" y="3857"/>
                </a:lnTo>
                <a:cubicBezTo>
                  <a:pt x="21600" y="3431"/>
                  <a:pt x="21380" y="3086"/>
                  <a:pt x="21109" y="3086"/>
                </a:cubicBezTo>
                <a:moveTo>
                  <a:pt x="13745" y="18514"/>
                </a:moveTo>
                <a:cubicBezTo>
                  <a:pt x="13745" y="19367"/>
                  <a:pt x="13306" y="20057"/>
                  <a:pt x="12764" y="20057"/>
                </a:cubicBezTo>
                <a:lnTo>
                  <a:pt x="1964" y="20057"/>
                </a:lnTo>
                <a:cubicBezTo>
                  <a:pt x="1422" y="20057"/>
                  <a:pt x="982" y="19367"/>
                  <a:pt x="982" y="18514"/>
                </a:cubicBezTo>
                <a:lnTo>
                  <a:pt x="982" y="3086"/>
                </a:lnTo>
                <a:cubicBezTo>
                  <a:pt x="982" y="2233"/>
                  <a:pt x="1422" y="1543"/>
                  <a:pt x="1964" y="1543"/>
                </a:cubicBezTo>
                <a:lnTo>
                  <a:pt x="12764" y="1543"/>
                </a:lnTo>
                <a:cubicBezTo>
                  <a:pt x="13306" y="1543"/>
                  <a:pt x="13745" y="2233"/>
                  <a:pt x="13745" y="3086"/>
                </a:cubicBezTo>
                <a:cubicBezTo>
                  <a:pt x="13745" y="3086"/>
                  <a:pt x="13745" y="18514"/>
                  <a:pt x="13745" y="18514"/>
                </a:cubicBezTo>
                <a:close/>
                <a:moveTo>
                  <a:pt x="12764" y="0"/>
                </a:moveTo>
                <a:lnTo>
                  <a:pt x="1964" y="0"/>
                </a:lnTo>
                <a:cubicBezTo>
                  <a:pt x="879" y="0"/>
                  <a:pt x="0" y="1382"/>
                  <a:pt x="0" y="3086"/>
                </a:cubicBezTo>
                <a:lnTo>
                  <a:pt x="0" y="18514"/>
                </a:lnTo>
                <a:cubicBezTo>
                  <a:pt x="0" y="20219"/>
                  <a:pt x="879" y="21600"/>
                  <a:pt x="1964" y="21600"/>
                </a:cubicBezTo>
                <a:lnTo>
                  <a:pt x="12764" y="21600"/>
                </a:lnTo>
                <a:cubicBezTo>
                  <a:pt x="13848" y="21600"/>
                  <a:pt x="14727" y="20219"/>
                  <a:pt x="14727" y="18514"/>
                </a:cubicBezTo>
                <a:lnTo>
                  <a:pt x="14727" y="3086"/>
                </a:lnTo>
                <a:cubicBezTo>
                  <a:pt x="14727" y="1382"/>
                  <a:pt x="13848" y="0"/>
                  <a:pt x="12764" y="0"/>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chemeClr val="bg1">
                  <a:lumMod val="50000"/>
                </a:schemeClr>
              </a:solidFill>
              <a:latin typeface="Lato Regular" charset="0"/>
              <a:ea typeface="Lato Regular" charset="0"/>
              <a:cs typeface="Lato Regular" charset="0"/>
            </a:endParaRPr>
          </a:p>
        </p:txBody>
      </p:sp>
      <p:sp>
        <p:nvSpPr>
          <p:cNvPr id="29" name="Shape 2688"/>
          <p:cNvSpPr/>
          <p:nvPr/>
        </p:nvSpPr>
        <p:spPr>
          <a:xfrm>
            <a:off x="5965899" y="230704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chemeClr val="bg1">
                  <a:lumMod val="50000"/>
                </a:schemeClr>
              </a:solidFill>
              <a:latin typeface="Lato Regular" charset="0"/>
              <a:ea typeface="Lato Regular" charset="0"/>
              <a:cs typeface="Lato Regular" charset="0"/>
            </a:endParaRPr>
          </a:p>
        </p:txBody>
      </p:sp>
      <p:sp>
        <p:nvSpPr>
          <p:cNvPr id="30" name="Shape 2571"/>
          <p:cNvSpPr/>
          <p:nvPr/>
        </p:nvSpPr>
        <p:spPr>
          <a:xfrm>
            <a:off x="2343584" y="2305619"/>
            <a:ext cx="345875" cy="345875"/>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chemeClr val="bg1">
                  <a:lumMod val="50000"/>
                </a:schemeClr>
              </a:solidFill>
              <a:latin typeface="Lato Regular" charset="0"/>
              <a:ea typeface="Lato Regular" charset="0"/>
              <a:cs typeface="Lato Regular" charset="0"/>
            </a:endParaRPr>
          </a:p>
        </p:txBody>
      </p:sp>
      <p:sp>
        <p:nvSpPr>
          <p:cNvPr id="31" name="Shape 2633"/>
          <p:cNvSpPr/>
          <p:nvPr/>
        </p:nvSpPr>
        <p:spPr>
          <a:xfrm>
            <a:off x="9538212" y="2336949"/>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chemeClr val="bg1">
                  <a:lumMod val="50000"/>
                </a:schemeClr>
              </a:solidFill>
              <a:latin typeface="Lato Regular" charset="0"/>
              <a:ea typeface="Lato Regular" charset="0"/>
              <a:cs typeface="Lato Regular" charset="0"/>
            </a:endParaRPr>
          </a:p>
        </p:txBody>
      </p:sp>
      <p:sp>
        <p:nvSpPr>
          <p:cNvPr id="32" name="Shape 2785"/>
          <p:cNvSpPr/>
          <p:nvPr/>
        </p:nvSpPr>
        <p:spPr>
          <a:xfrm>
            <a:off x="5988476" y="4409250"/>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16691" y="20400"/>
                </a:moveTo>
                <a:cubicBezTo>
                  <a:pt x="14522" y="20400"/>
                  <a:pt x="12764" y="18251"/>
                  <a:pt x="12764" y="15600"/>
                </a:cubicBezTo>
                <a:cubicBezTo>
                  <a:pt x="12764" y="12949"/>
                  <a:pt x="14522" y="10800"/>
                  <a:pt x="16691" y="10800"/>
                </a:cubicBezTo>
                <a:cubicBezTo>
                  <a:pt x="18860" y="10800"/>
                  <a:pt x="20618" y="12949"/>
                  <a:pt x="20618" y="15600"/>
                </a:cubicBezTo>
                <a:cubicBezTo>
                  <a:pt x="20618" y="18251"/>
                  <a:pt x="18860" y="20400"/>
                  <a:pt x="16691" y="20400"/>
                </a:cubicBezTo>
                <a:moveTo>
                  <a:pt x="12762" y="3393"/>
                </a:moveTo>
                <a:lnTo>
                  <a:pt x="12781" y="3388"/>
                </a:lnTo>
                <a:cubicBezTo>
                  <a:pt x="12870" y="2164"/>
                  <a:pt x="13702" y="1200"/>
                  <a:pt x="14727" y="1200"/>
                </a:cubicBezTo>
                <a:cubicBezTo>
                  <a:pt x="15521" y="1200"/>
                  <a:pt x="16202" y="1779"/>
                  <a:pt x="16511" y="2609"/>
                </a:cubicBezTo>
                <a:lnTo>
                  <a:pt x="16509" y="2609"/>
                </a:lnTo>
                <a:lnTo>
                  <a:pt x="19162" y="10421"/>
                </a:lnTo>
                <a:cubicBezTo>
                  <a:pt x="18436" y="9902"/>
                  <a:pt x="17593" y="9600"/>
                  <a:pt x="16691" y="9600"/>
                </a:cubicBezTo>
                <a:cubicBezTo>
                  <a:pt x="15082" y="9600"/>
                  <a:pt x="13658" y="10550"/>
                  <a:pt x="12763" y="12012"/>
                </a:cubicBezTo>
                <a:cubicBezTo>
                  <a:pt x="12763" y="12012"/>
                  <a:pt x="12762" y="3393"/>
                  <a:pt x="12762" y="3393"/>
                </a:cubicBezTo>
                <a:close/>
                <a:moveTo>
                  <a:pt x="11782" y="13200"/>
                </a:moveTo>
                <a:lnTo>
                  <a:pt x="9818" y="13200"/>
                </a:lnTo>
                <a:lnTo>
                  <a:pt x="9818" y="4800"/>
                </a:lnTo>
                <a:lnTo>
                  <a:pt x="11782" y="4800"/>
                </a:lnTo>
                <a:cubicBezTo>
                  <a:pt x="11782" y="4800"/>
                  <a:pt x="11782" y="13200"/>
                  <a:pt x="11782" y="13200"/>
                </a:cubicBezTo>
                <a:close/>
                <a:moveTo>
                  <a:pt x="11782" y="15600"/>
                </a:moveTo>
                <a:lnTo>
                  <a:pt x="9818" y="15600"/>
                </a:lnTo>
                <a:lnTo>
                  <a:pt x="9818" y="14400"/>
                </a:lnTo>
                <a:lnTo>
                  <a:pt x="11782" y="14400"/>
                </a:lnTo>
                <a:cubicBezTo>
                  <a:pt x="11782" y="14400"/>
                  <a:pt x="11782" y="15600"/>
                  <a:pt x="11782" y="15600"/>
                </a:cubicBezTo>
                <a:close/>
                <a:moveTo>
                  <a:pt x="8837" y="12012"/>
                </a:moveTo>
                <a:cubicBezTo>
                  <a:pt x="7942" y="10550"/>
                  <a:pt x="6518" y="9600"/>
                  <a:pt x="4909" y="9600"/>
                </a:cubicBezTo>
                <a:cubicBezTo>
                  <a:pt x="4007" y="9600"/>
                  <a:pt x="3164" y="9902"/>
                  <a:pt x="2438" y="10421"/>
                </a:cubicBezTo>
                <a:lnTo>
                  <a:pt x="5091" y="2609"/>
                </a:lnTo>
                <a:lnTo>
                  <a:pt x="5089" y="2609"/>
                </a:lnTo>
                <a:cubicBezTo>
                  <a:pt x="5398" y="1779"/>
                  <a:pt x="6079" y="1200"/>
                  <a:pt x="6873" y="1200"/>
                </a:cubicBezTo>
                <a:cubicBezTo>
                  <a:pt x="7898" y="1200"/>
                  <a:pt x="8730" y="2164"/>
                  <a:pt x="8819" y="3388"/>
                </a:cubicBezTo>
                <a:lnTo>
                  <a:pt x="8838" y="3393"/>
                </a:lnTo>
                <a:cubicBezTo>
                  <a:pt x="8838" y="3393"/>
                  <a:pt x="8837" y="12012"/>
                  <a:pt x="8837" y="12012"/>
                </a:cubicBezTo>
                <a:close/>
                <a:moveTo>
                  <a:pt x="4909" y="20400"/>
                </a:moveTo>
                <a:cubicBezTo>
                  <a:pt x="2740" y="20400"/>
                  <a:pt x="982" y="18251"/>
                  <a:pt x="982" y="15600"/>
                </a:cubicBezTo>
                <a:cubicBezTo>
                  <a:pt x="982" y="12949"/>
                  <a:pt x="2740" y="10800"/>
                  <a:pt x="4909" y="10800"/>
                </a:cubicBezTo>
                <a:cubicBezTo>
                  <a:pt x="7078" y="10800"/>
                  <a:pt x="8836" y="12949"/>
                  <a:pt x="8836" y="15600"/>
                </a:cubicBezTo>
                <a:cubicBezTo>
                  <a:pt x="8836" y="18251"/>
                  <a:pt x="7078" y="20400"/>
                  <a:pt x="4909" y="20400"/>
                </a:cubicBezTo>
                <a:moveTo>
                  <a:pt x="21102" y="12980"/>
                </a:moveTo>
                <a:lnTo>
                  <a:pt x="17504" y="2400"/>
                </a:lnTo>
                <a:lnTo>
                  <a:pt x="17493" y="2402"/>
                </a:lnTo>
                <a:cubicBezTo>
                  <a:pt x="17088" y="1006"/>
                  <a:pt x="16009" y="0"/>
                  <a:pt x="14727" y="0"/>
                </a:cubicBezTo>
                <a:cubicBezTo>
                  <a:pt x="13101" y="0"/>
                  <a:pt x="11782" y="1612"/>
                  <a:pt x="11782" y="3600"/>
                </a:cubicBezTo>
                <a:lnTo>
                  <a:pt x="9818" y="3600"/>
                </a:lnTo>
                <a:cubicBezTo>
                  <a:pt x="9818" y="1612"/>
                  <a:pt x="8499" y="0"/>
                  <a:pt x="6873" y="0"/>
                </a:cubicBezTo>
                <a:cubicBezTo>
                  <a:pt x="5592" y="0"/>
                  <a:pt x="4512" y="1006"/>
                  <a:pt x="4107" y="2402"/>
                </a:cubicBezTo>
                <a:lnTo>
                  <a:pt x="4096" y="2400"/>
                </a:lnTo>
                <a:lnTo>
                  <a:pt x="498" y="12980"/>
                </a:lnTo>
                <a:cubicBezTo>
                  <a:pt x="182" y="13772"/>
                  <a:pt x="0" y="14659"/>
                  <a:pt x="0" y="15600"/>
                </a:cubicBezTo>
                <a:cubicBezTo>
                  <a:pt x="0" y="18914"/>
                  <a:pt x="2198" y="21600"/>
                  <a:pt x="4909" y="21600"/>
                </a:cubicBezTo>
                <a:cubicBezTo>
                  <a:pt x="7284" y="21600"/>
                  <a:pt x="9265" y="19539"/>
                  <a:pt x="9719" y="16800"/>
                </a:cubicBezTo>
                <a:lnTo>
                  <a:pt x="11881" y="16800"/>
                </a:lnTo>
                <a:cubicBezTo>
                  <a:pt x="12335" y="19539"/>
                  <a:pt x="14316" y="21600"/>
                  <a:pt x="16691" y="21600"/>
                </a:cubicBezTo>
                <a:cubicBezTo>
                  <a:pt x="19402" y="21600"/>
                  <a:pt x="21600" y="18914"/>
                  <a:pt x="21600" y="15600"/>
                </a:cubicBezTo>
                <a:cubicBezTo>
                  <a:pt x="21600" y="14659"/>
                  <a:pt x="21418" y="13772"/>
                  <a:pt x="21102" y="12980"/>
                </a:cubicBezTo>
                <a:moveTo>
                  <a:pt x="16691" y="12000"/>
                </a:moveTo>
                <a:cubicBezTo>
                  <a:pt x="15064" y="12000"/>
                  <a:pt x="13745" y="13612"/>
                  <a:pt x="13745" y="15600"/>
                </a:cubicBezTo>
                <a:cubicBezTo>
                  <a:pt x="13745" y="15932"/>
                  <a:pt x="13965" y="16200"/>
                  <a:pt x="14236" y="16200"/>
                </a:cubicBezTo>
                <a:cubicBezTo>
                  <a:pt x="14508" y="16200"/>
                  <a:pt x="14727" y="15932"/>
                  <a:pt x="14727" y="15600"/>
                </a:cubicBezTo>
                <a:cubicBezTo>
                  <a:pt x="14727" y="14275"/>
                  <a:pt x="15606" y="13200"/>
                  <a:pt x="16691" y="13200"/>
                </a:cubicBezTo>
                <a:cubicBezTo>
                  <a:pt x="16962" y="13200"/>
                  <a:pt x="17182" y="12932"/>
                  <a:pt x="17182" y="12600"/>
                </a:cubicBezTo>
                <a:cubicBezTo>
                  <a:pt x="17182" y="12268"/>
                  <a:pt x="16962" y="12000"/>
                  <a:pt x="16691" y="12000"/>
                </a:cubicBezTo>
                <a:moveTo>
                  <a:pt x="4909" y="12000"/>
                </a:moveTo>
                <a:cubicBezTo>
                  <a:pt x="3282" y="12000"/>
                  <a:pt x="1964" y="13612"/>
                  <a:pt x="1964" y="15600"/>
                </a:cubicBezTo>
                <a:cubicBezTo>
                  <a:pt x="1964" y="15932"/>
                  <a:pt x="2183" y="16200"/>
                  <a:pt x="2455" y="16200"/>
                </a:cubicBezTo>
                <a:cubicBezTo>
                  <a:pt x="2726" y="16200"/>
                  <a:pt x="2945" y="15932"/>
                  <a:pt x="2945" y="15600"/>
                </a:cubicBezTo>
                <a:cubicBezTo>
                  <a:pt x="2945" y="14275"/>
                  <a:pt x="3825" y="13200"/>
                  <a:pt x="4909" y="13200"/>
                </a:cubicBezTo>
                <a:cubicBezTo>
                  <a:pt x="5180" y="13200"/>
                  <a:pt x="5400" y="12932"/>
                  <a:pt x="5400" y="12600"/>
                </a:cubicBezTo>
                <a:cubicBezTo>
                  <a:pt x="5400" y="12268"/>
                  <a:pt x="5180" y="12000"/>
                  <a:pt x="4909" y="12000"/>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chemeClr val="bg1">
                  <a:lumMod val="50000"/>
                </a:schemeClr>
              </a:solidFill>
              <a:latin typeface="Lato Regular" charset="0"/>
              <a:ea typeface="Lato Regular" charset="0"/>
              <a:cs typeface="Lato Regular" charset="0"/>
            </a:endParaRPr>
          </a:p>
        </p:txBody>
      </p:sp>
      <p:sp>
        <p:nvSpPr>
          <p:cNvPr id="33" name="Subtitle 2"/>
          <p:cNvSpPr txBox="1"/>
          <p:nvPr/>
        </p:nvSpPr>
        <p:spPr>
          <a:xfrm>
            <a:off x="8019612" y="5297058"/>
            <a:ext cx="3372288" cy="589939"/>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50" fill="hold"/>
                                        <p:tgtEl>
                                          <p:spTgt spid="6"/>
                                        </p:tgtEl>
                                        <p:attrNameLst>
                                          <p:attrName>ppt_x</p:attrName>
                                        </p:attrNameLst>
                                      </p:cBhvr>
                                      <p:tavLst>
                                        <p:tav tm="0">
                                          <p:val>
                                            <p:strVal val="#ppt_x"/>
                                          </p:val>
                                        </p:tav>
                                        <p:tav tm="100000">
                                          <p:val>
                                            <p:strVal val="#ppt_x"/>
                                          </p:val>
                                        </p:tav>
                                      </p:tavLst>
                                    </p:anim>
                                    <p:anim calcmode="lin" valueType="num">
                                      <p:cBhvr additive="base">
                                        <p:cTn id="12" dur="25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250" fill="hold"/>
                                        <p:tgtEl>
                                          <p:spTgt spid="7"/>
                                        </p:tgtEl>
                                        <p:attrNameLst>
                                          <p:attrName>ppt_x</p:attrName>
                                        </p:attrNameLst>
                                      </p:cBhvr>
                                      <p:tavLst>
                                        <p:tav tm="0">
                                          <p:val>
                                            <p:strVal val="#ppt_x"/>
                                          </p:val>
                                        </p:tav>
                                        <p:tav tm="100000">
                                          <p:val>
                                            <p:strVal val="#ppt_x"/>
                                          </p:val>
                                        </p:tav>
                                      </p:tavLst>
                                    </p:anim>
                                    <p:anim calcmode="lin" valueType="num">
                                      <p:cBhvr additive="base">
                                        <p:cTn id="17" dur="25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250" fill="hold"/>
                                        <p:tgtEl>
                                          <p:spTgt spid="9"/>
                                        </p:tgtEl>
                                        <p:attrNameLst>
                                          <p:attrName>ppt_x</p:attrName>
                                        </p:attrNameLst>
                                      </p:cBhvr>
                                      <p:tavLst>
                                        <p:tav tm="0">
                                          <p:val>
                                            <p:strVal val="#ppt_x"/>
                                          </p:val>
                                        </p:tav>
                                        <p:tav tm="100000">
                                          <p:val>
                                            <p:strVal val="#ppt_x"/>
                                          </p:val>
                                        </p:tav>
                                      </p:tavLst>
                                    </p:anim>
                                    <p:anim calcmode="lin" valueType="num">
                                      <p:cBhvr additive="base">
                                        <p:cTn id="22" dur="250" fill="hold"/>
                                        <p:tgtEl>
                                          <p:spTgt spid="9"/>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250" fill="hold"/>
                                        <p:tgtEl>
                                          <p:spTgt spid="10"/>
                                        </p:tgtEl>
                                        <p:attrNameLst>
                                          <p:attrName>ppt_x</p:attrName>
                                        </p:attrNameLst>
                                      </p:cBhvr>
                                      <p:tavLst>
                                        <p:tav tm="0">
                                          <p:val>
                                            <p:strVal val="#ppt_x"/>
                                          </p:val>
                                        </p:tav>
                                        <p:tav tm="100000">
                                          <p:val>
                                            <p:strVal val="#ppt_x"/>
                                          </p:val>
                                        </p:tav>
                                      </p:tavLst>
                                    </p:anim>
                                    <p:anim calcmode="lin" valueType="num">
                                      <p:cBhvr additive="base">
                                        <p:cTn id="27" dur="250" fill="hold"/>
                                        <p:tgtEl>
                                          <p:spTgt spid="10"/>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250" fill="hold"/>
                                        <p:tgtEl>
                                          <p:spTgt spid="16"/>
                                        </p:tgtEl>
                                        <p:attrNameLst>
                                          <p:attrName>ppt_x</p:attrName>
                                        </p:attrNameLst>
                                      </p:cBhvr>
                                      <p:tavLst>
                                        <p:tav tm="0">
                                          <p:val>
                                            <p:strVal val="#ppt_x"/>
                                          </p:val>
                                        </p:tav>
                                        <p:tav tm="100000">
                                          <p:val>
                                            <p:strVal val="#ppt_x"/>
                                          </p:val>
                                        </p:tav>
                                      </p:tavLst>
                                    </p:anim>
                                    <p:anim calcmode="lin" valueType="num">
                                      <p:cBhvr additive="base">
                                        <p:cTn id="42" dur="25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250" fill="hold"/>
                                        <p:tgtEl>
                                          <p:spTgt spid="17"/>
                                        </p:tgtEl>
                                        <p:attrNameLst>
                                          <p:attrName>ppt_x</p:attrName>
                                        </p:attrNameLst>
                                      </p:cBhvr>
                                      <p:tavLst>
                                        <p:tav tm="0">
                                          <p:val>
                                            <p:strVal val="#ppt_x"/>
                                          </p:val>
                                        </p:tav>
                                        <p:tav tm="100000">
                                          <p:val>
                                            <p:strVal val="#ppt_x"/>
                                          </p:val>
                                        </p:tav>
                                      </p:tavLst>
                                    </p:anim>
                                    <p:anim calcmode="lin" valueType="num">
                                      <p:cBhvr additive="base">
                                        <p:cTn id="47" dur="250" fill="hold"/>
                                        <p:tgtEl>
                                          <p:spTgt spid="17"/>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250" fill="hold"/>
                                        <p:tgtEl>
                                          <p:spTgt spid="18"/>
                                        </p:tgtEl>
                                        <p:attrNameLst>
                                          <p:attrName>ppt_x</p:attrName>
                                        </p:attrNameLst>
                                      </p:cBhvr>
                                      <p:tavLst>
                                        <p:tav tm="0">
                                          <p:val>
                                            <p:strVal val="#ppt_x"/>
                                          </p:val>
                                        </p:tav>
                                        <p:tav tm="100000">
                                          <p:val>
                                            <p:strVal val="#ppt_x"/>
                                          </p:val>
                                        </p:tav>
                                      </p:tavLst>
                                    </p:anim>
                                    <p:anim calcmode="lin" valueType="num">
                                      <p:cBhvr additive="base">
                                        <p:cTn id="52" dur="250" fill="hold"/>
                                        <p:tgtEl>
                                          <p:spTgt spid="18"/>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250" fill="hold"/>
                                        <p:tgtEl>
                                          <p:spTgt spid="19"/>
                                        </p:tgtEl>
                                        <p:attrNameLst>
                                          <p:attrName>ppt_x</p:attrName>
                                        </p:attrNameLst>
                                      </p:cBhvr>
                                      <p:tavLst>
                                        <p:tav tm="0">
                                          <p:val>
                                            <p:strVal val="#ppt_x"/>
                                          </p:val>
                                        </p:tav>
                                        <p:tav tm="100000">
                                          <p:val>
                                            <p:strVal val="#ppt_x"/>
                                          </p:val>
                                        </p:tav>
                                      </p:tavLst>
                                    </p:anim>
                                    <p:anim calcmode="lin" valueType="num">
                                      <p:cBhvr additive="base">
                                        <p:cTn id="57" dur="25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 presetClass="entr" presetSubtype="4"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250" fill="hold"/>
                                        <p:tgtEl>
                                          <p:spTgt spid="20"/>
                                        </p:tgtEl>
                                        <p:attrNameLst>
                                          <p:attrName>ppt_x</p:attrName>
                                        </p:attrNameLst>
                                      </p:cBhvr>
                                      <p:tavLst>
                                        <p:tav tm="0">
                                          <p:val>
                                            <p:strVal val="#ppt_x"/>
                                          </p:val>
                                        </p:tav>
                                        <p:tav tm="100000">
                                          <p:val>
                                            <p:strVal val="#ppt_x"/>
                                          </p:val>
                                        </p:tav>
                                      </p:tavLst>
                                    </p:anim>
                                    <p:anim calcmode="lin" valueType="num">
                                      <p:cBhvr additive="base">
                                        <p:cTn id="62" dur="250" fill="hold"/>
                                        <p:tgtEl>
                                          <p:spTgt spid="20"/>
                                        </p:tgtEl>
                                        <p:attrNameLst>
                                          <p:attrName>ppt_y</p:attrName>
                                        </p:attrNameLst>
                                      </p:cBhvr>
                                      <p:tavLst>
                                        <p:tav tm="0">
                                          <p:val>
                                            <p:strVal val="1+#ppt_h/2"/>
                                          </p:val>
                                        </p:tav>
                                        <p:tav tm="100000">
                                          <p:val>
                                            <p:strVal val="#ppt_y"/>
                                          </p:val>
                                        </p:tav>
                                      </p:tavLst>
                                    </p:anim>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250" fill="hold"/>
                                        <p:tgtEl>
                                          <p:spTgt spid="21"/>
                                        </p:tgtEl>
                                        <p:attrNameLst>
                                          <p:attrName>ppt_x</p:attrName>
                                        </p:attrNameLst>
                                      </p:cBhvr>
                                      <p:tavLst>
                                        <p:tav tm="0">
                                          <p:val>
                                            <p:strVal val="#ppt_x"/>
                                          </p:val>
                                        </p:tav>
                                        <p:tav tm="100000">
                                          <p:val>
                                            <p:strVal val="#ppt_x"/>
                                          </p:val>
                                        </p:tav>
                                      </p:tavLst>
                                    </p:anim>
                                    <p:anim calcmode="lin" valueType="num">
                                      <p:cBhvr additive="base">
                                        <p:cTn id="67" dur="250" fill="hold"/>
                                        <p:tgtEl>
                                          <p:spTgt spid="21"/>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additive="base">
                                        <p:cTn id="71" dur="250" fill="hold"/>
                                        <p:tgtEl>
                                          <p:spTgt spid="22"/>
                                        </p:tgtEl>
                                        <p:attrNameLst>
                                          <p:attrName>ppt_x</p:attrName>
                                        </p:attrNameLst>
                                      </p:cBhvr>
                                      <p:tavLst>
                                        <p:tav tm="0">
                                          <p:val>
                                            <p:strVal val="#ppt_x"/>
                                          </p:val>
                                        </p:tav>
                                        <p:tav tm="100000">
                                          <p:val>
                                            <p:strVal val="#ppt_x"/>
                                          </p:val>
                                        </p:tav>
                                      </p:tavLst>
                                    </p:anim>
                                    <p:anim calcmode="lin" valueType="num">
                                      <p:cBhvr additive="base">
                                        <p:cTn id="72" dur="250" fill="hold"/>
                                        <p:tgtEl>
                                          <p:spTgt spid="22"/>
                                        </p:tgtEl>
                                        <p:attrNameLst>
                                          <p:attrName>ppt_y</p:attrName>
                                        </p:attrNameLst>
                                      </p:cBhvr>
                                      <p:tavLst>
                                        <p:tav tm="0">
                                          <p:val>
                                            <p:strVal val="1+#ppt_h/2"/>
                                          </p:val>
                                        </p:tav>
                                        <p:tav tm="100000">
                                          <p:val>
                                            <p:strVal val="#ppt_y"/>
                                          </p:val>
                                        </p:tav>
                                      </p:tavLst>
                                    </p:anim>
                                  </p:childTnLst>
                                </p:cTn>
                              </p:par>
                            </p:childTnLst>
                          </p:cTn>
                        </p:par>
                        <p:par>
                          <p:cTn id="73" fill="hold">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additive="base">
                                        <p:cTn id="76" dur="250" fill="hold"/>
                                        <p:tgtEl>
                                          <p:spTgt spid="23"/>
                                        </p:tgtEl>
                                        <p:attrNameLst>
                                          <p:attrName>ppt_x</p:attrName>
                                        </p:attrNameLst>
                                      </p:cBhvr>
                                      <p:tavLst>
                                        <p:tav tm="0">
                                          <p:val>
                                            <p:strVal val="#ppt_x"/>
                                          </p:val>
                                        </p:tav>
                                        <p:tav tm="100000">
                                          <p:val>
                                            <p:strVal val="#ppt_x"/>
                                          </p:val>
                                        </p:tav>
                                      </p:tavLst>
                                    </p:anim>
                                    <p:anim calcmode="lin" valueType="num">
                                      <p:cBhvr additive="base">
                                        <p:cTn id="77" dur="250" fill="hold"/>
                                        <p:tgtEl>
                                          <p:spTgt spid="23"/>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25"/>
                                        </p:tgtEl>
                                        <p:attrNameLst>
                                          <p:attrName>style.visibility</p:attrName>
                                        </p:attrNameLst>
                                      </p:cBhvr>
                                      <p:to>
                                        <p:strVal val="visible"/>
                                      </p:to>
                                    </p:set>
                                    <p:anim calcmode="lin" valueType="num">
                                      <p:cBhvr additive="base">
                                        <p:cTn id="86" dur="250" fill="hold"/>
                                        <p:tgtEl>
                                          <p:spTgt spid="25"/>
                                        </p:tgtEl>
                                        <p:attrNameLst>
                                          <p:attrName>ppt_x</p:attrName>
                                        </p:attrNameLst>
                                      </p:cBhvr>
                                      <p:tavLst>
                                        <p:tav tm="0">
                                          <p:val>
                                            <p:strVal val="#ppt_x"/>
                                          </p:val>
                                        </p:tav>
                                        <p:tav tm="100000">
                                          <p:val>
                                            <p:strVal val="#ppt_x"/>
                                          </p:val>
                                        </p:tav>
                                      </p:tavLst>
                                    </p:anim>
                                    <p:anim calcmode="lin" valueType="num">
                                      <p:cBhvr additive="base">
                                        <p:cTn id="87" dur="250" fill="hold"/>
                                        <p:tgtEl>
                                          <p:spTgt spid="25"/>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2" presetClass="entr" presetSubtype="4"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additive="base">
                                        <p:cTn id="91" dur="250" fill="hold"/>
                                        <p:tgtEl>
                                          <p:spTgt spid="26"/>
                                        </p:tgtEl>
                                        <p:attrNameLst>
                                          <p:attrName>ppt_x</p:attrName>
                                        </p:attrNameLst>
                                      </p:cBhvr>
                                      <p:tavLst>
                                        <p:tav tm="0">
                                          <p:val>
                                            <p:strVal val="#ppt_x"/>
                                          </p:val>
                                        </p:tav>
                                        <p:tav tm="100000">
                                          <p:val>
                                            <p:strVal val="#ppt_x"/>
                                          </p:val>
                                        </p:tav>
                                      </p:tavLst>
                                    </p:anim>
                                    <p:anim calcmode="lin" valueType="num">
                                      <p:cBhvr additive="base">
                                        <p:cTn id="92" dur="250" fill="hold"/>
                                        <p:tgtEl>
                                          <p:spTgt spid="26"/>
                                        </p:tgtEl>
                                        <p:attrNameLst>
                                          <p:attrName>ppt_y</p:attrName>
                                        </p:attrNameLst>
                                      </p:cBhvr>
                                      <p:tavLst>
                                        <p:tav tm="0">
                                          <p:val>
                                            <p:strVal val="1+#ppt_h/2"/>
                                          </p:val>
                                        </p:tav>
                                        <p:tav tm="100000">
                                          <p:val>
                                            <p:strVal val="#ppt_y"/>
                                          </p:val>
                                        </p:tav>
                                      </p:tavLst>
                                    </p:anim>
                                  </p:childTnLst>
                                </p:cTn>
                              </p:par>
                            </p:childTnLst>
                          </p:cTn>
                        </p:par>
                        <p:par>
                          <p:cTn id="93" fill="hold">
                            <p:stCondLst>
                              <p:cond delay="9000"/>
                            </p:stCondLst>
                            <p:childTnLst>
                              <p:par>
                                <p:cTn id="94" presetID="2" presetClass="entr" presetSubtype="4"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additive="base">
                                        <p:cTn id="96" dur="250" fill="hold"/>
                                        <p:tgtEl>
                                          <p:spTgt spid="27"/>
                                        </p:tgtEl>
                                        <p:attrNameLst>
                                          <p:attrName>ppt_x</p:attrName>
                                        </p:attrNameLst>
                                      </p:cBhvr>
                                      <p:tavLst>
                                        <p:tav tm="0">
                                          <p:val>
                                            <p:strVal val="#ppt_x"/>
                                          </p:val>
                                        </p:tav>
                                        <p:tav tm="100000">
                                          <p:val>
                                            <p:strVal val="#ppt_x"/>
                                          </p:val>
                                        </p:tav>
                                      </p:tavLst>
                                    </p:anim>
                                    <p:anim calcmode="lin" valueType="num">
                                      <p:cBhvr additive="base">
                                        <p:cTn id="97" dur="250" fill="hold"/>
                                        <p:tgtEl>
                                          <p:spTgt spid="27"/>
                                        </p:tgtEl>
                                        <p:attrNameLst>
                                          <p:attrName>ppt_y</p:attrName>
                                        </p:attrNameLst>
                                      </p:cBhvr>
                                      <p:tavLst>
                                        <p:tav tm="0">
                                          <p:val>
                                            <p:strVal val="1+#ppt_h/2"/>
                                          </p:val>
                                        </p:tav>
                                        <p:tav tm="100000">
                                          <p:val>
                                            <p:strVal val="#ppt_y"/>
                                          </p:val>
                                        </p:tav>
                                      </p:tavLst>
                                    </p:anim>
                                  </p:childTnLst>
                                </p:cTn>
                              </p:par>
                            </p:childTnLst>
                          </p:cTn>
                        </p:par>
                        <p:par>
                          <p:cTn id="98" fill="hold">
                            <p:stCondLst>
                              <p:cond delay="9500"/>
                            </p:stCondLst>
                            <p:childTnLst>
                              <p:par>
                                <p:cTn id="99" presetID="2" presetClass="entr" presetSubtype="4"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additive="base">
                                        <p:cTn id="101" dur="250" fill="hold"/>
                                        <p:tgtEl>
                                          <p:spTgt spid="28"/>
                                        </p:tgtEl>
                                        <p:attrNameLst>
                                          <p:attrName>ppt_x</p:attrName>
                                        </p:attrNameLst>
                                      </p:cBhvr>
                                      <p:tavLst>
                                        <p:tav tm="0">
                                          <p:val>
                                            <p:strVal val="#ppt_x"/>
                                          </p:val>
                                        </p:tav>
                                        <p:tav tm="100000">
                                          <p:val>
                                            <p:strVal val="#ppt_x"/>
                                          </p:val>
                                        </p:tav>
                                      </p:tavLst>
                                    </p:anim>
                                    <p:anim calcmode="lin" valueType="num">
                                      <p:cBhvr additive="base">
                                        <p:cTn id="102" dur="250" fill="hold"/>
                                        <p:tgtEl>
                                          <p:spTgt spid="28"/>
                                        </p:tgtEl>
                                        <p:attrNameLst>
                                          <p:attrName>ppt_y</p:attrName>
                                        </p:attrNameLst>
                                      </p:cBhvr>
                                      <p:tavLst>
                                        <p:tav tm="0">
                                          <p:val>
                                            <p:strVal val="1+#ppt_h/2"/>
                                          </p:val>
                                        </p:tav>
                                        <p:tav tm="100000">
                                          <p:val>
                                            <p:strVal val="#ppt_y"/>
                                          </p:val>
                                        </p:tav>
                                      </p:tavLst>
                                    </p:anim>
                                  </p:childTnLst>
                                </p:cTn>
                              </p:par>
                            </p:childTnLst>
                          </p:cTn>
                        </p:par>
                        <p:par>
                          <p:cTn id="103" fill="hold">
                            <p:stCondLst>
                              <p:cond delay="10000"/>
                            </p:stCondLst>
                            <p:childTnLst>
                              <p:par>
                                <p:cTn id="104" presetID="2" presetClass="entr" presetSubtype="4" fill="hold" grpId="0" nodeType="afterEffect">
                                  <p:stCondLst>
                                    <p:cond delay="0"/>
                                  </p:stCondLst>
                                  <p:childTnLst>
                                    <p:set>
                                      <p:cBhvr>
                                        <p:cTn id="105" dur="1" fill="hold">
                                          <p:stCondLst>
                                            <p:cond delay="0"/>
                                          </p:stCondLst>
                                        </p:cTn>
                                        <p:tgtEl>
                                          <p:spTgt spid="29"/>
                                        </p:tgtEl>
                                        <p:attrNameLst>
                                          <p:attrName>style.visibility</p:attrName>
                                        </p:attrNameLst>
                                      </p:cBhvr>
                                      <p:to>
                                        <p:strVal val="visible"/>
                                      </p:to>
                                    </p:set>
                                    <p:anim calcmode="lin" valueType="num">
                                      <p:cBhvr additive="base">
                                        <p:cTn id="106" dur="250" fill="hold"/>
                                        <p:tgtEl>
                                          <p:spTgt spid="29"/>
                                        </p:tgtEl>
                                        <p:attrNameLst>
                                          <p:attrName>ppt_x</p:attrName>
                                        </p:attrNameLst>
                                      </p:cBhvr>
                                      <p:tavLst>
                                        <p:tav tm="0">
                                          <p:val>
                                            <p:strVal val="#ppt_x"/>
                                          </p:val>
                                        </p:tav>
                                        <p:tav tm="100000">
                                          <p:val>
                                            <p:strVal val="#ppt_x"/>
                                          </p:val>
                                        </p:tav>
                                      </p:tavLst>
                                    </p:anim>
                                    <p:anim calcmode="lin" valueType="num">
                                      <p:cBhvr additive="base">
                                        <p:cTn id="107" dur="250" fill="hold"/>
                                        <p:tgtEl>
                                          <p:spTgt spid="29"/>
                                        </p:tgtEl>
                                        <p:attrNameLst>
                                          <p:attrName>ppt_y</p:attrName>
                                        </p:attrNameLst>
                                      </p:cBhvr>
                                      <p:tavLst>
                                        <p:tav tm="0">
                                          <p:val>
                                            <p:strVal val="1+#ppt_h/2"/>
                                          </p:val>
                                        </p:tav>
                                        <p:tav tm="100000">
                                          <p:val>
                                            <p:strVal val="#ppt_y"/>
                                          </p:val>
                                        </p:tav>
                                      </p:tavLst>
                                    </p:anim>
                                  </p:childTnLst>
                                </p:cTn>
                              </p:par>
                            </p:childTnLst>
                          </p:cTn>
                        </p:par>
                        <p:par>
                          <p:cTn id="108" fill="hold">
                            <p:stCondLst>
                              <p:cond delay="10500"/>
                            </p:stCondLst>
                            <p:childTnLst>
                              <p:par>
                                <p:cTn id="109" presetID="2" presetClass="entr" presetSubtype="4"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 calcmode="lin" valueType="num">
                                      <p:cBhvr additive="base">
                                        <p:cTn id="111" dur="250" fill="hold"/>
                                        <p:tgtEl>
                                          <p:spTgt spid="30"/>
                                        </p:tgtEl>
                                        <p:attrNameLst>
                                          <p:attrName>ppt_x</p:attrName>
                                        </p:attrNameLst>
                                      </p:cBhvr>
                                      <p:tavLst>
                                        <p:tav tm="0">
                                          <p:val>
                                            <p:strVal val="#ppt_x"/>
                                          </p:val>
                                        </p:tav>
                                        <p:tav tm="100000">
                                          <p:val>
                                            <p:strVal val="#ppt_x"/>
                                          </p:val>
                                        </p:tav>
                                      </p:tavLst>
                                    </p:anim>
                                    <p:anim calcmode="lin" valueType="num">
                                      <p:cBhvr additive="base">
                                        <p:cTn id="112" dur="250" fill="hold"/>
                                        <p:tgtEl>
                                          <p:spTgt spid="30"/>
                                        </p:tgtEl>
                                        <p:attrNameLst>
                                          <p:attrName>ppt_y</p:attrName>
                                        </p:attrNameLst>
                                      </p:cBhvr>
                                      <p:tavLst>
                                        <p:tav tm="0">
                                          <p:val>
                                            <p:strVal val="1+#ppt_h/2"/>
                                          </p:val>
                                        </p:tav>
                                        <p:tav tm="100000">
                                          <p:val>
                                            <p:strVal val="#ppt_y"/>
                                          </p:val>
                                        </p:tav>
                                      </p:tavLst>
                                    </p:anim>
                                  </p:childTnLst>
                                </p:cTn>
                              </p:par>
                            </p:childTnLst>
                          </p:cTn>
                        </p:par>
                        <p:par>
                          <p:cTn id="113" fill="hold">
                            <p:stCondLst>
                              <p:cond delay="11000"/>
                            </p:stCondLst>
                            <p:childTnLst>
                              <p:par>
                                <p:cTn id="114" presetID="2" presetClass="entr" presetSubtype="4" fill="hold" grpId="0" nodeType="afterEffect">
                                  <p:stCondLst>
                                    <p:cond delay="0"/>
                                  </p:stCondLst>
                                  <p:childTnLst>
                                    <p:set>
                                      <p:cBhvr>
                                        <p:cTn id="115" dur="1" fill="hold">
                                          <p:stCondLst>
                                            <p:cond delay="0"/>
                                          </p:stCondLst>
                                        </p:cTn>
                                        <p:tgtEl>
                                          <p:spTgt spid="31"/>
                                        </p:tgtEl>
                                        <p:attrNameLst>
                                          <p:attrName>style.visibility</p:attrName>
                                        </p:attrNameLst>
                                      </p:cBhvr>
                                      <p:to>
                                        <p:strVal val="visible"/>
                                      </p:to>
                                    </p:set>
                                    <p:anim calcmode="lin" valueType="num">
                                      <p:cBhvr additive="base">
                                        <p:cTn id="116" dur="250" fill="hold"/>
                                        <p:tgtEl>
                                          <p:spTgt spid="31"/>
                                        </p:tgtEl>
                                        <p:attrNameLst>
                                          <p:attrName>ppt_x</p:attrName>
                                        </p:attrNameLst>
                                      </p:cBhvr>
                                      <p:tavLst>
                                        <p:tav tm="0">
                                          <p:val>
                                            <p:strVal val="#ppt_x"/>
                                          </p:val>
                                        </p:tav>
                                        <p:tav tm="100000">
                                          <p:val>
                                            <p:strVal val="#ppt_x"/>
                                          </p:val>
                                        </p:tav>
                                      </p:tavLst>
                                    </p:anim>
                                    <p:anim calcmode="lin" valueType="num">
                                      <p:cBhvr additive="base">
                                        <p:cTn id="117" dur="250" fill="hold"/>
                                        <p:tgtEl>
                                          <p:spTgt spid="31"/>
                                        </p:tgtEl>
                                        <p:attrNameLst>
                                          <p:attrName>ppt_y</p:attrName>
                                        </p:attrNameLst>
                                      </p:cBhvr>
                                      <p:tavLst>
                                        <p:tav tm="0">
                                          <p:val>
                                            <p:strVal val="1+#ppt_h/2"/>
                                          </p:val>
                                        </p:tav>
                                        <p:tav tm="100000">
                                          <p:val>
                                            <p:strVal val="#ppt_y"/>
                                          </p:val>
                                        </p:tav>
                                      </p:tavLst>
                                    </p:anim>
                                  </p:childTnLst>
                                </p:cTn>
                              </p:par>
                            </p:childTnLst>
                          </p:cTn>
                        </p:par>
                        <p:par>
                          <p:cTn id="118" fill="hold">
                            <p:stCondLst>
                              <p:cond delay="11500"/>
                            </p:stCondLst>
                            <p:childTnLst>
                              <p:par>
                                <p:cTn id="119" presetID="2" presetClass="entr" presetSubtype="4" fill="hold" grpId="0" nodeType="afterEffect">
                                  <p:stCondLst>
                                    <p:cond delay="0"/>
                                  </p:stCondLst>
                                  <p:childTnLst>
                                    <p:set>
                                      <p:cBhvr>
                                        <p:cTn id="120" dur="1" fill="hold">
                                          <p:stCondLst>
                                            <p:cond delay="0"/>
                                          </p:stCondLst>
                                        </p:cTn>
                                        <p:tgtEl>
                                          <p:spTgt spid="32"/>
                                        </p:tgtEl>
                                        <p:attrNameLst>
                                          <p:attrName>style.visibility</p:attrName>
                                        </p:attrNameLst>
                                      </p:cBhvr>
                                      <p:to>
                                        <p:strVal val="visible"/>
                                      </p:to>
                                    </p:set>
                                    <p:anim calcmode="lin" valueType="num">
                                      <p:cBhvr additive="base">
                                        <p:cTn id="121" dur="250" fill="hold"/>
                                        <p:tgtEl>
                                          <p:spTgt spid="32"/>
                                        </p:tgtEl>
                                        <p:attrNameLst>
                                          <p:attrName>ppt_x</p:attrName>
                                        </p:attrNameLst>
                                      </p:cBhvr>
                                      <p:tavLst>
                                        <p:tav tm="0">
                                          <p:val>
                                            <p:strVal val="#ppt_x"/>
                                          </p:val>
                                        </p:tav>
                                        <p:tav tm="100000">
                                          <p:val>
                                            <p:strVal val="#ppt_x"/>
                                          </p:val>
                                        </p:tav>
                                      </p:tavLst>
                                    </p:anim>
                                    <p:anim calcmode="lin" valueType="num">
                                      <p:cBhvr additive="base">
                                        <p:cTn id="122" dur="250" fill="hold"/>
                                        <p:tgtEl>
                                          <p:spTgt spid="32"/>
                                        </p:tgtEl>
                                        <p:attrNameLst>
                                          <p:attrName>ppt_y</p:attrName>
                                        </p:attrNameLst>
                                      </p:cBhvr>
                                      <p:tavLst>
                                        <p:tav tm="0">
                                          <p:val>
                                            <p:strVal val="1+#ppt_h/2"/>
                                          </p:val>
                                        </p:tav>
                                        <p:tav tm="100000">
                                          <p:val>
                                            <p:strVal val="#ppt_y"/>
                                          </p:val>
                                        </p:tav>
                                      </p:tavLst>
                                    </p:anim>
                                  </p:childTnLst>
                                </p:cTn>
                              </p:par>
                            </p:childTnLst>
                          </p:cTn>
                        </p:par>
                        <p:par>
                          <p:cTn id="123" fill="hold">
                            <p:stCondLst>
                              <p:cond delay="12000"/>
                            </p:stCondLst>
                            <p:childTnLst>
                              <p:par>
                                <p:cTn id="124" presetID="2" presetClass="entr" presetSubtype="4" fill="hold" grpId="0" nodeType="afterEffect">
                                  <p:stCondLst>
                                    <p:cond delay="0"/>
                                  </p:stCondLst>
                                  <p:childTnLst>
                                    <p:set>
                                      <p:cBhvr>
                                        <p:cTn id="125" dur="1" fill="hold">
                                          <p:stCondLst>
                                            <p:cond delay="0"/>
                                          </p:stCondLst>
                                        </p:cTn>
                                        <p:tgtEl>
                                          <p:spTgt spid="33"/>
                                        </p:tgtEl>
                                        <p:attrNameLst>
                                          <p:attrName>style.visibility</p:attrName>
                                        </p:attrNameLst>
                                      </p:cBhvr>
                                      <p:to>
                                        <p:strVal val="visible"/>
                                      </p:to>
                                    </p:set>
                                    <p:anim calcmode="lin" valueType="num">
                                      <p:cBhvr additive="base">
                                        <p:cTn id="126" dur="250" fill="hold"/>
                                        <p:tgtEl>
                                          <p:spTgt spid="33"/>
                                        </p:tgtEl>
                                        <p:attrNameLst>
                                          <p:attrName>ppt_x</p:attrName>
                                        </p:attrNameLst>
                                      </p:cBhvr>
                                      <p:tavLst>
                                        <p:tav tm="0">
                                          <p:val>
                                            <p:strVal val="#ppt_x"/>
                                          </p:val>
                                        </p:tav>
                                        <p:tav tm="100000">
                                          <p:val>
                                            <p:strVal val="#ppt_x"/>
                                          </p:val>
                                        </p:tav>
                                      </p:tavLst>
                                    </p:anim>
                                    <p:anim calcmode="lin" valueType="num">
                                      <p:cBhvr additive="base">
                                        <p:cTn id="127" dur="25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4" grpId="0"/>
      <p:bldP spid="15" grpId="0"/>
      <p:bldP spid="16" grpId="0"/>
      <p:bldP spid="17" grpId="0"/>
      <p:bldP spid="18" grpId="0"/>
      <p:bldP spid="19" grpId="0"/>
      <p:bldP spid="20" grpId="0"/>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2" name="矩形 11"/>
          <p:cNvSpPr/>
          <p:nvPr/>
        </p:nvSpPr>
        <p:spPr>
          <a:xfrm>
            <a:off x="354012" y="342900"/>
            <a:ext cx="11482388" cy="6173786"/>
          </a:xfrm>
          <a:prstGeom prst="rect">
            <a:avLst/>
          </a:prstGeom>
          <a:noFill/>
          <a:ln>
            <a:solidFill>
              <a:srgbClr val="8DC4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227512" y="1598244"/>
            <a:ext cx="3811588" cy="1001404"/>
          </a:xfrm>
          <a:prstGeom prst="rect">
            <a:avLst/>
          </a:prstGeom>
          <a:noFill/>
          <a:ln w="12700">
            <a:solidFill>
              <a:srgbClr val="8DC4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zh-CN" altLang="en-US" sz="4800" spc="600" dirty="0">
                <a:solidFill>
                  <a:srgbClr val="8DC48A"/>
                </a:solidFill>
                <a:latin typeface="微软雅黑" panose="020B0503020204020204" pitchFamily="34" charset="-122"/>
                <a:ea typeface="微软雅黑" panose="020B0503020204020204" pitchFamily="34" charset="-122"/>
              </a:rPr>
              <a:t>第三部分</a:t>
            </a:r>
            <a:endParaRPr lang="zh-CN" altLang="en-US" spc="600" dirty="0">
              <a:solidFill>
                <a:srgbClr val="8DC48A"/>
              </a:solidFill>
              <a:latin typeface="微软雅黑" panose="020B0503020204020204" pitchFamily="34" charset="-122"/>
              <a:ea typeface="微软雅黑" panose="020B0503020204020204" pitchFamily="34" charset="-122"/>
            </a:endParaRPr>
          </a:p>
        </p:txBody>
      </p:sp>
      <p:sp>
        <p:nvSpPr>
          <p:cNvPr id="14" name="标题 1"/>
          <p:cNvSpPr txBox="1"/>
          <p:nvPr/>
        </p:nvSpPr>
        <p:spPr>
          <a:xfrm>
            <a:off x="3497326" y="2791560"/>
            <a:ext cx="5275198" cy="1193800"/>
          </a:xfrm>
          <a:prstGeom prst="rect">
            <a:avLst/>
          </a:prstGeom>
        </p:spPr>
        <p:txBody>
          <a:bodyPr rtlCol="0"/>
          <a:lstStyle>
            <a:lvl1pPr algn="ctr" defTabSz="1219200" rtl="0" eaLnBrk="1" latinLnBrk="0" hangingPunct="1">
              <a:spcBef>
                <a:spcPct val="0"/>
              </a:spcBef>
              <a:buNone/>
              <a:defRPr sz="5900" kern="1200">
                <a:solidFill>
                  <a:schemeClr val="tx1"/>
                </a:solidFill>
                <a:latin typeface="+mj-lt"/>
                <a:ea typeface="+mj-ea"/>
                <a:cs typeface="+mj-cs"/>
              </a:defRPr>
            </a:lvl1pPr>
          </a:lstStyle>
          <a:p>
            <a:pPr>
              <a:defRPr/>
            </a:pPr>
            <a:r>
              <a:rPr lang="zh-CN" altLang="en-US" sz="5400" spc="600" dirty="0">
                <a:solidFill>
                  <a:srgbClr val="8DC48A"/>
                </a:solidFill>
                <a:latin typeface="微软雅黑" panose="020B0503020204020204" pitchFamily="34" charset="-122"/>
                <a:ea typeface="微软雅黑" panose="020B0503020204020204" pitchFamily="34" charset="-122"/>
              </a:rPr>
              <a:t>教学成果展示</a:t>
            </a:r>
          </a:p>
        </p:txBody>
      </p:sp>
      <p:sp>
        <p:nvSpPr>
          <p:cNvPr id="15" name="副标题 2"/>
          <p:cNvSpPr txBox="1"/>
          <p:nvPr/>
        </p:nvSpPr>
        <p:spPr>
          <a:xfrm>
            <a:off x="3944978" y="4004409"/>
            <a:ext cx="4379892" cy="454197"/>
          </a:xfrm>
          <a:prstGeom prst="rect">
            <a:avLst/>
          </a:prstGeom>
        </p:spPr>
        <p:txBody>
          <a:bodyPr rtlCol="0"/>
          <a:lst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indent="0" algn="ctr">
              <a:buNone/>
              <a:defRPr/>
            </a:pPr>
            <a:r>
              <a:rPr lang="zh-CN" altLang="en-US" sz="1600" spc="300" dirty="0">
                <a:solidFill>
                  <a:schemeClr val="bg1">
                    <a:lumMod val="50000"/>
                  </a:schemeClr>
                </a:solidFill>
                <a:latin typeface="微软雅黑" panose="020B0503020204020204" pitchFamily="34" charset="-122"/>
                <a:ea typeface="微软雅黑" panose="020B0503020204020204" pitchFamily="34" charset="-122"/>
              </a:rPr>
              <a:t>简洁大气</a:t>
            </a:r>
            <a:r>
              <a:rPr lang="en-US" altLang="zh-CN" sz="1600" spc="3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600" spc="300" dirty="0">
                <a:solidFill>
                  <a:schemeClr val="bg1">
                    <a:lumMod val="50000"/>
                  </a:schemeClr>
                </a:solidFill>
                <a:latin typeface="微软雅黑" panose="020B0503020204020204" pitchFamily="34" charset="-122"/>
                <a:ea typeface="微软雅黑" panose="020B0503020204020204" pitchFamily="34" charset="-122"/>
              </a:rPr>
              <a:t>易编辑</a:t>
            </a:r>
            <a:r>
              <a:rPr lang="en-US" altLang="zh-CN" sz="1600" spc="3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600" spc="300" dirty="0">
                <a:solidFill>
                  <a:schemeClr val="bg1">
                    <a:lumMod val="50000"/>
                  </a:schemeClr>
                </a:solidFill>
                <a:latin typeface="微软雅黑" panose="020B0503020204020204" pitchFamily="34" charset="-122"/>
                <a:ea typeface="微软雅黑" panose="020B0503020204020204" pitchFamily="34" charset="-122"/>
              </a:rPr>
              <a:t>任意替换内容</a:t>
            </a:r>
          </a:p>
        </p:txBody>
      </p:sp>
      <p:cxnSp>
        <p:nvCxnSpPr>
          <p:cNvPr id="16" name="直接连接符 15"/>
          <p:cNvCxnSpPr/>
          <p:nvPr/>
        </p:nvCxnSpPr>
        <p:spPr>
          <a:xfrm>
            <a:off x="3495674" y="3828352"/>
            <a:ext cx="5276850" cy="0"/>
          </a:xfrm>
          <a:prstGeom prst="line">
            <a:avLst/>
          </a:prstGeom>
          <a:ln w="12700">
            <a:solidFill>
              <a:srgbClr val="8DC48A"/>
            </a:solidFill>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Effect transition="in" filter="fade">
                                      <p:cBhvr>
                                        <p:cTn id="13" dur="1000"/>
                                        <p:tgtEl>
                                          <p:spTgt spid="12"/>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750"/>
                                        <p:tgtEl>
                                          <p:spTgt spid="13"/>
                                        </p:tgtEl>
                                      </p:cBhvr>
                                    </p:animEffect>
                                    <p:anim calcmode="lin" valueType="num">
                                      <p:cBhvr>
                                        <p:cTn id="18" dur="750" fill="hold"/>
                                        <p:tgtEl>
                                          <p:spTgt spid="13"/>
                                        </p:tgtEl>
                                        <p:attrNameLst>
                                          <p:attrName>ppt_x</p:attrName>
                                        </p:attrNameLst>
                                      </p:cBhvr>
                                      <p:tavLst>
                                        <p:tav tm="0">
                                          <p:val>
                                            <p:strVal val="#ppt_x"/>
                                          </p:val>
                                        </p:tav>
                                        <p:tav tm="100000">
                                          <p:val>
                                            <p:strVal val="#ppt_x"/>
                                          </p:val>
                                        </p:tav>
                                      </p:tavLst>
                                    </p:anim>
                                    <p:anim calcmode="lin" valueType="num">
                                      <p:cBhvr>
                                        <p:cTn id="19" dur="750" fill="hold"/>
                                        <p:tgtEl>
                                          <p:spTgt spid="13"/>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16" presetClass="entr" presetSubtype="37"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outVertical)">
                                      <p:cBhvr>
                                        <p:cTn id="23" dur="500"/>
                                        <p:tgtEl>
                                          <p:spTgt spid="16"/>
                                        </p:tgtEl>
                                      </p:cBhvr>
                                    </p:animEffect>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anim calcmode="lin" valueType="num">
                                      <p:cBhvr>
                                        <p:cTn id="28" dur="500" fill="hold"/>
                                        <p:tgtEl>
                                          <p:spTgt spid="14"/>
                                        </p:tgtEl>
                                        <p:attrNameLst>
                                          <p:attrName>ppt_x</p:attrName>
                                        </p:attrNameLst>
                                      </p:cBhvr>
                                      <p:tavLst>
                                        <p:tav tm="0">
                                          <p:val>
                                            <p:strVal val="#ppt_x"/>
                                          </p:val>
                                        </p:tav>
                                        <p:tav tm="100000">
                                          <p:val>
                                            <p:strVal val="#ppt_x"/>
                                          </p:val>
                                        </p:tav>
                                      </p:tavLst>
                                    </p:anim>
                                    <p:anim calcmode="lin" valueType="num">
                                      <p:cBhvr>
                                        <p:cTn id="29" dur="5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strVal val="#ppt_x"/>
                                          </p:val>
                                        </p:tav>
                                        <p:tav tm="100000">
                                          <p:val>
                                            <p:strVal val="#ppt_x"/>
                                          </p:val>
                                        </p:tav>
                                      </p:tavLst>
                                    </p:anim>
                                    <p:anim calcmode="lin" valueType="num">
                                      <p:cBhvr>
                                        <p:cTn id="35"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78013"/>
            <a:ext cx="12190413" cy="807140"/>
            <a:chOff x="0" y="569173"/>
            <a:chExt cx="12190413" cy="807140"/>
          </a:xfrm>
        </p:grpSpPr>
        <p:sp>
          <p:nvSpPr>
            <p:cNvPr id="11" name="矩形 10"/>
            <p:cNvSpPr/>
            <p:nvPr/>
          </p:nvSpPr>
          <p:spPr>
            <a:xfrm flipV="1">
              <a:off x="0" y="1330594"/>
              <a:ext cx="12190413" cy="45719"/>
            </a:xfrm>
            <a:prstGeom prst="rect">
              <a:avLst/>
            </a:prstGeom>
            <a:solidFill>
              <a:srgbClr val="8DC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5476" y="56917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8DC48A"/>
                  </a:solidFill>
                  <a:latin typeface="微软雅黑" panose="020B0503020204020204" pitchFamily="34" charset="-122"/>
                  <a:ea typeface="微软雅黑" panose="020B0503020204020204" pitchFamily="34" charset="-122"/>
                  <a:sym typeface="Arial" panose="020B0604020202020204" pitchFamily="34" charset="0"/>
                </a:rPr>
                <a:t>教学成果展示</a:t>
              </a:r>
            </a:p>
          </p:txBody>
        </p:sp>
        <p:sp>
          <p:nvSpPr>
            <p:cNvPr id="13" name="TextBox 8"/>
            <p:cNvSpPr txBox="1">
              <a:spLocks noChangeArrowheads="1"/>
            </p:cNvSpPr>
            <p:nvPr/>
          </p:nvSpPr>
          <p:spPr bwMode="auto">
            <a:xfrm>
              <a:off x="4450963" y="1054490"/>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6" name="26"/>
          <p:cNvSpPr>
            <a:spLocks noEditPoints="1"/>
          </p:cNvSpPr>
          <p:nvPr>
            <p:custDataLst>
              <p:tags r:id="rId1"/>
            </p:custDataLst>
          </p:nvPr>
        </p:nvSpPr>
        <p:spPr bwMode="auto">
          <a:xfrm>
            <a:off x="5764288" y="2295564"/>
            <a:ext cx="381240" cy="381808"/>
          </a:xfrm>
          <a:custGeom>
            <a:avLst/>
            <a:gdLst>
              <a:gd name="T0" fmla="*/ 3433 w 282"/>
              <a:gd name="T1" fmla="*/ 352 h 282"/>
              <a:gd name="T2" fmla="*/ 2202 w 282"/>
              <a:gd name="T3" fmla="*/ 352 h 282"/>
              <a:gd name="T4" fmla="*/ 0 w 282"/>
              <a:gd name="T5" fmla="*/ 2560 h 282"/>
              <a:gd name="T6" fmla="*/ 1235 w 282"/>
              <a:gd name="T7" fmla="*/ 3800 h 282"/>
              <a:gd name="T8" fmla="*/ 3433 w 282"/>
              <a:gd name="T9" fmla="*/ 1601 h 282"/>
              <a:gd name="T10" fmla="*/ 3433 w 282"/>
              <a:gd name="T11" fmla="*/ 352 h 282"/>
              <a:gd name="T12" fmla="*/ 739 w 282"/>
              <a:gd name="T13" fmla="*/ 2586 h 282"/>
              <a:gd name="T14" fmla="*/ 592 w 282"/>
              <a:gd name="T15" fmla="*/ 2441 h 282"/>
              <a:gd name="T16" fmla="*/ 2457 w 282"/>
              <a:gd name="T17" fmla="*/ 566 h 282"/>
              <a:gd name="T18" fmla="*/ 2602 w 282"/>
              <a:gd name="T19" fmla="*/ 566 h 282"/>
              <a:gd name="T20" fmla="*/ 2602 w 282"/>
              <a:gd name="T21" fmla="*/ 714 h 282"/>
              <a:gd name="T22" fmla="*/ 739 w 282"/>
              <a:gd name="T23" fmla="*/ 2586 h 282"/>
              <a:gd name="T24" fmla="*/ 1045 w 282"/>
              <a:gd name="T25" fmla="*/ 2898 h 282"/>
              <a:gd name="T26" fmla="*/ 898 w 282"/>
              <a:gd name="T27" fmla="*/ 2746 h 282"/>
              <a:gd name="T28" fmla="*/ 2913 w 282"/>
              <a:gd name="T29" fmla="*/ 726 h 282"/>
              <a:gd name="T30" fmla="*/ 3060 w 282"/>
              <a:gd name="T31" fmla="*/ 726 h 282"/>
              <a:gd name="T32" fmla="*/ 3060 w 282"/>
              <a:gd name="T33" fmla="*/ 878 h 282"/>
              <a:gd name="T34" fmla="*/ 1045 w 282"/>
              <a:gd name="T35" fmla="*/ 2898 h 282"/>
              <a:gd name="T36" fmla="*/ 1354 w 282"/>
              <a:gd name="T37" fmla="*/ 3205 h 282"/>
              <a:gd name="T38" fmla="*/ 1207 w 282"/>
              <a:gd name="T39" fmla="*/ 3058 h 282"/>
              <a:gd name="T40" fmla="*/ 3070 w 282"/>
              <a:gd name="T41" fmla="*/ 1183 h 282"/>
              <a:gd name="T42" fmla="*/ 3217 w 282"/>
              <a:gd name="T43" fmla="*/ 1183 h 282"/>
              <a:gd name="T44" fmla="*/ 3217 w 282"/>
              <a:gd name="T45" fmla="*/ 1337 h 282"/>
              <a:gd name="T46" fmla="*/ 1354 w 282"/>
              <a:gd name="T47" fmla="*/ 3205 h 2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82" h="282">
                <a:moveTo>
                  <a:pt x="256" y="26"/>
                </a:moveTo>
                <a:cubicBezTo>
                  <a:pt x="231" y="0"/>
                  <a:pt x="189" y="0"/>
                  <a:pt x="164" y="26"/>
                </a:cubicBezTo>
                <a:cubicBezTo>
                  <a:pt x="0" y="190"/>
                  <a:pt x="0" y="190"/>
                  <a:pt x="0" y="190"/>
                </a:cubicBezTo>
                <a:cubicBezTo>
                  <a:pt x="92" y="282"/>
                  <a:pt x="92" y="282"/>
                  <a:pt x="92" y="282"/>
                </a:cubicBezTo>
                <a:cubicBezTo>
                  <a:pt x="256" y="119"/>
                  <a:pt x="256" y="119"/>
                  <a:pt x="256" y="119"/>
                </a:cubicBezTo>
                <a:cubicBezTo>
                  <a:pt x="282" y="93"/>
                  <a:pt x="282"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solidFill>
            <a:srgbClr val="8DC48A"/>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 name="27"/>
          <p:cNvSpPr/>
          <p:nvPr>
            <p:custDataLst>
              <p:tags r:id="rId2"/>
            </p:custDataLst>
          </p:nvPr>
        </p:nvSpPr>
        <p:spPr bwMode="auto">
          <a:xfrm>
            <a:off x="5553184" y="2621609"/>
            <a:ext cx="263454" cy="264022"/>
          </a:xfrm>
          <a:custGeom>
            <a:avLst/>
            <a:gdLst>
              <a:gd name="T0" fmla="*/ 299 w 463"/>
              <a:gd name="T1" fmla="*/ 276 h 464"/>
              <a:gd name="T2" fmla="*/ 280 w 463"/>
              <a:gd name="T3" fmla="*/ 255 h 464"/>
              <a:gd name="T4" fmla="*/ 463 w 463"/>
              <a:gd name="T5" fmla="*/ 71 h 464"/>
              <a:gd name="T6" fmla="*/ 390 w 463"/>
              <a:gd name="T7" fmla="*/ 0 h 464"/>
              <a:gd name="T8" fmla="*/ 206 w 463"/>
              <a:gd name="T9" fmla="*/ 183 h 464"/>
              <a:gd name="T10" fmla="*/ 187 w 463"/>
              <a:gd name="T11" fmla="*/ 164 h 464"/>
              <a:gd name="T12" fmla="*/ 145 w 463"/>
              <a:gd name="T13" fmla="*/ 186 h 464"/>
              <a:gd name="T14" fmla="*/ 0 w 463"/>
              <a:gd name="T15" fmla="*/ 419 h 464"/>
              <a:gd name="T16" fmla="*/ 42 w 463"/>
              <a:gd name="T17" fmla="*/ 464 h 464"/>
              <a:gd name="T18" fmla="*/ 275 w 463"/>
              <a:gd name="T19" fmla="*/ 319 h 464"/>
              <a:gd name="T20" fmla="*/ 299 w 463"/>
              <a:gd name="T21" fmla="*/ 276 h 4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3" h="464">
                <a:moveTo>
                  <a:pt x="299" y="276"/>
                </a:moveTo>
                <a:lnTo>
                  <a:pt x="280" y="255"/>
                </a:lnTo>
                <a:lnTo>
                  <a:pt x="463" y="71"/>
                </a:lnTo>
                <a:lnTo>
                  <a:pt x="390" y="0"/>
                </a:lnTo>
                <a:lnTo>
                  <a:pt x="206" y="183"/>
                </a:lnTo>
                <a:lnTo>
                  <a:pt x="187" y="164"/>
                </a:lnTo>
                <a:lnTo>
                  <a:pt x="145" y="186"/>
                </a:lnTo>
                <a:lnTo>
                  <a:pt x="0" y="419"/>
                </a:lnTo>
                <a:lnTo>
                  <a:pt x="42" y="464"/>
                </a:lnTo>
                <a:lnTo>
                  <a:pt x="275" y="319"/>
                </a:lnTo>
                <a:lnTo>
                  <a:pt x="299" y="276"/>
                </a:lnTo>
                <a:close/>
              </a:path>
            </a:pathLst>
          </a:custGeom>
          <a:solidFill>
            <a:srgbClr val="8DC48A"/>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 name="品 28"/>
          <p:cNvSpPr/>
          <p:nvPr>
            <p:custDataLst>
              <p:tags r:id="rId3"/>
            </p:custDataLst>
          </p:nvPr>
        </p:nvSpPr>
        <p:spPr bwMode="auto">
          <a:xfrm>
            <a:off x="5508232" y="2300685"/>
            <a:ext cx="278817" cy="280524"/>
          </a:xfrm>
          <a:custGeom>
            <a:avLst/>
            <a:gdLst>
              <a:gd name="T0" fmla="*/ 1387 w 206"/>
              <a:gd name="T1" fmla="*/ 0 h 207"/>
              <a:gd name="T2" fmla="*/ 1035 w 206"/>
              <a:gd name="T3" fmla="*/ 40 h 207"/>
              <a:gd name="T4" fmla="*/ 1075 w 206"/>
              <a:gd name="T5" fmla="*/ 69 h 207"/>
              <a:gd name="T6" fmla="*/ 1572 w 206"/>
              <a:gd name="T7" fmla="*/ 579 h 207"/>
              <a:gd name="T8" fmla="*/ 1572 w 206"/>
              <a:gd name="T9" fmla="*/ 1515 h 207"/>
              <a:gd name="T10" fmla="*/ 645 w 206"/>
              <a:gd name="T11" fmla="*/ 1515 h 207"/>
              <a:gd name="T12" fmla="*/ 147 w 206"/>
              <a:gd name="T13" fmla="*/ 998 h 207"/>
              <a:gd name="T14" fmla="*/ 78 w 206"/>
              <a:gd name="T15" fmla="*/ 919 h 207"/>
              <a:gd name="T16" fmla="*/ 0 w 206"/>
              <a:gd name="T17" fmla="*/ 1391 h 207"/>
              <a:gd name="T18" fmla="*/ 1387 w 206"/>
              <a:gd name="T19" fmla="*/ 2796 h 207"/>
              <a:gd name="T20" fmla="*/ 2773 w 206"/>
              <a:gd name="T21" fmla="*/ 1391 h 207"/>
              <a:gd name="T22" fmla="*/ 1387 w 206"/>
              <a:gd name="T23" fmla="*/ 0 h 2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6" h="207">
                <a:moveTo>
                  <a:pt x="103" y="0"/>
                </a:moveTo>
                <a:cubicBezTo>
                  <a:pt x="94" y="0"/>
                  <a:pt x="86" y="1"/>
                  <a:pt x="77" y="3"/>
                </a:cubicBezTo>
                <a:cubicBezTo>
                  <a:pt x="78" y="4"/>
                  <a:pt x="79" y="5"/>
                  <a:pt x="80" y="5"/>
                </a:cubicBezTo>
                <a:cubicBezTo>
                  <a:pt x="117" y="43"/>
                  <a:pt x="117" y="43"/>
                  <a:pt x="117" y="43"/>
                </a:cubicBezTo>
                <a:cubicBezTo>
                  <a:pt x="136" y="62"/>
                  <a:pt x="136" y="93"/>
                  <a:pt x="117" y="112"/>
                </a:cubicBezTo>
                <a:cubicBezTo>
                  <a:pt x="98" y="131"/>
                  <a:pt x="67" y="131"/>
                  <a:pt x="48" y="112"/>
                </a:cubicBezTo>
                <a:cubicBezTo>
                  <a:pt x="11" y="74"/>
                  <a:pt x="11" y="74"/>
                  <a:pt x="11" y="74"/>
                </a:cubicBezTo>
                <a:cubicBezTo>
                  <a:pt x="9" y="72"/>
                  <a:pt x="7" y="70"/>
                  <a:pt x="6" y="68"/>
                </a:cubicBezTo>
                <a:cubicBezTo>
                  <a:pt x="2" y="79"/>
                  <a:pt x="0" y="91"/>
                  <a:pt x="0" y="103"/>
                </a:cubicBezTo>
                <a:cubicBezTo>
                  <a:pt x="0" y="161"/>
                  <a:pt x="46" y="207"/>
                  <a:pt x="103" y="207"/>
                </a:cubicBezTo>
                <a:cubicBezTo>
                  <a:pt x="160" y="207"/>
                  <a:pt x="206" y="161"/>
                  <a:pt x="206" y="103"/>
                </a:cubicBezTo>
                <a:cubicBezTo>
                  <a:pt x="206" y="46"/>
                  <a:pt x="160" y="0"/>
                  <a:pt x="103" y="0"/>
                </a:cubicBezTo>
                <a:close/>
              </a:path>
            </a:pathLst>
          </a:custGeom>
          <a:solidFill>
            <a:srgbClr val="8DC48A"/>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 name="品 29"/>
          <p:cNvSpPr>
            <a:spLocks noEditPoints="1"/>
          </p:cNvSpPr>
          <p:nvPr>
            <p:custDataLst>
              <p:tags r:id="rId4"/>
            </p:custDataLst>
          </p:nvPr>
        </p:nvSpPr>
        <p:spPr bwMode="auto">
          <a:xfrm>
            <a:off x="5853624" y="2632420"/>
            <a:ext cx="252642" cy="253211"/>
          </a:xfrm>
          <a:custGeom>
            <a:avLst/>
            <a:gdLst>
              <a:gd name="T0" fmla="*/ 2194 w 187"/>
              <a:gd name="T1" fmla="*/ 2208 h 187"/>
              <a:gd name="T2" fmla="*/ 2194 w 187"/>
              <a:gd name="T3" fmla="*/ 1121 h 187"/>
              <a:gd name="T4" fmla="*/ 1083 w 187"/>
              <a:gd name="T5" fmla="*/ 0 h 187"/>
              <a:gd name="T6" fmla="*/ 0 w 187"/>
              <a:gd name="T7" fmla="*/ 1092 h 187"/>
              <a:gd name="T8" fmla="*/ 1111 w 187"/>
              <a:gd name="T9" fmla="*/ 2208 h 187"/>
              <a:gd name="T10" fmla="*/ 2194 w 187"/>
              <a:gd name="T11" fmla="*/ 2208 h 187"/>
              <a:gd name="T12" fmla="*/ 1460 w 187"/>
              <a:gd name="T13" fmla="*/ 1466 h 187"/>
              <a:gd name="T14" fmla="*/ 1916 w 187"/>
              <a:gd name="T15" fmla="*/ 1466 h 187"/>
              <a:gd name="T16" fmla="*/ 1916 w 187"/>
              <a:gd name="T17" fmla="*/ 1925 h 187"/>
              <a:gd name="T18" fmla="*/ 1460 w 187"/>
              <a:gd name="T19" fmla="*/ 1925 h 187"/>
              <a:gd name="T20" fmla="*/ 1460 w 187"/>
              <a:gd name="T21" fmla="*/ 1466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7" h="187">
                <a:moveTo>
                  <a:pt x="164" y="164"/>
                </a:moveTo>
                <a:cubicBezTo>
                  <a:pt x="187" y="142"/>
                  <a:pt x="187" y="105"/>
                  <a:pt x="164" y="83"/>
                </a:cubicBezTo>
                <a:cubicBezTo>
                  <a:pt x="81" y="0"/>
                  <a:pt x="81" y="0"/>
                  <a:pt x="81" y="0"/>
                </a:cubicBezTo>
                <a:cubicBezTo>
                  <a:pt x="0" y="81"/>
                  <a:pt x="0" y="81"/>
                  <a:pt x="0" y="81"/>
                </a:cubicBezTo>
                <a:cubicBezTo>
                  <a:pt x="83" y="164"/>
                  <a:pt x="83" y="164"/>
                  <a:pt x="83" y="164"/>
                </a:cubicBezTo>
                <a:cubicBezTo>
                  <a:pt x="105" y="187"/>
                  <a:pt x="142" y="187"/>
                  <a:pt x="164" y="164"/>
                </a:cubicBezTo>
                <a:close/>
                <a:moveTo>
                  <a:pt x="109" y="109"/>
                </a:moveTo>
                <a:cubicBezTo>
                  <a:pt x="118" y="100"/>
                  <a:pt x="133" y="100"/>
                  <a:pt x="143" y="109"/>
                </a:cubicBezTo>
                <a:cubicBezTo>
                  <a:pt x="152" y="118"/>
                  <a:pt x="152" y="133"/>
                  <a:pt x="143" y="143"/>
                </a:cubicBezTo>
                <a:cubicBezTo>
                  <a:pt x="133" y="152"/>
                  <a:pt x="118" y="152"/>
                  <a:pt x="109" y="143"/>
                </a:cubicBezTo>
                <a:cubicBezTo>
                  <a:pt x="100" y="133"/>
                  <a:pt x="100" y="118"/>
                  <a:pt x="109" y="109"/>
                </a:cubicBezTo>
                <a:close/>
              </a:path>
            </a:pathLst>
          </a:custGeom>
          <a:solidFill>
            <a:srgbClr val="8DC48A"/>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 name="14"/>
          <p:cNvSpPr/>
          <p:nvPr>
            <p:custDataLst>
              <p:tags r:id="rId5"/>
            </p:custDataLst>
          </p:nvPr>
        </p:nvSpPr>
        <p:spPr bwMode="auto">
          <a:xfrm>
            <a:off x="5545033" y="3207332"/>
            <a:ext cx="563694" cy="158100"/>
          </a:xfrm>
          <a:custGeom>
            <a:avLst/>
            <a:gdLst>
              <a:gd name="T0" fmla="*/ 4742 w 351"/>
              <a:gd name="T1" fmla="*/ 555 h 110"/>
              <a:gd name="T2" fmla="*/ 3970 w 351"/>
              <a:gd name="T3" fmla="*/ 69 h 110"/>
              <a:gd name="T4" fmla="*/ 555 w 351"/>
              <a:gd name="T5" fmla="*/ 743 h 110"/>
              <a:gd name="T6" fmla="*/ 29 w 351"/>
              <a:gd name="T7" fmla="*/ 1486 h 110"/>
              <a:gd name="T8" fmla="*/ 4742 w 351"/>
              <a:gd name="T9" fmla="*/ 555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1" h="110">
                <a:moveTo>
                  <a:pt x="351" y="41"/>
                </a:moveTo>
                <a:cubicBezTo>
                  <a:pt x="343" y="16"/>
                  <a:pt x="319" y="0"/>
                  <a:pt x="294" y="5"/>
                </a:cubicBezTo>
                <a:cubicBezTo>
                  <a:pt x="41" y="55"/>
                  <a:pt x="41" y="55"/>
                  <a:pt x="41" y="55"/>
                </a:cubicBezTo>
                <a:cubicBezTo>
                  <a:pt x="17" y="60"/>
                  <a:pt x="0" y="84"/>
                  <a:pt x="2" y="110"/>
                </a:cubicBezTo>
                <a:lnTo>
                  <a:pt x="351" y="41"/>
                </a:lnTo>
                <a:close/>
              </a:path>
            </a:pathLst>
          </a:custGeom>
          <a:solidFill>
            <a:srgbClr val="8DC48A"/>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 name="品 15"/>
          <p:cNvSpPr/>
          <p:nvPr>
            <p:custDataLst>
              <p:tags r:id="rId6"/>
            </p:custDataLst>
          </p:nvPr>
        </p:nvSpPr>
        <p:spPr bwMode="auto">
          <a:xfrm>
            <a:off x="5754059" y="3207332"/>
            <a:ext cx="113953" cy="42844"/>
          </a:xfrm>
          <a:custGeom>
            <a:avLst/>
            <a:gdLst>
              <a:gd name="T0" fmla="*/ 957 w 71"/>
              <a:gd name="T1" fmla="*/ 225 h 30"/>
              <a:gd name="T2" fmla="*/ 957 w 71"/>
              <a:gd name="T3" fmla="*/ 213 h 30"/>
              <a:gd name="T4" fmla="*/ 743 w 71"/>
              <a:gd name="T5" fmla="*/ 28 h 30"/>
              <a:gd name="T6" fmla="*/ 148 w 71"/>
              <a:gd name="T7" fmla="*/ 135 h 30"/>
              <a:gd name="T8" fmla="*/ 29 w 71"/>
              <a:gd name="T9" fmla="*/ 386 h 30"/>
              <a:gd name="T10" fmla="*/ 29 w 71"/>
              <a:gd name="T11" fmla="*/ 398 h 30"/>
              <a:gd name="T12" fmla="*/ 957 w 71"/>
              <a:gd name="T13" fmla="*/ 225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30">
                <a:moveTo>
                  <a:pt x="71" y="17"/>
                </a:moveTo>
                <a:cubicBezTo>
                  <a:pt x="71" y="16"/>
                  <a:pt x="71" y="16"/>
                  <a:pt x="71" y="16"/>
                </a:cubicBezTo>
                <a:cubicBezTo>
                  <a:pt x="69" y="7"/>
                  <a:pt x="62" y="0"/>
                  <a:pt x="55" y="2"/>
                </a:cubicBezTo>
                <a:cubicBezTo>
                  <a:pt x="11" y="10"/>
                  <a:pt x="11" y="10"/>
                  <a:pt x="11" y="10"/>
                </a:cubicBezTo>
                <a:cubicBezTo>
                  <a:pt x="4" y="12"/>
                  <a:pt x="0" y="20"/>
                  <a:pt x="2" y="29"/>
                </a:cubicBezTo>
                <a:cubicBezTo>
                  <a:pt x="2" y="30"/>
                  <a:pt x="2" y="30"/>
                  <a:pt x="2" y="30"/>
                </a:cubicBezTo>
                <a:lnTo>
                  <a:pt x="71" y="17"/>
                </a:lnTo>
                <a:close/>
              </a:path>
            </a:pathLst>
          </a:custGeom>
          <a:solidFill>
            <a:srgbClr val="8DC48A"/>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 name="品 16"/>
          <p:cNvSpPr>
            <a:spLocks noEditPoints="1"/>
          </p:cNvSpPr>
          <p:nvPr>
            <p:custDataLst>
              <p:tags r:id="rId7"/>
            </p:custDataLst>
          </p:nvPr>
        </p:nvSpPr>
        <p:spPr bwMode="auto">
          <a:xfrm>
            <a:off x="5534245" y="3378104"/>
            <a:ext cx="604825" cy="502058"/>
          </a:xfrm>
          <a:custGeom>
            <a:avLst/>
            <a:gdLst>
              <a:gd name="T0" fmla="*/ 0 w 377"/>
              <a:gd name="T1" fmla="*/ 254 h 350"/>
              <a:gd name="T2" fmla="*/ 928 w 377"/>
              <a:gd name="T3" fmla="*/ 4215 h 350"/>
              <a:gd name="T4" fmla="*/ 4109 w 377"/>
              <a:gd name="T5" fmla="*/ 4702 h 350"/>
              <a:gd name="T6" fmla="*/ 4756 w 377"/>
              <a:gd name="T7" fmla="*/ 509 h 350"/>
              <a:gd name="T8" fmla="*/ 4823 w 377"/>
              <a:gd name="T9" fmla="*/ 0 h 350"/>
              <a:gd name="T10" fmla="*/ 2072 w 377"/>
              <a:gd name="T11" fmla="*/ 1022 h 350"/>
              <a:gd name="T12" fmla="*/ 2208 w 377"/>
              <a:gd name="T13" fmla="*/ 1022 h 350"/>
              <a:gd name="T14" fmla="*/ 2774 w 377"/>
              <a:gd name="T15" fmla="*/ 1034 h 350"/>
              <a:gd name="T16" fmla="*/ 2158 w 377"/>
              <a:gd name="T17" fmla="*/ 1802 h 350"/>
              <a:gd name="T18" fmla="*/ 2020 w 377"/>
              <a:gd name="T19" fmla="*/ 1921 h 350"/>
              <a:gd name="T20" fmla="*/ 1630 w 377"/>
              <a:gd name="T21" fmla="*/ 1559 h 350"/>
              <a:gd name="T22" fmla="*/ 1592 w 377"/>
              <a:gd name="T23" fmla="*/ 2056 h 350"/>
              <a:gd name="T24" fmla="*/ 2032 w 377"/>
              <a:gd name="T25" fmla="*/ 2380 h 350"/>
              <a:gd name="T26" fmla="*/ 2129 w 377"/>
              <a:gd name="T27" fmla="*/ 2565 h 350"/>
              <a:gd name="T28" fmla="*/ 2011 w 377"/>
              <a:gd name="T29" fmla="*/ 2553 h 350"/>
              <a:gd name="T30" fmla="*/ 1806 w 377"/>
              <a:gd name="T31" fmla="*/ 2741 h 350"/>
              <a:gd name="T32" fmla="*/ 1268 w 377"/>
              <a:gd name="T33" fmla="*/ 2646 h 350"/>
              <a:gd name="T34" fmla="*/ 1309 w 377"/>
              <a:gd name="T35" fmla="*/ 2187 h 350"/>
              <a:gd name="T36" fmla="*/ 2372 w 377"/>
              <a:gd name="T37" fmla="*/ 3357 h 350"/>
              <a:gd name="T38" fmla="*/ 1563 w 377"/>
              <a:gd name="T39" fmla="*/ 3345 h 350"/>
              <a:gd name="T40" fmla="*/ 1228 w 377"/>
              <a:gd name="T41" fmla="*/ 2769 h 350"/>
              <a:gd name="T42" fmla="*/ 1252 w 377"/>
              <a:gd name="T43" fmla="*/ 2791 h 350"/>
              <a:gd name="T44" fmla="*/ 2303 w 377"/>
              <a:gd name="T45" fmla="*/ 2898 h 350"/>
              <a:gd name="T46" fmla="*/ 2667 w 377"/>
              <a:gd name="T47" fmla="*/ 1909 h 350"/>
              <a:gd name="T48" fmla="*/ 2451 w 377"/>
              <a:gd name="T49" fmla="*/ 1864 h 350"/>
              <a:gd name="T50" fmla="*/ 2548 w 377"/>
              <a:gd name="T51" fmla="*/ 1785 h 350"/>
              <a:gd name="T52" fmla="*/ 2532 w 377"/>
              <a:gd name="T53" fmla="*/ 1628 h 350"/>
              <a:gd name="T54" fmla="*/ 2532 w 377"/>
              <a:gd name="T55" fmla="*/ 1502 h 350"/>
              <a:gd name="T56" fmla="*/ 3046 w 377"/>
              <a:gd name="T57" fmla="*/ 1288 h 350"/>
              <a:gd name="T58" fmla="*/ 3300 w 377"/>
              <a:gd name="T59" fmla="*/ 1357 h 350"/>
              <a:gd name="T60" fmla="*/ 3181 w 377"/>
              <a:gd name="T61" fmla="*/ 1707 h 350"/>
              <a:gd name="T62" fmla="*/ 2667 w 377"/>
              <a:gd name="T63" fmla="*/ 1909 h 350"/>
              <a:gd name="T64" fmla="*/ 3233 w 377"/>
              <a:gd name="T65" fmla="*/ 3316 h 350"/>
              <a:gd name="T66" fmla="*/ 3086 w 377"/>
              <a:gd name="T67" fmla="*/ 3521 h 350"/>
              <a:gd name="T68" fmla="*/ 2815 w 377"/>
              <a:gd name="T69" fmla="*/ 3278 h 350"/>
              <a:gd name="T70" fmla="*/ 2831 w 377"/>
              <a:gd name="T71" fmla="*/ 2729 h 350"/>
              <a:gd name="T72" fmla="*/ 2910 w 377"/>
              <a:gd name="T73" fmla="*/ 2527 h 350"/>
              <a:gd name="T74" fmla="*/ 2979 w 377"/>
              <a:gd name="T75" fmla="*/ 2646 h 350"/>
              <a:gd name="T76" fmla="*/ 3086 w 377"/>
              <a:gd name="T77" fmla="*/ 2712 h 350"/>
              <a:gd name="T78" fmla="*/ 3205 w 377"/>
              <a:gd name="T79" fmla="*/ 2700 h 350"/>
              <a:gd name="T80" fmla="*/ 3436 w 377"/>
              <a:gd name="T81" fmla="*/ 3197 h 350"/>
              <a:gd name="T82" fmla="*/ 3838 w 377"/>
              <a:gd name="T83" fmla="*/ 2634 h 350"/>
              <a:gd name="T84" fmla="*/ 3595 w 377"/>
              <a:gd name="T85" fmla="*/ 3114 h 350"/>
              <a:gd name="T86" fmla="*/ 3136 w 377"/>
              <a:gd name="T87" fmla="*/ 2254 h 350"/>
              <a:gd name="T88" fmla="*/ 3419 w 377"/>
              <a:gd name="T89" fmla="*/ 1883 h 350"/>
              <a:gd name="T90" fmla="*/ 3878 w 377"/>
              <a:gd name="T91" fmla="*/ 2536 h 3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77" h="350">
                <a:moveTo>
                  <a:pt x="358" y="0"/>
                </a:moveTo>
                <a:cubicBezTo>
                  <a:pt x="19" y="0"/>
                  <a:pt x="19" y="0"/>
                  <a:pt x="19" y="0"/>
                </a:cubicBezTo>
                <a:cubicBezTo>
                  <a:pt x="9" y="0"/>
                  <a:pt x="0" y="8"/>
                  <a:pt x="0" y="19"/>
                </a:cubicBezTo>
                <a:cubicBezTo>
                  <a:pt x="0" y="29"/>
                  <a:pt x="9" y="38"/>
                  <a:pt x="19" y="38"/>
                </a:cubicBezTo>
                <a:cubicBezTo>
                  <a:pt x="24" y="38"/>
                  <a:pt x="24" y="38"/>
                  <a:pt x="24" y="38"/>
                </a:cubicBezTo>
                <a:cubicBezTo>
                  <a:pt x="69" y="314"/>
                  <a:pt x="69" y="314"/>
                  <a:pt x="69" y="314"/>
                </a:cubicBezTo>
                <a:cubicBezTo>
                  <a:pt x="61" y="315"/>
                  <a:pt x="54" y="323"/>
                  <a:pt x="54" y="332"/>
                </a:cubicBezTo>
                <a:cubicBezTo>
                  <a:pt x="54" y="342"/>
                  <a:pt x="62" y="350"/>
                  <a:pt x="72" y="350"/>
                </a:cubicBezTo>
                <a:cubicBezTo>
                  <a:pt x="305" y="350"/>
                  <a:pt x="305" y="350"/>
                  <a:pt x="305" y="350"/>
                </a:cubicBezTo>
                <a:cubicBezTo>
                  <a:pt x="315" y="350"/>
                  <a:pt x="323" y="342"/>
                  <a:pt x="323" y="332"/>
                </a:cubicBezTo>
                <a:cubicBezTo>
                  <a:pt x="323" y="323"/>
                  <a:pt x="317" y="315"/>
                  <a:pt x="308" y="314"/>
                </a:cubicBezTo>
                <a:cubicBezTo>
                  <a:pt x="353" y="38"/>
                  <a:pt x="353" y="38"/>
                  <a:pt x="353" y="38"/>
                </a:cubicBezTo>
                <a:cubicBezTo>
                  <a:pt x="358" y="38"/>
                  <a:pt x="358" y="38"/>
                  <a:pt x="358" y="38"/>
                </a:cubicBezTo>
                <a:cubicBezTo>
                  <a:pt x="369" y="38"/>
                  <a:pt x="377" y="29"/>
                  <a:pt x="377" y="19"/>
                </a:cubicBezTo>
                <a:cubicBezTo>
                  <a:pt x="377" y="8"/>
                  <a:pt x="369" y="0"/>
                  <a:pt x="358" y="0"/>
                </a:cubicBezTo>
                <a:close/>
                <a:moveTo>
                  <a:pt x="121" y="116"/>
                </a:moveTo>
                <a:cubicBezTo>
                  <a:pt x="141" y="86"/>
                  <a:pt x="141" y="86"/>
                  <a:pt x="141" y="86"/>
                </a:cubicBezTo>
                <a:cubicBezTo>
                  <a:pt x="148" y="76"/>
                  <a:pt x="154" y="76"/>
                  <a:pt x="154" y="76"/>
                </a:cubicBezTo>
                <a:cubicBezTo>
                  <a:pt x="155" y="76"/>
                  <a:pt x="155" y="76"/>
                  <a:pt x="155" y="76"/>
                </a:cubicBezTo>
                <a:cubicBezTo>
                  <a:pt x="156" y="76"/>
                  <a:pt x="157" y="76"/>
                  <a:pt x="157" y="76"/>
                </a:cubicBezTo>
                <a:cubicBezTo>
                  <a:pt x="159" y="76"/>
                  <a:pt x="162" y="76"/>
                  <a:pt x="164" y="76"/>
                </a:cubicBezTo>
                <a:cubicBezTo>
                  <a:pt x="165" y="76"/>
                  <a:pt x="165" y="76"/>
                  <a:pt x="165" y="76"/>
                </a:cubicBezTo>
                <a:cubicBezTo>
                  <a:pt x="207" y="77"/>
                  <a:pt x="207" y="77"/>
                  <a:pt x="207" y="77"/>
                </a:cubicBezTo>
                <a:cubicBezTo>
                  <a:pt x="207" y="77"/>
                  <a:pt x="206" y="77"/>
                  <a:pt x="206" y="77"/>
                </a:cubicBezTo>
                <a:cubicBezTo>
                  <a:pt x="205" y="77"/>
                  <a:pt x="205" y="77"/>
                  <a:pt x="205" y="78"/>
                </a:cubicBezTo>
                <a:cubicBezTo>
                  <a:pt x="205" y="78"/>
                  <a:pt x="204" y="78"/>
                  <a:pt x="204" y="78"/>
                </a:cubicBezTo>
                <a:cubicBezTo>
                  <a:pt x="191" y="83"/>
                  <a:pt x="171" y="115"/>
                  <a:pt x="160" y="134"/>
                </a:cubicBezTo>
                <a:cubicBezTo>
                  <a:pt x="160" y="134"/>
                  <a:pt x="160" y="134"/>
                  <a:pt x="160" y="134"/>
                </a:cubicBezTo>
                <a:cubicBezTo>
                  <a:pt x="158" y="137"/>
                  <a:pt x="157" y="140"/>
                  <a:pt x="157" y="140"/>
                </a:cubicBezTo>
                <a:cubicBezTo>
                  <a:pt x="155" y="142"/>
                  <a:pt x="153" y="143"/>
                  <a:pt x="150" y="143"/>
                </a:cubicBezTo>
                <a:cubicBezTo>
                  <a:pt x="148" y="144"/>
                  <a:pt x="146" y="144"/>
                  <a:pt x="144" y="142"/>
                </a:cubicBezTo>
                <a:cubicBezTo>
                  <a:pt x="123" y="127"/>
                  <a:pt x="123" y="127"/>
                  <a:pt x="123" y="127"/>
                </a:cubicBezTo>
                <a:cubicBezTo>
                  <a:pt x="119" y="124"/>
                  <a:pt x="118" y="119"/>
                  <a:pt x="121" y="116"/>
                </a:cubicBezTo>
                <a:close/>
                <a:moveTo>
                  <a:pt x="92" y="156"/>
                </a:moveTo>
                <a:cubicBezTo>
                  <a:pt x="108" y="154"/>
                  <a:pt x="108" y="154"/>
                  <a:pt x="108" y="154"/>
                </a:cubicBezTo>
                <a:cubicBezTo>
                  <a:pt x="118" y="153"/>
                  <a:pt x="118" y="153"/>
                  <a:pt x="118" y="153"/>
                </a:cubicBezTo>
                <a:cubicBezTo>
                  <a:pt x="130" y="152"/>
                  <a:pt x="130" y="152"/>
                  <a:pt x="130" y="152"/>
                </a:cubicBezTo>
                <a:cubicBezTo>
                  <a:pt x="133" y="151"/>
                  <a:pt x="137" y="153"/>
                  <a:pt x="138" y="155"/>
                </a:cubicBezTo>
                <a:cubicBezTo>
                  <a:pt x="151" y="177"/>
                  <a:pt x="151" y="177"/>
                  <a:pt x="151" y="177"/>
                </a:cubicBezTo>
                <a:cubicBezTo>
                  <a:pt x="151" y="177"/>
                  <a:pt x="151" y="177"/>
                  <a:pt x="151" y="177"/>
                </a:cubicBezTo>
                <a:cubicBezTo>
                  <a:pt x="155" y="185"/>
                  <a:pt x="155" y="185"/>
                  <a:pt x="155" y="185"/>
                </a:cubicBezTo>
                <a:cubicBezTo>
                  <a:pt x="158" y="191"/>
                  <a:pt x="158" y="191"/>
                  <a:pt x="158" y="191"/>
                </a:cubicBezTo>
                <a:cubicBezTo>
                  <a:pt x="160" y="193"/>
                  <a:pt x="159" y="194"/>
                  <a:pt x="156" y="193"/>
                </a:cubicBezTo>
                <a:cubicBezTo>
                  <a:pt x="151" y="191"/>
                  <a:pt x="151" y="191"/>
                  <a:pt x="151" y="191"/>
                </a:cubicBezTo>
                <a:cubicBezTo>
                  <a:pt x="149" y="190"/>
                  <a:pt x="149" y="190"/>
                  <a:pt x="149" y="190"/>
                </a:cubicBezTo>
                <a:cubicBezTo>
                  <a:pt x="148" y="189"/>
                  <a:pt x="148" y="189"/>
                  <a:pt x="148" y="189"/>
                </a:cubicBezTo>
                <a:cubicBezTo>
                  <a:pt x="145" y="188"/>
                  <a:pt x="142" y="190"/>
                  <a:pt x="140" y="192"/>
                </a:cubicBezTo>
                <a:cubicBezTo>
                  <a:pt x="134" y="204"/>
                  <a:pt x="134" y="204"/>
                  <a:pt x="134" y="204"/>
                </a:cubicBezTo>
                <a:cubicBezTo>
                  <a:pt x="134" y="204"/>
                  <a:pt x="133" y="206"/>
                  <a:pt x="129" y="205"/>
                </a:cubicBezTo>
                <a:cubicBezTo>
                  <a:pt x="129" y="205"/>
                  <a:pt x="103" y="205"/>
                  <a:pt x="95" y="198"/>
                </a:cubicBezTo>
                <a:cubicBezTo>
                  <a:pt x="95" y="198"/>
                  <a:pt x="94" y="198"/>
                  <a:pt x="94" y="197"/>
                </a:cubicBezTo>
                <a:cubicBezTo>
                  <a:pt x="94" y="197"/>
                  <a:pt x="90" y="192"/>
                  <a:pt x="95" y="180"/>
                </a:cubicBezTo>
                <a:cubicBezTo>
                  <a:pt x="100" y="171"/>
                  <a:pt x="100" y="171"/>
                  <a:pt x="100" y="171"/>
                </a:cubicBezTo>
                <a:cubicBezTo>
                  <a:pt x="101" y="168"/>
                  <a:pt x="100" y="165"/>
                  <a:pt x="97" y="163"/>
                </a:cubicBezTo>
                <a:cubicBezTo>
                  <a:pt x="91" y="159"/>
                  <a:pt x="91" y="159"/>
                  <a:pt x="91" y="159"/>
                </a:cubicBezTo>
                <a:cubicBezTo>
                  <a:pt x="88" y="157"/>
                  <a:pt x="89" y="156"/>
                  <a:pt x="92" y="156"/>
                </a:cubicBezTo>
                <a:close/>
                <a:moveTo>
                  <a:pt x="176" y="250"/>
                </a:moveTo>
                <a:cubicBezTo>
                  <a:pt x="175" y="254"/>
                  <a:pt x="172" y="258"/>
                  <a:pt x="167" y="257"/>
                </a:cubicBezTo>
                <a:cubicBezTo>
                  <a:pt x="132" y="255"/>
                  <a:pt x="132" y="255"/>
                  <a:pt x="132" y="255"/>
                </a:cubicBezTo>
                <a:cubicBezTo>
                  <a:pt x="120" y="255"/>
                  <a:pt x="116" y="249"/>
                  <a:pt x="116" y="249"/>
                </a:cubicBezTo>
                <a:cubicBezTo>
                  <a:pt x="115" y="248"/>
                  <a:pt x="114" y="245"/>
                  <a:pt x="112" y="243"/>
                </a:cubicBezTo>
                <a:cubicBezTo>
                  <a:pt x="112" y="243"/>
                  <a:pt x="112" y="243"/>
                  <a:pt x="112" y="243"/>
                </a:cubicBezTo>
                <a:cubicBezTo>
                  <a:pt x="91" y="206"/>
                  <a:pt x="91" y="206"/>
                  <a:pt x="91" y="206"/>
                </a:cubicBezTo>
                <a:cubicBezTo>
                  <a:pt x="91" y="206"/>
                  <a:pt x="92" y="207"/>
                  <a:pt x="92" y="207"/>
                </a:cubicBezTo>
                <a:cubicBezTo>
                  <a:pt x="92" y="207"/>
                  <a:pt x="93" y="208"/>
                  <a:pt x="93" y="208"/>
                </a:cubicBezTo>
                <a:cubicBezTo>
                  <a:pt x="93" y="208"/>
                  <a:pt x="93" y="208"/>
                  <a:pt x="93" y="208"/>
                </a:cubicBezTo>
                <a:cubicBezTo>
                  <a:pt x="105" y="217"/>
                  <a:pt x="143" y="217"/>
                  <a:pt x="164" y="217"/>
                </a:cubicBezTo>
                <a:cubicBezTo>
                  <a:pt x="164" y="217"/>
                  <a:pt x="164" y="217"/>
                  <a:pt x="164" y="217"/>
                </a:cubicBezTo>
                <a:cubicBezTo>
                  <a:pt x="168" y="217"/>
                  <a:pt x="171" y="216"/>
                  <a:pt x="171" y="216"/>
                </a:cubicBezTo>
                <a:cubicBezTo>
                  <a:pt x="175" y="216"/>
                  <a:pt x="178" y="219"/>
                  <a:pt x="178" y="224"/>
                </a:cubicBezTo>
                <a:lnTo>
                  <a:pt x="176" y="250"/>
                </a:lnTo>
                <a:close/>
                <a:moveTo>
                  <a:pt x="198" y="142"/>
                </a:moveTo>
                <a:cubicBezTo>
                  <a:pt x="189" y="142"/>
                  <a:pt x="189" y="142"/>
                  <a:pt x="189" y="142"/>
                </a:cubicBezTo>
                <a:cubicBezTo>
                  <a:pt x="183" y="142"/>
                  <a:pt x="183" y="142"/>
                  <a:pt x="183" y="142"/>
                </a:cubicBezTo>
                <a:cubicBezTo>
                  <a:pt x="180" y="142"/>
                  <a:pt x="179" y="140"/>
                  <a:pt x="182" y="139"/>
                </a:cubicBezTo>
                <a:cubicBezTo>
                  <a:pt x="186" y="135"/>
                  <a:pt x="186" y="135"/>
                  <a:pt x="186" y="135"/>
                </a:cubicBezTo>
                <a:cubicBezTo>
                  <a:pt x="188" y="134"/>
                  <a:pt x="188" y="134"/>
                  <a:pt x="188" y="134"/>
                </a:cubicBezTo>
                <a:cubicBezTo>
                  <a:pt x="189" y="133"/>
                  <a:pt x="189" y="133"/>
                  <a:pt x="189" y="133"/>
                </a:cubicBezTo>
                <a:cubicBezTo>
                  <a:pt x="192" y="131"/>
                  <a:pt x="192" y="128"/>
                  <a:pt x="191" y="126"/>
                </a:cubicBezTo>
                <a:cubicBezTo>
                  <a:pt x="190" y="125"/>
                  <a:pt x="190" y="125"/>
                  <a:pt x="190" y="125"/>
                </a:cubicBezTo>
                <a:cubicBezTo>
                  <a:pt x="188" y="121"/>
                  <a:pt x="188" y="121"/>
                  <a:pt x="188" y="121"/>
                </a:cubicBezTo>
                <a:cubicBezTo>
                  <a:pt x="188" y="121"/>
                  <a:pt x="188" y="121"/>
                  <a:pt x="188" y="121"/>
                </a:cubicBezTo>
                <a:cubicBezTo>
                  <a:pt x="186" y="117"/>
                  <a:pt x="186" y="117"/>
                  <a:pt x="186" y="117"/>
                </a:cubicBezTo>
                <a:cubicBezTo>
                  <a:pt x="186" y="117"/>
                  <a:pt x="185" y="115"/>
                  <a:pt x="188" y="112"/>
                </a:cubicBezTo>
                <a:cubicBezTo>
                  <a:pt x="188" y="112"/>
                  <a:pt x="201" y="90"/>
                  <a:pt x="211" y="87"/>
                </a:cubicBezTo>
                <a:cubicBezTo>
                  <a:pt x="212" y="86"/>
                  <a:pt x="212" y="86"/>
                  <a:pt x="213" y="86"/>
                </a:cubicBezTo>
                <a:cubicBezTo>
                  <a:pt x="213" y="86"/>
                  <a:pt x="219" y="86"/>
                  <a:pt x="226" y="96"/>
                </a:cubicBezTo>
                <a:cubicBezTo>
                  <a:pt x="230" y="102"/>
                  <a:pt x="230" y="102"/>
                  <a:pt x="230" y="102"/>
                </a:cubicBezTo>
                <a:cubicBezTo>
                  <a:pt x="232" y="104"/>
                  <a:pt x="235" y="105"/>
                  <a:pt x="238" y="104"/>
                </a:cubicBezTo>
                <a:cubicBezTo>
                  <a:pt x="245" y="101"/>
                  <a:pt x="245" y="101"/>
                  <a:pt x="245" y="101"/>
                </a:cubicBezTo>
                <a:cubicBezTo>
                  <a:pt x="248" y="99"/>
                  <a:pt x="249" y="100"/>
                  <a:pt x="247" y="103"/>
                </a:cubicBezTo>
                <a:cubicBezTo>
                  <a:pt x="240" y="118"/>
                  <a:pt x="240" y="118"/>
                  <a:pt x="240" y="118"/>
                </a:cubicBezTo>
                <a:cubicBezTo>
                  <a:pt x="236" y="127"/>
                  <a:pt x="236" y="127"/>
                  <a:pt x="236" y="127"/>
                </a:cubicBezTo>
                <a:cubicBezTo>
                  <a:pt x="231" y="138"/>
                  <a:pt x="231" y="138"/>
                  <a:pt x="231" y="138"/>
                </a:cubicBezTo>
                <a:cubicBezTo>
                  <a:pt x="229" y="141"/>
                  <a:pt x="226" y="143"/>
                  <a:pt x="223" y="143"/>
                </a:cubicBezTo>
                <a:cubicBezTo>
                  <a:pt x="198" y="142"/>
                  <a:pt x="198" y="142"/>
                  <a:pt x="198" y="142"/>
                </a:cubicBezTo>
                <a:cubicBezTo>
                  <a:pt x="198" y="142"/>
                  <a:pt x="198" y="142"/>
                  <a:pt x="198" y="142"/>
                </a:cubicBezTo>
                <a:close/>
                <a:moveTo>
                  <a:pt x="255" y="238"/>
                </a:moveTo>
                <a:cubicBezTo>
                  <a:pt x="255" y="238"/>
                  <a:pt x="253" y="244"/>
                  <a:pt x="240" y="247"/>
                </a:cubicBezTo>
                <a:cubicBezTo>
                  <a:pt x="234" y="248"/>
                  <a:pt x="234" y="248"/>
                  <a:pt x="234" y="248"/>
                </a:cubicBezTo>
                <a:cubicBezTo>
                  <a:pt x="231" y="249"/>
                  <a:pt x="229" y="251"/>
                  <a:pt x="229" y="254"/>
                </a:cubicBezTo>
                <a:cubicBezTo>
                  <a:pt x="229" y="262"/>
                  <a:pt x="229" y="262"/>
                  <a:pt x="229" y="262"/>
                </a:cubicBezTo>
                <a:cubicBezTo>
                  <a:pt x="229" y="265"/>
                  <a:pt x="228" y="266"/>
                  <a:pt x="226" y="263"/>
                </a:cubicBezTo>
                <a:cubicBezTo>
                  <a:pt x="215" y="251"/>
                  <a:pt x="215" y="251"/>
                  <a:pt x="215" y="251"/>
                </a:cubicBezTo>
                <a:cubicBezTo>
                  <a:pt x="209" y="244"/>
                  <a:pt x="209" y="244"/>
                  <a:pt x="209" y="244"/>
                </a:cubicBezTo>
                <a:cubicBezTo>
                  <a:pt x="200" y="234"/>
                  <a:pt x="200" y="234"/>
                  <a:pt x="200" y="234"/>
                </a:cubicBezTo>
                <a:cubicBezTo>
                  <a:pt x="198" y="232"/>
                  <a:pt x="198" y="228"/>
                  <a:pt x="199" y="225"/>
                </a:cubicBezTo>
                <a:cubicBezTo>
                  <a:pt x="210" y="203"/>
                  <a:pt x="210" y="203"/>
                  <a:pt x="210" y="203"/>
                </a:cubicBezTo>
                <a:cubicBezTo>
                  <a:pt x="210" y="203"/>
                  <a:pt x="210" y="203"/>
                  <a:pt x="210" y="203"/>
                </a:cubicBezTo>
                <a:cubicBezTo>
                  <a:pt x="213" y="195"/>
                  <a:pt x="213" y="195"/>
                  <a:pt x="213" y="195"/>
                </a:cubicBezTo>
                <a:cubicBezTo>
                  <a:pt x="216" y="188"/>
                  <a:pt x="216" y="188"/>
                  <a:pt x="216" y="188"/>
                </a:cubicBezTo>
                <a:cubicBezTo>
                  <a:pt x="217" y="186"/>
                  <a:pt x="219" y="186"/>
                  <a:pt x="219" y="189"/>
                </a:cubicBezTo>
                <a:cubicBezTo>
                  <a:pt x="221" y="195"/>
                  <a:pt x="221" y="195"/>
                  <a:pt x="221" y="195"/>
                </a:cubicBezTo>
                <a:cubicBezTo>
                  <a:pt x="221" y="197"/>
                  <a:pt x="221" y="197"/>
                  <a:pt x="221" y="197"/>
                </a:cubicBezTo>
                <a:cubicBezTo>
                  <a:pt x="221" y="198"/>
                  <a:pt x="221" y="198"/>
                  <a:pt x="221" y="198"/>
                </a:cubicBezTo>
                <a:cubicBezTo>
                  <a:pt x="222" y="201"/>
                  <a:pt x="225" y="203"/>
                  <a:pt x="228" y="202"/>
                </a:cubicBezTo>
                <a:cubicBezTo>
                  <a:pt x="229" y="202"/>
                  <a:pt x="229" y="202"/>
                  <a:pt x="229" y="202"/>
                </a:cubicBezTo>
                <a:cubicBezTo>
                  <a:pt x="233" y="202"/>
                  <a:pt x="233" y="202"/>
                  <a:pt x="233" y="202"/>
                </a:cubicBezTo>
                <a:cubicBezTo>
                  <a:pt x="233" y="202"/>
                  <a:pt x="233" y="202"/>
                  <a:pt x="233" y="202"/>
                </a:cubicBezTo>
                <a:cubicBezTo>
                  <a:pt x="238" y="201"/>
                  <a:pt x="238" y="201"/>
                  <a:pt x="238" y="201"/>
                </a:cubicBezTo>
                <a:cubicBezTo>
                  <a:pt x="238" y="201"/>
                  <a:pt x="240" y="201"/>
                  <a:pt x="242" y="205"/>
                </a:cubicBezTo>
                <a:cubicBezTo>
                  <a:pt x="242" y="205"/>
                  <a:pt x="256" y="226"/>
                  <a:pt x="255" y="236"/>
                </a:cubicBezTo>
                <a:cubicBezTo>
                  <a:pt x="255" y="237"/>
                  <a:pt x="255" y="238"/>
                  <a:pt x="255" y="238"/>
                </a:cubicBezTo>
                <a:close/>
                <a:moveTo>
                  <a:pt x="288" y="189"/>
                </a:moveTo>
                <a:cubicBezTo>
                  <a:pt x="287" y="191"/>
                  <a:pt x="286" y="193"/>
                  <a:pt x="285" y="196"/>
                </a:cubicBezTo>
                <a:cubicBezTo>
                  <a:pt x="285" y="196"/>
                  <a:pt x="285" y="196"/>
                  <a:pt x="285" y="196"/>
                </a:cubicBezTo>
                <a:cubicBezTo>
                  <a:pt x="267" y="234"/>
                  <a:pt x="267" y="234"/>
                  <a:pt x="267" y="234"/>
                </a:cubicBezTo>
                <a:cubicBezTo>
                  <a:pt x="267" y="234"/>
                  <a:pt x="267" y="233"/>
                  <a:pt x="267" y="233"/>
                </a:cubicBezTo>
                <a:cubicBezTo>
                  <a:pt x="267" y="232"/>
                  <a:pt x="267" y="232"/>
                  <a:pt x="267" y="232"/>
                </a:cubicBezTo>
                <a:cubicBezTo>
                  <a:pt x="267" y="232"/>
                  <a:pt x="267" y="232"/>
                  <a:pt x="267" y="232"/>
                </a:cubicBezTo>
                <a:cubicBezTo>
                  <a:pt x="268" y="217"/>
                  <a:pt x="246" y="185"/>
                  <a:pt x="233" y="168"/>
                </a:cubicBezTo>
                <a:cubicBezTo>
                  <a:pt x="233" y="168"/>
                  <a:pt x="233" y="168"/>
                  <a:pt x="233" y="168"/>
                </a:cubicBezTo>
                <a:cubicBezTo>
                  <a:pt x="231" y="165"/>
                  <a:pt x="229" y="163"/>
                  <a:pt x="229" y="163"/>
                </a:cubicBezTo>
                <a:cubicBezTo>
                  <a:pt x="227" y="160"/>
                  <a:pt x="227" y="155"/>
                  <a:pt x="231" y="153"/>
                </a:cubicBezTo>
                <a:cubicBezTo>
                  <a:pt x="254" y="140"/>
                  <a:pt x="254" y="140"/>
                  <a:pt x="254" y="140"/>
                </a:cubicBezTo>
                <a:cubicBezTo>
                  <a:pt x="257" y="138"/>
                  <a:pt x="262" y="139"/>
                  <a:pt x="265" y="142"/>
                </a:cubicBezTo>
                <a:cubicBezTo>
                  <a:pt x="284" y="173"/>
                  <a:pt x="284" y="173"/>
                  <a:pt x="284" y="173"/>
                </a:cubicBezTo>
                <a:cubicBezTo>
                  <a:pt x="290" y="183"/>
                  <a:pt x="288" y="189"/>
                  <a:pt x="288" y="189"/>
                </a:cubicBezTo>
                <a:close/>
              </a:path>
            </a:pathLst>
          </a:custGeom>
          <a:solidFill>
            <a:srgbClr val="8DC48A"/>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 name="94"/>
          <p:cNvSpPr/>
          <p:nvPr>
            <p:custDataLst>
              <p:tags r:id="rId8"/>
            </p:custDataLst>
          </p:nvPr>
        </p:nvSpPr>
        <p:spPr bwMode="auto">
          <a:xfrm>
            <a:off x="5559202" y="4562776"/>
            <a:ext cx="89216" cy="48710"/>
          </a:xfrm>
          <a:custGeom>
            <a:avLst/>
            <a:gdLst>
              <a:gd name="T0" fmla="*/ 989 w 73"/>
              <a:gd name="T1" fmla="*/ 271 h 40"/>
              <a:gd name="T2" fmla="*/ 715 w 73"/>
              <a:gd name="T3" fmla="*/ 537 h 40"/>
              <a:gd name="T4" fmla="*/ 272 w 73"/>
              <a:gd name="T5" fmla="*/ 537 h 40"/>
              <a:gd name="T6" fmla="*/ 0 w 73"/>
              <a:gd name="T7" fmla="*/ 271 h 40"/>
              <a:gd name="T8" fmla="*/ 0 w 73"/>
              <a:gd name="T9" fmla="*/ 271 h 40"/>
              <a:gd name="T10" fmla="*/ 272 w 73"/>
              <a:gd name="T11" fmla="*/ 0 h 40"/>
              <a:gd name="T12" fmla="*/ 715 w 73"/>
              <a:gd name="T13" fmla="*/ 0 h 40"/>
              <a:gd name="T14" fmla="*/ 989 w 73"/>
              <a:gd name="T15" fmla="*/ 271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solidFill>
            <a:srgbClr val="8DC48A"/>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8" name="品 95"/>
          <p:cNvSpPr/>
          <p:nvPr>
            <p:custDataLst>
              <p:tags r:id="rId9"/>
            </p:custDataLst>
          </p:nvPr>
        </p:nvSpPr>
        <p:spPr bwMode="auto">
          <a:xfrm>
            <a:off x="5559202" y="4668912"/>
            <a:ext cx="89216" cy="48710"/>
          </a:xfrm>
          <a:custGeom>
            <a:avLst/>
            <a:gdLst>
              <a:gd name="T0" fmla="*/ 989 w 73"/>
              <a:gd name="T1" fmla="*/ 271 h 40"/>
              <a:gd name="T2" fmla="*/ 715 w 73"/>
              <a:gd name="T3" fmla="*/ 537 h 40"/>
              <a:gd name="T4" fmla="*/ 272 w 73"/>
              <a:gd name="T5" fmla="*/ 537 h 40"/>
              <a:gd name="T6" fmla="*/ 0 w 73"/>
              <a:gd name="T7" fmla="*/ 271 h 40"/>
              <a:gd name="T8" fmla="*/ 0 w 73"/>
              <a:gd name="T9" fmla="*/ 271 h 40"/>
              <a:gd name="T10" fmla="*/ 272 w 73"/>
              <a:gd name="T11" fmla="*/ 0 h 40"/>
              <a:gd name="T12" fmla="*/ 715 w 73"/>
              <a:gd name="T13" fmla="*/ 0 h 40"/>
              <a:gd name="T14" fmla="*/ 989 w 73"/>
              <a:gd name="T15" fmla="*/ 271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solidFill>
            <a:srgbClr val="8DC48A"/>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9" name="出品 96"/>
          <p:cNvSpPr/>
          <p:nvPr>
            <p:custDataLst>
              <p:tags r:id="rId10"/>
            </p:custDataLst>
          </p:nvPr>
        </p:nvSpPr>
        <p:spPr bwMode="auto">
          <a:xfrm>
            <a:off x="5559202" y="4773510"/>
            <a:ext cx="89216" cy="49223"/>
          </a:xfrm>
          <a:custGeom>
            <a:avLst/>
            <a:gdLst>
              <a:gd name="T0" fmla="*/ 989 w 73"/>
              <a:gd name="T1" fmla="*/ 276 h 40"/>
              <a:gd name="T2" fmla="*/ 715 w 73"/>
              <a:gd name="T3" fmla="*/ 552 h 40"/>
              <a:gd name="T4" fmla="*/ 272 w 73"/>
              <a:gd name="T5" fmla="*/ 552 h 40"/>
              <a:gd name="T6" fmla="*/ 0 w 73"/>
              <a:gd name="T7" fmla="*/ 276 h 40"/>
              <a:gd name="T8" fmla="*/ 0 w 73"/>
              <a:gd name="T9" fmla="*/ 276 h 40"/>
              <a:gd name="T10" fmla="*/ 272 w 73"/>
              <a:gd name="T11" fmla="*/ 0 h 40"/>
              <a:gd name="T12" fmla="*/ 715 w 73"/>
              <a:gd name="T13" fmla="*/ 0 h 40"/>
              <a:gd name="T14" fmla="*/ 989 w 73"/>
              <a:gd name="T15" fmla="*/ 276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solidFill>
            <a:srgbClr val="8DC48A"/>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 name="品 97"/>
          <p:cNvSpPr/>
          <p:nvPr>
            <p:custDataLst>
              <p:tags r:id="rId11"/>
            </p:custDataLst>
          </p:nvPr>
        </p:nvSpPr>
        <p:spPr bwMode="auto">
          <a:xfrm>
            <a:off x="5559202" y="4879646"/>
            <a:ext cx="89216" cy="48710"/>
          </a:xfrm>
          <a:custGeom>
            <a:avLst/>
            <a:gdLst>
              <a:gd name="T0" fmla="*/ 989 w 73"/>
              <a:gd name="T1" fmla="*/ 271 h 40"/>
              <a:gd name="T2" fmla="*/ 715 w 73"/>
              <a:gd name="T3" fmla="*/ 537 h 40"/>
              <a:gd name="T4" fmla="*/ 272 w 73"/>
              <a:gd name="T5" fmla="*/ 537 h 40"/>
              <a:gd name="T6" fmla="*/ 0 w 73"/>
              <a:gd name="T7" fmla="*/ 271 h 40"/>
              <a:gd name="T8" fmla="*/ 0 w 73"/>
              <a:gd name="T9" fmla="*/ 271 h 40"/>
              <a:gd name="T10" fmla="*/ 272 w 73"/>
              <a:gd name="T11" fmla="*/ 0 h 40"/>
              <a:gd name="T12" fmla="*/ 715 w 73"/>
              <a:gd name="T13" fmla="*/ 0 h 40"/>
              <a:gd name="T14" fmla="*/ 989 w 73"/>
              <a:gd name="T15" fmla="*/ 271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solidFill>
            <a:srgbClr val="8DC48A"/>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 name="98"/>
          <p:cNvSpPr/>
          <p:nvPr>
            <p:custDataLst>
              <p:tags r:id="rId12"/>
            </p:custDataLst>
          </p:nvPr>
        </p:nvSpPr>
        <p:spPr bwMode="auto">
          <a:xfrm>
            <a:off x="6093472" y="4515091"/>
            <a:ext cx="37430" cy="104085"/>
          </a:xfrm>
          <a:custGeom>
            <a:avLst/>
            <a:gdLst>
              <a:gd name="T0" fmla="*/ 78 w 31"/>
              <a:gd name="T1" fmla="*/ 0 h 85"/>
              <a:gd name="T2" fmla="*/ 0 w 31"/>
              <a:gd name="T3" fmla="*/ 12 h 85"/>
              <a:gd name="T4" fmla="*/ 0 w 31"/>
              <a:gd name="T5" fmla="*/ 1146 h 85"/>
              <a:gd name="T6" fmla="*/ 78 w 31"/>
              <a:gd name="T7" fmla="*/ 1158 h 85"/>
              <a:gd name="T8" fmla="*/ 405 w 31"/>
              <a:gd name="T9" fmla="*/ 817 h 85"/>
              <a:gd name="T10" fmla="*/ 405 w 31"/>
              <a:gd name="T11" fmla="*/ 353 h 85"/>
              <a:gd name="T12" fmla="*/ 78 w 31"/>
              <a:gd name="T13" fmla="*/ 0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5">
                <a:moveTo>
                  <a:pt x="6" y="0"/>
                </a:moveTo>
                <a:cubicBezTo>
                  <a:pt x="4" y="0"/>
                  <a:pt x="2" y="1"/>
                  <a:pt x="0" y="1"/>
                </a:cubicBezTo>
                <a:cubicBezTo>
                  <a:pt x="0" y="84"/>
                  <a:pt x="0" y="84"/>
                  <a:pt x="0" y="84"/>
                </a:cubicBezTo>
                <a:cubicBezTo>
                  <a:pt x="2" y="85"/>
                  <a:pt x="4" y="85"/>
                  <a:pt x="6" y="85"/>
                </a:cubicBezTo>
                <a:cubicBezTo>
                  <a:pt x="20" y="85"/>
                  <a:pt x="31" y="74"/>
                  <a:pt x="31" y="60"/>
                </a:cubicBezTo>
                <a:cubicBezTo>
                  <a:pt x="31" y="26"/>
                  <a:pt x="31" y="26"/>
                  <a:pt x="31" y="26"/>
                </a:cubicBezTo>
                <a:cubicBezTo>
                  <a:pt x="31" y="12"/>
                  <a:pt x="20" y="0"/>
                  <a:pt x="6" y="0"/>
                </a:cubicBezTo>
                <a:close/>
              </a:path>
            </a:pathLst>
          </a:custGeom>
          <a:solidFill>
            <a:srgbClr val="8DC48A"/>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2" name="99"/>
          <p:cNvSpPr/>
          <p:nvPr>
            <p:custDataLst>
              <p:tags r:id="rId13"/>
            </p:custDataLst>
          </p:nvPr>
        </p:nvSpPr>
        <p:spPr bwMode="auto">
          <a:xfrm>
            <a:off x="6093472" y="4623791"/>
            <a:ext cx="37430" cy="102547"/>
          </a:xfrm>
          <a:custGeom>
            <a:avLst/>
            <a:gdLst>
              <a:gd name="T0" fmla="*/ 78 w 31"/>
              <a:gd name="T1" fmla="*/ 0 h 84"/>
              <a:gd name="T2" fmla="*/ 0 w 31"/>
              <a:gd name="T3" fmla="*/ 12 h 84"/>
              <a:gd name="T4" fmla="*/ 0 w 31"/>
              <a:gd name="T5" fmla="*/ 1133 h 84"/>
              <a:gd name="T6" fmla="*/ 78 w 31"/>
              <a:gd name="T7" fmla="*/ 1133 h 84"/>
              <a:gd name="T8" fmla="*/ 405 w 31"/>
              <a:gd name="T9" fmla="*/ 793 h 84"/>
              <a:gd name="T10" fmla="*/ 405 w 31"/>
              <a:gd name="T11" fmla="*/ 340 h 84"/>
              <a:gd name="T12" fmla="*/ 78 w 31"/>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4">
                <a:moveTo>
                  <a:pt x="6" y="0"/>
                </a:moveTo>
                <a:cubicBezTo>
                  <a:pt x="4" y="0"/>
                  <a:pt x="2" y="0"/>
                  <a:pt x="0" y="1"/>
                </a:cubicBezTo>
                <a:cubicBezTo>
                  <a:pt x="0" y="84"/>
                  <a:pt x="0" y="84"/>
                  <a:pt x="0" y="84"/>
                </a:cubicBezTo>
                <a:cubicBezTo>
                  <a:pt x="2" y="84"/>
                  <a:pt x="4" y="84"/>
                  <a:pt x="6" y="84"/>
                </a:cubicBezTo>
                <a:cubicBezTo>
                  <a:pt x="20" y="84"/>
                  <a:pt x="31" y="73"/>
                  <a:pt x="31" y="59"/>
                </a:cubicBezTo>
                <a:cubicBezTo>
                  <a:pt x="31" y="25"/>
                  <a:pt x="31" y="25"/>
                  <a:pt x="31" y="25"/>
                </a:cubicBezTo>
                <a:cubicBezTo>
                  <a:pt x="31" y="11"/>
                  <a:pt x="20" y="0"/>
                  <a:pt x="6" y="0"/>
                </a:cubicBezTo>
                <a:close/>
              </a:path>
            </a:pathLst>
          </a:custGeom>
          <a:solidFill>
            <a:srgbClr val="8DC48A"/>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3" name="100"/>
          <p:cNvSpPr/>
          <p:nvPr>
            <p:custDataLst>
              <p:tags r:id="rId14"/>
            </p:custDataLst>
          </p:nvPr>
        </p:nvSpPr>
        <p:spPr bwMode="auto">
          <a:xfrm>
            <a:off x="6093472" y="4730953"/>
            <a:ext cx="37430" cy="103573"/>
          </a:xfrm>
          <a:custGeom>
            <a:avLst/>
            <a:gdLst>
              <a:gd name="T0" fmla="*/ 78 w 31"/>
              <a:gd name="T1" fmla="*/ 0 h 85"/>
              <a:gd name="T2" fmla="*/ 0 w 31"/>
              <a:gd name="T3" fmla="*/ 12 h 85"/>
              <a:gd name="T4" fmla="*/ 0 w 31"/>
              <a:gd name="T5" fmla="*/ 1129 h 85"/>
              <a:gd name="T6" fmla="*/ 78 w 31"/>
              <a:gd name="T7" fmla="*/ 1141 h 85"/>
              <a:gd name="T8" fmla="*/ 405 w 31"/>
              <a:gd name="T9" fmla="*/ 808 h 85"/>
              <a:gd name="T10" fmla="*/ 405 w 31"/>
              <a:gd name="T11" fmla="*/ 349 h 85"/>
              <a:gd name="T12" fmla="*/ 78 w 31"/>
              <a:gd name="T13" fmla="*/ 0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5">
                <a:moveTo>
                  <a:pt x="6" y="0"/>
                </a:moveTo>
                <a:cubicBezTo>
                  <a:pt x="4" y="0"/>
                  <a:pt x="2" y="1"/>
                  <a:pt x="0" y="1"/>
                </a:cubicBezTo>
                <a:cubicBezTo>
                  <a:pt x="0" y="84"/>
                  <a:pt x="0" y="84"/>
                  <a:pt x="0" y="84"/>
                </a:cubicBezTo>
                <a:cubicBezTo>
                  <a:pt x="2" y="85"/>
                  <a:pt x="4" y="85"/>
                  <a:pt x="6" y="85"/>
                </a:cubicBezTo>
                <a:cubicBezTo>
                  <a:pt x="20" y="85"/>
                  <a:pt x="31" y="74"/>
                  <a:pt x="31" y="60"/>
                </a:cubicBezTo>
                <a:cubicBezTo>
                  <a:pt x="31" y="26"/>
                  <a:pt x="31" y="26"/>
                  <a:pt x="31" y="26"/>
                </a:cubicBezTo>
                <a:cubicBezTo>
                  <a:pt x="31" y="12"/>
                  <a:pt x="20" y="0"/>
                  <a:pt x="6" y="0"/>
                </a:cubicBezTo>
                <a:close/>
              </a:path>
            </a:pathLst>
          </a:custGeom>
          <a:solidFill>
            <a:srgbClr val="8DC48A"/>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4" name="101"/>
          <p:cNvSpPr>
            <a:spLocks noEditPoints="1"/>
          </p:cNvSpPr>
          <p:nvPr>
            <p:custDataLst>
              <p:tags r:id="rId15"/>
            </p:custDataLst>
          </p:nvPr>
        </p:nvSpPr>
        <p:spPr bwMode="auto">
          <a:xfrm>
            <a:off x="5595606" y="4468945"/>
            <a:ext cx="486586" cy="553242"/>
          </a:xfrm>
          <a:custGeom>
            <a:avLst/>
            <a:gdLst>
              <a:gd name="T0" fmla="*/ 4814 w 399"/>
              <a:gd name="T1" fmla="*/ 0 h 454"/>
              <a:gd name="T2" fmla="*/ 554 w 399"/>
              <a:gd name="T3" fmla="*/ 0 h 454"/>
              <a:gd name="T4" fmla="*/ 0 w 399"/>
              <a:gd name="T5" fmla="*/ 549 h 454"/>
              <a:gd name="T6" fmla="*/ 0 w 399"/>
              <a:gd name="T7" fmla="*/ 870 h 454"/>
              <a:gd name="T8" fmla="*/ 312 w 399"/>
              <a:gd name="T9" fmla="*/ 870 h 454"/>
              <a:gd name="T10" fmla="*/ 742 w 399"/>
              <a:gd name="T11" fmla="*/ 1305 h 454"/>
              <a:gd name="T12" fmla="*/ 312 w 399"/>
              <a:gd name="T13" fmla="*/ 1744 h 454"/>
              <a:gd name="T14" fmla="*/ 0 w 399"/>
              <a:gd name="T15" fmla="*/ 1744 h 454"/>
              <a:gd name="T16" fmla="*/ 0 w 399"/>
              <a:gd name="T17" fmla="*/ 2039 h 454"/>
              <a:gd name="T18" fmla="*/ 312 w 399"/>
              <a:gd name="T19" fmla="*/ 2039 h 454"/>
              <a:gd name="T20" fmla="*/ 742 w 399"/>
              <a:gd name="T21" fmla="*/ 2469 h 454"/>
              <a:gd name="T22" fmla="*/ 312 w 399"/>
              <a:gd name="T23" fmla="*/ 2897 h 454"/>
              <a:gd name="T24" fmla="*/ 0 w 399"/>
              <a:gd name="T25" fmla="*/ 2897 h 454"/>
              <a:gd name="T26" fmla="*/ 0 w 399"/>
              <a:gd name="T27" fmla="*/ 3197 h 454"/>
              <a:gd name="T28" fmla="*/ 312 w 399"/>
              <a:gd name="T29" fmla="*/ 3197 h 454"/>
              <a:gd name="T30" fmla="*/ 742 w 399"/>
              <a:gd name="T31" fmla="*/ 3627 h 454"/>
              <a:gd name="T32" fmla="*/ 312 w 399"/>
              <a:gd name="T33" fmla="*/ 4055 h 454"/>
              <a:gd name="T34" fmla="*/ 0 w 399"/>
              <a:gd name="T35" fmla="*/ 4055 h 454"/>
              <a:gd name="T36" fmla="*/ 0 w 399"/>
              <a:gd name="T37" fmla="*/ 4361 h 454"/>
              <a:gd name="T38" fmla="*/ 312 w 399"/>
              <a:gd name="T39" fmla="*/ 4361 h 454"/>
              <a:gd name="T40" fmla="*/ 742 w 399"/>
              <a:gd name="T41" fmla="*/ 4789 h 454"/>
              <a:gd name="T42" fmla="*/ 312 w 399"/>
              <a:gd name="T43" fmla="*/ 5224 h 454"/>
              <a:gd name="T44" fmla="*/ 0 w 399"/>
              <a:gd name="T45" fmla="*/ 5224 h 454"/>
              <a:gd name="T46" fmla="*/ 0 w 399"/>
              <a:gd name="T47" fmla="*/ 5547 h 454"/>
              <a:gd name="T48" fmla="*/ 554 w 399"/>
              <a:gd name="T49" fmla="*/ 6094 h 454"/>
              <a:gd name="T50" fmla="*/ 4814 w 399"/>
              <a:gd name="T51" fmla="*/ 6094 h 454"/>
              <a:gd name="T52" fmla="*/ 5368 w 399"/>
              <a:gd name="T53" fmla="*/ 5547 h 454"/>
              <a:gd name="T54" fmla="*/ 5368 w 399"/>
              <a:gd name="T55" fmla="*/ 549 h 454"/>
              <a:gd name="T56" fmla="*/ 4814 w 399"/>
              <a:gd name="T57" fmla="*/ 0 h 454"/>
              <a:gd name="T58" fmla="*/ 1979 w 399"/>
              <a:gd name="T59" fmla="*/ 780 h 454"/>
              <a:gd name="T60" fmla="*/ 2462 w 399"/>
              <a:gd name="T61" fmla="*/ 1005 h 454"/>
              <a:gd name="T62" fmla="*/ 2676 w 399"/>
              <a:gd name="T63" fmla="*/ 1580 h 454"/>
              <a:gd name="T64" fmla="*/ 2450 w 399"/>
              <a:gd name="T65" fmla="*/ 2068 h 454"/>
              <a:gd name="T66" fmla="*/ 2421 w 399"/>
              <a:gd name="T67" fmla="*/ 2080 h 454"/>
              <a:gd name="T68" fmla="*/ 1962 w 399"/>
              <a:gd name="T69" fmla="*/ 791 h 454"/>
              <a:gd name="T70" fmla="*/ 1979 w 399"/>
              <a:gd name="T71" fmla="*/ 780 h 454"/>
              <a:gd name="T72" fmla="*/ 3094 w 399"/>
              <a:gd name="T73" fmla="*/ 5157 h 454"/>
              <a:gd name="T74" fmla="*/ 1855 w 399"/>
              <a:gd name="T75" fmla="*/ 3677 h 454"/>
              <a:gd name="T76" fmla="*/ 1280 w 399"/>
              <a:gd name="T77" fmla="*/ 1842 h 454"/>
              <a:gd name="T78" fmla="*/ 1827 w 399"/>
              <a:gd name="T79" fmla="*/ 846 h 454"/>
              <a:gd name="T80" fmla="*/ 2274 w 399"/>
              <a:gd name="T81" fmla="*/ 2096 h 454"/>
              <a:gd name="T82" fmla="*/ 2245 w 399"/>
              <a:gd name="T83" fmla="*/ 2096 h 454"/>
              <a:gd name="T84" fmla="*/ 2462 w 399"/>
              <a:gd name="T85" fmla="*/ 3327 h 454"/>
              <a:gd name="T86" fmla="*/ 2462 w 399"/>
              <a:gd name="T87" fmla="*/ 3327 h 454"/>
              <a:gd name="T88" fmla="*/ 2478 w 399"/>
              <a:gd name="T89" fmla="*/ 3344 h 454"/>
              <a:gd name="T90" fmla="*/ 2478 w 399"/>
              <a:gd name="T91" fmla="*/ 3344 h 454"/>
              <a:gd name="T92" fmla="*/ 2478 w 399"/>
              <a:gd name="T93" fmla="*/ 3344 h 454"/>
              <a:gd name="T94" fmla="*/ 3406 w 399"/>
              <a:gd name="T95" fmla="*/ 4202 h 454"/>
              <a:gd name="T96" fmla="*/ 3418 w 399"/>
              <a:gd name="T97" fmla="*/ 4190 h 454"/>
              <a:gd name="T98" fmla="*/ 4226 w 399"/>
              <a:gd name="T99" fmla="*/ 5224 h 454"/>
              <a:gd name="T100" fmla="*/ 3094 w 399"/>
              <a:gd name="T101" fmla="*/ 5157 h 454"/>
              <a:gd name="T102" fmla="*/ 4362 w 399"/>
              <a:gd name="T103" fmla="*/ 5141 h 454"/>
              <a:gd name="T104" fmla="*/ 4345 w 399"/>
              <a:gd name="T105" fmla="*/ 5157 h 454"/>
              <a:gd name="T106" fmla="*/ 3513 w 399"/>
              <a:gd name="T107" fmla="*/ 4066 h 454"/>
              <a:gd name="T108" fmla="*/ 3525 w 399"/>
              <a:gd name="T109" fmla="*/ 4038 h 454"/>
              <a:gd name="T110" fmla="*/ 4062 w 399"/>
              <a:gd name="T111" fmla="*/ 4123 h 454"/>
              <a:gd name="T112" fmla="*/ 4441 w 399"/>
              <a:gd name="T113" fmla="*/ 4604 h 454"/>
              <a:gd name="T114" fmla="*/ 4362 w 399"/>
              <a:gd name="T115" fmla="*/ 5141 h 4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99" h="454">
                <a:moveTo>
                  <a:pt x="358" y="0"/>
                </a:moveTo>
                <a:cubicBezTo>
                  <a:pt x="41" y="0"/>
                  <a:pt x="41" y="0"/>
                  <a:pt x="41" y="0"/>
                </a:cubicBezTo>
                <a:cubicBezTo>
                  <a:pt x="19" y="0"/>
                  <a:pt x="0" y="18"/>
                  <a:pt x="0" y="41"/>
                </a:cubicBezTo>
                <a:cubicBezTo>
                  <a:pt x="0" y="65"/>
                  <a:pt x="0" y="65"/>
                  <a:pt x="0" y="65"/>
                </a:cubicBezTo>
                <a:cubicBezTo>
                  <a:pt x="23" y="65"/>
                  <a:pt x="23" y="65"/>
                  <a:pt x="23" y="65"/>
                </a:cubicBezTo>
                <a:cubicBezTo>
                  <a:pt x="40" y="65"/>
                  <a:pt x="55" y="80"/>
                  <a:pt x="55" y="97"/>
                </a:cubicBezTo>
                <a:cubicBezTo>
                  <a:pt x="55" y="115"/>
                  <a:pt x="40" y="129"/>
                  <a:pt x="23" y="130"/>
                </a:cubicBezTo>
                <a:cubicBezTo>
                  <a:pt x="0" y="130"/>
                  <a:pt x="0" y="130"/>
                  <a:pt x="0" y="130"/>
                </a:cubicBezTo>
                <a:cubicBezTo>
                  <a:pt x="0" y="152"/>
                  <a:pt x="0" y="152"/>
                  <a:pt x="0" y="152"/>
                </a:cubicBezTo>
                <a:cubicBezTo>
                  <a:pt x="23" y="152"/>
                  <a:pt x="23" y="152"/>
                  <a:pt x="23" y="152"/>
                </a:cubicBezTo>
                <a:cubicBezTo>
                  <a:pt x="40" y="152"/>
                  <a:pt x="55" y="166"/>
                  <a:pt x="55" y="184"/>
                </a:cubicBezTo>
                <a:cubicBezTo>
                  <a:pt x="55" y="202"/>
                  <a:pt x="40" y="216"/>
                  <a:pt x="23" y="216"/>
                </a:cubicBezTo>
                <a:cubicBezTo>
                  <a:pt x="0" y="216"/>
                  <a:pt x="0" y="216"/>
                  <a:pt x="0" y="216"/>
                </a:cubicBezTo>
                <a:cubicBezTo>
                  <a:pt x="0" y="238"/>
                  <a:pt x="0" y="238"/>
                  <a:pt x="0" y="238"/>
                </a:cubicBezTo>
                <a:cubicBezTo>
                  <a:pt x="23" y="238"/>
                  <a:pt x="23" y="238"/>
                  <a:pt x="23" y="238"/>
                </a:cubicBezTo>
                <a:cubicBezTo>
                  <a:pt x="40" y="238"/>
                  <a:pt x="55" y="253"/>
                  <a:pt x="55" y="270"/>
                </a:cubicBezTo>
                <a:cubicBezTo>
                  <a:pt x="55" y="288"/>
                  <a:pt x="40" y="302"/>
                  <a:pt x="23" y="302"/>
                </a:cubicBezTo>
                <a:cubicBezTo>
                  <a:pt x="0" y="302"/>
                  <a:pt x="0" y="302"/>
                  <a:pt x="0" y="302"/>
                </a:cubicBezTo>
                <a:cubicBezTo>
                  <a:pt x="0" y="325"/>
                  <a:pt x="0" y="325"/>
                  <a:pt x="0" y="325"/>
                </a:cubicBezTo>
                <a:cubicBezTo>
                  <a:pt x="23" y="325"/>
                  <a:pt x="23" y="325"/>
                  <a:pt x="23" y="325"/>
                </a:cubicBezTo>
                <a:cubicBezTo>
                  <a:pt x="40" y="325"/>
                  <a:pt x="55" y="339"/>
                  <a:pt x="55" y="357"/>
                </a:cubicBezTo>
                <a:cubicBezTo>
                  <a:pt x="55" y="375"/>
                  <a:pt x="40" y="389"/>
                  <a:pt x="23" y="389"/>
                </a:cubicBezTo>
                <a:cubicBezTo>
                  <a:pt x="0" y="389"/>
                  <a:pt x="0" y="389"/>
                  <a:pt x="0" y="389"/>
                </a:cubicBezTo>
                <a:cubicBezTo>
                  <a:pt x="0" y="413"/>
                  <a:pt x="0" y="413"/>
                  <a:pt x="0" y="413"/>
                </a:cubicBezTo>
                <a:cubicBezTo>
                  <a:pt x="0" y="436"/>
                  <a:pt x="19" y="454"/>
                  <a:pt x="41" y="454"/>
                </a:cubicBezTo>
                <a:cubicBezTo>
                  <a:pt x="358" y="454"/>
                  <a:pt x="358" y="454"/>
                  <a:pt x="358" y="454"/>
                </a:cubicBezTo>
                <a:cubicBezTo>
                  <a:pt x="381" y="454"/>
                  <a:pt x="399" y="436"/>
                  <a:pt x="399" y="413"/>
                </a:cubicBezTo>
                <a:cubicBezTo>
                  <a:pt x="399" y="41"/>
                  <a:pt x="399" y="41"/>
                  <a:pt x="399" y="41"/>
                </a:cubicBezTo>
                <a:cubicBezTo>
                  <a:pt x="399" y="18"/>
                  <a:pt x="381" y="0"/>
                  <a:pt x="358" y="0"/>
                </a:cubicBezTo>
                <a:close/>
                <a:moveTo>
                  <a:pt x="147" y="58"/>
                </a:moveTo>
                <a:cubicBezTo>
                  <a:pt x="161" y="53"/>
                  <a:pt x="178" y="60"/>
                  <a:pt x="183" y="75"/>
                </a:cubicBezTo>
                <a:cubicBezTo>
                  <a:pt x="199" y="118"/>
                  <a:pt x="199" y="118"/>
                  <a:pt x="199" y="118"/>
                </a:cubicBezTo>
                <a:cubicBezTo>
                  <a:pt x="204" y="133"/>
                  <a:pt x="197" y="149"/>
                  <a:pt x="182" y="154"/>
                </a:cubicBezTo>
                <a:cubicBezTo>
                  <a:pt x="182" y="155"/>
                  <a:pt x="181" y="155"/>
                  <a:pt x="180" y="155"/>
                </a:cubicBezTo>
                <a:cubicBezTo>
                  <a:pt x="163" y="123"/>
                  <a:pt x="152" y="85"/>
                  <a:pt x="146" y="59"/>
                </a:cubicBezTo>
                <a:cubicBezTo>
                  <a:pt x="146" y="58"/>
                  <a:pt x="146" y="58"/>
                  <a:pt x="147" y="58"/>
                </a:cubicBezTo>
                <a:close/>
                <a:moveTo>
                  <a:pt x="230" y="384"/>
                </a:moveTo>
                <a:cubicBezTo>
                  <a:pt x="182" y="357"/>
                  <a:pt x="142" y="280"/>
                  <a:pt x="138" y="274"/>
                </a:cubicBezTo>
                <a:cubicBezTo>
                  <a:pt x="135" y="267"/>
                  <a:pt x="92" y="192"/>
                  <a:pt x="95" y="137"/>
                </a:cubicBezTo>
                <a:cubicBezTo>
                  <a:pt x="97" y="93"/>
                  <a:pt x="123" y="72"/>
                  <a:pt x="136" y="63"/>
                </a:cubicBezTo>
                <a:cubicBezTo>
                  <a:pt x="142" y="89"/>
                  <a:pt x="153" y="124"/>
                  <a:pt x="169" y="156"/>
                </a:cubicBezTo>
                <a:cubicBezTo>
                  <a:pt x="168" y="156"/>
                  <a:pt x="168" y="156"/>
                  <a:pt x="167" y="156"/>
                </a:cubicBezTo>
                <a:cubicBezTo>
                  <a:pt x="139" y="172"/>
                  <a:pt x="178" y="240"/>
                  <a:pt x="183" y="248"/>
                </a:cubicBezTo>
                <a:cubicBezTo>
                  <a:pt x="183" y="248"/>
                  <a:pt x="183" y="248"/>
                  <a:pt x="183" y="248"/>
                </a:cubicBezTo>
                <a:cubicBezTo>
                  <a:pt x="183" y="248"/>
                  <a:pt x="184" y="249"/>
                  <a:pt x="184" y="249"/>
                </a:cubicBezTo>
                <a:cubicBezTo>
                  <a:pt x="184" y="249"/>
                  <a:pt x="184" y="249"/>
                  <a:pt x="184" y="249"/>
                </a:cubicBezTo>
                <a:cubicBezTo>
                  <a:pt x="184" y="249"/>
                  <a:pt x="184" y="249"/>
                  <a:pt x="184" y="249"/>
                </a:cubicBezTo>
                <a:cubicBezTo>
                  <a:pt x="188" y="258"/>
                  <a:pt x="224" y="328"/>
                  <a:pt x="253" y="313"/>
                </a:cubicBezTo>
                <a:cubicBezTo>
                  <a:pt x="253" y="312"/>
                  <a:pt x="254" y="312"/>
                  <a:pt x="254" y="312"/>
                </a:cubicBezTo>
                <a:cubicBezTo>
                  <a:pt x="272" y="343"/>
                  <a:pt x="296" y="370"/>
                  <a:pt x="314" y="389"/>
                </a:cubicBezTo>
                <a:cubicBezTo>
                  <a:pt x="300" y="396"/>
                  <a:pt x="268" y="406"/>
                  <a:pt x="230" y="384"/>
                </a:cubicBezTo>
                <a:close/>
                <a:moveTo>
                  <a:pt x="324" y="383"/>
                </a:moveTo>
                <a:cubicBezTo>
                  <a:pt x="324" y="383"/>
                  <a:pt x="324" y="383"/>
                  <a:pt x="323" y="384"/>
                </a:cubicBezTo>
                <a:cubicBezTo>
                  <a:pt x="304" y="364"/>
                  <a:pt x="279" y="335"/>
                  <a:pt x="261" y="303"/>
                </a:cubicBezTo>
                <a:cubicBezTo>
                  <a:pt x="261" y="302"/>
                  <a:pt x="262" y="302"/>
                  <a:pt x="262" y="301"/>
                </a:cubicBezTo>
                <a:cubicBezTo>
                  <a:pt x="275" y="292"/>
                  <a:pt x="292" y="294"/>
                  <a:pt x="302" y="307"/>
                </a:cubicBezTo>
                <a:cubicBezTo>
                  <a:pt x="330" y="343"/>
                  <a:pt x="330" y="343"/>
                  <a:pt x="330" y="343"/>
                </a:cubicBezTo>
                <a:cubicBezTo>
                  <a:pt x="339" y="356"/>
                  <a:pt x="337" y="374"/>
                  <a:pt x="324" y="383"/>
                </a:cubicBezTo>
                <a:close/>
              </a:path>
            </a:pathLst>
          </a:custGeom>
          <a:solidFill>
            <a:srgbClr val="8DC48A"/>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5" name="14"/>
          <p:cNvSpPr>
            <a:spLocks noEditPoints="1"/>
          </p:cNvSpPr>
          <p:nvPr>
            <p:custDataLst>
              <p:tags r:id="rId16"/>
            </p:custDataLst>
          </p:nvPr>
        </p:nvSpPr>
        <p:spPr bwMode="auto">
          <a:xfrm>
            <a:off x="5777049" y="5515480"/>
            <a:ext cx="169183" cy="170164"/>
          </a:xfrm>
          <a:custGeom>
            <a:avLst/>
            <a:gdLst>
              <a:gd name="T0" fmla="*/ 2147483646 w 145"/>
              <a:gd name="T1" fmla="*/ 1281214459 h 146"/>
              <a:gd name="T2" fmla="*/ 2147483646 w 145"/>
              <a:gd name="T3" fmla="*/ 2147483646 h 146"/>
              <a:gd name="T4" fmla="*/ 2147483646 w 145"/>
              <a:gd name="T5" fmla="*/ 2147483646 h 146"/>
              <a:gd name="T6" fmla="*/ 2147483646 w 145"/>
              <a:gd name="T7" fmla="*/ 2147483646 h 146"/>
              <a:gd name="T8" fmla="*/ 2147483646 w 145"/>
              <a:gd name="T9" fmla="*/ 2147483646 h 146"/>
              <a:gd name="T10" fmla="*/ 2147483646 w 145"/>
              <a:gd name="T11" fmla="*/ 2147483646 h 146"/>
              <a:gd name="T12" fmla="*/ 2147483646 w 145"/>
              <a:gd name="T13" fmla="*/ 1010737444 h 146"/>
              <a:gd name="T14" fmla="*/ 2147483646 w 145"/>
              <a:gd name="T15" fmla="*/ 569429068 h 146"/>
              <a:gd name="T16" fmla="*/ 1226957098 w 145"/>
              <a:gd name="T17" fmla="*/ 1110386871 h 146"/>
              <a:gd name="T18" fmla="*/ 684813967 w 145"/>
              <a:gd name="T19" fmla="*/ 2147483646 h 146"/>
              <a:gd name="T20" fmla="*/ 1184154336 w 145"/>
              <a:gd name="T21" fmla="*/ 2147483646 h 146"/>
              <a:gd name="T22" fmla="*/ 2147483646 w 145"/>
              <a:gd name="T23" fmla="*/ 2147483646 h 146"/>
              <a:gd name="T24" fmla="*/ 2147483646 w 145"/>
              <a:gd name="T25" fmla="*/ 2147483646 h 146"/>
              <a:gd name="T26" fmla="*/ 2147483646 w 145"/>
              <a:gd name="T27" fmla="*/ 2147483646 h 146"/>
              <a:gd name="T28" fmla="*/ 2147483646 w 145"/>
              <a:gd name="T29" fmla="*/ 2147483646 h 146"/>
              <a:gd name="T30" fmla="*/ 713346623 w 145"/>
              <a:gd name="T31" fmla="*/ 2147483646 h 146"/>
              <a:gd name="T32" fmla="*/ 0 w 145"/>
              <a:gd name="T33" fmla="*/ 2147483646 h 146"/>
              <a:gd name="T34" fmla="*/ 741879279 w 145"/>
              <a:gd name="T35" fmla="*/ 711785392 h 146"/>
              <a:gd name="T36" fmla="*/ 2147483646 w 145"/>
              <a:gd name="T37" fmla="*/ 0 h 146"/>
              <a:gd name="T38" fmla="*/ 2147483646 w 145"/>
              <a:gd name="T39" fmla="*/ 640607230 h 146"/>
              <a:gd name="T40" fmla="*/ 2147483646 w 145"/>
              <a:gd name="T41" fmla="*/ 2135359948 h 146"/>
              <a:gd name="T42" fmla="*/ 2147483646 w 145"/>
              <a:gd name="T43" fmla="*/ 2147483646 h 146"/>
              <a:gd name="T44" fmla="*/ 2147483646 w 145"/>
              <a:gd name="T45" fmla="*/ 2147483646 h 146"/>
              <a:gd name="T46" fmla="*/ 2147483646 w 145"/>
              <a:gd name="T47" fmla="*/ 2147483646 h 146"/>
              <a:gd name="T48" fmla="*/ 2147483646 w 145"/>
              <a:gd name="T49" fmla="*/ 2147483646 h 146"/>
              <a:gd name="T50" fmla="*/ 1597896737 w 145"/>
              <a:gd name="T51" fmla="*/ 2147483646 h 146"/>
              <a:gd name="T52" fmla="*/ 1284022410 w 145"/>
              <a:gd name="T53" fmla="*/ 2147483646 h 146"/>
              <a:gd name="T54" fmla="*/ 1626429393 w 145"/>
              <a:gd name="T55" fmla="*/ 1622873409 h 146"/>
              <a:gd name="T56" fmla="*/ 2147483646 w 145"/>
              <a:gd name="T57" fmla="*/ 1252743195 h 146"/>
              <a:gd name="T58" fmla="*/ 2147483646 w 145"/>
              <a:gd name="T59" fmla="*/ 1452045821 h 146"/>
              <a:gd name="T60" fmla="*/ 2147483646 w 145"/>
              <a:gd name="T61" fmla="*/ 1281214459 h 146"/>
              <a:gd name="T62" fmla="*/ 2147483646 w 145"/>
              <a:gd name="T63" fmla="*/ 1281214459 h 146"/>
              <a:gd name="T64" fmla="*/ 2147483646 w 145"/>
              <a:gd name="T65" fmla="*/ 2147483646 h 146"/>
              <a:gd name="T66" fmla="*/ 2147483646 w 145"/>
              <a:gd name="T67" fmla="*/ 2147483646 h 146"/>
              <a:gd name="T68" fmla="*/ 2147483646 w 145"/>
              <a:gd name="T69" fmla="*/ 2147483646 h 146"/>
              <a:gd name="T70" fmla="*/ 2147483646 w 145"/>
              <a:gd name="T71" fmla="*/ 2035710521 h 146"/>
              <a:gd name="T72" fmla="*/ 2147483646 w 145"/>
              <a:gd name="T73" fmla="*/ 1893354197 h 146"/>
              <a:gd name="T74" fmla="*/ 2111503435 w 145"/>
              <a:gd name="T75" fmla="*/ 2092653050 h 146"/>
              <a:gd name="T76" fmla="*/ 1968836377 w 145"/>
              <a:gd name="T77" fmla="*/ 2147483646 h 146"/>
              <a:gd name="T78" fmla="*/ 2068704451 w 145"/>
              <a:gd name="T79" fmla="*/ 2147483646 h 146"/>
              <a:gd name="T80" fmla="*/ 2147483646 w 145"/>
              <a:gd name="T81" fmla="*/ 2147483646 h 1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5" h="146">
                <a:moveTo>
                  <a:pt x="108" y="38"/>
                </a:moveTo>
                <a:cubicBezTo>
                  <a:pt x="102" y="84"/>
                  <a:pt x="102" y="84"/>
                  <a:pt x="102" y="84"/>
                </a:cubicBezTo>
                <a:cubicBezTo>
                  <a:pt x="102" y="87"/>
                  <a:pt x="102" y="89"/>
                  <a:pt x="102" y="92"/>
                </a:cubicBezTo>
                <a:cubicBezTo>
                  <a:pt x="102" y="94"/>
                  <a:pt x="103" y="96"/>
                  <a:pt x="106" y="96"/>
                </a:cubicBezTo>
                <a:cubicBezTo>
                  <a:pt x="110" y="96"/>
                  <a:pt x="115" y="93"/>
                  <a:pt x="120" y="87"/>
                </a:cubicBezTo>
                <a:cubicBezTo>
                  <a:pt x="124" y="81"/>
                  <a:pt x="126" y="73"/>
                  <a:pt x="126" y="64"/>
                </a:cubicBezTo>
                <a:cubicBezTo>
                  <a:pt x="126" y="50"/>
                  <a:pt x="121" y="39"/>
                  <a:pt x="112" y="30"/>
                </a:cubicBezTo>
                <a:cubicBezTo>
                  <a:pt x="102" y="21"/>
                  <a:pt x="90" y="17"/>
                  <a:pt x="75" y="17"/>
                </a:cubicBezTo>
                <a:cubicBezTo>
                  <a:pt x="60" y="17"/>
                  <a:pt x="47" y="22"/>
                  <a:pt x="36" y="33"/>
                </a:cubicBezTo>
                <a:cubicBezTo>
                  <a:pt x="26" y="44"/>
                  <a:pt x="20" y="57"/>
                  <a:pt x="20" y="73"/>
                </a:cubicBezTo>
                <a:cubicBezTo>
                  <a:pt x="20" y="88"/>
                  <a:pt x="25" y="101"/>
                  <a:pt x="35" y="112"/>
                </a:cubicBezTo>
                <a:cubicBezTo>
                  <a:pt x="45" y="123"/>
                  <a:pt x="59" y="129"/>
                  <a:pt x="77" y="129"/>
                </a:cubicBezTo>
                <a:cubicBezTo>
                  <a:pt x="91" y="129"/>
                  <a:pt x="106" y="125"/>
                  <a:pt x="121" y="117"/>
                </a:cubicBezTo>
                <a:cubicBezTo>
                  <a:pt x="127" y="134"/>
                  <a:pt x="127" y="134"/>
                  <a:pt x="127" y="134"/>
                </a:cubicBezTo>
                <a:cubicBezTo>
                  <a:pt x="111" y="142"/>
                  <a:pt x="94" y="146"/>
                  <a:pt x="77" y="146"/>
                </a:cubicBezTo>
                <a:cubicBezTo>
                  <a:pt x="54" y="146"/>
                  <a:pt x="35" y="139"/>
                  <a:pt x="21" y="125"/>
                </a:cubicBezTo>
                <a:cubicBezTo>
                  <a:pt x="7" y="110"/>
                  <a:pt x="0" y="93"/>
                  <a:pt x="0" y="73"/>
                </a:cubicBezTo>
                <a:cubicBezTo>
                  <a:pt x="0" y="53"/>
                  <a:pt x="7" y="35"/>
                  <a:pt x="22" y="21"/>
                </a:cubicBezTo>
                <a:cubicBezTo>
                  <a:pt x="37" y="7"/>
                  <a:pt x="54" y="0"/>
                  <a:pt x="75" y="0"/>
                </a:cubicBezTo>
                <a:cubicBezTo>
                  <a:pt x="95" y="0"/>
                  <a:pt x="112" y="6"/>
                  <a:pt x="125" y="19"/>
                </a:cubicBezTo>
                <a:cubicBezTo>
                  <a:pt x="138" y="31"/>
                  <a:pt x="145" y="46"/>
                  <a:pt x="145" y="63"/>
                </a:cubicBezTo>
                <a:cubicBezTo>
                  <a:pt x="145" y="77"/>
                  <a:pt x="141" y="89"/>
                  <a:pt x="133" y="98"/>
                </a:cubicBezTo>
                <a:cubicBezTo>
                  <a:pt x="125" y="108"/>
                  <a:pt x="115" y="113"/>
                  <a:pt x="104" y="113"/>
                </a:cubicBezTo>
                <a:cubicBezTo>
                  <a:pt x="96" y="113"/>
                  <a:pt x="90" y="110"/>
                  <a:pt x="86" y="104"/>
                </a:cubicBezTo>
                <a:cubicBezTo>
                  <a:pt x="81" y="110"/>
                  <a:pt x="75" y="113"/>
                  <a:pt x="68" y="113"/>
                </a:cubicBezTo>
                <a:cubicBezTo>
                  <a:pt x="60" y="113"/>
                  <a:pt x="53" y="110"/>
                  <a:pt x="47" y="103"/>
                </a:cubicBezTo>
                <a:cubicBezTo>
                  <a:pt x="41" y="96"/>
                  <a:pt x="38" y="87"/>
                  <a:pt x="38" y="76"/>
                </a:cubicBezTo>
                <a:cubicBezTo>
                  <a:pt x="38" y="64"/>
                  <a:pt x="41" y="55"/>
                  <a:pt x="48" y="48"/>
                </a:cubicBezTo>
                <a:cubicBezTo>
                  <a:pt x="54" y="40"/>
                  <a:pt x="62" y="37"/>
                  <a:pt x="71" y="37"/>
                </a:cubicBezTo>
                <a:cubicBezTo>
                  <a:pt x="77" y="37"/>
                  <a:pt x="83" y="39"/>
                  <a:pt x="87" y="43"/>
                </a:cubicBezTo>
                <a:cubicBezTo>
                  <a:pt x="89" y="38"/>
                  <a:pt x="89" y="38"/>
                  <a:pt x="89" y="38"/>
                </a:cubicBezTo>
                <a:lnTo>
                  <a:pt x="108" y="38"/>
                </a:lnTo>
                <a:close/>
                <a:moveTo>
                  <a:pt x="69" y="94"/>
                </a:moveTo>
                <a:cubicBezTo>
                  <a:pt x="74" y="94"/>
                  <a:pt x="78" y="92"/>
                  <a:pt x="81" y="87"/>
                </a:cubicBezTo>
                <a:cubicBezTo>
                  <a:pt x="84" y="83"/>
                  <a:pt x="86" y="77"/>
                  <a:pt x="86" y="72"/>
                </a:cubicBezTo>
                <a:cubicBezTo>
                  <a:pt x="86" y="67"/>
                  <a:pt x="85" y="63"/>
                  <a:pt x="82" y="60"/>
                </a:cubicBezTo>
                <a:cubicBezTo>
                  <a:pt x="79" y="57"/>
                  <a:pt x="76" y="56"/>
                  <a:pt x="73" y="56"/>
                </a:cubicBezTo>
                <a:cubicBezTo>
                  <a:pt x="68" y="56"/>
                  <a:pt x="65" y="58"/>
                  <a:pt x="62" y="62"/>
                </a:cubicBezTo>
                <a:cubicBezTo>
                  <a:pt x="60" y="65"/>
                  <a:pt x="58" y="70"/>
                  <a:pt x="58" y="77"/>
                </a:cubicBezTo>
                <a:cubicBezTo>
                  <a:pt x="58" y="82"/>
                  <a:pt x="59" y="86"/>
                  <a:pt x="61" y="89"/>
                </a:cubicBezTo>
                <a:cubicBezTo>
                  <a:pt x="63" y="92"/>
                  <a:pt x="66" y="94"/>
                  <a:pt x="69" y="94"/>
                </a:cubicBezTo>
                <a:close/>
              </a:path>
            </a:pathLst>
          </a:custGeom>
          <a:solidFill>
            <a:srgbClr val="8DC48A"/>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6" name="15"/>
          <p:cNvSpPr/>
          <p:nvPr>
            <p:custDataLst>
              <p:tags r:id="rId17"/>
            </p:custDataLst>
          </p:nvPr>
        </p:nvSpPr>
        <p:spPr bwMode="auto">
          <a:xfrm>
            <a:off x="5611789" y="5556182"/>
            <a:ext cx="30404" cy="44135"/>
          </a:xfrm>
          <a:custGeom>
            <a:avLst/>
            <a:gdLst>
              <a:gd name="T0" fmla="*/ 0 w 26"/>
              <a:gd name="T1" fmla="*/ 664421388 h 38"/>
              <a:gd name="T2" fmla="*/ 888497617 w 26"/>
              <a:gd name="T3" fmla="*/ 1272294355 h 38"/>
              <a:gd name="T4" fmla="*/ 888497617 w 26"/>
              <a:gd name="T5" fmla="*/ 0 h 38"/>
              <a:gd name="T6" fmla="*/ 0 w 26"/>
              <a:gd name="T7" fmla="*/ 664421388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38">
                <a:moveTo>
                  <a:pt x="0" y="20"/>
                </a:moveTo>
                <a:cubicBezTo>
                  <a:pt x="6" y="29"/>
                  <a:pt x="15" y="36"/>
                  <a:pt x="26" y="38"/>
                </a:cubicBezTo>
                <a:cubicBezTo>
                  <a:pt x="26" y="0"/>
                  <a:pt x="26" y="0"/>
                  <a:pt x="26" y="0"/>
                </a:cubicBezTo>
                <a:lnTo>
                  <a:pt x="0" y="20"/>
                </a:lnTo>
                <a:close/>
              </a:path>
            </a:pathLst>
          </a:custGeom>
          <a:solidFill>
            <a:srgbClr val="8DC48A"/>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7" name="16"/>
          <p:cNvSpPr/>
          <p:nvPr>
            <p:custDataLst>
              <p:tags r:id="rId18"/>
            </p:custDataLst>
          </p:nvPr>
        </p:nvSpPr>
        <p:spPr bwMode="auto">
          <a:xfrm>
            <a:off x="5809905" y="5381605"/>
            <a:ext cx="103472" cy="35798"/>
          </a:xfrm>
          <a:custGeom>
            <a:avLst/>
            <a:gdLst>
              <a:gd name="T0" fmla="*/ 2011415179 w 89"/>
              <a:gd name="T1" fmla="*/ 223598359 h 31"/>
              <a:gd name="T2" fmla="*/ 977376870 w 89"/>
              <a:gd name="T3" fmla="*/ 223598359 h 31"/>
              <a:gd name="T4" fmla="*/ 0 w 89"/>
              <a:gd name="T5" fmla="*/ 1020160738 h 31"/>
              <a:gd name="T6" fmla="*/ 2147483646 w 89"/>
              <a:gd name="T7" fmla="*/ 1020160738 h 31"/>
              <a:gd name="T8" fmla="*/ 2011415179 w 89"/>
              <a:gd name="T9" fmla="*/ 223598359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31">
                <a:moveTo>
                  <a:pt x="60" y="7"/>
                </a:moveTo>
                <a:cubicBezTo>
                  <a:pt x="52" y="0"/>
                  <a:pt x="37" y="0"/>
                  <a:pt x="29" y="7"/>
                </a:cubicBezTo>
                <a:cubicBezTo>
                  <a:pt x="0" y="31"/>
                  <a:pt x="0" y="31"/>
                  <a:pt x="0" y="31"/>
                </a:cubicBezTo>
                <a:cubicBezTo>
                  <a:pt x="89" y="31"/>
                  <a:pt x="89" y="31"/>
                  <a:pt x="89" y="31"/>
                </a:cubicBezTo>
                <a:lnTo>
                  <a:pt x="60" y="7"/>
                </a:lnTo>
                <a:close/>
              </a:path>
            </a:pathLst>
          </a:custGeom>
          <a:solidFill>
            <a:srgbClr val="8DC48A"/>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8" name="17"/>
          <p:cNvSpPr/>
          <p:nvPr>
            <p:custDataLst>
              <p:tags r:id="rId19"/>
            </p:custDataLst>
          </p:nvPr>
        </p:nvSpPr>
        <p:spPr bwMode="auto">
          <a:xfrm>
            <a:off x="6081579" y="5556182"/>
            <a:ext cx="29914" cy="44135"/>
          </a:xfrm>
          <a:custGeom>
            <a:avLst/>
            <a:gdLst>
              <a:gd name="T0" fmla="*/ 846203965 w 26"/>
              <a:gd name="T1" fmla="*/ 664421388 h 38"/>
              <a:gd name="T2" fmla="*/ 0 w 26"/>
              <a:gd name="T3" fmla="*/ 0 h 38"/>
              <a:gd name="T4" fmla="*/ 0 w 26"/>
              <a:gd name="T5" fmla="*/ 1272294355 h 38"/>
              <a:gd name="T6" fmla="*/ 846203965 w 26"/>
              <a:gd name="T7" fmla="*/ 664421388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38">
                <a:moveTo>
                  <a:pt x="26" y="20"/>
                </a:moveTo>
                <a:cubicBezTo>
                  <a:pt x="0" y="0"/>
                  <a:pt x="0" y="0"/>
                  <a:pt x="0" y="0"/>
                </a:cubicBezTo>
                <a:cubicBezTo>
                  <a:pt x="0" y="38"/>
                  <a:pt x="0" y="38"/>
                  <a:pt x="0" y="38"/>
                </a:cubicBezTo>
                <a:cubicBezTo>
                  <a:pt x="11" y="36"/>
                  <a:pt x="20" y="29"/>
                  <a:pt x="26" y="20"/>
                </a:cubicBezTo>
                <a:close/>
              </a:path>
            </a:pathLst>
          </a:custGeom>
          <a:solidFill>
            <a:srgbClr val="8DC48A"/>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9" name="品 18"/>
          <p:cNvSpPr/>
          <p:nvPr>
            <p:custDataLst>
              <p:tags r:id="rId20"/>
            </p:custDataLst>
          </p:nvPr>
        </p:nvSpPr>
        <p:spPr bwMode="auto">
          <a:xfrm>
            <a:off x="5642193" y="5417403"/>
            <a:ext cx="439386" cy="363376"/>
          </a:xfrm>
          <a:custGeom>
            <a:avLst/>
            <a:gdLst>
              <a:gd name="T0" fmla="*/ 711754623 w 377"/>
              <a:gd name="T1" fmla="*/ 2147483646 h 312"/>
              <a:gd name="T2" fmla="*/ 711754623 w 377"/>
              <a:gd name="T3" fmla="*/ 1691614079 h 312"/>
              <a:gd name="T4" fmla="*/ 1010692545 w 377"/>
              <a:gd name="T5" fmla="*/ 1009282065 h 312"/>
              <a:gd name="T6" fmla="*/ 1765153125 w 377"/>
              <a:gd name="T7" fmla="*/ 710763929 h 312"/>
              <a:gd name="T8" fmla="*/ 2147483646 w 377"/>
              <a:gd name="T9" fmla="*/ 710763929 h 312"/>
              <a:gd name="T10" fmla="*/ 2147483646 w 377"/>
              <a:gd name="T11" fmla="*/ 1009282065 h 312"/>
              <a:gd name="T12" fmla="*/ 2147483646 w 377"/>
              <a:gd name="T13" fmla="*/ 1691614079 h 312"/>
              <a:gd name="T14" fmla="*/ 2147483646 w 377"/>
              <a:gd name="T15" fmla="*/ 2147483646 h 312"/>
              <a:gd name="T16" fmla="*/ 2147483646 w 377"/>
              <a:gd name="T17" fmla="*/ 2147483646 h 312"/>
              <a:gd name="T18" fmla="*/ 2147483646 w 377"/>
              <a:gd name="T19" fmla="*/ 1691614079 h 312"/>
              <a:gd name="T20" fmla="*/ 2147483646 w 377"/>
              <a:gd name="T21" fmla="*/ 0 h 312"/>
              <a:gd name="T22" fmla="*/ 1765153125 w 377"/>
              <a:gd name="T23" fmla="*/ 0 h 312"/>
              <a:gd name="T24" fmla="*/ 0 w 377"/>
              <a:gd name="T25" fmla="*/ 1691614079 h 312"/>
              <a:gd name="T26" fmla="*/ 0 w 377"/>
              <a:gd name="T27" fmla="*/ 2147483646 h 312"/>
              <a:gd name="T28" fmla="*/ 711754623 w 377"/>
              <a:gd name="T29" fmla="*/ 2147483646 h 3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7" h="312">
                <a:moveTo>
                  <a:pt x="21" y="312"/>
                </a:moveTo>
                <a:cubicBezTo>
                  <a:pt x="21" y="50"/>
                  <a:pt x="21" y="50"/>
                  <a:pt x="21" y="50"/>
                </a:cubicBezTo>
                <a:cubicBezTo>
                  <a:pt x="21" y="42"/>
                  <a:pt x="24" y="35"/>
                  <a:pt x="30" y="30"/>
                </a:cubicBezTo>
                <a:cubicBezTo>
                  <a:pt x="35" y="24"/>
                  <a:pt x="43" y="21"/>
                  <a:pt x="52" y="21"/>
                </a:cubicBezTo>
                <a:cubicBezTo>
                  <a:pt x="325" y="21"/>
                  <a:pt x="325" y="21"/>
                  <a:pt x="325" y="21"/>
                </a:cubicBezTo>
                <a:cubicBezTo>
                  <a:pt x="334" y="21"/>
                  <a:pt x="342" y="24"/>
                  <a:pt x="347" y="30"/>
                </a:cubicBezTo>
                <a:cubicBezTo>
                  <a:pt x="353" y="35"/>
                  <a:pt x="356" y="42"/>
                  <a:pt x="356" y="50"/>
                </a:cubicBezTo>
                <a:cubicBezTo>
                  <a:pt x="356" y="312"/>
                  <a:pt x="356" y="312"/>
                  <a:pt x="356" y="312"/>
                </a:cubicBezTo>
                <a:cubicBezTo>
                  <a:pt x="377" y="312"/>
                  <a:pt x="377" y="312"/>
                  <a:pt x="377" y="312"/>
                </a:cubicBezTo>
                <a:cubicBezTo>
                  <a:pt x="377" y="50"/>
                  <a:pt x="377" y="50"/>
                  <a:pt x="377" y="50"/>
                </a:cubicBezTo>
                <a:cubicBezTo>
                  <a:pt x="377" y="22"/>
                  <a:pt x="353" y="0"/>
                  <a:pt x="325" y="0"/>
                </a:cubicBezTo>
                <a:cubicBezTo>
                  <a:pt x="52" y="0"/>
                  <a:pt x="52" y="0"/>
                  <a:pt x="52" y="0"/>
                </a:cubicBezTo>
                <a:cubicBezTo>
                  <a:pt x="24" y="0"/>
                  <a:pt x="0" y="22"/>
                  <a:pt x="0" y="50"/>
                </a:cubicBezTo>
                <a:cubicBezTo>
                  <a:pt x="0" y="312"/>
                  <a:pt x="0" y="312"/>
                  <a:pt x="0" y="312"/>
                </a:cubicBezTo>
                <a:lnTo>
                  <a:pt x="21" y="312"/>
                </a:lnTo>
                <a:close/>
              </a:path>
            </a:pathLst>
          </a:custGeom>
          <a:solidFill>
            <a:srgbClr val="8DC48A"/>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0" name="出品 19"/>
          <p:cNvSpPr>
            <a:spLocks noEditPoints="1"/>
          </p:cNvSpPr>
          <p:nvPr>
            <p:custDataLst>
              <p:tags r:id="rId21"/>
            </p:custDataLst>
          </p:nvPr>
        </p:nvSpPr>
        <p:spPr bwMode="auto">
          <a:xfrm>
            <a:off x="5595606" y="5595904"/>
            <a:ext cx="531088" cy="327087"/>
          </a:xfrm>
          <a:custGeom>
            <a:avLst/>
            <a:gdLst>
              <a:gd name="T0" fmla="*/ 2147483646 w 456"/>
              <a:gd name="T1" fmla="*/ 0 h 281"/>
              <a:gd name="T2" fmla="*/ 2147483646 w 456"/>
              <a:gd name="T3" fmla="*/ 2147483646 h 281"/>
              <a:gd name="T4" fmla="*/ 2147483646 w 456"/>
              <a:gd name="T5" fmla="*/ 2147483646 h 281"/>
              <a:gd name="T6" fmla="*/ 241658250 w 456"/>
              <a:gd name="T7" fmla="*/ 0 h 281"/>
              <a:gd name="T8" fmla="*/ 0 w 456"/>
              <a:gd name="T9" fmla="*/ 738362183 h 281"/>
              <a:gd name="T10" fmla="*/ 0 w 456"/>
              <a:gd name="T11" fmla="*/ 2147483646 h 281"/>
              <a:gd name="T12" fmla="*/ 1449957040 w 456"/>
              <a:gd name="T13" fmla="*/ 2147483646 h 281"/>
              <a:gd name="T14" fmla="*/ 2147483646 w 456"/>
              <a:gd name="T15" fmla="*/ 2147483646 h 281"/>
              <a:gd name="T16" fmla="*/ 2147483646 w 456"/>
              <a:gd name="T17" fmla="*/ 2147483646 h 281"/>
              <a:gd name="T18" fmla="*/ 2147483646 w 456"/>
              <a:gd name="T19" fmla="*/ 738362183 h 281"/>
              <a:gd name="T20" fmla="*/ 2147483646 w 456"/>
              <a:gd name="T21" fmla="*/ 0 h 281"/>
              <a:gd name="T22" fmla="*/ 2147483646 w 456"/>
              <a:gd name="T23" fmla="*/ 2147483646 h 281"/>
              <a:gd name="T24" fmla="*/ 1521034992 w 456"/>
              <a:gd name="T25" fmla="*/ 2147483646 h 281"/>
              <a:gd name="T26" fmla="*/ 1108788904 w 456"/>
              <a:gd name="T27" fmla="*/ 2147483646 h 281"/>
              <a:gd name="T28" fmla="*/ 1222512873 w 456"/>
              <a:gd name="T29" fmla="*/ 2147483646 h 281"/>
              <a:gd name="T30" fmla="*/ 2147483646 w 456"/>
              <a:gd name="T31" fmla="*/ 2147483646 h 281"/>
              <a:gd name="T32" fmla="*/ 2147483646 w 456"/>
              <a:gd name="T33" fmla="*/ 2147483646 h 281"/>
              <a:gd name="T34" fmla="*/ 2147483646 w 456"/>
              <a:gd name="T35" fmla="*/ 2147483646 h 281"/>
              <a:gd name="T36" fmla="*/ 2147483646 w 456"/>
              <a:gd name="T37" fmla="*/ 2147483646 h 281"/>
              <a:gd name="T38" fmla="*/ 2147483646 w 456"/>
              <a:gd name="T39" fmla="*/ 2147483646 h 281"/>
              <a:gd name="T40" fmla="*/ 2147483646 w 456"/>
              <a:gd name="T41" fmla="*/ 2147483646 h 281"/>
              <a:gd name="T42" fmla="*/ 2147483646 w 456"/>
              <a:gd name="T43" fmla="*/ 2147483646 h 281"/>
              <a:gd name="T44" fmla="*/ 2147483646 w 456"/>
              <a:gd name="T45" fmla="*/ 2147483646 h 281"/>
              <a:gd name="T46" fmla="*/ 2147483646 w 456"/>
              <a:gd name="T47" fmla="*/ 2147483646 h 281"/>
              <a:gd name="T48" fmla="*/ 2147483646 w 456"/>
              <a:gd name="T49" fmla="*/ 2147483646 h 2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56" h="281">
                <a:moveTo>
                  <a:pt x="450" y="0"/>
                </a:moveTo>
                <a:cubicBezTo>
                  <a:pt x="245" y="169"/>
                  <a:pt x="245" y="169"/>
                  <a:pt x="245" y="169"/>
                </a:cubicBezTo>
                <a:cubicBezTo>
                  <a:pt x="236" y="176"/>
                  <a:pt x="221" y="176"/>
                  <a:pt x="212" y="169"/>
                </a:cubicBezTo>
                <a:cubicBezTo>
                  <a:pt x="7" y="0"/>
                  <a:pt x="7" y="0"/>
                  <a:pt x="7" y="0"/>
                </a:cubicBezTo>
                <a:cubicBezTo>
                  <a:pt x="3" y="7"/>
                  <a:pt x="0" y="14"/>
                  <a:pt x="0" y="22"/>
                </a:cubicBezTo>
                <a:cubicBezTo>
                  <a:pt x="0" y="239"/>
                  <a:pt x="0" y="239"/>
                  <a:pt x="0" y="239"/>
                </a:cubicBezTo>
                <a:cubicBezTo>
                  <a:pt x="0" y="262"/>
                  <a:pt x="19" y="281"/>
                  <a:pt x="43" y="281"/>
                </a:cubicBezTo>
                <a:cubicBezTo>
                  <a:pt x="414" y="281"/>
                  <a:pt x="414" y="281"/>
                  <a:pt x="414" y="281"/>
                </a:cubicBezTo>
                <a:cubicBezTo>
                  <a:pt x="437" y="281"/>
                  <a:pt x="456" y="262"/>
                  <a:pt x="456" y="239"/>
                </a:cubicBezTo>
                <a:cubicBezTo>
                  <a:pt x="456" y="22"/>
                  <a:pt x="456" y="22"/>
                  <a:pt x="456" y="22"/>
                </a:cubicBezTo>
                <a:cubicBezTo>
                  <a:pt x="456" y="14"/>
                  <a:pt x="454" y="7"/>
                  <a:pt x="450" y="0"/>
                </a:cubicBezTo>
                <a:close/>
                <a:moveTo>
                  <a:pt x="151" y="182"/>
                </a:moveTo>
                <a:cubicBezTo>
                  <a:pt x="45" y="248"/>
                  <a:pt x="45" y="248"/>
                  <a:pt x="45" y="248"/>
                </a:cubicBezTo>
                <a:cubicBezTo>
                  <a:pt x="41" y="250"/>
                  <a:pt x="35" y="249"/>
                  <a:pt x="33" y="245"/>
                </a:cubicBezTo>
                <a:cubicBezTo>
                  <a:pt x="30" y="241"/>
                  <a:pt x="31" y="235"/>
                  <a:pt x="36" y="233"/>
                </a:cubicBezTo>
                <a:cubicBezTo>
                  <a:pt x="142" y="167"/>
                  <a:pt x="142" y="167"/>
                  <a:pt x="142" y="167"/>
                </a:cubicBezTo>
                <a:cubicBezTo>
                  <a:pt x="146" y="165"/>
                  <a:pt x="151" y="166"/>
                  <a:pt x="154" y="170"/>
                </a:cubicBezTo>
                <a:cubicBezTo>
                  <a:pt x="156" y="174"/>
                  <a:pt x="155" y="180"/>
                  <a:pt x="151" y="182"/>
                </a:cubicBezTo>
                <a:close/>
                <a:moveTo>
                  <a:pt x="424" y="245"/>
                </a:moveTo>
                <a:cubicBezTo>
                  <a:pt x="422" y="249"/>
                  <a:pt x="416" y="250"/>
                  <a:pt x="412" y="248"/>
                </a:cubicBezTo>
                <a:cubicBezTo>
                  <a:pt x="306" y="182"/>
                  <a:pt x="306" y="182"/>
                  <a:pt x="306" y="182"/>
                </a:cubicBezTo>
                <a:cubicBezTo>
                  <a:pt x="302" y="180"/>
                  <a:pt x="301" y="174"/>
                  <a:pt x="303" y="170"/>
                </a:cubicBezTo>
                <a:cubicBezTo>
                  <a:pt x="306" y="166"/>
                  <a:pt x="311" y="165"/>
                  <a:pt x="315" y="167"/>
                </a:cubicBezTo>
                <a:cubicBezTo>
                  <a:pt x="421" y="233"/>
                  <a:pt x="421" y="233"/>
                  <a:pt x="421" y="233"/>
                </a:cubicBezTo>
                <a:cubicBezTo>
                  <a:pt x="426" y="235"/>
                  <a:pt x="427" y="241"/>
                  <a:pt x="424" y="245"/>
                </a:cubicBezTo>
                <a:close/>
              </a:path>
            </a:pathLst>
          </a:custGeom>
          <a:solidFill>
            <a:srgbClr val="8DC48A"/>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1" name="品 26"/>
          <p:cNvSpPr/>
          <p:nvPr>
            <p:custDataLst>
              <p:tags r:id="rId22"/>
            </p:custDataLst>
          </p:nvPr>
        </p:nvSpPr>
        <p:spPr>
          <a:xfrm>
            <a:off x="6662123" y="2300730"/>
            <a:ext cx="4138530" cy="579736"/>
          </a:xfrm>
          <a:prstGeom prst="roundRect">
            <a:avLst>
              <a:gd name="adj" fmla="val 12912"/>
            </a:avLst>
          </a:prstGeom>
          <a:solidFill>
            <a:schemeClr val="bg1">
              <a:lumMod val="75000"/>
              <a:alpha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2" name="27"/>
          <p:cNvSpPr/>
          <p:nvPr>
            <p:custDataLst>
              <p:tags r:id="rId23"/>
            </p:custDataLst>
          </p:nvPr>
        </p:nvSpPr>
        <p:spPr>
          <a:xfrm>
            <a:off x="6662122" y="3317476"/>
            <a:ext cx="4136616" cy="579736"/>
          </a:xfrm>
          <a:prstGeom prst="roundRect">
            <a:avLst/>
          </a:prstGeom>
          <a:solidFill>
            <a:schemeClr val="bg1">
              <a:lumMod val="75000"/>
              <a:alpha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3" name="品 28"/>
          <p:cNvSpPr/>
          <p:nvPr>
            <p:custDataLst>
              <p:tags r:id="rId24"/>
            </p:custDataLst>
          </p:nvPr>
        </p:nvSpPr>
        <p:spPr>
          <a:xfrm>
            <a:off x="6662122" y="4396158"/>
            <a:ext cx="4138531" cy="579736"/>
          </a:xfrm>
          <a:prstGeom prst="roundRect">
            <a:avLst/>
          </a:prstGeom>
          <a:solidFill>
            <a:schemeClr val="bg1">
              <a:lumMod val="75000"/>
              <a:alpha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4" name="PA_圆品 29"/>
          <p:cNvSpPr/>
          <p:nvPr>
            <p:custDataLst>
              <p:tags r:id="rId25"/>
            </p:custDataLst>
          </p:nvPr>
        </p:nvSpPr>
        <p:spPr>
          <a:xfrm>
            <a:off x="6662122" y="5381605"/>
            <a:ext cx="4136616" cy="579736"/>
          </a:xfrm>
          <a:prstGeom prst="roundRect">
            <a:avLst/>
          </a:prstGeom>
          <a:solidFill>
            <a:schemeClr val="bg1">
              <a:lumMod val="75000"/>
              <a:alpha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5" name="30"/>
          <p:cNvSpPr/>
          <p:nvPr>
            <p:custDataLst>
              <p:tags r:id="rId26"/>
            </p:custDataLst>
          </p:nvPr>
        </p:nvSpPr>
        <p:spPr>
          <a:xfrm>
            <a:off x="1346386" y="3776157"/>
            <a:ext cx="4400814" cy="1938992"/>
          </a:xfrm>
          <a:prstGeom prst="rect">
            <a:avLst/>
          </a:prstGeom>
        </p:spPr>
        <p:txBody>
          <a:bodyPr wrap="square">
            <a:spAutoFit/>
          </a:bodyPr>
          <a:lstStyle/>
          <a:p>
            <a:pPr>
              <a:lnSpc>
                <a:spcPct val="150000"/>
              </a:lnSpc>
            </a:pP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点击此处添加文字说明</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a:p>
            <a:pPr>
              <a:lnSpc>
                <a:spcPct val="150000"/>
              </a:lnSpc>
            </a:pP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点击此处添加文字说明</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a:p>
            <a:pPr>
              <a:lnSpc>
                <a:spcPct val="150000"/>
              </a:lnSpc>
            </a:pP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点击此处添加文字说明</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a:p>
            <a:pPr>
              <a:lnSpc>
                <a:spcPct val="150000"/>
              </a:lnSpc>
            </a:pP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点击此处添加文字说明</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6" name="34"/>
          <p:cNvSpPr/>
          <p:nvPr>
            <p:custDataLst>
              <p:tags r:id="rId27"/>
            </p:custDataLst>
          </p:nvPr>
        </p:nvSpPr>
        <p:spPr>
          <a:xfrm>
            <a:off x="6662122" y="2300730"/>
            <a:ext cx="3606085" cy="579736"/>
          </a:xfrm>
          <a:prstGeom prst="roundRect">
            <a:avLst/>
          </a:prstGeom>
          <a:solidFill>
            <a:srgbClr val="8DC48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7" name="品 35"/>
          <p:cNvSpPr txBox="1"/>
          <p:nvPr>
            <p:custDataLst>
              <p:tags r:id="rId28"/>
            </p:custDataLst>
          </p:nvPr>
        </p:nvSpPr>
        <p:spPr>
          <a:xfrm>
            <a:off x="9483425" y="2436943"/>
            <a:ext cx="74452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95%</a:t>
            </a: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8" name="36"/>
          <p:cNvSpPr/>
          <p:nvPr>
            <p:custDataLst>
              <p:tags r:id="rId29"/>
            </p:custDataLst>
          </p:nvPr>
        </p:nvSpPr>
        <p:spPr>
          <a:xfrm>
            <a:off x="6662121" y="3314521"/>
            <a:ext cx="2640171" cy="579736"/>
          </a:xfrm>
          <a:prstGeom prst="roundRect">
            <a:avLst/>
          </a:prstGeom>
          <a:solidFill>
            <a:srgbClr val="8DC48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9" name="37"/>
          <p:cNvSpPr txBox="1"/>
          <p:nvPr>
            <p:custDataLst>
              <p:tags r:id="rId30"/>
            </p:custDataLst>
          </p:nvPr>
        </p:nvSpPr>
        <p:spPr>
          <a:xfrm>
            <a:off x="8557771" y="3453646"/>
            <a:ext cx="74452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75%</a:t>
            </a: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0" name="品 38"/>
          <p:cNvSpPr/>
          <p:nvPr>
            <p:custDataLst>
              <p:tags r:id="rId31"/>
            </p:custDataLst>
          </p:nvPr>
        </p:nvSpPr>
        <p:spPr>
          <a:xfrm>
            <a:off x="6662122" y="4403399"/>
            <a:ext cx="2060622" cy="579736"/>
          </a:xfrm>
          <a:prstGeom prst="roundRect">
            <a:avLst/>
          </a:prstGeom>
          <a:solidFill>
            <a:srgbClr val="8DC48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1" name="39"/>
          <p:cNvSpPr txBox="1"/>
          <p:nvPr>
            <p:custDataLst>
              <p:tags r:id="rId32"/>
            </p:custDataLst>
          </p:nvPr>
        </p:nvSpPr>
        <p:spPr>
          <a:xfrm>
            <a:off x="7978222" y="4541672"/>
            <a:ext cx="74452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55%</a:t>
            </a: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2" name="品 40"/>
          <p:cNvSpPr/>
          <p:nvPr>
            <p:custDataLst>
              <p:tags r:id="rId33"/>
            </p:custDataLst>
          </p:nvPr>
        </p:nvSpPr>
        <p:spPr>
          <a:xfrm>
            <a:off x="6662121" y="5388648"/>
            <a:ext cx="1423341" cy="579736"/>
          </a:xfrm>
          <a:prstGeom prst="roundRect">
            <a:avLst/>
          </a:prstGeom>
          <a:solidFill>
            <a:srgbClr val="8DC48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3" name="41"/>
          <p:cNvSpPr txBox="1"/>
          <p:nvPr>
            <p:custDataLst>
              <p:tags r:id="rId34"/>
            </p:custDataLst>
          </p:nvPr>
        </p:nvSpPr>
        <p:spPr>
          <a:xfrm>
            <a:off x="7355816" y="5515480"/>
            <a:ext cx="74452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25%</a:t>
            </a: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4" name="14"/>
          <p:cNvSpPr txBox="1"/>
          <p:nvPr>
            <p:custDataLst>
              <p:tags r:id="rId35"/>
            </p:custDataLst>
          </p:nvPr>
        </p:nvSpPr>
        <p:spPr>
          <a:xfrm>
            <a:off x="1346386" y="3042063"/>
            <a:ext cx="3891424" cy="584775"/>
          </a:xfrm>
          <a:prstGeom prst="rect">
            <a:avLst/>
          </a:prstGeom>
          <a:noFill/>
        </p:spPr>
        <p:txBody>
          <a:bodyPr wrap="square" rtlCol="0">
            <a:spAutoFit/>
          </a:bodyPr>
          <a:lstStyle/>
          <a:p>
            <a:r>
              <a:rPr lang="zh-CN" altLang="en-US" sz="3200" b="1" dirty="0">
                <a:solidFill>
                  <a:srgbClr val="8DC48A"/>
                </a:solidFill>
                <a:latin typeface="微软雅黑" panose="020B0503020204020204" pitchFamily="34" charset="-122"/>
                <a:ea typeface="微软雅黑" panose="020B0503020204020204" pitchFamily="34" charset="-122"/>
              </a:rPr>
              <a:t>加入你的标题描述</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50"/>
                                        <p:tgtEl>
                                          <p:spTgt spid="6"/>
                                        </p:tgtEl>
                                      </p:cBhvr>
                                    </p:animEffect>
                                  </p:childTnLst>
                                </p:cTn>
                              </p:par>
                              <p:par>
                                <p:cTn id="12" presetID="10" presetClass="entr" presetSubtype="0" fill="hold" grpId="0" nodeType="withEffect">
                                  <p:stCondLst>
                                    <p:cond delay="2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50"/>
                                        <p:tgtEl>
                                          <p:spTgt spid="7"/>
                                        </p:tgtEl>
                                      </p:cBhvr>
                                    </p:animEffect>
                                  </p:childTnLst>
                                </p:cTn>
                              </p:par>
                              <p:par>
                                <p:cTn id="15" presetID="10" presetClass="entr" presetSubtype="0" fill="hold" grpId="0" nodeType="withEffect">
                                  <p:stCondLst>
                                    <p:cond delay="4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50"/>
                                        <p:tgtEl>
                                          <p:spTgt spid="9"/>
                                        </p:tgtEl>
                                      </p:cBhvr>
                                    </p:animEffect>
                                  </p:childTnLst>
                                </p:cTn>
                              </p:par>
                              <p:par>
                                <p:cTn id="18" presetID="10" presetClass="entr" presetSubtype="0" fill="hold" grpId="0" nodeType="withEffect">
                                  <p:stCondLst>
                                    <p:cond delay="60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250"/>
                                        <p:tgtEl>
                                          <p:spTgt spid="10"/>
                                        </p:tgtEl>
                                      </p:cBhvr>
                                    </p:animEffect>
                                  </p:childTnLst>
                                </p:cTn>
                              </p:par>
                              <p:par>
                                <p:cTn id="21" presetID="10" presetClass="entr" presetSubtype="0"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50"/>
                                        <p:tgtEl>
                                          <p:spTgt spid="14"/>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250"/>
                                        <p:tgtEl>
                                          <p:spTgt spid="15"/>
                                        </p:tgtEl>
                                      </p:cBhvr>
                                    </p:animEffect>
                                  </p:childTnLst>
                                </p:cTn>
                              </p:par>
                              <p:par>
                                <p:cTn id="27" presetID="10" presetClass="entr" presetSubtype="0" fill="hold" grpId="0" nodeType="withEffect">
                                  <p:stCondLst>
                                    <p:cond delay="120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250"/>
                                        <p:tgtEl>
                                          <p:spTgt spid="16"/>
                                        </p:tgtEl>
                                      </p:cBhvr>
                                    </p:animEffect>
                                  </p:childTnLst>
                                </p:cTn>
                              </p:par>
                              <p:par>
                                <p:cTn id="30" presetID="10" presetClass="entr" presetSubtype="0" fill="hold" grpId="0" nodeType="withEffect">
                                  <p:stCondLst>
                                    <p:cond delay="140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250"/>
                                        <p:tgtEl>
                                          <p:spTgt spid="17"/>
                                        </p:tgtEl>
                                      </p:cBhvr>
                                    </p:animEffect>
                                  </p:childTnLst>
                                </p:cTn>
                              </p:par>
                              <p:par>
                                <p:cTn id="33" presetID="10" presetClass="entr" presetSubtype="0" fill="hold" grpId="0" nodeType="withEffect">
                                  <p:stCondLst>
                                    <p:cond delay="160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250"/>
                                        <p:tgtEl>
                                          <p:spTgt spid="18"/>
                                        </p:tgtEl>
                                      </p:cBhvr>
                                    </p:animEffect>
                                  </p:childTnLst>
                                </p:cTn>
                              </p:par>
                              <p:par>
                                <p:cTn id="36" presetID="10" presetClass="entr" presetSubtype="0" fill="hold" grpId="0" nodeType="withEffect">
                                  <p:stCondLst>
                                    <p:cond delay="180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250"/>
                                        <p:tgtEl>
                                          <p:spTgt spid="19"/>
                                        </p:tgtEl>
                                      </p:cBhvr>
                                    </p:animEffect>
                                  </p:childTnLst>
                                </p:cTn>
                              </p:par>
                              <p:par>
                                <p:cTn id="39" presetID="10" presetClass="entr" presetSubtype="0" fill="hold" grpId="0" nodeType="withEffect">
                                  <p:stCondLst>
                                    <p:cond delay="200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250"/>
                                        <p:tgtEl>
                                          <p:spTgt spid="20"/>
                                        </p:tgtEl>
                                      </p:cBhvr>
                                    </p:animEffect>
                                  </p:childTnLst>
                                </p:cTn>
                              </p:par>
                              <p:par>
                                <p:cTn id="42" presetID="10" presetClass="entr" presetSubtype="0" fill="hold" grpId="0" nodeType="withEffect">
                                  <p:stCondLst>
                                    <p:cond delay="220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250"/>
                                        <p:tgtEl>
                                          <p:spTgt spid="21"/>
                                        </p:tgtEl>
                                      </p:cBhvr>
                                    </p:animEffect>
                                  </p:childTnLst>
                                </p:cTn>
                              </p:par>
                              <p:par>
                                <p:cTn id="45" presetID="10" presetClass="entr" presetSubtype="0" fill="hold" grpId="0" nodeType="withEffect">
                                  <p:stCondLst>
                                    <p:cond delay="240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250"/>
                                        <p:tgtEl>
                                          <p:spTgt spid="22"/>
                                        </p:tgtEl>
                                      </p:cBhvr>
                                    </p:animEffect>
                                  </p:childTnLst>
                                </p:cTn>
                              </p:par>
                              <p:par>
                                <p:cTn id="48" presetID="10" presetClass="entr" presetSubtype="0" fill="hold" grpId="0" nodeType="withEffect">
                                  <p:stCondLst>
                                    <p:cond delay="260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250"/>
                                        <p:tgtEl>
                                          <p:spTgt spid="23"/>
                                        </p:tgtEl>
                                      </p:cBhvr>
                                    </p:animEffect>
                                  </p:childTnLst>
                                </p:cTn>
                              </p:par>
                              <p:par>
                                <p:cTn id="51" presetID="10" presetClass="entr" presetSubtype="0" fill="hold" grpId="0" nodeType="withEffect">
                                  <p:stCondLst>
                                    <p:cond delay="280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250"/>
                                        <p:tgtEl>
                                          <p:spTgt spid="24"/>
                                        </p:tgtEl>
                                      </p:cBhvr>
                                    </p:animEffect>
                                  </p:childTnLst>
                                </p:cTn>
                              </p:par>
                              <p:par>
                                <p:cTn id="54" presetID="10" presetClass="entr" presetSubtype="0" fill="hold" grpId="0" nodeType="withEffect">
                                  <p:stCondLst>
                                    <p:cond delay="300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250"/>
                                        <p:tgtEl>
                                          <p:spTgt spid="25"/>
                                        </p:tgtEl>
                                      </p:cBhvr>
                                    </p:animEffect>
                                  </p:childTnLst>
                                </p:cTn>
                              </p:par>
                              <p:par>
                                <p:cTn id="57" presetID="10" presetClass="entr" presetSubtype="0" fill="hold" grpId="0" nodeType="withEffect">
                                  <p:stCondLst>
                                    <p:cond delay="320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250"/>
                                        <p:tgtEl>
                                          <p:spTgt spid="26"/>
                                        </p:tgtEl>
                                      </p:cBhvr>
                                    </p:animEffect>
                                  </p:childTnLst>
                                </p:cTn>
                              </p:par>
                              <p:par>
                                <p:cTn id="60" presetID="10" presetClass="entr" presetSubtype="0" fill="hold" grpId="0" nodeType="withEffect">
                                  <p:stCondLst>
                                    <p:cond delay="340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250"/>
                                        <p:tgtEl>
                                          <p:spTgt spid="27"/>
                                        </p:tgtEl>
                                      </p:cBhvr>
                                    </p:animEffect>
                                  </p:childTnLst>
                                </p:cTn>
                              </p:par>
                              <p:par>
                                <p:cTn id="63" presetID="10" presetClass="entr" presetSubtype="0" fill="hold" grpId="0" nodeType="withEffect">
                                  <p:stCondLst>
                                    <p:cond delay="360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250"/>
                                        <p:tgtEl>
                                          <p:spTgt spid="28"/>
                                        </p:tgtEl>
                                      </p:cBhvr>
                                    </p:animEffect>
                                  </p:childTnLst>
                                </p:cTn>
                              </p:par>
                              <p:par>
                                <p:cTn id="66" presetID="10" presetClass="entr" presetSubtype="0" fill="hold" grpId="0" nodeType="withEffect">
                                  <p:stCondLst>
                                    <p:cond delay="380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250"/>
                                        <p:tgtEl>
                                          <p:spTgt spid="29"/>
                                        </p:tgtEl>
                                      </p:cBhvr>
                                    </p:animEffect>
                                  </p:childTnLst>
                                </p:cTn>
                              </p:par>
                              <p:par>
                                <p:cTn id="69" presetID="10" presetClass="entr" presetSubtype="0" fill="hold" grpId="0" nodeType="withEffect">
                                  <p:stCondLst>
                                    <p:cond delay="400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250"/>
                                        <p:tgtEl>
                                          <p:spTgt spid="30"/>
                                        </p:tgtEl>
                                      </p:cBhvr>
                                    </p:animEffect>
                                  </p:childTnLst>
                                </p:cTn>
                              </p:par>
                              <p:par>
                                <p:cTn id="72" presetID="10" presetClass="entr" presetSubtype="0" fill="hold" grpId="0" nodeType="withEffect">
                                  <p:stCondLst>
                                    <p:cond delay="420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250"/>
                                        <p:tgtEl>
                                          <p:spTgt spid="31"/>
                                        </p:tgtEl>
                                      </p:cBhvr>
                                    </p:animEffect>
                                  </p:childTnLst>
                                </p:cTn>
                              </p:par>
                              <p:par>
                                <p:cTn id="75" presetID="10" presetClass="entr" presetSubtype="0" fill="hold" grpId="0" nodeType="withEffect">
                                  <p:stCondLst>
                                    <p:cond delay="440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250"/>
                                        <p:tgtEl>
                                          <p:spTgt spid="32"/>
                                        </p:tgtEl>
                                      </p:cBhvr>
                                    </p:animEffect>
                                  </p:childTnLst>
                                </p:cTn>
                              </p:par>
                              <p:par>
                                <p:cTn id="78" presetID="10" presetClass="entr" presetSubtype="0" fill="hold" grpId="0" nodeType="withEffect">
                                  <p:stCondLst>
                                    <p:cond delay="4600"/>
                                  </p:stCondLst>
                                  <p:childTnLst>
                                    <p:set>
                                      <p:cBhvr>
                                        <p:cTn id="79" dur="1" fill="hold">
                                          <p:stCondLst>
                                            <p:cond delay="0"/>
                                          </p:stCondLst>
                                        </p:cTn>
                                        <p:tgtEl>
                                          <p:spTgt spid="33"/>
                                        </p:tgtEl>
                                        <p:attrNameLst>
                                          <p:attrName>style.visibility</p:attrName>
                                        </p:attrNameLst>
                                      </p:cBhvr>
                                      <p:to>
                                        <p:strVal val="visible"/>
                                      </p:to>
                                    </p:set>
                                    <p:animEffect transition="in" filter="fade">
                                      <p:cBhvr>
                                        <p:cTn id="80" dur="250"/>
                                        <p:tgtEl>
                                          <p:spTgt spid="33"/>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fade">
                                      <p:cBhvr>
                                        <p:cTn id="85" dur="250"/>
                                        <p:tgtEl>
                                          <p:spTgt spid="34"/>
                                        </p:tgtEl>
                                      </p:cBhvr>
                                    </p:animEffect>
                                  </p:childTnLst>
                                </p:cTn>
                              </p:par>
                              <p:par>
                                <p:cTn id="86" presetID="10" presetClass="entr" presetSubtype="0" fill="hold" grpId="0" nodeType="withEffect">
                                  <p:stCondLst>
                                    <p:cond delay="200"/>
                                  </p:stCondLst>
                                  <p:childTnLst>
                                    <p:set>
                                      <p:cBhvr>
                                        <p:cTn id="87" dur="1" fill="hold">
                                          <p:stCondLst>
                                            <p:cond delay="0"/>
                                          </p:stCondLst>
                                        </p:cTn>
                                        <p:tgtEl>
                                          <p:spTgt spid="35"/>
                                        </p:tgtEl>
                                        <p:attrNameLst>
                                          <p:attrName>style.visibility</p:attrName>
                                        </p:attrNameLst>
                                      </p:cBhvr>
                                      <p:to>
                                        <p:strVal val="visible"/>
                                      </p:to>
                                    </p:set>
                                    <p:animEffect transition="in" filter="fade">
                                      <p:cBhvr>
                                        <p:cTn id="88" dur="250"/>
                                        <p:tgtEl>
                                          <p:spTgt spid="35"/>
                                        </p:tgtEl>
                                      </p:cBhvr>
                                    </p:animEffect>
                                  </p:childTnLst>
                                </p:cTn>
                              </p:par>
                              <p:par>
                                <p:cTn id="89" presetID="10" presetClass="entr" presetSubtype="0" fill="hold" grpId="0" nodeType="withEffect">
                                  <p:stCondLst>
                                    <p:cond delay="400"/>
                                  </p:stCondLst>
                                  <p:childTnLst>
                                    <p:set>
                                      <p:cBhvr>
                                        <p:cTn id="90" dur="1" fill="hold">
                                          <p:stCondLst>
                                            <p:cond delay="0"/>
                                          </p:stCondLst>
                                        </p:cTn>
                                        <p:tgtEl>
                                          <p:spTgt spid="36"/>
                                        </p:tgtEl>
                                        <p:attrNameLst>
                                          <p:attrName>style.visibility</p:attrName>
                                        </p:attrNameLst>
                                      </p:cBhvr>
                                      <p:to>
                                        <p:strVal val="visible"/>
                                      </p:to>
                                    </p:set>
                                    <p:animEffect transition="in" filter="fade">
                                      <p:cBhvr>
                                        <p:cTn id="91" dur="250"/>
                                        <p:tgtEl>
                                          <p:spTgt spid="36"/>
                                        </p:tgtEl>
                                      </p:cBhvr>
                                    </p:animEffect>
                                  </p:childTnLst>
                                </p:cTn>
                              </p:par>
                              <p:par>
                                <p:cTn id="92" presetID="10" presetClass="entr" presetSubtype="0" fill="hold" grpId="0" nodeType="withEffect">
                                  <p:stCondLst>
                                    <p:cond delay="60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250"/>
                                        <p:tgtEl>
                                          <p:spTgt spid="37"/>
                                        </p:tgtEl>
                                      </p:cBhvr>
                                    </p:animEffect>
                                  </p:childTnLst>
                                </p:cTn>
                              </p:par>
                              <p:par>
                                <p:cTn id="95" presetID="10" presetClass="entr" presetSubtype="0" fill="hold" grpId="0" nodeType="withEffect">
                                  <p:stCondLst>
                                    <p:cond delay="80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250"/>
                                        <p:tgtEl>
                                          <p:spTgt spid="38"/>
                                        </p:tgtEl>
                                      </p:cBhvr>
                                    </p:animEffect>
                                  </p:childTnLst>
                                </p:cTn>
                              </p:par>
                              <p:par>
                                <p:cTn id="98" presetID="10" presetClass="entr" presetSubtype="0" fill="hold" grpId="0" nodeType="withEffect">
                                  <p:stCondLst>
                                    <p:cond delay="1000"/>
                                  </p:stCondLst>
                                  <p:childTnLst>
                                    <p:set>
                                      <p:cBhvr>
                                        <p:cTn id="99" dur="1" fill="hold">
                                          <p:stCondLst>
                                            <p:cond delay="0"/>
                                          </p:stCondLst>
                                        </p:cTn>
                                        <p:tgtEl>
                                          <p:spTgt spid="39"/>
                                        </p:tgtEl>
                                        <p:attrNameLst>
                                          <p:attrName>style.visibility</p:attrName>
                                        </p:attrNameLst>
                                      </p:cBhvr>
                                      <p:to>
                                        <p:strVal val="visible"/>
                                      </p:to>
                                    </p:set>
                                    <p:animEffect transition="in" filter="fade">
                                      <p:cBhvr>
                                        <p:cTn id="100" dur="250"/>
                                        <p:tgtEl>
                                          <p:spTgt spid="39"/>
                                        </p:tgtEl>
                                      </p:cBhvr>
                                    </p:animEffect>
                                  </p:childTnLst>
                                </p:cTn>
                              </p:par>
                              <p:par>
                                <p:cTn id="101" presetID="10" presetClass="entr" presetSubtype="0" fill="hold" grpId="0" nodeType="withEffect">
                                  <p:stCondLst>
                                    <p:cond delay="120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250"/>
                                        <p:tgtEl>
                                          <p:spTgt spid="40"/>
                                        </p:tgtEl>
                                      </p:cBhvr>
                                    </p:animEffect>
                                  </p:childTnLst>
                                </p:cTn>
                              </p:par>
                              <p:par>
                                <p:cTn id="104" presetID="10" presetClass="entr" presetSubtype="0" fill="hold" grpId="0" nodeType="withEffect">
                                  <p:stCondLst>
                                    <p:cond delay="140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250"/>
                                        <p:tgtEl>
                                          <p:spTgt spid="41"/>
                                        </p:tgtEl>
                                      </p:cBhvr>
                                    </p:animEffect>
                                  </p:childTnLst>
                                </p:cTn>
                              </p:par>
                              <p:par>
                                <p:cTn id="107" presetID="10" presetClass="entr" presetSubtype="0" fill="hold" grpId="0" nodeType="withEffect">
                                  <p:stCondLst>
                                    <p:cond delay="1600"/>
                                  </p:stCondLst>
                                  <p:childTnLst>
                                    <p:set>
                                      <p:cBhvr>
                                        <p:cTn id="108" dur="1" fill="hold">
                                          <p:stCondLst>
                                            <p:cond delay="0"/>
                                          </p:stCondLst>
                                        </p:cTn>
                                        <p:tgtEl>
                                          <p:spTgt spid="42"/>
                                        </p:tgtEl>
                                        <p:attrNameLst>
                                          <p:attrName>style.visibility</p:attrName>
                                        </p:attrNameLst>
                                      </p:cBhvr>
                                      <p:to>
                                        <p:strVal val="visible"/>
                                      </p:to>
                                    </p:set>
                                    <p:animEffect transition="in" filter="fade">
                                      <p:cBhvr>
                                        <p:cTn id="109" dur="250"/>
                                        <p:tgtEl>
                                          <p:spTgt spid="42"/>
                                        </p:tgtEl>
                                      </p:cBhvr>
                                    </p:animEffect>
                                  </p:childTnLst>
                                </p:cTn>
                              </p:par>
                              <p:par>
                                <p:cTn id="110" presetID="10" presetClass="entr" presetSubtype="0" fill="hold" grpId="0" nodeType="withEffect">
                                  <p:stCondLst>
                                    <p:cond delay="180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250"/>
                                        <p:tgtEl>
                                          <p:spTgt spid="43"/>
                                        </p:tgtEl>
                                      </p:cBhvr>
                                    </p:animEffect>
                                  </p:childTnLst>
                                </p:cTn>
                              </p:par>
                              <p:par>
                                <p:cTn id="113" presetID="10" presetClass="entr" presetSubtype="0" fill="hold" grpId="0" nodeType="withEffect">
                                  <p:stCondLst>
                                    <p:cond delay="2000"/>
                                  </p:stCondLst>
                                  <p:childTnLst>
                                    <p:set>
                                      <p:cBhvr>
                                        <p:cTn id="114" dur="1" fill="hold">
                                          <p:stCondLst>
                                            <p:cond delay="0"/>
                                          </p:stCondLst>
                                        </p:cTn>
                                        <p:tgtEl>
                                          <p:spTgt spid="44"/>
                                        </p:tgtEl>
                                        <p:attrNameLst>
                                          <p:attrName>style.visibility</p:attrName>
                                        </p:attrNameLst>
                                      </p:cBhvr>
                                      <p:to>
                                        <p:strVal val="visible"/>
                                      </p:to>
                                    </p:set>
                                    <p:animEffect transition="in" filter="fade">
                                      <p:cBhvr>
                                        <p:cTn id="115" dur="2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P spid="9" grpId="0" animBg="1"/>
      <p:bldP spid="10" grpId="0" animBg="1"/>
      <p:bldP spid="14" grpId="0" animBg="1"/>
      <p:bldP spid="15" grpId="0" animBg="1"/>
      <p:bldP spid="16" grpId="0" animBg="1"/>
      <p:bldP spid="17" grpId="0" animBg="1" autoUpdateAnimBg="0"/>
      <p:bldP spid="18" grpId="0" animBg="1" autoUpdateAnimBg="0"/>
      <p:bldP spid="19" grpId="0" animBg="1"/>
      <p:bldP spid="20" grpId="0" animBg="1" autoUpdateAnimBg="0"/>
      <p:bldP spid="21" grpId="0" animBg="1" autoUpdateAnimBg="0"/>
      <p:bldP spid="22" grpId="0" animBg="1"/>
      <p:bldP spid="23" grpId="0" animBg="1" autoUpdateAnimBg="0"/>
      <p:bldP spid="24" grpId="0" animBg="1" autoUpdateAnimBg="0"/>
      <p:bldP spid="25" grpId="0" animBg="1"/>
      <p:bldP spid="26" grpId="0" animBg="1" autoUpdateAnimBg="0"/>
      <p:bldP spid="27" grpId="0" animBg="1" autoUpdateAnimBg="0"/>
      <p:bldP spid="28" grpId="0" animBg="1" autoUpdateAnimBg="0"/>
      <p:bldP spid="29" grpId="0" animBg="1" autoUpdateAnimBg="0"/>
      <p:bldP spid="30" grpId="0" animBg="1" autoUpdateAnimBg="0"/>
      <p:bldP spid="31" grpId="0" animBg="1" autoUpdateAnimBg="0"/>
      <p:bldP spid="32" grpId="0" animBg="1" autoUpdateAnimBg="0"/>
      <p:bldP spid="33" grpId="0" animBg="1" autoUpdateAnimBg="0"/>
      <p:bldP spid="34" grpId="0" animBg="1" autoUpdateAnimBg="0"/>
      <p:bldP spid="35" grpId="0"/>
      <p:bldP spid="36" grpId="0" animBg="1"/>
      <p:bldP spid="37" grpId="0"/>
      <p:bldP spid="38" grpId="0" animBg="1"/>
      <p:bldP spid="39" grpId="0"/>
      <p:bldP spid="40" grpId="0" animBg="1"/>
      <p:bldP spid="41" grpId="0" animBg="1" autoUpdateAnimBg="0"/>
      <p:bldP spid="42" grpId="0" animBg="1" autoUpdateAnimBg="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78013"/>
            <a:ext cx="12190413" cy="807140"/>
            <a:chOff x="0" y="569173"/>
            <a:chExt cx="12190413" cy="807140"/>
          </a:xfrm>
        </p:grpSpPr>
        <p:sp>
          <p:nvSpPr>
            <p:cNvPr id="11" name="矩形 10"/>
            <p:cNvSpPr/>
            <p:nvPr/>
          </p:nvSpPr>
          <p:spPr>
            <a:xfrm flipV="1">
              <a:off x="0" y="1330594"/>
              <a:ext cx="12190413" cy="45719"/>
            </a:xfrm>
            <a:prstGeom prst="rect">
              <a:avLst/>
            </a:prstGeom>
            <a:solidFill>
              <a:srgbClr val="8DC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5476" y="56917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8DC48A"/>
                  </a:solidFill>
                  <a:latin typeface="微软雅黑" panose="020B0503020204020204" pitchFamily="34" charset="-122"/>
                  <a:ea typeface="微软雅黑" panose="020B0503020204020204" pitchFamily="34" charset="-122"/>
                  <a:sym typeface="Arial" panose="020B0604020202020204" pitchFamily="34" charset="0"/>
                </a:rPr>
                <a:t>教学成果展示</a:t>
              </a:r>
            </a:p>
          </p:txBody>
        </p:sp>
        <p:sp>
          <p:nvSpPr>
            <p:cNvPr id="13" name="TextBox 8"/>
            <p:cNvSpPr txBox="1">
              <a:spLocks noChangeArrowheads="1"/>
            </p:cNvSpPr>
            <p:nvPr/>
          </p:nvSpPr>
          <p:spPr bwMode="auto">
            <a:xfrm>
              <a:off x="4450963" y="1054490"/>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6" name="等腰三角形 12"/>
          <p:cNvSpPr>
            <a:spLocks noChangeArrowheads="1"/>
          </p:cNvSpPr>
          <p:nvPr/>
        </p:nvSpPr>
        <p:spPr bwMode="auto">
          <a:xfrm rot="5400000">
            <a:off x="2156278" y="2264283"/>
            <a:ext cx="2108200" cy="1816100"/>
          </a:xfrm>
          <a:prstGeom prst="triangle">
            <a:avLst>
              <a:gd name="adj" fmla="val 50000"/>
            </a:avLst>
          </a:prstGeom>
          <a:solidFill>
            <a:srgbClr val="8DC48A"/>
          </a:solid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7" name="等腰三角形 13"/>
          <p:cNvSpPr>
            <a:spLocks noChangeArrowheads="1"/>
          </p:cNvSpPr>
          <p:nvPr/>
        </p:nvSpPr>
        <p:spPr bwMode="auto">
          <a:xfrm rot="5400000">
            <a:off x="5325949" y="2263489"/>
            <a:ext cx="2108200" cy="1817687"/>
          </a:xfrm>
          <a:prstGeom prst="triangle">
            <a:avLst>
              <a:gd name="adj" fmla="val 50000"/>
            </a:avLst>
          </a:prstGeom>
          <a:solidFill>
            <a:srgbClr val="8DC48A"/>
          </a:solid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9" name="等腰三角形 14"/>
          <p:cNvSpPr>
            <a:spLocks noChangeArrowheads="1"/>
          </p:cNvSpPr>
          <p:nvPr/>
        </p:nvSpPr>
        <p:spPr bwMode="auto">
          <a:xfrm rot="5400000">
            <a:off x="8439944" y="2263489"/>
            <a:ext cx="2108200" cy="1817688"/>
          </a:xfrm>
          <a:prstGeom prst="triangle">
            <a:avLst>
              <a:gd name="adj" fmla="val 50000"/>
            </a:avLst>
          </a:prstGeom>
          <a:solidFill>
            <a:srgbClr val="8DC48A"/>
          </a:solid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pic>
        <p:nvPicPr>
          <p:cNvPr id="10" name="图片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4925" y="2854833"/>
            <a:ext cx="569913"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0142" y="2854833"/>
            <a:ext cx="60166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428" y="2870708"/>
            <a:ext cx="5746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21"/>
          <p:cNvSpPr>
            <a:spLocks noChangeArrowheads="1"/>
          </p:cNvSpPr>
          <p:nvPr/>
        </p:nvSpPr>
        <p:spPr bwMode="auto">
          <a:xfrm flipH="1">
            <a:off x="8215960" y="4402646"/>
            <a:ext cx="182614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0" algn="ctr"/>
            <a:r>
              <a:rPr lang="zh-CN" altLang="en-US" sz="1600" b="1" dirty="0">
                <a:solidFill>
                  <a:srgbClr val="FFFFFF">
                    <a:lumMod val="50000"/>
                  </a:srgbClr>
                </a:solidFill>
                <a:latin typeface="微软雅黑" panose="020B0503020204020204" pitchFamily="34" charset="-122"/>
                <a:ea typeface="微软雅黑" panose="020B0503020204020204" pitchFamily="34" charset="-122"/>
              </a:rPr>
              <a:t>加入标题描述</a:t>
            </a:r>
            <a:endParaRPr lang="en-US" altLang="zh-CN" sz="1600" b="1" dirty="0">
              <a:solidFill>
                <a:srgbClr val="FFFFFF">
                  <a:lumMod val="50000"/>
                </a:srgbClr>
              </a:solidFill>
              <a:latin typeface="微软雅黑" panose="020B0503020204020204" pitchFamily="34" charset="-122"/>
              <a:ea typeface="微软雅黑" panose="020B0503020204020204" pitchFamily="34" charset="-122"/>
            </a:endParaRPr>
          </a:p>
          <a:p>
            <a:pPr lvl="0" algn="ctr"/>
            <a:r>
              <a:rPr lang="zh-CN" altLang="en-US" sz="16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endParaRPr lang="en-US" altLang="zh-CN" sz="16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lgn="ctr"/>
            <a:r>
              <a:rPr lang="zh-CN" altLang="en-US" sz="16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endParaRPr lang="en-US" altLang="zh-CN" sz="16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lgn="ctr"/>
            <a:r>
              <a:rPr lang="zh-CN" altLang="en-US" sz="16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endParaRPr lang="en-US" altLang="zh-CN" sz="16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lgn="ctr"/>
            <a:endParaRPr lang="en-US" altLang="zh-CN" sz="16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sp>
        <p:nvSpPr>
          <p:cNvPr id="17" name="文本框 22"/>
          <p:cNvSpPr>
            <a:spLocks noChangeArrowheads="1"/>
          </p:cNvSpPr>
          <p:nvPr/>
        </p:nvSpPr>
        <p:spPr bwMode="auto">
          <a:xfrm flipH="1">
            <a:off x="5123282" y="4402646"/>
            <a:ext cx="182614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0" algn="ctr"/>
            <a:r>
              <a:rPr lang="zh-CN" altLang="en-US" sz="1600" b="1" dirty="0">
                <a:solidFill>
                  <a:srgbClr val="FFFFFF">
                    <a:lumMod val="50000"/>
                  </a:srgbClr>
                </a:solidFill>
                <a:latin typeface="微软雅黑" panose="020B0503020204020204" pitchFamily="34" charset="-122"/>
                <a:ea typeface="微软雅黑" panose="020B0503020204020204" pitchFamily="34" charset="-122"/>
              </a:rPr>
              <a:t>加入标题描述</a:t>
            </a:r>
            <a:endParaRPr lang="en-US" altLang="zh-CN" sz="1600" b="1" dirty="0">
              <a:solidFill>
                <a:srgbClr val="FFFFFF">
                  <a:lumMod val="50000"/>
                </a:srgbClr>
              </a:solidFill>
              <a:latin typeface="微软雅黑" panose="020B0503020204020204" pitchFamily="34" charset="-122"/>
              <a:ea typeface="微软雅黑" panose="020B0503020204020204" pitchFamily="34" charset="-122"/>
            </a:endParaRPr>
          </a:p>
          <a:p>
            <a:pPr lvl="0" algn="ctr"/>
            <a:r>
              <a:rPr lang="zh-CN" altLang="en-US" sz="16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endParaRPr lang="en-US" altLang="zh-CN" sz="16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lgn="ctr"/>
            <a:r>
              <a:rPr lang="zh-CN" altLang="en-US" sz="16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endParaRPr lang="en-US" altLang="zh-CN" sz="16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lgn="ctr"/>
            <a:r>
              <a:rPr lang="zh-CN" altLang="en-US" sz="16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endParaRPr lang="en-US" altLang="zh-CN" sz="16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lgn="ctr"/>
            <a:endParaRPr lang="en-US" altLang="zh-CN" sz="16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sp>
        <p:nvSpPr>
          <p:cNvPr id="18" name="文本框 23"/>
          <p:cNvSpPr>
            <a:spLocks noChangeArrowheads="1"/>
          </p:cNvSpPr>
          <p:nvPr/>
        </p:nvSpPr>
        <p:spPr bwMode="auto">
          <a:xfrm flipH="1">
            <a:off x="1930593" y="4402646"/>
            <a:ext cx="182614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0" algn="ctr"/>
            <a:r>
              <a:rPr lang="zh-CN" altLang="en-US" sz="1600" b="1" dirty="0">
                <a:solidFill>
                  <a:srgbClr val="FFFFFF">
                    <a:lumMod val="50000"/>
                  </a:srgbClr>
                </a:solidFill>
                <a:latin typeface="微软雅黑" panose="020B0503020204020204" pitchFamily="34" charset="-122"/>
                <a:ea typeface="微软雅黑" panose="020B0503020204020204" pitchFamily="34" charset="-122"/>
              </a:rPr>
              <a:t>加入标题描述</a:t>
            </a:r>
            <a:endParaRPr lang="en-US" altLang="zh-CN" sz="1600" b="1" dirty="0">
              <a:solidFill>
                <a:srgbClr val="FFFFFF">
                  <a:lumMod val="50000"/>
                </a:srgbClr>
              </a:solidFill>
              <a:latin typeface="微软雅黑" panose="020B0503020204020204" pitchFamily="34" charset="-122"/>
              <a:ea typeface="微软雅黑" panose="020B0503020204020204" pitchFamily="34" charset="-122"/>
            </a:endParaRPr>
          </a:p>
          <a:p>
            <a:pPr lvl="0" algn="ctr"/>
            <a:r>
              <a:rPr lang="zh-CN" altLang="en-US" sz="16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endParaRPr lang="en-US" altLang="zh-CN" sz="16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lgn="ctr"/>
            <a:r>
              <a:rPr lang="zh-CN" altLang="en-US" sz="16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endParaRPr lang="en-US" altLang="zh-CN" sz="16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lgn="ctr"/>
            <a:r>
              <a:rPr lang="zh-CN" altLang="en-US" sz="16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endParaRPr lang="en-US" altLang="zh-CN" sz="16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lgn="ctr"/>
            <a:endParaRPr lang="en-US" altLang="zh-CN" sz="16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50"/>
                                        <p:tgtEl>
                                          <p:spTgt spid="6"/>
                                        </p:tgtEl>
                                      </p:cBhvr>
                                    </p:animEffect>
                                    <p:anim calcmode="lin" valueType="num">
                                      <p:cBhvr>
                                        <p:cTn id="12" dur="250" fill="hold"/>
                                        <p:tgtEl>
                                          <p:spTgt spid="6"/>
                                        </p:tgtEl>
                                        <p:attrNameLst>
                                          <p:attrName>ppt_x</p:attrName>
                                        </p:attrNameLst>
                                      </p:cBhvr>
                                      <p:tavLst>
                                        <p:tav tm="0">
                                          <p:val>
                                            <p:strVal val="#ppt_x"/>
                                          </p:val>
                                        </p:tav>
                                        <p:tav tm="100000">
                                          <p:val>
                                            <p:strVal val="#ppt_x"/>
                                          </p:val>
                                        </p:tav>
                                      </p:tavLst>
                                    </p:anim>
                                    <p:anim calcmode="lin" valueType="num">
                                      <p:cBhvr>
                                        <p:cTn id="13" dur="25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50"/>
                                        <p:tgtEl>
                                          <p:spTgt spid="7"/>
                                        </p:tgtEl>
                                      </p:cBhvr>
                                    </p:animEffect>
                                    <p:anim calcmode="lin" valueType="num">
                                      <p:cBhvr>
                                        <p:cTn id="18" dur="250" fill="hold"/>
                                        <p:tgtEl>
                                          <p:spTgt spid="7"/>
                                        </p:tgtEl>
                                        <p:attrNameLst>
                                          <p:attrName>ppt_x</p:attrName>
                                        </p:attrNameLst>
                                      </p:cBhvr>
                                      <p:tavLst>
                                        <p:tav tm="0">
                                          <p:val>
                                            <p:strVal val="#ppt_x"/>
                                          </p:val>
                                        </p:tav>
                                        <p:tav tm="100000">
                                          <p:val>
                                            <p:strVal val="#ppt_x"/>
                                          </p:val>
                                        </p:tav>
                                      </p:tavLst>
                                    </p:anim>
                                    <p:anim calcmode="lin" valueType="num">
                                      <p:cBhvr>
                                        <p:cTn id="19" dur="25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50"/>
                                        <p:tgtEl>
                                          <p:spTgt spid="9"/>
                                        </p:tgtEl>
                                      </p:cBhvr>
                                    </p:animEffect>
                                    <p:anim calcmode="lin" valueType="num">
                                      <p:cBhvr>
                                        <p:cTn id="24" dur="250" fill="hold"/>
                                        <p:tgtEl>
                                          <p:spTgt spid="9"/>
                                        </p:tgtEl>
                                        <p:attrNameLst>
                                          <p:attrName>ppt_x</p:attrName>
                                        </p:attrNameLst>
                                      </p:cBhvr>
                                      <p:tavLst>
                                        <p:tav tm="0">
                                          <p:val>
                                            <p:strVal val="#ppt_x"/>
                                          </p:val>
                                        </p:tav>
                                        <p:tav tm="100000">
                                          <p:val>
                                            <p:strVal val="#ppt_x"/>
                                          </p:val>
                                        </p:tav>
                                      </p:tavLst>
                                    </p:anim>
                                    <p:anim calcmode="lin" valueType="num">
                                      <p:cBhvr>
                                        <p:cTn id="25" dur="25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250"/>
                                        <p:tgtEl>
                                          <p:spTgt spid="10"/>
                                        </p:tgtEl>
                                      </p:cBhvr>
                                    </p:animEffect>
                                    <p:anim calcmode="lin" valueType="num">
                                      <p:cBhvr>
                                        <p:cTn id="30" dur="250" fill="hold"/>
                                        <p:tgtEl>
                                          <p:spTgt spid="10"/>
                                        </p:tgtEl>
                                        <p:attrNameLst>
                                          <p:attrName>ppt_x</p:attrName>
                                        </p:attrNameLst>
                                      </p:cBhvr>
                                      <p:tavLst>
                                        <p:tav tm="0">
                                          <p:val>
                                            <p:strVal val="#ppt_x"/>
                                          </p:val>
                                        </p:tav>
                                        <p:tav tm="100000">
                                          <p:val>
                                            <p:strVal val="#ppt_x"/>
                                          </p:val>
                                        </p:tav>
                                      </p:tavLst>
                                    </p:anim>
                                    <p:anim calcmode="lin" valueType="num">
                                      <p:cBhvr>
                                        <p:cTn id="31" dur="25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250"/>
                                        <p:tgtEl>
                                          <p:spTgt spid="14"/>
                                        </p:tgtEl>
                                      </p:cBhvr>
                                    </p:animEffect>
                                    <p:anim calcmode="lin" valueType="num">
                                      <p:cBhvr>
                                        <p:cTn id="36" dur="250" fill="hold"/>
                                        <p:tgtEl>
                                          <p:spTgt spid="14"/>
                                        </p:tgtEl>
                                        <p:attrNameLst>
                                          <p:attrName>ppt_x</p:attrName>
                                        </p:attrNameLst>
                                      </p:cBhvr>
                                      <p:tavLst>
                                        <p:tav tm="0">
                                          <p:val>
                                            <p:strVal val="#ppt_x"/>
                                          </p:val>
                                        </p:tav>
                                        <p:tav tm="100000">
                                          <p:val>
                                            <p:strVal val="#ppt_x"/>
                                          </p:val>
                                        </p:tav>
                                      </p:tavLst>
                                    </p:anim>
                                    <p:anim calcmode="lin" valueType="num">
                                      <p:cBhvr>
                                        <p:cTn id="37" dur="25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250"/>
                                        <p:tgtEl>
                                          <p:spTgt spid="15"/>
                                        </p:tgtEl>
                                      </p:cBhvr>
                                    </p:animEffect>
                                    <p:anim calcmode="lin" valueType="num">
                                      <p:cBhvr>
                                        <p:cTn id="42" dur="250" fill="hold"/>
                                        <p:tgtEl>
                                          <p:spTgt spid="15"/>
                                        </p:tgtEl>
                                        <p:attrNameLst>
                                          <p:attrName>ppt_x</p:attrName>
                                        </p:attrNameLst>
                                      </p:cBhvr>
                                      <p:tavLst>
                                        <p:tav tm="0">
                                          <p:val>
                                            <p:strVal val="#ppt_x"/>
                                          </p:val>
                                        </p:tav>
                                        <p:tav tm="100000">
                                          <p:val>
                                            <p:strVal val="#ppt_x"/>
                                          </p:val>
                                        </p:tav>
                                      </p:tavLst>
                                    </p:anim>
                                    <p:anim calcmode="lin" valueType="num">
                                      <p:cBhvr>
                                        <p:cTn id="43" dur="250" fill="hold"/>
                                        <p:tgtEl>
                                          <p:spTgt spid="1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250"/>
                                        <p:tgtEl>
                                          <p:spTgt spid="16"/>
                                        </p:tgtEl>
                                      </p:cBhvr>
                                    </p:animEffect>
                                    <p:anim calcmode="lin" valueType="num">
                                      <p:cBhvr>
                                        <p:cTn id="48" dur="250" fill="hold"/>
                                        <p:tgtEl>
                                          <p:spTgt spid="16"/>
                                        </p:tgtEl>
                                        <p:attrNameLst>
                                          <p:attrName>ppt_x</p:attrName>
                                        </p:attrNameLst>
                                      </p:cBhvr>
                                      <p:tavLst>
                                        <p:tav tm="0">
                                          <p:val>
                                            <p:strVal val="#ppt_x"/>
                                          </p:val>
                                        </p:tav>
                                        <p:tav tm="100000">
                                          <p:val>
                                            <p:strVal val="#ppt_x"/>
                                          </p:val>
                                        </p:tav>
                                      </p:tavLst>
                                    </p:anim>
                                    <p:anim calcmode="lin" valueType="num">
                                      <p:cBhvr>
                                        <p:cTn id="49" dur="250" fill="hold"/>
                                        <p:tgtEl>
                                          <p:spTgt spid="16"/>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250"/>
                                        <p:tgtEl>
                                          <p:spTgt spid="17"/>
                                        </p:tgtEl>
                                      </p:cBhvr>
                                    </p:animEffect>
                                    <p:anim calcmode="lin" valueType="num">
                                      <p:cBhvr>
                                        <p:cTn id="54" dur="250" fill="hold"/>
                                        <p:tgtEl>
                                          <p:spTgt spid="17"/>
                                        </p:tgtEl>
                                        <p:attrNameLst>
                                          <p:attrName>ppt_x</p:attrName>
                                        </p:attrNameLst>
                                      </p:cBhvr>
                                      <p:tavLst>
                                        <p:tav tm="0">
                                          <p:val>
                                            <p:strVal val="#ppt_x"/>
                                          </p:val>
                                        </p:tav>
                                        <p:tav tm="100000">
                                          <p:val>
                                            <p:strVal val="#ppt_x"/>
                                          </p:val>
                                        </p:tav>
                                      </p:tavLst>
                                    </p:anim>
                                    <p:anim calcmode="lin" valueType="num">
                                      <p:cBhvr>
                                        <p:cTn id="55" dur="25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250"/>
                                        <p:tgtEl>
                                          <p:spTgt spid="18"/>
                                        </p:tgtEl>
                                      </p:cBhvr>
                                    </p:animEffect>
                                    <p:anim calcmode="lin" valueType="num">
                                      <p:cBhvr>
                                        <p:cTn id="60" dur="250" fill="hold"/>
                                        <p:tgtEl>
                                          <p:spTgt spid="18"/>
                                        </p:tgtEl>
                                        <p:attrNameLst>
                                          <p:attrName>ppt_x</p:attrName>
                                        </p:attrNameLst>
                                      </p:cBhvr>
                                      <p:tavLst>
                                        <p:tav tm="0">
                                          <p:val>
                                            <p:strVal val="#ppt_x"/>
                                          </p:val>
                                        </p:tav>
                                        <p:tav tm="100000">
                                          <p:val>
                                            <p:strVal val="#ppt_x"/>
                                          </p:val>
                                        </p:tav>
                                      </p:tavLst>
                                    </p:anim>
                                    <p:anim calcmode="lin" valueType="num">
                                      <p:cBhvr>
                                        <p:cTn id="61" dur="2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78013"/>
            <a:ext cx="12190413" cy="807140"/>
            <a:chOff x="0" y="569173"/>
            <a:chExt cx="12190413" cy="807140"/>
          </a:xfrm>
        </p:grpSpPr>
        <p:sp>
          <p:nvSpPr>
            <p:cNvPr id="11" name="矩形 10"/>
            <p:cNvSpPr/>
            <p:nvPr/>
          </p:nvSpPr>
          <p:spPr>
            <a:xfrm flipV="1">
              <a:off x="0" y="1330594"/>
              <a:ext cx="12190413" cy="45719"/>
            </a:xfrm>
            <a:prstGeom prst="rect">
              <a:avLst/>
            </a:prstGeom>
            <a:solidFill>
              <a:srgbClr val="8DC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5476" y="56917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8DC48A"/>
                  </a:solidFill>
                  <a:latin typeface="微软雅黑" panose="020B0503020204020204" pitchFamily="34" charset="-122"/>
                  <a:ea typeface="微软雅黑" panose="020B0503020204020204" pitchFamily="34" charset="-122"/>
                  <a:sym typeface="Arial" panose="020B0604020202020204" pitchFamily="34" charset="0"/>
                </a:rPr>
                <a:t>教学成果展示</a:t>
              </a:r>
            </a:p>
          </p:txBody>
        </p:sp>
        <p:sp>
          <p:nvSpPr>
            <p:cNvPr id="13" name="TextBox 8"/>
            <p:cNvSpPr txBox="1">
              <a:spLocks noChangeArrowheads="1"/>
            </p:cNvSpPr>
            <p:nvPr/>
          </p:nvSpPr>
          <p:spPr bwMode="auto">
            <a:xfrm>
              <a:off x="4450963" y="1054490"/>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6" name="组合 5"/>
          <p:cNvGrpSpPr/>
          <p:nvPr/>
        </p:nvGrpSpPr>
        <p:grpSpPr>
          <a:xfrm>
            <a:off x="1477770" y="2190152"/>
            <a:ext cx="5417424" cy="3797194"/>
            <a:chOff x="5500688" y="1776413"/>
            <a:chExt cx="6024562" cy="4222750"/>
          </a:xfrm>
        </p:grpSpPr>
        <p:sp>
          <p:nvSpPr>
            <p:cNvPr id="7" name="矩形 6"/>
            <p:cNvSpPr/>
            <p:nvPr/>
          </p:nvSpPr>
          <p:spPr>
            <a:xfrm>
              <a:off x="5500688" y="1797050"/>
              <a:ext cx="2952750" cy="2043113"/>
            </a:xfrm>
            <a:prstGeom prst="rect">
              <a:avLst/>
            </a:prstGeom>
            <a:solidFill>
              <a:srgbClr val="8DC4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prstClr val="white"/>
                </a:solidFill>
              </a:endParaRPr>
            </a:p>
          </p:txBody>
        </p:sp>
        <p:pic>
          <p:nvPicPr>
            <p:cNvPr id="9" name="组合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0875" y="2120900"/>
              <a:ext cx="6572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9"/>
            <p:cNvSpPr txBox="1">
              <a:spLocks noChangeArrowheads="1"/>
            </p:cNvSpPr>
            <p:nvPr/>
          </p:nvSpPr>
          <p:spPr bwMode="auto">
            <a:xfrm>
              <a:off x="5735638" y="2602898"/>
              <a:ext cx="2484437" cy="71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点击此处更换文本点击此处更换文本点击此处更换文本</a:t>
              </a:r>
              <a:endParaRPr lang="zh-CN" altLang="en-US" sz="1200" dirty="0">
                <a:solidFill>
                  <a:schemeClr val="bg1"/>
                </a:solidFill>
              </a:endParaRPr>
            </a:p>
          </p:txBody>
        </p:sp>
        <p:sp>
          <p:nvSpPr>
            <p:cNvPr id="14" name="文本框 13"/>
            <p:cNvSpPr txBox="1">
              <a:spLocks noChangeArrowheads="1"/>
            </p:cNvSpPr>
            <p:nvPr/>
          </p:nvSpPr>
          <p:spPr bwMode="auto">
            <a:xfrm>
              <a:off x="6359525" y="2112963"/>
              <a:ext cx="1895475" cy="63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1">
                  <a:solidFill>
                    <a:srgbClr val="FFFFFF"/>
                  </a:solidFill>
                  <a:latin typeface="微软雅黑" panose="020B0503020204020204" pitchFamily="34" charset="-122"/>
                  <a:ea typeface="微软雅黑" panose="020B0503020204020204" pitchFamily="34" charset="-122"/>
                </a:rPr>
                <a:t>单击此处添加标题</a:t>
              </a:r>
            </a:p>
          </p:txBody>
        </p:sp>
        <p:sp>
          <p:nvSpPr>
            <p:cNvPr id="15" name="矩形 14"/>
            <p:cNvSpPr/>
            <p:nvPr/>
          </p:nvSpPr>
          <p:spPr>
            <a:xfrm>
              <a:off x="5500688" y="3954463"/>
              <a:ext cx="2952750" cy="2044700"/>
            </a:xfrm>
            <a:prstGeom prst="rect">
              <a:avLst/>
            </a:prstGeom>
            <a:solidFill>
              <a:srgbClr val="8DC4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prstClr val="white"/>
                </a:solidFill>
              </a:endParaRPr>
            </a:p>
          </p:txBody>
        </p:sp>
        <p:sp>
          <p:nvSpPr>
            <p:cNvPr id="16" name="文本框 23"/>
            <p:cNvSpPr txBox="1">
              <a:spLocks noChangeArrowheads="1"/>
            </p:cNvSpPr>
            <p:nvPr/>
          </p:nvSpPr>
          <p:spPr bwMode="auto">
            <a:xfrm>
              <a:off x="5735638" y="4760310"/>
              <a:ext cx="2484437" cy="71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点击此处更换文本点击此处更换文本点击此处更换文本</a:t>
              </a:r>
              <a:endParaRPr lang="zh-CN" altLang="en-US" sz="1200" dirty="0">
                <a:solidFill>
                  <a:schemeClr val="bg1"/>
                </a:solidFill>
              </a:endParaRPr>
            </a:p>
          </p:txBody>
        </p:sp>
        <p:sp>
          <p:nvSpPr>
            <p:cNvPr id="17" name="文本框 24"/>
            <p:cNvSpPr txBox="1">
              <a:spLocks noChangeArrowheads="1"/>
            </p:cNvSpPr>
            <p:nvPr/>
          </p:nvSpPr>
          <p:spPr bwMode="auto">
            <a:xfrm>
              <a:off x="6359525" y="4270375"/>
              <a:ext cx="1895475" cy="63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1">
                  <a:solidFill>
                    <a:srgbClr val="FFFFFF"/>
                  </a:solidFill>
                  <a:latin typeface="微软雅黑" panose="020B0503020204020204" pitchFamily="34" charset="-122"/>
                  <a:ea typeface="微软雅黑" panose="020B0503020204020204" pitchFamily="34" charset="-122"/>
                </a:rPr>
                <a:t>单击此处添加标题</a:t>
              </a:r>
            </a:p>
          </p:txBody>
        </p:sp>
        <p:sp>
          <p:nvSpPr>
            <p:cNvPr id="18" name="Freeform 5"/>
            <p:cNvSpPr/>
            <p:nvPr/>
          </p:nvSpPr>
          <p:spPr bwMode="auto">
            <a:xfrm rot="19556407">
              <a:off x="5784850" y="4214813"/>
              <a:ext cx="555625" cy="450850"/>
            </a:xfrm>
            <a:custGeom>
              <a:avLst/>
              <a:gdLst>
                <a:gd name="T0" fmla="*/ 2147483647 w 1269"/>
                <a:gd name="T1" fmla="*/ 2147483647 h 1288"/>
                <a:gd name="T2" fmla="*/ 2147483647 w 1269"/>
                <a:gd name="T3" fmla="*/ 2147483647 h 1288"/>
                <a:gd name="T4" fmla="*/ 2147483647 w 1269"/>
                <a:gd name="T5" fmla="*/ 2147483647 h 1288"/>
                <a:gd name="T6" fmla="*/ 2147483647 w 1269"/>
                <a:gd name="T7" fmla="*/ 2147483647 h 1288"/>
                <a:gd name="T8" fmla="*/ 2147483647 w 1269"/>
                <a:gd name="T9" fmla="*/ 2147483647 h 1288"/>
                <a:gd name="T10" fmla="*/ 2147483647 w 1269"/>
                <a:gd name="T11" fmla="*/ 2147483647 h 1288"/>
                <a:gd name="T12" fmla="*/ 2147483647 w 1269"/>
                <a:gd name="T13" fmla="*/ 2147483647 h 1288"/>
                <a:gd name="T14" fmla="*/ 2147483647 w 1269"/>
                <a:gd name="T15" fmla="*/ 2147483647 h 1288"/>
                <a:gd name="T16" fmla="*/ 2147483647 w 1269"/>
                <a:gd name="T17" fmla="*/ 2147483647 h 1288"/>
                <a:gd name="T18" fmla="*/ 2147483647 w 1269"/>
                <a:gd name="T19" fmla="*/ 2147483647 h 1288"/>
                <a:gd name="T20" fmla="*/ 2147483647 w 1269"/>
                <a:gd name="T21" fmla="*/ 2147483647 h 1288"/>
                <a:gd name="T22" fmla="*/ 2147483647 w 1269"/>
                <a:gd name="T23" fmla="*/ 2147483647 h 1288"/>
                <a:gd name="T24" fmla="*/ 2147483647 w 1269"/>
                <a:gd name="T25" fmla="*/ 2147483647 h 1288"/>
                <a:gd name="T26" fmla="*/ 2147483647 w 1269"/>
                <a:gd name="T27" fmla="*/ 2147483647 h 1288"/>
                <a:gd name="T28" fmla="*/ 2147483647 w 1269"/>
                <a:gd name="T29" fmla="*/ 2147483647 h 1288"/>
                <a:gd name="T30" fmla="*/ 2147483647 w 1269"/>
                <a:gd name="T31" fmla="*/ 2147483647 h 1288"/>
                <a:gd name="T32" fmla="*/ 2147483647 w 1269"/>
                <a:gd name="T33" fmla="*/ 2147483647 h 1288"/>
                <a:gd name="T34" fmla="*/ 2147483647 w 1269"/>
                <a:gd name="T35" fmla="*/ 2147483647 h 1288"/>
                <a:gd name="T36" fmla="*/ 2147483647 w 1269"/>
                <a:gd name="T37" fmla="*/ 2147483647 h 1288"/>
                <a:gd name="T38" fmla="*/ 2147483647 w 1269"/>
                <a:gd name="T39" fmla="*/ 2147483647 h 1288"/>
                <a:gd name="T40" fmla="*/ 2147483647 w 1269"/>
                <a:gd name="T41" fmla="*/ 0 h 1288"/>
                <a:gd name="T42" fmla="*/ 2147483647 w 1269"/>
                <a:gd name="T43" fmla="*/ 0 h 1288"/>
                <a:gd name="T44" fmla="*/ 2147483647 w 1269"/>
                <a:gd name="T45" fmla="*/ 2147483647 h 1288"/>
                <a:gd name="T46" fmla="*/ 2147483647 w 1269"/>
                <a:gd name="T47" fmla="*/ 2147483647 h 1288"/>
                <a:gd name="T48" fmla="*/ 2147483647 w 1269"/>
                <a:gd name="T49" fmla="*/ 2147483647 h 1288"/>
                <a:gd name="T50" fmla="*/ 2147483647 w 1269"/>
                <a:gd name="T51" fmla="*/ 2147483647 h 1288"/>
                <a:gd name="T52" fmla="*/ 2147483647 w 1269"/>
                <a:gd name="T53" fmla="*/ 2147483647 h 1288"/>
                <a:gd name="T54" fmla="*/ 2147483647 w 1269"/>
                <a:gd name="T55" fmla="*/ 2147483647 h 1288"/>
                <a:gd name="T56" fmla="*/ 2147483647 w 1269"/>
                <a:gd name="T57" fmla="*/ 2147483647 h 1288"/>
                <a:gd name="T58" fmla="*/ 2147483647 w 1269"/>
                <a:gd name="T59" fmla="*/ 2147483647 h 1288"/>
                <a:gd name="T60" fmla="*/ 2147483647 w 1269"/>
                <a:gd name="T61" fmla="*/ 2147483647 h 1288"/>
                <a:gd name="T62" fmla="*/ 2147483647 w 1269"/>
                <a:gd name="T63" fmla="*/ 2147483647 h 1288"/>
                <a:gd name="T64" fmla="*/ 2147483647 w 1269"/>
                <a:gd name="T65" fmla="*/ 2147483647 h 1288"/>
                <a:gd name="T66" fmla="*/ 2147483647 w 1269"/>
                <a:gd name="T67" fmla="*/ 2147483647 h 1288"/>
                <a:gd name="T68" fmla="*/ 2147483647 w 1269"/>
                <a:gd name="T69" fmla="*/ 2147483647 h 1288"/>
                <a:gd name="T70" fmla="*/ 2147483647 w 1269"/>
                <a:gd name="T71" fmla="*/ 2147483647 h 1288"/>
                <a:gd name="T72" fmla="*/ 2147483647 w 1269"/>
                <a:gd name="T73" fmla="*/ 2147483647 h 1288"/>
                <a:gd name="T74" fmla="*/ 2147483647 w 1269"/>
                <a:gd name="T75" fmla="*/ 2147483647 h 1288"/>
                <a:gd name="T76" fmla="*/ 0 w 1269"/>
                <a:gd name="T77" fmla="*/ 2147483647 h 1288"/>
                <a:gd name="T78" fmla="*/ 2147483647 w 1269"/>
                <a:gd name="T79" fmla="*/ 2147483647 h 1288"/>
                <a:gd name="T80" fmla="*/ 2147483647 w 1269"/>
                <a:gd name="T81" fmla="*/ 2147483647 h 1288"/>
                <a:gd name="T82" fmla="*/ 2147483647 w 1269"/>
                <a:gd name="T83" fmla="*/ 2147483647 h 1288"/>
                <a:gd name="T84" fmla="*/ 2147483647 w 1269"/>
                <a:gd name="T85" fmla="*/ 2147483647 h 1288"/>
                <a:gd name="T86" fmla="*/ 2147483647 w 1269"/>
                <a:gd name="T87" fmla="*/ 2147483647 h 1288"/>
                <a:gd name="T88" fmla="*/ 2147483647 w 1269"/>
                <a:gd name="T89" fmla="*/ 2147483647 h 1288"/>
                <a:gd name="T90" fmla="*/ 2147483647 w 1269"/>
                <a:gd name="T91" fmla="*/ 2147483647 h 12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69"/>
                <a:gd name="T139" fmla="*/ 0 h 1288"/>
                <a:gd name="T140" fmla="*/ 1269 w 1269"/>
                <a:gd name="T141" fmla="*/ 1288 h 12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69" h="1288">
                  <a:moveTo>
                    <a:pt x="828" y="1179"/>
                  </a:moveTo>
                  <a:lnTo>
                    <a:pt x="730" y="1072"/>
                  </a:lnTo>
                  <a:lnTo>
                    <a:pt x="730" y="774"/>
                  </a:lnTo>
                  <a:lnTo>
                    <a:pt x="1269" y="986"/>
                  </a:lnTo>
                  <a:lnTo>
                    <a:pt x="1196" y="752"/>
                  </a:lnTo>
                  <a:lnTo>
                    <a:pt x="730" y="453"/>
                  </a:lnTo>
                  <a:lnTo>
                    <a:pt x="730" y="164"/>
                  </a:lnTo>
                  <a:lnTo>
                    <a:pt x="728" y="131"/>
                  </a:lnTo>
                  <a:lnTo>
                    <a:pt x="721" y="100"/>
                  </a:lnTo>
                  <a:lnTo>
                    <a:pt x="714" y="72"/>
                  </a:lnTo>
                  <a:lnTo>
                    <a:pt x="709" y="60"/>
                  </a:lnTo>
                  <a:lnTo>
                    <a:pt x="704" y="48"/>
                  </a:lnTo>
                  <a:lnTo>
                    <a:pt x="697" y="38"/>
                  </a:lnTo>
                  <a:lnTo>
                    <a:pt x="690" y="28"/>
                  </a:lnTo>
                  <a:lnTo>
                    <a:pt x="684" y="20"/>
                  </a:lnTo>
                  <a:lnTo>
                    <a:pt x="676" y="14"/>
                  </a:lnTo>
                  <a:lnTo>
                    <a:pt x="668" y="8"/>
                  </a:lnTo>
                  <a:lnTo>
                    <a:pt x="659" y="4"/>
                  </a:lnTo>
                  <a:lnTo>
                    <a:pt x="649" y="2"/>
                  </a:lnTo>
                  <a:lnTo>
                    <a:pt x="639" y="0"/>
                  </a:lnTo>
                  <a:lnTo>
                    <a:pt x="629" y="2"/>
                  </a:lnTo>
                  <a:lnTo>
                    <a:pt x="619" y="4"/>
                  </a:lnTo>
                  <a:lnTo>
                    <a:pt x="611" y="10"/>
                  </a:lnTo>
                  <a:lnTo>
                    <a:pt x="601" y="16"/>
                  </a:lnTo>
                  <a:lnTo>
                    <a:pt x="593" y="24"/>
                  </a:lnTo>
                  <a:lnTo>
                    <a:pt x="586" y="34"/>
                  </a:lnTo>
                  <a:lnTo>
                    <a:pt x="579" y="43"/>
                  </a:lnTo>
                  <a:lnTo>
                    <a:pt x="572" y="55"/>
                  </a:lnTo>
                  <a:lnTo>
                    <a:pt x="567" y="67"/>
                  </a:lnTo>
                  <a:lnTo>
                    <a:pt x="563" y="80"/>
                  </a:lnTo>
                  <a:lnTo>
                    <a:pt x="555" y="108"/>
                  </a:lnTo>
                  <a:lnTo>
                    <a:pt x="550" y="136"/>
                  </a:lnTo>
                  <a:lnTo>
                    <a:pt x="548" y="164"/>
                  </a:lnTo>
                  <a:lnTo>
                    <a:pt x="547" y="454"/>
                  </a:lnTo>
                  <a:lnTo>
                    <a:pt x="547" y="448"/>
                  </a:lnTo>
                  <a:lnTo>
                    <a:pt x="73" y="752"/>
                  </a:lnTo>
                  <a:lnTo>
                    <a:pt x="0" y="986"/>
                  </a:lnTo>
                  <a:lnTo>
                    <a:pt x="547" y="772"/>
                  </a:lnTo>
                  <a:lnTo>
                    <a:pt x="546" y="1081"/>
                  </a:lnTo>
                  <a:lnTo>
                    <a:pt x="457" y="1179"/>
                  </a:lnTo>
                  <a:lnTo>
                    <a:pt x="439" y="1288"/>
                  </a:lnTo>
                  <a:lnTo>
                    <a:pt x="643" y="1203"/>
                  </a:lnTo>
                  <a:lnTo>
                    <a:pt x="844" y="1288"/>
                  </a:lnTo>
                  <a:lnTo>
                    <a:pt x="828" y="117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00"/>
            </a:p>
          </p:txBody>
        </p:sp>
        <p:sp>
          <p:nvSpPr>
            <p:cNvPr id="19" name="矩形 18"/>
            <p:cNvSpPr/>
            <p:nvPr/>
          </p:nvSpPr>
          <p:spPr>
            <a:xfrm>
              <a:off x="8572500" y="1776413"/>
              <a:ext cx="2952750" cy="2044700"/>
            </a:xfrm>
            <a:prstGeom prst="rect">
              <a:avLst/>
            </a:prstGeom>
            <a:solidFill>
              <a:srgbClr val="8DC4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prstClr val="white"/>
                </a:solidFill>
              </a:endParaRPr>
            </a:p>
          </p:txBody>
        </p:sp>
        <p:sp>
          <p:nvSpPr>
            <p:cNvPr id="20" name="文本框 28"/>
            <p:cNvSpPr txBox="1">
              <a:spLocks noChangeArrowheads="1"/>
            </p:cNvSpPr>
            <p:nvPr/>
          </p:nvSpPr>
          <p:spPr bwMode="auto">
            <a:xfrm>
              <a:off x="8805863" y="2582261"/>
              <a:ext cx="2484437" cy="71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点击此处更换文本点击此处更换文本点击此处更换文本</a:t>
              </a:r>
              <a:endParaRPr lang="zh-CN" altLang="en-US" sz="1200" dirty="0">
                <a:solidFill>
                  <a:schemeClr val="bg1"/>
                </a:solidFill>
              </a:endParaRPr>
            </a:p>
          </p:txBody>
        </p:sp>
        <p:sp>
          <p:nvSpPr>
            <p:cNvPr id="21" name="文本框 29"/>
            <p:cNvSpPr txBox="1">
              <a:spLocks noChangeArrowheads="1"/>
            </p:cNvSpPr>
            <p:nvPr/>
          </p:nvSpPr>
          <p:spPr bwMode="auto">
            <a:xfrm>
              <a:off x="9440863" y="2124074"/>
              <a:ext cx="1893887" cy="63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1">
                  <a:solidFill>
                    <a:srgbClr val="FFFFFF"/>
                  </a:solidFill>
                  <a:latin typeface="微软雅黑" panose="020B0503020204020204" pitchFamily="34" charset="-122"/>
                  <a:ea typeface="微软雅黑" panose="020B0503020204020204" pitchFamily="34" charset="-122"/>
                </a:rPr>
                <a:t>单击此处添加标题</a:t>
              </a:r>
            </a:p>
          </p:txBody>
        </p:sp>
        <p:pic>
          <p:nvPicPr>
            <p:cNvPr id="22" name="组合 3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1438" y="2078038"/>
              <a:ext cx="4318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矩形 22"/>
            <p:cNvSpPr/>
            <p:nvPr/>
          </p:nvSpPr>
          <p:spPr>
            <a:xfrm>
              <a:off x="8572500" y="3954463"/>
              <a:ext cx="2952750" cy="2044700"/>
            </a:xfrm>
            <a:prstGeom prst="rect">
              <a:avLst/>
            </a:prstGeom>
            <a:solidFill>
              <a:srgbClr val="8DC4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prstClr val="white"/>
                </a:solidFill>
              </a:endParaRPr>
            </a:p>
          </p:txBody>
        </p:sp>
        <p:sp>
          <p:nvSpPr>
            <p:cNvPr id="24" name="文本框 36"/>
            <p:cNvSpPr txBox="1">
              <a:spLocks noChangeArrowheads="1"/>
            </p:cNvSpPr>
            <p:nvPr/>
          </p:nvSpPr>
          <p:spPr bwMode="auto">
            <a:xfrm>
              <a:off x="8805863" y="4760310"/>
              <a:ext cx="2484437" cy="71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点击此处更换文本点击此处更换文本点击此处更换文本</a:t>
              </a:r>
              <a:endParaRPr lang="zh-CN" altLang="en-US" sz="1200" dirty="0">
                <a:solidFill>
                  <a:schemeClr val="bg1"/>
                </a:solidFill>
              </a:endParaRPr>
            </a:p>
          </p:txBody>
        </p:sp>
        <p:sp>
          <p:nvSpPr>
            <p:cNvPr id="25" name="文本框 37"/>
            <p:cNvSpPr txBox="1">
              <a:spLocks noChangeArrowheads="1"/>
            </p:cNvSpPr>
            <p:nvPr/>
          </p:nvSpPr>
          <p:spPr bwMode="auto">
            <a:xfrm>
              <a:off x="9378950" y="4270375"/>
              <a:ext cx="1895475" cy="63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1">
                  <a:solidFill>
                    <a:srgbClr val="FFFFFF"/>
                  </a:solidFill>
                  <a:latin typeface="微软雅黑" panose="020B0503020204020204" pitchFamily="34" charset="-122"/>
                  <a:ea typeface="微软雅黑" panose="020B0503020204020204" pitchFamily="34" charset="-122"/>
                </a:rPr>
                <a:t>单击此处添加标题</a:t>
              </a:r>
            </a:p>
          </p:txBody>
        </p:sp>
        <p:sp>
          <p:nvSpPr>
            <p:cNvPr id="26" name="Freeform 110"/>
            <p:cNvSpPr>
              <a:spLocks noEditPoints="1"/>
            </p:cNvSpPr>
            <p:nvPr/>
          </p:nvSpPr>
          <p:spPr bwMode="auto">
            <a:xfrm>
              <a:off x="9023350" y="4240213"/>
              <a:ext cx="306388" cy="381000"/>
            </a:xfrm>
            <a:custGeom>
              <a:avLst/>
              <a:gdLst>
                <a:gd name="T0" fmla="*/ 2147483647 w 233"/>
                <a:gd name="T1" fmla="*/ 0 h 288"/>
                <a:gd name="T2" fmla="*/ 0 w 233"/>
                <a:gd name="T3" fmla="*/ 2147483647 h 288"/>
                <a:gd name="T4" fmla="*/ 2147483647 w 233"/>
                <a:gd name="T5" fmla="*/ 2147483647 h 288"/>
                <a:gd name="T6" fmla="*/ 2147483647 w 233"/>
                <a:gd name="T7" fmla="*/ 2147483647 h 288"/>
                <a:gd name="T8" fmla="*/ 2147483647 w 233"/>
                <a:gd name="T9" fmla="*/ 2147483647 h 288"/>
                <a:gd name="T10" fmla="*/ 2147483647 w 233"/>
                <a:gd name="T11" fmla="*/ 2147483647 h 288"/>
                <a:gd name="T12" fmla="*/ 2147483647 w 233"/>
                <a:gd name="T13" fmla="*/ 2147483647 h 288"/>
                <a:gd name="T14" fmla="*/ 2147483647 w 233"/>
                <a:gd name="T15" fmla="*/ 2147483647 h 288"/>
                <a:gd name="T16" fmla="*/ 2147483647 w 233"/>
                <a:gd name="T17" fmla="*/ 2147483647 h 288"/>
                <a:gd name="T18" fmla="*/ 2147483647 w 233"/>
                <a:gd name="T19" fmla="*/ 2147483647 h 288"/>
                <a:gd name="T20" fmla="*/ 2147483647 w 233"/>
                <a:gd name="T21" fmla="*/ 2147483647 h 288"/>
                <a:gd name="T22" fmla="*/ 2147483647 w 233"/>
                <a:gd name="T23" fmla="*/ 2147483647 h 288"/>
                <a:gd name="T24" fmla="*/ 2147483647 w 233"/>
                <a:gd name="T25" fmla="*/ 2147483647 h 288"/>
                <a:gd name="T26" fmla="*/ 2147483647 w 233"/>
                <a:gd name="T27" fmla="*/ 2147483647 h 288"/>
                <a:gd name="T28" fmla="*/ 2147483647 w 233"/>
                <a:gd name="T29" fmla="*/ 2147483647 h 288"/>
                <a:gd name="T30" fmla="*/ 2147483647 w 233"/>
                <a:gd name="T31" fmla="*/ 2147483647 h 288"/>
                <a:gd name="T32" fmla="*/ 2147483647 w 233"/>
                <a:gd name="T33" fmla="*/ 2147483647 h 288"/>
                <a:gd name="T34" fmla="*/ 2147483647 w 233"/>
                <a:gd name="T35" fmla="*/ 2147483647 h 288"/>
                <a:gd name="T36" fmla="*/ 2147483647 w 233"/>
                <a:gd name="T37" fmla="*/ 2147483647 h 288"/>
                <a:gd name="T38" fmla="*/ 2147483647 w 233"/>
                <a:gd name="T39" fmla="*/ 2147483647 h 288"/>
                <a:gd name="T40" fmla="*/ 2147483647 w 233"/>
                <a:gd name="T41" fmla="*/ 2147483647 h 288"/>
                <a:gd name="T42" fmla="*/ 2147483647 w 233"/>
                <a:gd name="T43" fmla="*/ 2147483647 h 288"/>
                <a:gd name="T44" fmla="*/ 2147483647 w 233"/>
                <a:gd name="T45" fmla="*/ 2147483647 h 288"/>
                <a:gd name="T46" fmla="*/ 2147483647 w 233"/>
                <a:gd name="T47" fmla="*/ 2147483647 h 288"/>
                <a:gd name="T48" fmla="*/ 2147483647 w 233"/>
                <a:gd name="T49" fmla="*/ 2147483647 h 288"/>
                <a:gd name="T50" fmla="*/ 2147483647 w 233"/>
                <a:gd name="T51" fmla="*/ 2147483647 h 288"/>
                <a:gd name="T52" fmla="*/ 2147483647 w 233"/>
                <a:gd name="T53" fmla="*/ 2147483647 h 288"/>
                <a:gd name="T54" fmla="*/ 2147483647 w 233"/>
                <a:gd name="T55" fmla="*/ 2147483647 h 288"/>
                <a:gd name="T56" fmla="*/ 2147483647 w 233"/>
                <a:gd name="T57" fmla="*/ 2147483647 h 288"/>
                <a:gd name="T58" fmla="*/ 2147483647 w 233"/>
                <a:gd name="T59" fmla="*/ 2147483647 h 288"/>
                <a:gd name="T60" fmla="*/ 2147483647 w 233"/>
                <a:gd name="T61" fmla="*/ 2147483647 h 288"/>
                <a:gd name="T62" fmla="*/ 2147483647 w 233"/>
                <a:gd name="T63" fmla="*/ 2147483647 h 288"/>
                <a:gd name="T64" fmla="*/ 2147483647 w 233"/>
                <a:gd name="T65" fmla="*/ 2147483647 h 288"/>
                <a:gd name="T66" fmla="*/ 2147483647 w 233"/>
                <a:gd name="T67" fmla="*/ 2147483647 h 288"/>
                <a:gd name="T68" fmla="*/ 2147483647 w 233"/>
                <a:gd name="T69" fmla="*/ 2147483647 h 288"/>
                <a:gd name="T70" fmla="*/ 2147483647 w 233"/>
                <a:gd name="T71" fmla="*/ 2147483647 h 288"/>
                <a:gd name="T72" fmla="*/ 2147483647 w 233"/>
                <a:gd name="T73" fmla="*/ 2147483647 h 288"/>
                <a:gd name="T74" fmla="*/ 2147483647 w 233"/>
                <a:gd name="T75" fmla="*/ 2147483647 h 288"/>
                <a:gd name="T76" fmla="*/ 2147483647 w 233"/>
                <a:gd name="T77" fmla="*/ 2147483647 h 288"/>
                <a:gd name="T78" fmla="*/ 2147483647 w 233"/>
                <a:gd name="T79" fmla="*/ 2147483647 h 288"/>
                <a:gd name="T80" fmla="*/ 2147483647 w 233"/>
                <a:gd name="T81" fmla="*/ 2147483647 h 288"/>
                <a:gd name="T82" fmla="*/ 2147483647 w 233"/>
                <a:gd name="T83" fmla="*/ 2147483647 h 288"/>
                <a:gd name="T84" fmla="*/ 2147483647 w 233"/>
                <a:gd name="T85" fmla="*/ 2147483647 h 288"/>
                <a:gd name="T86" fmla="*/ 2147483647 w 233"/>
                <a:gd name="T87" fmla="*/ 2147483647 h 288"/>
                <a:gd name="T88" fmla="*/ 2147483647 w 233"/>
                <a:gd name="T89" fmla="*/ 2147483647 h 288"/>
                <a:gd name="T90" fmla="*/ 2147483647 w 233"/>
                <a:gd name="T91" fmla="*/ 2147483647 h 288"/>
                <a:gd name="T92" fmla="*/ 2147483647 w 233"/>
                <a:gd name="T93" fmla="*/ 2147483647 h 288"/>
                <a:gd name="T94" fmla="*/ 2147483647 w 233"/>
                <a:gd name="T95" fmla="*/ 2147483647 h 2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3"/>
                <a:gd name="T145" fmla="*/ 0 h 288"/>
                <a:gd name="T146" fmla="*/ 233 w 233"/>
                <a:gd name="T147" fmla="*/ 288 h 2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3" h="288">
                  <a:moveTo>
                    <a:pt x="209" y="0"/>
                  </a:moveTo>
                  <a:cubicBezTo>
                    <a:pt x="24" y="0"/>
                    <a:pt x="24" y="0"/>
                    <a:pt x="24" y="0"/>
                  </a:cubicBezTo>
                  <a:cubicBezTo>
                    <a:pt x="11" y="0"/>
                    <a:pt x="0" y="11"/>
                    <a:pt x="0" y="24"/>
                  </a:cubicBezTo>
                  <a:cubicBezTo>
                    <a:pt x="0" y="264"/>
                    <a:pt x="0" y="264"/>
                    <a:pt x="0" y="264"/>
                  </a:cubicBezTo>
                  <a:cubicBezTo>
                    <a:pt x="0" y="277"/>
                    <a:pt x="11" y="288"/>
                    <a:pt x="24" y="288"/>
                  </a:cubicBezTo>
                  <a:cubicBezTo>
                    <a:pt x="209" y="288"/>
                    <a:pt x="209" y="288"/>
                    <a:pt x="209" y="288"/>
                  </a:cubicBezTo>
                  <a:cubicBezTo>
                    <a:pt x="223" y="288"/>
                    <a:pt x="233" y="277"/>
                    <a:pt x="233" y="264"/>
                  </a:cubicBezTo>
                  <a:cubicBezTo>
                    <a:pt x="233" y="24"/>
                    <a:pt x="233" y="24"/>
                    <a:pt x="233" y="24"/>
                  </a:cubicBezTo>
                  <a:cubicBezTo>
                    <a:pt x="233" y="11"/>
                    <a:pt x="223" y="0"/>
                    <a:pt x="209" y="0"/>
                  </a:cubicBezTo>
                  <a:close/>
                  <a:moveTo>
                    <a:pt x="26" y="37"/>
                  </a:moveTo>
                  <a:cubicBezTo>
                    <a:pt x="26" y="31"/>
                    <a:pt x="32" y="26"/>
                    <a:pt x="39" y="26"/>
                  </a:cubicBezTo>
                  <a:cubicBezTo>
                    <a:pt x="194" y="26"/>
                    <a:pt x="194" y="26"/>
                    <a:pt x="194" y="26"/>
                  </a:cubicBezTo>
                  <a:cubicBezTo>
                    <a:pt x="201" y="26"/>
                    <a:pt x="207" y="31"/>
                    <a:pt x="207" y="37"/>
                  </a:cubicBezTo>
                  <a:cubicBezTo>
                    <a:pt x="207" y="82"/>
                    <a:pt x="207" y="82"/>
                    <a:pt x="207" y="82"/>
                  </a:cubicBezTo>
                  <a:cubicBezTo>
                    <a:pt x="207" y="88"/>
                    <a:pt x="201" y="93"/>
                    <a:pt x="194" y="93"/>
                  </a:cubicBezTo>
                  <a:cubicBezTo>
                    <a:pt x="39" y="93"/>
                    <a:pt x="39" y="93"/>
                    <a:pt x="39" y="93"/>
                  </a:cubicBezTo>
                  <a:cubicBezTo>
                    <a:pt x="32" y="93"/>
                    <a:pt x="26" y="88"/>
                    <a:pt x="26" y="82"/>
                  </a:cubicBezTo>
                  <a:lnTo>
                    <a:pt x="26" y="37"/>
                  </a:lnTo>
                  <a:close/>
                  <a:moveTo>
                    <a:pt x="47" y="257"/>
                  </a:moveTo>
                  <a:cubicBezTo>
                    <a:pt x="37" y="257"/>
                    <a:pt x="37" y="257"/>
                    <a:pt x="37" y="257"/>
                  </a:cubicBezTo>
                  <a:cubicBezTo>
                    <a:pt x="31" y="257"/>
                    <a:pt x="26" y="251"/>
                    <a:pt x="26" y="243"/>
                  </a:cubicBezTo>
                  <a:cubicBezTo>
                    <a:pt x="26" y="235"/>
                    <a:pt x="31" y="229"/>
                    <a:pt x="37" y="229"/>
                  </a:cubicBezTo>
                  <a:cubicBezTo>
                    <a:pt x="47" y="229"/>
                    <a:pt x="47" y="229"/>
                    <a:pt x="47" y="229"/>
                  </a:cubicBezTo>
                  <a:cubicBezTo>
                    <a:pt x="53" y="229"/>
                    <a:pt x="58" y="235"/>
                    <a:pt x="58" y="243"/>
                  </a:cubicBezTo>
                  <a:cubicBezTo>
                    <a:pt x="58" y="251"/>
                    <a:pt x="53" y="257"/>
                    <a:pt x="47" y="257"/>
                  </a:cubicBezTo>
                  <a:close/>
                  <a:moveTo>
                    <a:pt x="47" y="204"/>
                  </a:moveTo>
                  <a:cubicBezTo>
                    <a:pt x="37" y="204"/>
                    <a:pt x="37" y="204"/>
                    <a:pt x="37" y="204"/>
                  </a:cubicBezTo>
                  <a:cubicBezTo>
                    <a:pt x="31" y="204"/>
                    <a:pt x="26" y="198"/>
                    <a:pt x="26" y="190"/>
                  </a:cubicBezTo>
                  <a:cubicBezTo>
                    <a:pt x="26" y="182"/>
                    <a:pt x="31" y="175"/>
                    <a:pt x="37" y="175"/>
                  </a:cubicBezTo>
                  <a:cubicBezTo>
                    <a:pt x="47" y="175"/>
                    <a:pt x="47" y="175"/>
                    <a:pt x="47" y="175"/>
                  </a:cubicBezTo>
                  <a:cubicBezTo>
                    <a:pt x="53" y="175"/>
                    <a:pt x="58" y="182"/>
                    <a:pt x="58" y="190"/>
                  </a:cubicBezTo>
                  <a:cubicBezTo>
                    <a:pt x="58" y="198"/>
                    <a:pt x="53" y="204"/>
                    <a:pt x="47" y="204"/>
                  </a:cubicBezTo>
                  <a:close/>
                  <a:moveTo>
                    <a:pt x="47" y="151"/>
                  </a:moveTo>
                  <a:cubicBezTo>
                    <a:pt x="37" y="151"/>
                    <a:pt x="37" y="151"/>
                    <a:pt x="37" y="151"/>
                  </a:cubicBezTo>
                  <a:cubicBezTo>
                    <a:pt x="31" y="151"/>
                    <a:pt x="26" y="145"/>
                    <a:pt x="26" y="137"/>
                  </a:cubicBezTo>
                  <a:cubicBezTo>
                    <a:pt x="26" y="129"/>
                    <a:pt x="31" y="122"/>
                    <a:pt x="37" y="122"/>
                  </a:cubicBezTo>
                  <a:cubicBezTo>
                    <a:pt x="47" y="122"/>
                    <a:pt x="47" y="122"/>
                    <a:pt x="47" y="122"/>
                  </a:cubicBezTo>
                  <a:cubicBezTo>
                    <a:pt x="53" y="122"/>
                    <a:pt x="58" y="129"/>
                    <a:pt x="58" y="137"/>
                  </a:cubicBezTo>
                  <a:cubicBezTo>
                    <a:pt x="58" y="145"/>
                    <a:pt x="53" y="151"/>
                    <a:pt x="47" y="151"/>
                  </a:cubicBezTo>
                  <a:close/>
                  <a:moveTo>
                    <a:pt x="96" y="257"/>
                  </a:moveTo>
                  <a:cubicBezTo>
                    <a:pt x="86" y="257"/>
                    <a:pt x="86" y="257"/>
                    <a:pt x="86" y="257"/>
                  </a:cubicBezTo>
                  <a:cubicBezTo>
                    <a:pt x="80" y="257"/>
                    <a:pt x="75" y="251"/>
                    <a:pt x="75" y="243"/>
                  </a:cubicBezTo>
                  <a:cubicBezTo>
                    <a:pt x="75" y="235"/>
                    <a:pt x="80" y="229"/>
                    <a:pt x="86" y="229"/>
                  </a:cubicBezTo>
                  <a:cubicBezTo>
                    <a:pt x="96" y="229"/>
                    <a:pt x="96" y="229"/>
                    <a:pt x="96" y="229"/>
                  </a:cubicBezTo>
                  <a:cubicBezTo>
                    <a:pt x="102" y="229"/>
                    <a:pt x="107" y="235"/>
                    <a:pt x="107" y="243"/>
                  </a:cubicBezTo>
                  <a:cubicBezTo>
                    <a:pt x="107" y="251"/>
                    <a:pt x="102" y="257"/>
                    <a:pt x="96" y="257"/>
                  </a:cubicBezTo>
                  <a:close/>
                  <a:moveTo>
                    <a:pt x="96" y="204"/>
                  </a:moveTo>
                  <a:cubicBezTo>
                    <a:pt x="86" y="204"/>
                    <a:pt x="86" y="204"/>
                    <a:pt x="86" y="204"/>
                  </a:cubicBezTo>
                  <a:cubicBezTo>
                    <a:pt x="80" y="204"/>
                    <a:pt x="75" y="198"/>
                    <a:pt x="75" y="190"/>
                  </a:cubicBezTo>
                  <a:cubicBezTo>
                    <a:pt x="75" y="182"/>
                    <a:pt x="80" y="175"/>
                    <a:pt x="86" y="175"/>
                  </a:cubicBezTo>
                  <a:cubicBezTo>
                    <a:pt x="96" y="175"/>
                    <a:pt x="96" y="175"/>
                    <a:pt x="96" y="175"/>
                  </a:cubicBezTo>
                  <a:cubicBezTo>
                    <a:pt x="102" y="175"/>
                    <a:pt x="107" y="182"/>
                    <a:pt x="107" y="190"/>
                  </a:cubicBezTo>
                  <a:cubicBezTo>
                    <a:pt x="107" y="198"/>
                    <a:pt x="102" y="204"/>
                    <a:pt x="96" y="204"/>
                  </a:cubicBezTo>
                  <a:close/>
                  <a:moveTo>
                    <a:pt x="96" y="151"/>
                  </a:moveTo>
                  <a:cubicBezTo>
                    <a:pt x="86" y="151"/>
                    <a:pt x="86" y="151"/>
                    <a:pt x="86" y="151"/>
                  </a:cubicBezTo>
                  <a:cubicBezTo>
                    <a:pt x="80" y="151"/>
                    <a:pt x="75" y="145"/>
                    <a:pt x="75" y="137"/>
                  </a:cubicBezTo>
                  <a:cubicBezTo>
                    <a:pt x="75" y="129"/>
                    <a:pt x="80" y="122"/>
                    <a:pt x="86" y="122"/>
                  </a:cubicBezTo>
                  <a:cubicBezTo>
                    <a:pt x="96" y="122"/>
                    <a:pt x="96" y="122"/>
                    <a:pt x="96" y="122"/>
                  </a:cubicBezTo>
                  <a:cubicBezTo>
                    <a:pt x="102" y="122"/>
                    <a:pt x="107" y="129"/>
                    <a:pt x="107" y="137"/>
                  </a:cubicBezTo>
                  <a:cubicBezTo>
                    <a:pt x="107" y="145"/>
                    <a:pt x="102" y="151"/>
                    <a:pt x="96" y="151"/>
                  </a:cubicBezTo>
                  <a:close/>
                  <a:moveTo>
                    <a:pt x="145" y="257"/>
                  </a:moveTo>
                  <a:cubicBezTo>
                    <a:pt x="135" y="257"/>
                    <a:pt x="135" y="257"/>
                    <a:pt x="135" y="257"/>
                  </a:cubicBezTo>
                  <a:cubicBezTo>
                    <a:pt x="129" y="257"/>
                    <a:pt x="123" y="251"/>
                    <a:pt x="123" y="243"/>
                  </a:cubicBezTo>
                  <a:cubicBezTo>
                    <a:pt x="123" y="235"/>
                    <a:pt x="129" y="229"/>
                    <a:pt x="135" y="229"/>
                  </a:cubicBezTo>
                  <a:cubicBezTo>
                    <a:pt x="145" y="229"/>
                    <a:pt x="145" y="229"/>
                    <a:pt x="145" y="229"/>
                  </a:cubicBezTo>
                  <a:cubicBezTo>
                    <a:pt x="151" y="229"/>
                    <a:pt x="156" y="235"/>
                    <a:pt x="156" y="243"/>
                  </a:cubicBezTo>
                  <a:cubicBezTo>
                    <a:pt x="156" y="251"/>
                    <a:pt x="151" y="257"/>
                    <a:pt x="145" y="257"/>
                  </a:cubicBezTo>
                  <a:close/>
                  <a:moveTo>
                    <a:pt x="145" y="204"/>
                  </a:moveTo>
                  <a:cubicBezTo>
                    <a:pt x="135" y="204"/>
                    <a:pt x="135" y="204"/>
                    <a:pt x="135" y="204"/>
                  </a:cubicBezTo>
                  <a:cubicBezTo>
                    <a:pt x="129" y="204"/>
                    <a:pt x="123" y="198"/>
                    <a:pt x="123" y="190"/>
                  </a:cubicBezTo>
                  <a:cubicBezTo>
                    <a:pt x="123" y="182"/>
                    <a:pt x="129" y="175"/>
                    <a:pt x="135" y="175"/>
                  </a:cubicBezTo>
                  <a:cubicBezTo>
                    <a:pt x="145" y="175"/>
                    <a:pt x="145" y="175"/>
                    <a:pt x="145" y="175"/>
                  </a:cubicBezTo>
                  <a:cubicBezTo>
                    <a:pt x="151" y="175"/>
                    <a:pt x="156" y="182"/>
                    <a:pt x="156" y="190"/>
                  </a:cubicBezTo>
                  <a:cubicBezTo>
                    <a:pt x="156" y="198"/>
                    <a:pt x="151" y="204"/>
                    <a:pt x="145" y="204"/>
                  </a:cubicBezTo>
                  <a:close/>
                  <a:moveTo>
                    <a:pt x="145" y="151"/>
                  </a:moveTo>
                  <a:cubicBezTo>
                    <a:pt x="135" y="151"/>
                    <a:pt x="135" y="151"/>
                    <a:pt x="135" y="151"/>
                  </a:cubicBezTo>
                  <a:cubicBezTo>
                    <a:pt x="129" y="151"/>
                    <a:pt x="123" y="145"/>
                    <a:pt x="123" y="137"/>
                  </a:cubicBezTo>
                  <a:cubicBezTo>
                    <a:pt x="123" y="129"/>
                    <a:pt x="129" y="122"/>
                    <a:pt x="135" y="122"/>
                  </a:cubicBezTo>
                  <a:cubicBezTo>
                    <a:pt x="145" y="122"/>
                    <a:pt x="145" y="122"/>
                    <a:pt x="145" y="122"/>
                  </a:cubicBezTo>
                  <a:cubicBezTo>
                    <a:pt x="151" y="122"/>
                    <a:pt x="156" y="129"/>
                    <a:pt x="156" y="137"/>
                  </a:cubicBezTo>
                  <a:cubicBezTo>
                    <a:pt x="156" y="145"/>
                    <a:pt x="151" y="151"/>
                    <a:pt x="145" y="151"/>
                  </a:cubicBezTo>
                  <a:close/>
                  <a:moveTo>
                    <a:pt x="207" y="247"/>
                  </a:moveTo>
                  <a:cubicBezTo>
                    <a:pt x="207" y="253"/>
                    <a:pt x="200" y="257"/>
                    <a:pt x="197" y="257"/>
                  </a:cubicBezTo>
                  <a:cubicBezTo>
                    <a:pt x="185" y="257"/>
                    <a:pt x="185" y="257"/>
                    <a:pt x="185" y="257"/>
                  </a:cubicBezTo>
                  <a:cubicBezTo>
                    <a:pt x="182" y="257"/>
                    <a:pt x="175" y="253"/>
                    <a:pt x="175" y="247"/>
                  </a:cubicBezTo>
                  <a:cubicBezTo>
                    <a:pt x="175" y="185"/>
                    <a:pt x="175" y="185"/>
                    <a:pt x="175" y="185"/>
                  </a:cubicBezTo>
                  <a:cubicBezTo>
                    <a:pt x="175" y="180"/>
                    <a:pt x="182" y="175"/>
                    <a:pt x="185" y="175"/>
                  </a:cubicBezTo>
                  <a:cubicBezTo>
                    <a:pt x="197" y="175"/>
                    <a:pt x="197" y="175"/>
                    <a:pt x="197" y="175"/>
                  </a:cubicBezTo>
                  <a:cubicBezTo>
                    <a:pt x="200" y="175"/>
                    <a:pt x="207" y="180"/>
                    <a:pt x="207" y="185"/>
                  </a:cubicBezTo>
                  <a:lnTo>
                    <a:pt x="207" y="247"/>
                  </a:lnTo>
                  <a:close/>
                  <a:moveTo>
                    <a:pt x="196" y="151"/>
                  </a:moveTo>
                  <a:cubicBezTo>
                    <a:pt x="186" y="151"/>
                    <a:pt x="186" y="151"/>
                    <a:pt x="186" y="151"/>
                  </a:cubicBezTo>
                  <a:cubicBezTo>
                    <a:pt x="180" y="151"/>
                    <a:pt x="175" y="145"/>
                    <a:pt x="175" y="137"/>
                  </a:cubicBezTo>
                  <a:cubicBezTo>
                    <a:pt x="175" y="129"/>
                    <a:pt x="180" y="123"/>
                    <a:pt x="186" y="123"/>
                  </a:cubicBezTo>
                  <a:cubicBezTo>
                    <a:pt x="196" y="123"/>
                    <a:pt x="196" y="123"/>
                    <a:pt x="196" y="123"/>
                  </a:cubicBezTo>
                  <a:cubicBezTo>
                    <a:pt x="202" y="123"/>
                    <a:pt x="207" y="129"/>
                    <a:pt x="207" y="137"/>
                  </a:cubicBezTo>
                  <a:cubicBezTo>
                    <a:pt x="207" y="145"/>
                    <a:pt x="202" y="151"/>
                    <a:pt x="196" y="15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00"/>
            </a:p>
          </p:txBody>
        </p:sp>
      </p:grpSp>
      <p:sp>
        <p:nvSpPr>
          <p:cNvPr id="27" name="矩形 39"/>
          <p:cNvSpPr>
            <a:spLocks noChangeArrowheads="1"/>
          </p:cNvSpPr>
          <p:nvPr/>
        </p:nvSpPr>
        <p:spPr bwMode="auto">
          <a:xfrm>
            <a:off x="7199480" y="2303064"/>
            <a:ext cx="37226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点击此处更换文本点击此处更换文本点击此处更换文本</a:t>
            </a:r>
            <a:endParaRPr lang="zh-CN" altLang="en-US" sz="1400" dirty="0">
              <a:solidFill>
                <a:schemeClr val="bg1">
                  <a:lumMod val="50000"/>
                </a:schemeClr>
              </a:solidFill>
            </a:endParaRPr>
          </a:p>
        </p:txBody>
      </p:sp>
      <p:sp>
        <p:nvSpPr>
          <p:cNvPr id="28" name="矩形 40"/>
          <p:cNvSpPr>
            <a:spLocks noChangeArrowheads="1"/>
          </p:cNvSpPr>
          <p:nvPr/>
        </p:nvSpPr>
        <p:spPr bwMode="auto">
          <a:xfrm>
            <a:off x="7199480" y="3282778"/>
            <a:ext cx="37226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50000"/>
              </a:lnSpc>
            </a:pPr>
            <a:r>
              <a:rPr lang="zh-CN" altLang="en-US" sz="14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点击此处更换文本点击此处更换文本点击此处更换文本</a:t>
            </a:r>
            <a:endParaRPr lang="zh-CN" altLang="en-US" sz="1400" dirty="0">
              <a:solidFill>
                <a:srgbClr val="FFFFFF">
                  <a:lumMod val="50000"/>
                </a:srgbClr>
              </a:solidFill>
              <a:latin typeface="Calibri" panose="020F0502020204030204"/>
            </a:endParaRPr>
          </a:p>
        </p:txBody>
      </p:sp>
      <p:sp>
        <p:nvSpPr>
          <p:cNvPr id="29" name="矩形 47"/>
          <p:cNvSpPr>
            <a:spLocks noChangeArrowheads="1"/>
          </p:cNvSpPr>
          <p:nvPr/>
        </p:nvSpPr>
        <p:spPr bwMode="auto">
          <a:xfrm>
            <a:off x="7199480" y="5305931"/>
            <a:ext cx="37226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50000"/>
              </a:lnSpc>
            </a:pPr>
            <a:r>
              <a:rPr lang="zh-CN" altLang="en-US" sz="14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点击此处更换文本点击此处更换文本点击此处更换文本</a:t>
            </a:r>
            <a:endParaRPr lang="zh-CN" altLang="en-US" sz="1400" dirty="0">
              <a:solidFill>
                <a:srgbClr val="FFFFFF">
                  <a:lumMod val="50000"/>
                </a:srgbClr>
              </a:solidFill>
              <a:latin typeface="Calibri" panose="020F0502020204030204"/>
            </a:endParaRPr>
          </a:p>
        </p:txBody>
      </p:sp>
      <p:sp>
        <p:nvSpPr>
          <p:cNvPr id="30" name="矩形 40"/>
          <p:cNvSpPr>
            <a:spLocks noChangeArrowheads="1"/>
          </p:cNvSpPr>
          <p:nvPr/>
        </p:nvSpPr>
        <p:spPr bwMode="auto">
          <a:xfrm>
            <a:off x="7162524" y="4265170"/>
            <a:ext cx="37226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50000"/>
              </a:lnSpc>
            </a:pPr>
            <a:r>
              <a:rPr lang="zh-CN" altLang="en-US" sz="14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点击此处更换文本点击此处更换文本点击此处更换文本</a:t>
            </a:r>
            <a:endParaRPr lang="zh-CN" altLang="en-US" sz="1400" dirty="0">
              <a:solidFill>
                <a:srgbClr val="FFFFFF">
                  <a:lumMod val="50000"/>
                </a:srgbClr>
              </a:solidFill>
              <a:latin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250"/>
                                        <p:tgtEl>
                                          <p:spTgt spid="27"/>
                                        </p:tgtEl>
                                      </p:cBhvr>
                                    </p:animEffect>
                                    <p:anim calcmode="lin" valueType="num">
                                      <p:cBhvr>
                                        <p:cTn id="18" dur="250" fill="hold"/>
                                        <p:tgtEl>
                                          <p:spTgt spid="27"/>
                                        </p:tgtEl>
                                        <p:attrNameLst>
                                          <p:attrName>ppt_x</p:attrName>
                                        </p:attrNameLst>
                                      </p:cBhvr>
                                      <p:tavLst>
                                        <p:tav tm="0">
                                          <p:val>
                                            <p:strVal val="#ppt_x"/>
                                          </p:val>
                                        </p:tav>
                                        <p:tav tm="100000">
                                          <p:val>
                                            <p:strVal val="#ppt_x"/>
                                          </p:val>
                                        </p:tav>
                                      </p:tavLst>
                                    </p:anim>
                                    <p:anim calcmode="lin" valueType="num">
                                      <p:cBhvr>
                                        <p:cTn id="19" dur="250" fill="hold"/>
                                        <p:tgtEl>
                                          <p:spTgt spid="27"/>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250"/>
                                        <p:tgtEl>
                                          <p:spTgt spid="28"/>
                                        </p:tgtEl>
                                      </p:cBhvr>
                                    </p:animEffect>
                                    <p:anim calcmode="lin" valueType="num">
                                      <p:cBhvr>
                                        <p:cTn id="24" dur="250" fill="hold"/>
                                        <p:tgtEl>
                                          <p:spTgt spid="28"/>
                                        </p:tgtEl>
                                        <p:attrNameLst>
                                          <p:attrName>ppt_x</p:attrName>
                                        </p:attrNameLst>
                                      </p:cBhvr>
                                      <p:tavLst>
                                        <p:tav tm="0">
                                          <p:val>
                                            <p:strVal val="#ppt_x"/>
                                          </p:val>
                                        </p:tav>
                                        <p:tav tm="100000">
                                          <p:val>
                                            <p:strVal val="#ppt_x"/>
                                          </p:val>
                                        </p:tav>
                                      </p:tavLst>
                                    </p:anim>
                                    <p:anim calcmode="lin" valueType="num">
                                      <p:cBhvr>
                                        <p:cTn id="25" dur="25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250"/>
                                        <p:tgtEl>
                                          <p:spTgt spid="29"/>
                                        </p:tgtEl>
                                      </p:cBhvr>
                                    </p:animEffect>
                                    <p:anim calcmode="lin" valueType="num">
                                      <p:cBhvr>
                                        <p:cTn id="30" dur="250" fill="hold"/>
                                        <p:tgtEl>
                                          <p:spTgt spid="29"/>
                                        </p:tgtEl>
                                        <p:attrNameLst>
                                          <p:attrName>ppt_x</p:attrName>
                                        </p:attrNameLst>
                                      </p:cBhvr>
                                      <p:tavLst>
                                        <p:tav tm="0">
                                          <p:val>
                                            <p:strVal val="#ppt_x"/>
                                          </p:val>
                                        </p:tav>
                                        <p:tav tm="100000">
                                          <p:val>
                                            <p:strVal val="#ppt_x"/>
                                          </p:val>
                                        </p:tav>
                                      </p:tavLst>
                                    </p:anim>
                                    <p:anim calcmode="lin" valueType="num">
                                      <p:cBhvr>
                                        <p:cTn id="31" dur="250" fill="hold"/>
                                        <p:tgtEl>
                                          <p:spTgt spid="2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250"/>
                                        <p:tgtEl>
                                          <p:spTgt spid="30"/>
                                        </p:tgtEl>
                                      </p:cBhvr>
                                    </p:animEffect>
                                    <p:anim calcmode="lin" valueType="num">
                                      <p:cBhvr>
                                        <p:cTn id="36" dur="250" fill="hold"/>
                                        <p:tgtEl>
                                          <p:spTgt spid="30"/>
                                        </p:tgtEl>
                                        <p:attrNameLst>
                                          <p:attrName>ppt_x</p:attrName>
                                        </p:attrNameLst>
                                      </p:cBhvr>
                                      <p:tavLst>
                                        <p:tav tm="0">
                                          <p:val>
                                            <p:strVal val="#ppt_x"/>
                                          </p:val>
                                        </p:tav>
                                        <p:tav tm="100000">
                                          <p:val>
                                            <p:strVal val="#ppt_x"/>
                                          </p:val>
                                        </p:tav>
                                      </p:tavLst>
                                    </p:anim>
                                    <p:anim calcmode="lin" valueType="num">
                                      <p:cBhvr>
                                        <p:cTn id="37" dur="25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78013"/>
            <a:ext cx="12190413" cy="807140"/>
            <a:chOff x="0" y="569173"/>
            <a:chExt cx="12190413" cy="807140"/>
          </a:xfrm>
        </p:grpSpPr>
        <p:sp>
          <p:nvSpPr>
            <p:cNvPr id="11" name="矩形 10"/>
            <p:cNvSpPr/>
            <p:nvPr/>
          </p:nvSpPr>
          <p:spPr>
            <a:xfrm flipV="1">
              <a:off x="0" y="1330594"/>
              <a:ext cx="12190413" cy="45719"/>
            </a:xfrm>
            <a:prstGeom prst="rect">
              <a:avLst/>
            </a:prstGeom>
            <a:solidFill>
              <a:srgbClr val="8DC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5476" y="56917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8DC48A"/>
                  </a:solidFill>
                  <a:latin typeface="微软雅黑" panose="020B0503020204020204" pitchFamily="34" charset="-122"/>
                  <a:ea typeface="微软雅黑" panose="020B0503020204020204" pitchFamily="34" charset="-122"/>
                  <a:sym typeface="Arial" panose="020B0604020202020204" pitchFamily="34" charset="0"/>
                </a:rPr>
                <a:t>教学成果展示</a:t>
              </a:r>
            </a:p>
          </p:txBody>
        </p:sp>
        <p:sp>
          <p:nvSpPr>
            <p:cNvPr id="13" name="TextBox 8"/>
            <p:cNvSpPr txBox="1">
              <a:spLocks noChangeArrowheads="1"/>
            </p:cNvSpPr>
            <p:nvPr/>
          </p:nvSpPr>
          <p:spPr bwMode="auto">
            <a:xfrm>
              <a:off x="4450963" y="1054490"/>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6" name="组合 5"/>
          <p:cNvGrpSpPr/>
          <p:nvPr/>
        </p:nvGrpSpPr>
        <p:grpSpPr>
          <a:xfrm>
            <a:off x="4474135" y="2195847"/>
            <a:ext cx="3260564" cy="3806966"/>
            <a:chOff x="5641148" y="2932468"/>
            <a:chExt cx="1916340" cy="2237478"/>
          </a:xfrm>
        </p:grpSpPr>
        <p:grpSp>
          <p:nvGrpSpPr>
            <p:cNvPr id="7" name="Group 49"/>
            <p:cNvGrpSpPr/>
            <p:nvPr/>
          </p:nvGrpSpPr>
          <p:grpSpPr>
            <a:xfrm>
              <a:off x="5641148" y="2935645"/>
              <a:ext cx="928798" cy="1141765"/>
              <a:chOff x="3606801" y="1795463"/>
              <a:chExt cx="928688" cy="1141413"/>
            </a:xfrm>
          </p:grpSpPr>
          <p:sp>
            <p:nvSpPr>
              <p:cNvPr id="21" name="Freeform 8"/>
              <p:cNvSpPr/>
              <p:nvPr/>
            </p:nvSpPr>
            <p:spPr bwMode="auto">
              <a:xfrm>
                <a:off x="3606801" y="1795463"/>
                <a:ext cx="928688" cy="1141413"/>
              </a:xfrm>
              <a:custGeom>
                <a:avLst/>
                <a:gdLst/>
                <a:ahLst/>
                <a:cxnLst>
                  <a:cxn ang="0">
                    <a:pos x="3" y="110"/>
                  </a:cxn>
                  <a:cxn ang="0">
                    <a:pos x="247" y="0"/>
                  </a:cxn>
                  <a:cxn ang="0">
                    <a:pos x="247" y="303"/>
                  </a:cxn>
                  <a:cxn ang="0">
                    <a:pos x="21" y="303"/>
                  </a:cxn>
                  <a:cxn ang="0">
                    <a:pos x="3" y="110"/>
                  </a:cxn>
                </a:cxnLst>
                <a:rect l="0" t="0" r="r" b="b"/>
                <a:pathLst>
                  <a:path w="247" h="303">
                    <a:moveTo>
                      <a:pt x="3" y="110"/>
                    </a:moveTo>
                    <a:cubicBezTo>
                      <a:pt x="103" y="89"/>
                      <a:pt x="184" y="52"/>
                      <a:pt x="247" y="0"/>
                    </a:cubicBezTo>
                    <a:cubicBezTo>
                      <a:pt x="247" y="303"/>
                      <a:pt x="247" y="303"/>
                      <a:pt x="247" y="303"/>
                    </a:cubicBezTo>
                    <a:cubicBezTo>
                      <a:pt x="21" y="303"/>
                      <a:pt x="21" y="303"/>
                      <a:pt x="21" y="303"/>
                    </a:cubicBezTo>
                    <a:cubicBezTo>
                      <a:pt x="5" y="245"/>
                      <a:pt x="0" y="180"/>
                      <a:pt x="3" y="110"/>
                    </a:cubicBezTo>
                    <a:close/>
                  </a:path>
                </a:pathLst>
              </a:custGeom>
              <a:solidFill>
                <a:srgbClr val="8DC48A"/>
              </a:solidFill>
              <a:ln w="9525">
                <a:noFill/>
                <a:round/>
              </a:ln>
            </p:spPr>
            <p:txBody>
              <a:bodyPr vert="horz" wrap="square" lIns="128580" tIns="64290" rIns="128580" bIns="64290" numCol="1" anchor="t" anchorCtr="0" compatLnSpc="1"/>
              <a:lstStyle/>
              <a:p>
                <a:pPr>
                  <a:lnSpc>
                    <a:spcPct val="120000"/>
                  </a:lnSpc>
                </a:pPr>
                <a:endParaRPr lang="en-US" sz="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9"/>
              <p:cNvSpPr>
                <a:spLocks noEditPoints="1"/>
              </p:cNvSpPr>
              <p:nvPr/>
            </p:nvSpPr>
            <p:spPr bwMode="auto">
              <a:xfrm>
                <a:off x="3962400" y="2350968"/>
                <a:ext cx="275623" cy="307615"/>
              </a:xfrm>
              <a:custGeom>
                <a:avLst/>
                <a:gdLst/>
                <a:ahLst/>
                <a:cxnLst>
                  <a:cxn ang="0">
                    <a:pos x="374" y="158"/>
                  </a:cxn>
                  <a:cxn ang="0">
                    <a:pos x="352" y="158"/>
                  </a:cxn>
                  <a:cxn ang="0">
                    <a:pos x="209" y="0"/>
                  </a:cxn>
                  <a:cxn ang="0">
                    <a:pos x="67" y="158"/>
                  </a:cxn>
                  <a:cxn ang="0">
                    <a:pos x="44" y="158"/>
                  </a:cxn>
                  <a:cxn ang="0">
                    <a:pos x="0" y="203"/>
                  </a:cxn>
                  <a:cxn ang="0">
                    <a:pos x="0" y="414"/>
                  </a:cxn>
                  <a:cxn ang="0">
                    <a:pos x="44" y="478"/>
                  </a:cxn>
                  <a:cxn ang="0">
                    <a:pos x="374" y="478"/>
                  </a:cxn>
                  <a:cxn ang="0">
                    <a:pos x="428" y="414"/>
                  </a:cxn>
                  <a:cxn ang="0">
                    <a:pos x="428" y="203"/>
                  </a:cxn>
                  <a:cxn ang="0">
                    <a:pos x="374" y="158"/>
                  </a:cxn>
                  <a:cxn ang="0">
                    <a:pos x="247" y="414"/>
                  </a:cxn>
                  <a:cxn ang="0">
                    <a:pos x="172" y="414"/>
                  </a:cxn>
                  <a:cxn ang="0">
                    <a:pos x="186" y="309"/>
                  </a:cxn>
                  <a:cxn ang="0">
                    <a:pos x="161" y="265"/>
                  </a:cxn>
                  <a:cxn ang="0">
                    <a:pos x="210" y="216"/>
                  </a:cxn>
                  <a:cxn ang="0">
                    <a:pos x="258" y="264"/>
                  </a:cxn>
                  <a:cxn ang="0">
                    <a:pos x="232" y="310"/>
                  </a:cxn>
                  <a:cxn ang="0">
                    <a:pos x="247" y="414"/>
                  </a:cxn>
                  <a:cxn ang="0">
                    <a:pos x="112" y="158"/>
                  </a:cxn>
                  <a:cxn ang="0">
                    <a:pos x="209" y="45"/>
                  </a:cxn>
                  <a:cxn ang="0">
                    <a:pos x="307" y="158"/>
                  </a:cxn>
                  <a:cxn ang="0">
                    <a:pos x="112" y="158"/>
                  </a:cxn>
                </a:cxnLst>
                <a:rect l="0" t="0" r="r" b="b"/>
                <a:pathLst>
                  <a:path w="428" h="478">
                    <a:moveTo>
                      <a:pt x="374" y="158"/>
                    </a:moveTo>
                    <a:cubicBezTo>
                      <a:pt x="352" y="158"/>
                      <a:pt x="352" y="158"/>
                      <a:pt x="352" y="158"/>
                    </a:cubicBezTo>
                    <a:cubicBezTo>
                      <a:pt x="352" y="58"/>
                      <a:pt x="292" y="0"/>
                      <a:pt x="209" y="0"/>
                    </a:cubicBezTo>
                    <a:cubicBezTo>
                      <a:pt x="127" y="0"/>
                      <a:pt x="67" y="58"/>
                      <a:pt x="67" y="158"/>
                    </a:cubicBezTo>
                    <a:cubicBezTo>
                      <a:pt x="44" y="158"/>
                      <a:pt x="44" y="158"/>
                      <a:pt x="44" y="158"/>
                    </a:cubicBezTo>
                    <a:cubicBezTo>
                      <a:pt x="11" y="158"/>
                      <a:pt x="0" y="170"/>
                      <a:pt x="0" y="203"/>
                    </a:cubicBezTo>
                    <a:cubicBezTo>
                      <a:pt x="0" y="414"/>
                      <a:pt x="0" y="414"/>
                      <a:pt x="0" y="414"/>
                    </a:cubicBezTo>
                    <a:cubicBezTo>
                      <a:pt x="0" y="447"/>
                      <a:pt x="11" y="478"/>
                      <a:pt x="44" y="478"/>
                    </a:cubicBezTo>
                    <a:cubicBezTo>
                      <a:pt x="374" y="478"/>
                      <a:pt x="374" y="478"/>
                      <a:pt x="374" y="478"/>
                    </a:cubicBezTo>
                    <a:cubicBezTo>
                      <a:pt x="407" y="478"/>
                      <a:pt x="428" y="447"/>
                      <a:pt x="428" y="414"/>
                    </a:cubicBezTo>
                    <a:cubicBezTo>
                      <a:pt x="428" y="203"/>
                      <a:pt x="428" y="203"/>
                      <a:pt x="428" y="203"/>
                    </a:cubicBezTo>
                    <a:cubicBezTo>
                      <a:pt x="428" y="170"/>
                      <a:pt x="407" y="158"/>
                      <a:pt x="374" y="158"/>
                    </a:cubicBezTo>
                    <a:moveTo>
                      <a:pt x="247" y="414"/>
                    </a:moveTo>
                    <a:cubicBezTo>
                      <a:pt x="172" y="414"/>
                      <a:pt x="172" y="414"/>
                      <a:pt x="172" y="414"/>
                    </a:cubicBezTo>
                    <a:cubicBezTo>
                      <a:pt x="186" y="309"/>
                      <a:pt x="186" y="309"/>
                      <a:pt x="186" y="309"/>
                    </a:cubicBezTo>
                    <a:cubicBezTo>
                      <a:pt x="171" y="301"/>
                      <a:pt x="161" y="283"/>
                      <a:pt x="161" y="265"/>
                    </a:cubicBezTo>
                    <a:cubicBezTo>
                      <a:pt x="161" y="238"/>
                      <a:pt x="183" y="216"/>
                      <a:pt x="210" y="216"/>
                    </a:cubicBezTo>
                    <a:cubicBezTo>
                      <a:pt x="236" y="216"/>
                      <a:pt x="258" y="237"/>
                      <a:pt x="258" y="264"/>
                    </a:cubicBezTo>
                    <a:cubicBezTo>
                      <a:pt x="258" y="282"/>
                      <a:pt x="248" y="302"/>
                      <a:pt x="232" y="310"/>
                    </a:cubicBezTo>
                    <a:lnTo>
                      <a:pt x="247" y="414"/>
                    </a:lnTo>
                    <a:close/>
                    <a:moveTo>
                      <a:pt x="112" y="158"/>
                    </a:moveTo>
                    <a:cubicBezTo>
                      <a:pt x="112" y="66"/>
                      <a:pt x="161" y="45"/>
                      <a:pt x="209" y="45"/>
                    </a:cubicBezTo>
                    <a:cubicBezTo>
                      <a:pt x="258" y="45"/>
                      <a:pt x="307" y="66"/>
                      <a:pt x="307" y="158"/>
                    </a:cubicBezTo>
                    <a:lnTo>
                      <a:pt x="112" y="158"/>
                    </a:lnTo>
                    <a:close/>
                  </a:path>
                </a:pathLst>
              </a:custGeom>
              <a:solidFill>
                <a:srgbClr val="FFFFFF"/>
              </a:solidFill>
              <a:ln w="9525">
                <a:noFill/>
                <a:round/>
              </a:ln>
            </p:spPr>
            <p:txBody>
              <a:bodyPr vert="horz" wrap="square" lIns="128580" tIns="64290" rIns="128580" bIns="64290" numCol="1" anchor="t" anchorCtr="0" compatLnSpc="1"/>
              <a:lstStyle/>
              <a:p>
                <a:pPr>
                  <a:lnSpc>
                    <a:spcPct val="120000"/>
                  </a:lnSpc>
                </a:pPr>
                <a:endParaRPr lang="en-US" sz="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50"/>
            <p:cNvGrpSpPr/>
            <p:nvPr/>
          </p:nvGrpSpPr>
          <p:grpSpPr>
            <a:xfrm>
              <a:off x="6630278" y="2932468"/>
              <a:ext cx="927210" cy="1144942"/>
              <a:chOff x="4595813" y="1792288"/>
              <a:chExt cx="927100" cy="1144588"/>
            </a:xfrm>
          </p:grpSpPr>
          <p:sp>
            <p:nvSpPr>
              <p:cNvPr id="19" name="Freeform 9"/>
              <p:cNvSpPr/>
              <p:nvPr/>
            </p:nvSpPr>
            <p:spPr bwMode="auto">
              <a:xfrm>
                <a:off x="4595813" y="1792288"/>
                <a:ext cx="927100" cy="1144588"/>
              </a:xfrm>
              <a:custGeom>
                <a:avLst/>
                <a:gdLst/>
                <a:ahLst/>
                <a:cxnLst>
                  <a:cxn ang="0">
                    <a:pos x="220" y="304"/>
                  </a:cxn>
                  <a:cxn ang="0">
                    <a:pos x="0" y="304"/>
                  </a:cxn>
                  <a:cxn ang="0">
                    <a:pos x="0" y="0"/>
                  </a:cxn>
                  <a:cxn ang="0">
                    <a:pos x="246" y="111"/>
                  </a:cxn>
                  <a:cxn ang="0">
                    <a:pos x="220" y="304"/>
                  </a:cxn>
                </a:cxnLst>
                <a:rect l="0" t="0" r="r" b="b"/>
                <a:pathLst>
                  <a:path w="246" h="304">
                    <a:moveTo>
                      <a:pt x="220" y="304"/>
                    </a:moveTo>
                    <a:cubicBezTo>
                      <a:pt x="0" y="304"/>
                      <a:pt x="0" y="304"/>
                      <a:pt x="0" y="304"/>
                    </a:cubicBezTo>
                    <a:cubicBezTo>
                      <a:pt x="0" y="0"/>
                      <a:pt x="0" y="0"/>
                      <a:pt x="0" y="0"/>
                    </a:cubicBezTo>
                    <a:cubicBezTo>
                      <a:pt x="76" y="56"/>
                      <a:pt x="158" y="93"/>
                      <a:pt x="246" y="111"/>
                    </a:cubicBezTo>
                    <a:cubicBezTo>
                      <a:pt x="243" y="183"/>
                      <a:pt x="235" y="247"/>
                      <a:pt x="220" y="304"/>
                    </a:cubicBezTo>
                    <a:close/>
                  </a:path>
                </a:pathLst>
              </a:custGeom>
              <a:solidFill>
                <a:srgbClr val="8DC48A"/>
              </a:solidFill>
              <a:ln w="9525">
                <a:noFill/>
                <a:round/>
              </a:ln>
            </p:spPr>
            <p:txBody>
              <a:bodyPr vert="horz" wrap="square" lIns="128580" tIns="64290" rIns="128580" bIns="64290" numCol="1" anchor="t" anchorCtr="0" compatLnSpc="1"/>
              <a:lstStyle/>
              <a:p>
                <a:pPr>
                  <a:lnSpc>
                    <a:spcPct val="120000"/>
                  </a:lnSpc>
                </a:pPr>
                <a:endParaRPr lang="en-US" sz="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00"/>
              <p:cNvSpPr>
                <a:spLocks noEditPoints="1"/>
              </p:cNvSpPr>
              <p:nvPr/>
            </p:nvSpPr>
            <p:spPr bwMode="auto">
              <a:xfrm>
                <a:off x="4800600" y="2355899"/>
                <a:ext cx="323697" cy="310304"/>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Group 51"/>
            <p:cNvGrpSpPr/>
            <p:nvPr/>
          </p:nvGrpSpPr>
          <p:grpSpPr>
            <a:xfrm>
              <a:off x="5737997" y="4140929"/>
              <a:ext cx="831949" cy="1024254"/>
              <a:chOff x="3703638" y="3000375"/>
              <a:chExt cx="831850" cy="1023938"/>
            </a:xfrm>
          </p:grpSpPr>
          <p:sp>
            <p:nvSpPr>
              <p:cNvPr id="17" name="Freeform 11"/>
              <p:cNvSpPr/>
              <p:nvPr/>
            </p:nvSpPr>
            <p:spPr bwMode="auto">
              <a:xfrm>
                <a:off x="3703638" y="3000375"/>
                <a:ext cx="831850" cy="1023938"/>
              </a:xfrm>
              <a:custGeom>
                <a:avLst/>
                <a:gdLst/>
                <a:ahLst/>
                <a:cxnLst>
                  <a:cxn ang="0">
                    <a:pos x="221" y="0"/>
                  </a:cxn>
                  <a:cxn ang="0">
                    <a:pos x="221" y="272"/>
                  </a:cxn>
                  <a:cxn ang="0">
                    <a:pos x="0" y="0"/>
                  </a:cxn>
                  <a:cxn ang="0">
                    <a:pos x="221" y="0"/>
                  </a:cxn>
                </a:cxnLst>
                <a:rect l="0" t="0" r="r" b="b"/>
                <a:pathLst>
                  <a:path w="221" h="272">
                    <a:moveTo>
                      <a:pt x="221" y="0"/>
                    </a:moveTo>
                    <a:cubicBezTo>
                      <a:pt x="221" y="272"/>
                      <a:pt x="221" y="272"/>
                      <a:pt x="221" y="272"/>
                    </a:cubicBezTo>
                    <a:cubicBezTo>
                      <a:pt x="108" y="207"/>
                      <a:pt x="34" y="116"/>
                      <a:pt x="0" y="0"/>
                    </a:cubicBezTo>
                    <a:lnTo>
                      <a:pt x="221" y="0"/>
                    </a:lnTo>
                    <a:close/>
                  </a:path>
                </a:pathLst>
              </a:custGeom>
              <a:solidFill>
                <a:srgbClr val="8DC48A"/>
              </a:solidFill>
              <a:ln w="9525">
                <a:noFill/>
                <a:round/>
              </a:ln>
            </p:spPr>
            <p:txBody>
              <a:bodyPr vert="horz" wrap="square" lIns="128580" tIns="64290" rIns="128580" bIns="64290" numCol="1" anchor="t" anchorCtr="0" compatLnSpc="1"/>
              <a:lstStyle/>
              <a:p>
                <a:pPr>
                  <a:lnSpc>
                    <a:spcPct val="120000"/>
                  </a:lnSpc>
                </a:pPr>
                <a:endParaRPr lang="en-US" sz="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31"/>
              <p:cNvSpPr/>
              <p:nvPr/>
            </p:nvSpPr>
            <p:spPr bwMode="auto">
              <a:xfrm>
                <a:off x="4077352" y="3159042"/>
                <a:ext cx="321341" cy="326210"/>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52"/>
            <p:cNvGrpSpPr/>
            <p:nvPr/>
          </p:nvGrpSpPr>
          <p:grpSpPr>
            <a:xfrm>
              <a:off x="6630277" y="4140928"/>
              <a:ext cx="814485" cy="1029018"/>
              <a:chOff x="4595813" y="3000375"/>
              <a:chExt cx="814388" cy="1028700"/>
            </a:xfrm>
          </p:grpSpPr>
          <p:sp>
            <p:nvSpPr>
              <p:cNvPr id="15" name="Freeform 10"/>
              <p:cNvSpPr/>
              <p:nvPr/>
            </p:nvSpPr>
            <p:spPr bwMode="auto">
              <a:xfrm>
                <a:off x="4595813" y="3000375"/>
                <a:ext cx="814388" cy="1028700"/>
              </a:xfrm>
              <a:custGeom>
                <a:avLst/>
                <a:gdLst/>
                <a:ahLst/>
                <a:cxnLst>
                  <a:cxn ang="0">
                    <a:pos x="0" y="0"/>
                  </a:cxn>
                  <a:cxn ang="0">
                    <a:pos x="216" y="0"/>
                  </a:cxn>
                  <a:cxn ang="0">
                    <a:pos x="0" y="273"/>
                  </a:cxn>
                  <a:cxn ang="0">
                    <a:pos x="0" y="0"/>
                  </a:cxn>
                </a:cxnLst>
                <a:rect l="0" t="0" r="r" b="b"/>
                <a:pathLst>
                  <a:path w="216" h="273">
                    <a:moveTo>
                      <a:pt x="0" y="0"/>
                    </a:moveTo>
                    <a:cubicBezTo>
                      <a:pt x="216" y="0"/>
                      <a:pt x="216" y="0"/>
                      <a:pt x="216" y="0"/>
                    </a:cubicBezTo>
                    <a:cubicBezTo>
                      <a:pt x="178" y="134"/>
                      <a:pt x="106" y="225"/>
                      <a:pt x="0" y="273"/>
                    </a:cubicBezTo>
                    <a:lnTo>
                      <a:pt x="0" y="0"/>
                    </a:lnTo>
                    <a:close/>
                  </a:path>
                </a:pathLst>
              </a:custGeom>
              <a:solidFill>
                <a:srgbClr val="8DC48A"/>
              </a:solidFill>
              <a:ln w="9525">
                <a:noFill/>
                <a:round/>
              </a:ln>
            </p:spPr>
            <p:txBody>
              <a:bodyPr vert="horz" wrap="square" lIns="128580" tIns="64290" rIns="128580" bIns="64290" numCol="1" anchor="t" anchorCtr="0" compatLnSpc="1"/>
              <a:lstStyle/>
              <a:p>
                <a:pPr>
                  <a:lnSpc>
                    <a:spcPct val="120000"/>
                  </a:lnSpc>
                </a:pPr>
                <a:endParaRPr lang="en-US" sz="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62"/>
              <p:cNvSpPr>
                <a:spLocks noEditPoints="1"/>
              </p:cNvSpPr>
              <p:nvPr/>
            </p:nvSpPr>
            <p:spPr bwMode="auto">
              <a:xfrm>
                <a:off x="4737209" y="3175053"/>
                <a:ext cx="330417" cy="333059"/>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23" name="AutoShape 36"/>
          <p:cNvSpPr>
            <a:spLocks noChangeArrowheads="1"/>
          </p:cNvSpPr>
          <p:nvPr/>
        </p:nvSpPr>
        <p:spPr bwMode="auto">
          <a:xfrm>
            <a:off x="1623974" y="3143746"/>
            <a:ext cx="1839913" cy="549275"/>
          </a:xfrm>
          <a:custGeom>
            <a:avLst/>
            <a:gdLst>
              <a:gd name="T0" fmla="*/ 2147483646 w 21600"/>
              <a:gd name="T1" fmla="*/ 177553805 h 21600"/>
              <a:gd name="T2" fmla="*/ 2147483646 w 21600"/>
              <a:gd name="T3" fmla="*/ 177553805 h 21600"/>
              <a:gd name="T4" fmla="*/ 2147483646 w 21600"/>
              <a:gd name="T5" fmla="*/ 177553805 h 21600"/>
              <a:gd name="T6" fmla="*/ 2147483646 w 21600"/>
              <a:gd name="T7" fmla="*/ 1775538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lnSpc>
                <a:spcPct val="15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lnSpc>
                <a:spcPct val="15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4" name="AutoShape 37"/>
          <p:cNvSpPr>
            <a:spLocks noChangeArrowheads="1"/>
          </p:cNvSpPr>
          <p:nvPr/>
        </p:nvSpPr>
        <p:spPr bwMode="auto">
          <a:xfrm>
            <a:off x="2073237" y="2845296"/>
            <a:ext cx="1392237" cy="239713"/>
          </a:xfrm>
          <a:custGeom>
            <a:avLst/>
            <a:gdLst>
              <a:gd name="T0" fmla="*/ 2147483646 w 21600"/>
              <a:gd name="T1" fmla="*/ 14846403 h 21600"/>
              <a:gd name="T2" fmla="*/ 2147483646 w 21600"/>
              <a:gd name="T3" fmla="*/ 14846403 h 21600"/>
              <a:gd name="T4" fmla="*/ 2147483646 w 21600"/>
              <a:gd name="T5" fmla="*/ 14846403 h 21600"/>
              <a:gd name="T6" fmla="*/ 2147483646 w 21600"/>
              <a:gd name="T7" fmla="*/ 1484640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91" tIns="20091" rIns="20091" bIns="20091" anchor="ctr"/>
          <a:lstStyle/>
          <a:p>
            <a:pPr algn="r" eaLnBrk="1" hangingPunct="1">
              <a:lnSpc>
                <a:spcPct val="120000"/>
              </a:lnSpc>
            </a:pPr>
            <a:r>
              <a:rPr lang="zh-CN" altLang="en-US" sz="1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AutoShape 38"/>
          <p:cNvSpPr/>
          <p:nvPr/>
        </p:nvSpPr>
        <p:spPr bwMode="auto">
          <a:xfrm>
            <a:off x="3575012" y="2886571"/>
            <a:ext cx="228600" cy="2286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8DC48A"/>
          </a:solidFill>
          <a:ln w="25400" cap="flat" cmpd="sng">
            <a:solidFill>
              <a:srgbClr val="000000">
                <a:alpha val="0"/>
              </a:srgbClr>
            </a:solidFill>
            <a:prstDash val="solid"/>
            <a:miter lim="0"/>
          </a:ln>
          <a:effectLst/>
        </p:spPr>
        <p:txBody>
          <a:bodyPr lIns="0" tIns="0" rIns="0" bIns="0" anchor="ctr"/>
          <a:lstStyle/>
          <a:p>
            <a:pPr algn="r" defTabSz="307975" eaLnBrk="1" hangingPunct="1">
              <a:lnSpc>
                <a:spcPct val="120000"/>
              </a:lnSpc>
              <a:defRPr/>
            </a:pPr>
            <a:endParaRPr lang="es-ES" sz="2110" noProof="1">
              <a:solidFill>
                <a:schemeClr val="bg1">
                  <a:lumMod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26" name="AutoShape 39"/>
          <p:cNvSpPr>
            <a:spLocks noChangeArrowheads="1"/>
          </p:cNvSpPr>
          <p:nvPr/>
        </p:nvSpPr>
        <p:spPr bwMode="auto">
          <a:xfrm>
            <a:off x="8729045" y="3143746"/>
            <a:ext cx="1789112" cy="549275"/>
          </a:xfrm>
          <a:custGeom>
            <a:avLst/>
            <a:gdLst>
              <a:gd name="T0" fmla="*/ 2147483646 w 21600"/>
              <a:gd name="T1" fmla="*/ 177553805 h 21600"/>
              <a:gd name="T2" fmla="*/ 2147483646 w 21600"/>
              <a:gd name="T3" fmla="*/ 177553805 h 21600"/>
              <a:gd name="T4" fmla="*/ 2147483646 w 21600"/>
              <a:gd name="T5" fmla="*/ 177553805 h 21600"/>
              <a:gd name="T6" fmla="*/ 2147483646 w 21600"/>
              <a:gd name="T7" fmla="*/ 1775538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lvl="0" algn="ctr">
              <a:lnSpc>
                <a:spcPct val="15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lvl="0" algn="ctr">
              <a:lnSpc>
                <a:spcPct val="15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7" name="AutoShape 40"/>
          <p:cNvSpPr>
            <a:spLocks noChangeArrowheads="1"/>
          </p:cNvSpPr>
          <p:nvPr/>
        </p:nvSpPr>
        <p:spPr bwMode="auto">
          <a:xfrm>
            <a:off x="8721107" y="2845296"/>
            <a:ext cx="1430338" cy="268288"/>
          </a:xfrm>
          <a:custGeom>
            <a:avLst/>
            <a:gdLst>
              <a:gd name="T0" fmla="*/ 2147483646 w 21600"/>
              <a:gd name="T1" fmla="*/ 20792382 h 21600"/>
              <a:gd name="T2" fmla="*/ 2147483646 w 21600"/>
              <a:gd name="T3" fmla="*/ 20792382 h 21600"/>
              <a:gd name="T4" fmla="*/ 2147483646 w 21600"/>
              <a:gd name="T5" fmla="*/ 20792382 h 21600"/>
              <a:gd name="T6" fmla="*/ 2147483646 w 21600"/>
              <a:gd name="T7" fmla="*/ 207923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91" tIns="20091" rIns="20091" bIns="20091" anchor="ctr"/>
          <a:lstStyle/>
          <a:p>
            <a:pPr eaLnBrk="1" hangingPunct="1">
              <a:lnSpc>
                <a:spcPct val="120000"/>
              </a:lnSpc>
            </a:pPr>
            <a:r>
              <a:rPr lang="zh-CN" altLang="en-US" sz="1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AutoShape 41"/>
          <p:cNvSpPr/>
          <p:nvPr/>
        </p:nvSpPr>
        <p:spPr bwMode="auto">
          <a:xfrm>
            <a:off x="8435357" y="2886571"/>
            <a:ext cx="227013" cy="2286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8DC48A"/>
          </a:solidFill>
          <a:ln w="25400" cap="flat" cmpd="sng">
            <a:solidFill>
              <a:srgbClr val="000000">
                <a:alpha val="0"/>
              </a:srgbClr>
            </a:solidFill>
            <a:prstDash val="solid"/>
            <a:miter lim="0"/>
          </a:ln>
          <a:effectLst/>
        </p:spPr>
        <p:txBody>
          <a:bodyPr lIns="0" tIns="0" rIns="0" bIns="0" anchor="ctr"/>
          <a:lstStyle/>
          <a:p>
            <a:pPr defTabSz="307975" eaLnBrk="1" hangingPunct="1">
              <a:lnSpc>
                <a:spcPct val="120000"/>
              </a:lnSpc>
              <a:defRPr/>
            </a:pPr>
            <a:endParaRPr lang="es-ES" sz="2110" noProof="1">
              <a:solidFill>
                <a:schemeClr val="bg1">
                  <a:lumMod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29" name="AutoShape 48"/>
          <p:cNvSpPr>
            <a:spLocks noChangeArrowheads="1"/>
          </p:cNvSpPr>
          <p:nvPr/>
        </p:nvSpPr>
        <p:spPr bwMode="auto">
          <a:xfrm>
            <a:off x="1625562" y="4931271"/>
            <a:ext cx="1839912" cy="549275"/>
          </a:xfrm>
          <a:custGeom>
            <a:avLst/>
            <a:gdLst>
              <a:gd name="T0" fmla="*/ 2147483646 w 21600"/>
              <a:gd name="T1" fmla="*/ 177553805 h 21600"/>
              <a:gd name="T2" fmla="*/ 2147483646 w 21600"/>
              <a:gd name="T3" fmla="*/ 177553805 h 21600"/>
              <a:gd name="T4" fmla="*/ 2147483646 w 21600"/>
              <a:gd name="T5" fmla="*/ 177553805 h 21600"/>
              <a:gd name="T6" fmla="*/ 2147483646 w 21600"/>
              <a:gd name="T7" fmla="*/ 1775538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lvl="0" algn="ctr">
              <a:lnSpc>
                <a:spcPct val="15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lvl="0" algn="ctr">
              <a:lnSpc>
                <a:spcPct val="15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30" name="AutoShape 49"/>
          <p:cNvSpPr>
            <a:spLocks noChangeArrowheads="1"/>
          </p:cNvSpPr>
          <p:nvPr/>
        </p:nvSpPr>
        <p:spPr bwMode="auto">
          <a:xfrm>
            <a:off x="2074824" y="4632821"/>
            <a:ext cx="1390650" cy="241300"/>
          </a:xfrm>
          <a:custGeom>
            <a:avLst/>
            <a:gdLst>
              <a:gd name="T0" fmla="*/ 2147483646 w 21600"/>
              <a:gd name="T1" fmla="*/ 15043636 h 21600"/>
              <a:gd name="T2" fmla="*/ 2147483646 w 21600"/>
              <a:gd name="T3" fmla="*/ 15043636 h 21600"/>
              <a:gd name="T4" fmla="*/ 2147483646 w 21600"/>
              <a:gd name="T5" fmla="*/ 15043636 h 21600"/>
              <a:gd name="T6" fmla="*/ 2147483646 w 21600"/>
              <a:gd name="T7" fmla="*/ 1504363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91" tIns="20091" rIns="20091" bIns="20091" anchor="ctr"/>
          <a:lstStyle/>
          <a:p>
            <a:pPr algn="r" eaLnBrk="1" hangingPunct="1">
              <a:lnSpc>
                <a:spcPct val="120000"/>
              </a:lnSpc>
            </a:pPr>
            <a:r>
              <a:rPr lang="zh-CN" altLang="en-US" sz="1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AutoShape 50"/>
          <p:cNvSpPr/>
          <p:nvPr/>
        </p:nvSpPr>
        <p:spPr bwMode="auto">
          <a:xfrm>
            <a:off x="3576599" y="4674096"/>
            <a:ext cx="228600" cy="2286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8DC48A"/>
          </a:solidFill>
          <a:ln w="25400" cap="flat" cmpd="sng">
            <a:solidFill>
              <a:srgbClr val="000000">
                <a:alpha val="0"/>
              </a:srgbClr>
            </a:solidFill>
            <a:prstDash val="solid"/>
            <a:miter lim="0"/>
          </a:ln>
          <a:effectLst/>
        </p:spPr>
        <p:txBody>
          <a:bodyPr lIns="0" tIns="0" rIns="0" bIns="0" anchor="ctr"/>
          <a:lstStyle/>
          <a:p>
            <a:pPr algn="r" defTabSz="307975" eaLnBrk="1" hangingPunct="1">
              <a:lnSpc>
                <a:spcPct val="120000"/>
              </a:lnSpc>
              <a:defRPr/>
            </a:pPr>
            <a:endParaRPr lang="es-ES" sz="2110" noProof="1">
              <a:solidFill>
                <a:schemeClr val="bg1">
                  <a:lumMod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2" name="AutoShape 51"/>
          <p:cNvSpPr>
            <a:spLocks noChangeArrowheads="1"/>
          </p:cNvSpPr>
          <p:nvPr/>
        </p:nvSpPr>
        <p:spPr bwMode="auto">
          <a:xfrm>
            <a:off x="8700470" y="4931271"/>
            <a:ext cx="1787525" cy="549275"/>
          </a:xfrm>
          <a:custGeom>
            <a:avLst/>
            <a:gdLst>
              <a:gd name="T0" fmla="*/ 2147483646 w 21600"/>
              <a:gd name="T1" fmla="*/ 177553805 h 21600"/>
              <a:gd name="T2" fmla="*/ 2147483646 w 21600"/>
              <a:gd name="T3" fmla="*/ 177553805 h 21600"/>
              <a:gd name="T4" fmla="*/ 2147483646 w 21600"/>
              <a:gd name="T5" fmla="*/ 177553805 h 21600"/>
              <a:gd name="T6" fmla="*/ 2147483646 w 21600"/>
              <a:gd name="T7" fmla="*/ 1775538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lvl="0" algn="ctr">
              <a:lnSpc>
                <a:spcPct val="15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lvl="0" algn="ctr">
              <a:lnSpc>
                <a:spcPct val="15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33" name="AutoShape 52"/>
          <p:cNvSpPr>
            <a:spLocks noChangeArrowheads="1"/>
          </p:cNvSpPr>
          <p:nvPr/>
        </p:nvSpPr>
        <p:spPr bwMode="auto">
          <a:xfrm>
            <a:off x="8692532" y="4632821"/>
            <a:ext cx="1430338" cy="269875"/>
          </a:xfrm>
          <a:custGeom>
            <a:avLst/>
            <a:gdLst>
              <a:gd name="T0" fmla="*/ 2147483646 w 21600"/>
              <a:gd name="T1" fmla="*/ 21039105 h 21600"/>
              <a:gd name="T2" fmla="*/ 2147483646 w 21600"/>
              <a:gd name="T3" fmla="*/ 21039105 h 21600"/>
              <a:gd name="T4" fmla="*/ 2147483646 w 21600"/>
              <a:gd name="T5" fmla="*/ 21039105 h 21600"/>
              <a:gd name="T6" fmla="*/ 2147483646 w 21600"/>
              <a:gd name="T7" fmla="*/ 210391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91" tIns="20091" rIns="20091" bIns="20091" anchor="ctr"/>
          <a:lstStyle/>
          <a:p>
            <a:pPr eaLnBrk="1" hangingPunct="1">
              <a:lnSpc>
                <a:spcPct val="120000"/>
              </a:lnSpc>
            </a:pPr>
            <a:r>
              <a:rPr lang="zh-CN" altLang="en-US" sz="1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AutoShape 53"/>
          <p:cNvSpPr/>
          <p:nvPr/>
        </p:nvSpPr>
        <p:spPr bwMode="auto">
          <a:xfrm>
            <a:off x="8406782" y="4674096"/>
            <a:ext cx="227013" cy="2286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8DC48A"/>
          </a:solidFill>
          <a:ln w="25400" cap="flat" cmpd="sng">
            <a:solidFill>
              <a:srgbClr val="000000">
                <a:alpha val="0"/>
              </a:srgbClr>
            </a:solidFill>
            <a:prstDash val="solid"/>
            <a:miter lim="0"/>
          </a:ln>
          <a:effectLst/>
        </p:spPr>
        <p:txBody>
          <a:bodyPr lIns="0" tIns="0" rIns="0" bIns="0" anchor="ctr"/>
          <a:lstStyle/>
          <a:p>
            <a:pPr defTabSz="307975" eaLnBrk="1" hangingPunct="1">
              <a:lnSpc>
                <a:spcPct val="120000"/>
              </a:lnSpc>
              <a:defRPr/>
            </a:pPr>
            <a:endParaRPr lang="es-ES" sz="2110" noProof="1">
              <a:solidFill>
                <a:schemeClr val="bg1">
                  <a:lumMod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250" fill="hold"/>
                                        <p:tgtEl>
                                          <p:spTgt spid="24"/>
                                        </p:tgtEl>
                                        <p:attrNameLst>
                                          <p:attrName>ppt_x</p:attrName>
                                        </p:attrNameLst>
                                      </p:cBhvr>
                                      <p:tavLst>
                                        <p:tav tm="0">
                                          <p:val>
                                            <p:strVal val="0-#ppt_w/2"/>
                                          </p:val>
                                        </p:tav>
                                        <p:tav tm="100000">
                                          <p:val>
                                            <p:strVal val="#ppt_x"/>
                                          </p:val>
                                        </p:tav>
                                      </p:tavLst>
                                    </p:anim>
                                    <p:anim calcmode="lin" valueType="num">
                                      <p:cBhvr>
                                        <p:cTn id="18" dur="250" fill="hold"/>
                                        <p:tgtEl>
                                          <p:spTgt spid="2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250" fill="hold"/>
                                        <p:tgtEl>
                                          <p:spTgt spid="23"/>
                                        </p:tgtEl>
                                        <p:attrNameLst>
                                          <p:attrName>ppt_x</p:attrName>
                                        </p:attrNameLst>
                                      </p:cBhvr>
                                      <p:tavLst>
                                        <p:tav tm="0">
                                          <p:val>
                                            <p:strVal val="0-#ppt_w/2"/>
                                          </p:val>
                                        </p:tav>
                                        <p:tav tm="100000">
                                          <p:val>
                                            <p:strVal val="#ppt_x"/>
                                          </p:val>
                                        </p:tav>
                                      </p:tavLst>
                                    </p:anim>
                                    <p:anim calcmode="lin" valueType="num">
                                      <p:cBhvr>
                                        <p:cTn id="23" dur="250" fill="hold"/>
                                        <p:tgtEl>
                                          <p:spTgt spid="2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9"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dissolve">
                                      <p:cBhvr>
                                        <p:cTn id="27" dur="250"/>
                                        <p:tgtEl>
                                          <p:spTgt spid="25"/>
                                        </p:tgtEl>
                                      </p:cBhvr>
                                    </p:animEffect>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50" fill="hold"/>
                                        <p:tgtEl>
                                          <p:spTgt spid="27"/>
                                        </p:tgtEl>
                                        <p:attrNameLst>
                                          <p:attrName>ppt_x</p:attrName>
                                        </p:attrNameLst>
                                      </p:cBhvr>
                                      <p:tavLst>
                                        <p:tav tm="0">
                                          <p:val>
                                            <p:strVal val="1+#ppt_w/2"/>
                                          </p:val>
                                        </p:tav>
                                        <p:tav tm="100000">
                                          <p:val>
                                            <p:strVal val="#ppt_x"/>
                                          </p:val>
                                        </p:tav>
                                      </p:tavLst>
                                    </p:anim>
                                    <p:anim calcmode="lin" valueType="num">
                                      <p:cBhvr>
                                        <p:cTn id="32" dur="250" fill="hold"/>
                                        <p:tgtEl>
                                          <p:spTgt spid="27"/>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250" fill="hold"/>
                                        <p:tgtEl>
                                          <p:spTgt spid="26"/>
                                        </p:tgtEl>
                                        <p:attrNameLst>
                                          <p:attrName>ppt_x</p:attrName>
                                        </p:attrNameLst>
                                      </p:cBhvr>
                                      <p:tavLst>
                                        <p:tav tm="0">
                                          <p:val>
                                            <p:strVal val="1+#ppt_w/2"/>
                                          </p:val>
                                        </p:tav>
                                        <p:tav tm="100000">
                                          <p:val>
                                            <p:strVal val="#ppt_x"/>
                                          </p:val>
                                        </p:tav>
                                      </p:tavLst>
                                    </p:anim>
                                    <p:anim calcmode="lin" valueType="num">
                                      <p:cBhvr>
                                        <p:cTn id="37" dur="250" fill="hold"/>
                                        <p:tgtEl>
                                          <p:spTgt spid="26"/>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9" presetClass="entr" presetSubtype="0"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dissolve">
                                      <p:cBhvr>
                                        <p:cTn id="41" dur="250"/>
                                        <p:tgtEl>
                                          <p:spTgt spid="28"/>
                                        </p:tgtEl>
                                      </p:cBhvr>
                                    </p:animEffect>
                                  </p:childTnLst>
                                </p:cTn>
                              </p:par>
                            </p:childTnLst>
                          </p:cTn>
                        </p:par>
                        <p:par>
                          <p:cTn id="42" fill="hold">
                            <p:stCondLst>
                              <p:cond delay="4000"/>
                            </p:stCondLst>
                            <p:childTnLst>
                              <p:par>
                                <p:cTn id="43" presetID="2" presetClass="entr" presetSubtype="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250" fill="hold"/>
                                        <p:tgtEl>
                                          <p:spTgt spid="30"/>
                                        </p:tgtEl>
                                        <p:attrNameLst>
                                          <p:attrName>ppt_x</p:attrName>
                                        </p:attrNameLst>
                                      </p:cBhvr>
                                      <p:tavLst>
                                        <p:tav tm="0">
                                          <p:val>
                                            <p:strVal val="0-#ppt_w/2"/>
                                          </p:val>
                                        </p:tav>
                                        <p:tav tm="100000">
                                          <p:val>
                                            <p:strVal val="#ppt_x"/>
                                          </p:val>
                                        </p:tav>
                                      </p:tavLst>
                                    </p:anim>
                                    <p:anim calcmode="lin" valueType="num">
                                      <p:cBhvr>
                                        <p:cTn id="46" dur="250" fill="hold"/>
                                        <p:tgtEl>
                                          <p:spTgt spid="30"/>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2" presetClass="entr" presetSubtype="8"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250" fill="hold"/>
                                        <p:tgtEl>
                                          <p:spTgt spid="29"/>
                                        </p:tgtEl>
                                        <p:attrNameLst>
                                          <p:attrName>ppt_x</p:attrName>
                                        </p:attrNameLst>
                                      </p:cBhvr>
                                      <p:tavLst>
                                        <p:tav tm="0">
                                          <p:val>
                                            <p:strVal val="0-#ppt_w/2"/>
                                          </p:val>
                                        </p:tav>
                                        <p:tav tm="100000">
                                          <p:val>
                                            <p:strVal val="#ppt_x"/>
                                          </p:val>
                                        </p:tav>
                                      </p:tavLst>
                                    </p:anim>
                                    <p:anim calcmode="lin" valueType="num">
                                      <p:cBhvr>
                                        <p:cTn id="51" dur="250" fill="hold"/>
                                        <p:tgtEl>
                                          <p:spTgt spid="29"/>
                                        </p:tgtEl>
                                        <p:attrNameLst>
                                          <p:attrName>ppt_y</p:attrName>
                                        </p:attrNameLst>
                                      </p:cBhvr>
                                      <p:tavLst>
                                        <p:tav tm="0">
                                          <p:val>
                                            <p:strVal val="#ppt_y"/>
                                          </p:val>
                                        </p:tav>
                                        <p:tav tm="100000">
                                          <p:val>
                                            <p:strVal val="#ppt_y"/>
                                          </p:val>
                                        </p:tav>
                                      </p:tavLst>
                                    </p:anim>
                                  </p:childTnLst>
                                </p:cTn>
                              </p:par>
                            </p:childTnLst>
                          </p:cTn>
                        </p:par>
                        <p:par>
                          <p:cTn id="52" fill="hold">
                            <p:stCondLst>
                              <p:cond delay="5000"/>
                            </p:stCondLst>
                            <p:childTnLst>
                              <p:par>
                                <p:cTn id="53" presetID="9" presetClass="entr" presetSubtype="0"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dissolve">
                                      <p:cBhvr>
                                        <p:cTn id="55" dur="250"/>
                                        <p:tgtEl>
                                          <p:spTgt spid="31"/>
                                        </p:tgtEl>
                                      </p:cBhvr>
                                    </p:animEffect>
                                  </p:childTnLst>
                                </p:cTn>
                              </p:par>
                            </p:childTnLst>
                          </p:cTn>
                        </p:par>
                        <p:par>
                          <p:cTn id="56" fill="hold">
                            <p:stCondLst>
                              <p:cond delay="5500"/>
                            </p:stCondLst>
                            <p:childTnLst>
                              <p:par>
                                <p:cTn id="57" presetID="2" presetClass="entr" presetSubtype="2"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250" fill="hold"/>
                                        <p:tgtEl>
                                          <p:spTgt spid="33"/>
                                        </p:tgtEl>
                                        <p:attrNameLst>
                                          <p:attrName>ppt_x</p:attrName>
                                        </p:attrNameLst>
                                      </p:cBhvr>
                                      <p:tavLst>
                                        <p:tav tm="0">
                                          <p:val>
                                            <p:strVal val="1+#ppt_w/2"/>
                                          </p:val>
                                        </p:tav>
                                        <p:tav tm="100000">
                                          <p:val>
                                            <p:strVal val="#ppt_x"/>
                                          </p:val>
                                        </p:tav>
                                      </p:tavLst>
                                    </p:anim>
                                    <p:anim calcmode="lin" valueType="num">
                                      <p:cBhvr>
                                        <p:cTn id="60" dur="250" fill="hold"/>
                                        <p:tgtEl>
                                          <p:spTgt spid="33"/>
                                        </p:tgtEl>
                                        <p:attrNameLst>
                                          <p:attrName>ppt_y</p:attrName>
                                        </p:attrNameLst>
                                      </p:cBhvr>
                                      <p:tavLst>
                                        <p:tav tm="0">
                                          <p:val>
                                            <p:strVal val="#ppt_y"/>
                                          </p:val>
                                        </p:tav>
                                        <p:tav tm="100000">
                                          <p:val>
                                            <p:strVal val="#ppt_y"/>
                                          </p:val>
                                        </p:tav>
                                      </p:tavLst>
                                    </p:anim>
                                  </p:childTnLst>
                                </p:cTn>
                              </p:par>
                            </p:childTnLst>
                          </p:cTn>
                        </p:par>
                        <p:par>
                          <p:cTn id="61" fill="hold">
                            <p:stCondLst>
                              <p:cond delay="6000"/>
                            </p:stCondLst>
                            <p:childTnLst>
                              <p:par>
                                <p:cTn id="62" presetID="2" presetClass="entr" presetSubtype="2"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250" fill="hold"/>
                                        <p:tgtEl>
                                          <p:spTgt spid="32"/>
                                        </p:tgtEl>
                                        <p:attrNameLst>
                                          <p:attrName>ppt_x</p:attrName>
                                        </p:attrNameLst>
                                      </p:cBhvr>
                                      <p:tavLst>
                                        <p:tav tm="0">
                                          <p:val>
                                            <p:strVal val="1+#ppt_w/2"/>
                                          </p:val>
                                        </p:tav>
                                        <p:tav tm="100000">
                                          <p:val>
                                            <p:strVal val="#ppt_x"/>
                                          </p:val>
                                        </p:tav>
                                      </p:tavLst>
                                    </p:anim>
                                    <p:anim calcmode="lin" valueType="num">
                                      <p:cBhvr>
                                        <p:cTn id="65" dur="250" fill="hold"/>
                                        <p:tgtEl>
                                          <p:spTgt spid="32"/>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9" presetClass="entr" presetSubtype="0" fill="hold"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dissolve">
                                      <p:cBhvr>
                                        <p:cTn id="69" dur="2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6" grpId="0"/>
      <p:bldP spid="27" grpId="0"/>
      <p:bldP spid="29" grpId="0"/>
      <p:bldP spid="30"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2" name="矩形 11"/>
          <p:cNvSpPr/>
          <p:nvPr/>
        </p:nvSpPr>
        <p:spPr>
          <a:xfrm>
            <a:off x="354012" y="342900"/>
            <a:ext cx="11482388" cy="6173786"/>
          </a:xfrm>
          <a:prstGeom prst="rect">
            <a:avLst/>
          </a:prstGeom>
          <a:noFill/>
          <a:ln>
            <a:solidFill>
              <a:srgbClr val="8DC4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227512" y="1598244"/>
            <a:ext cx="3811588" cy="1001404"/>
          </a:xfrm>
          <a:prstGeom prst="rect">
            <a:avLst/>
          </a:prstGeom>
          <a:noFill/>
          <a:ln w="12700">
            <a:solidFill>
              <a:srgbClr val="8DC4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zh-CN" altLang="en-US" sz="4800" spc="600" dirty="0">
                <a:solidFill>
                  <a:srgbClr val="8DC48A"/>
                </a:solidFill>
                <a:latin typeface="微软雅黑" panose="020B0503020204020204" pitchFamily="34" charset="-122"/>
                <a:ea typeface="微软雅黑" panose="020B0503020204020204" pitchFamily="34" charset="-122"/>
              </a:rPr>
              <a:t>第四部分</a:t>
            </a:r>
            <a:endParaRPr lang="zh-CN" altLang="en-US" spc="600" dirty="0">
              <a:solidFill>
                <a:srgbClr val="8DC48A"/>
              </a:solidFill>
              <a:latin typeface="微软雅黑" panose="020B0503020204020204" pitchFamily="34" charset="-122"/>
              <a:ea typeface="微软雅黑" panose="020B0503020204020204" pitchFamily="34" charset="-122"/>
            </a:endParaRPr>
          </a:p>
        </p:txBody>
      </p:sp>
      <p:sp>
        <p:nvSpPr>
          <p:cNvPr id="14" name="标题 1"/>
          <p:cNvSpPr txBox="1"/>
          <p:nvPr/>
        </p:nvSpPr>
        <p:spPr>
          <a:xfrm>
            <a:off x="3497326" y="2791560"/>
            <a:ext cx="5275198" cy="1193800"/>
          </a:xfrm>
          <a:prstGeom prst="rect">
            <a:avLst/>
          </a:prstGeom>
        </p:spPr>
        <p:txBody>
          <a:bodyPr rtlCol="0"/>
          <a:lstStyle>
            <a:lvl1pPr algn="ctr" defTabSz="1219200" rtl="0" eaLnBrk="1" latinLnBrk="0" hangingPunct="1">
              <a:spcBef>
                <a:spcPct val="0"/>
              </a:spcBef>
              <a:buNone/>
              <a:defRPr sz="5900" kern="1200">
                <a:solidFill>
                  <a:schemeClr val="tx1"/>
                </a:solidFill>
                <a:latin typeface="+mj-lt"/>
                <a:ea typeface="+mj-ea"/>
                <a:cs typeface="+mj-cs"/>
              </a:defRPr>
            </a:lvl1pPr>
          </a:lstStyle>
          <a:p>
            <a:pPr>
              <a:defRPr/>
            </a:pPr>
            <a:r>
              <a:rPr lang="zh-CN" altLang="en-US" sz="5400" spc="600" dirty="0">
                <a:solidFill>
                  <a:srgbClr val="8DC48A"/>
                </a:solidFill>
                <a:latin typeface="微软雅黑" panose="020B0503020204020204" pitchFamily="34" charset="-122"/>
                <a:ea typeface="微软雅黑" panose="020B0503020204020204" pitchFamily="34" charset="-122"/>
              </a:rPr>
              <a:t>教学工作总结</a:t>
            </a:r>
          </a:p>
        </p:txBody>
      </p:sp>
      <p:sp>
        <p:nvSpPr>
          <p:cNvPr id="15" name="副标题 2"/>
          <p:cNvSpPr txBox="1"/>
          <p:nvPr/>
        </p:nvSpPr>
        <p:spPr>
          <a:xfrm>
            <a:off x="3944978" y="4004409"/>
            <a:ext cx="4379892" cy="454197"/>
          </a:xfrm>
          <a:prstGeom prst="rect">
            <a:avLst/>
          </a:prstGeom>
        </p:spPr>
        <p:txBody>
          <a:bodyPr rtlCol="0"/>
          <a:lst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indent="0" algn="ctr">
              <a:buNone/>
              <a:defRPr/>
            </a:pPr>
            <a:r>
              <a:rPr lang="zh-CN" altLang="en-US" sz="1600" spc="300" dirty="0">
                <a:solidFill>
                  <a:schemeClr val="bg1">
                    <a:lumMod val="50000"/>
                  </a:schemeClr>
                </a:solidFill>
                <a:latin typeface="微软雅黑" panose="020B0503020204020204" pitchFamily="34" charset="-122"/>
                <a:ea typeface="微软雅黑" panose="020B0503020204020204" pitchFamily="34" charset="-122"/>
              </a:rPr>
              <a:t>简洁大气</a:t>
            </a:r>
            <a:r>
              <a:rPr lang="en-US" altLang="zh-CN" sz="1600" spc="3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600" spc="300" dirty="0">
                <a:solidFill>
                  <a:schemeClr val="bg1">
                    <a:lumMod val="50000"/>
                  </a:schemeClr>
                </a:solidFill>
                <a:latin typeface="微软雅黑" panose="020B0503020204020204" pitchFamily="34" charset="-122"/>
                <a:ea typeface="微软雅黑" panose="020B0503020204020204" pitchFamily="34" charset="-122"/>
              </a:rPr>
              <a:t>易编辑</a:t>
            </a:r>
            <a:r>
              <a:rPr lang="en-US" altLang="zh-CN" sz="1600" spc="3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600" spc="300" dirty="0">
                <a:solidFill>
                  <a:schemeClr val="bg1">
                    <a:lumMod val="50000"/>
                  </a:schemeClr>
                </a:solidFill>
                <a:latin typeface="微软雅黑" panose="020B0503020204020204" pitchFamily="34" charset="-122"/>
                <a:ea typeface="微软雅黑" panose="020B0503020204020204" pitchFamily="34" charset="-122"/>
              </a:rPr>
              <a:t>任意替换内容</a:t>
            </a:r>
          </a:p>
        </p:txBody>
      </p:sp>
      <p:cxnSp>
        <p:nvCxnSpPr>
          <p:cNvPr id="16" name="直接连接符 15"/>
          <p:cNvCxnSpPr/>
          <p:nvPr/>
        </p:nvCxnSpPr>
        <p:spPr>
          <a:xfrm>
            <a:off x="3495674" y="3828352"/>
            <a:ext cx="5276850" cy="0"/>
          </a:xfrm>
          <a:prstGeom prst="line">
            <a:avLst/>
          </a:prstGeom>
          <a:ln w="12700">
            <a:solidFill>
              <a:srgbClr val="8DC48A"/>
            </a:solidFill>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Effect transition="in" filter="fade">
                                      <p:cBhvr>
                                        <p:cTn id="13" dur="1000"/>
                                        <p:tgtEl>
                                          <p:spTgt spid="12"/>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750"/>
                                        <p:tgtEl>
                                          <p:spTgt spid="13"/>
                                        </p:tgtEl>
                                      </p:cBhvr>
                                    </p:animEffect>
                                    <p:anim calcmode="lin" valueType="num">
                                      <p:cBhvr>
                                        <p:cTn id="18" dur="750" fill="hold"/>
                                        <p:tgtEl>
                                          <p:spTgt spid="13"/>
                                        </p:tgtEl>
                                        <p:attrNameLst>
                                          <p:attrName>ppt_x</p:attrName>
                                        </p:attrNameLst>
                                      </p:cBhvr>
                                      <p:tavLst>
                                        <p:tav tm="0">
                                          <p:val>
                                            <p:strVal val="#ppt_x"/>
                                          </p:val>
                                        </p:tav>
                                        <p:tav tm="100000">
                                          <p:val>
                                            <p:strVal val="#ppt_x"/>
                                          </p:val>
                                        </p:tav>
                                      </p:tavLst>
                                    </p:anim>
                                    <p:anim calcmode="lin" valueType="num">
                                      <p:cBhvr>
                                        <p:cTn id="19" dur="750" fill="hold"/>
                                        <p:tgtEl>
                                          <p:spTgt spid="13"/>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16" presetClass="entr" presetSubtype="37"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outVertical)">
                                      <p:cBhvr>
                                        <p:cTn id="23" dur="500"/>
                                        <p:tgtEl>
                                          <p:spTgt spid="16"/>
                                        </p:tgtEl>
                                      </p:cBhvr>
                                    </p:animEffect>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anim calcmode="lin" valueType="num">
                                      <p:cBhvr>
                                        <p:cTn id="28" dur="500" fill="hold"/>
                                        <p:tgtEl>
                                          <p:spTgt spid="14"/>
                                        </p:tgtEl>
                                        <p:attrNameLst>
                                          <p:attrName>ppt_x</p:attrName>
                                        </p:attrNameLst>
                                      </p:cBhvr>
                                      <p:tavLst>
                                        <p:tav tm="0">
                                          <p:val>
                                            <p:strVal val="#ppt_x"/>
                                          </p:val>
                                        </p:tav>
                                        <p:tav tm="100000">
                                          <p:val>
                                            <p:strVal val="#ppt_x"/>
                                          </p:val>
                                        </p:tav>
                                      </p:tavLst>
                                    </p:anim>
                                    <p:anim calcmode="lin" valueType="num">
                                      <p:cBhvr>
                                        <p:cTn id="29" dur="5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strVal val="#ppt_x"/>
                                          </p:val>
                                        </p:tav>
                                        <p:tav tm="100000">
                                          <p:val>
                                            <p:strVal val="#ppt_x"/>
                                          </p:val>
                                        </p:tav>
                                      </p:tavLst>
                                    </p:anim>
                                    <p:anim calcmode="lin" valueType="num">
                                      <p:cBhvr>
                                        <p:cTn id="35"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35" name="矩形 34"/>
          <p:cNvSpPr/>
          <p:nvPr/>
        </p:nvSpPr>
        <p:spPr>
          <a:xfrm>
            <a:off x="354012" y="342900"/>
            <a:ext cx="11482388" cy="6173786"/>
          </a:xfrm>
          <a:prstGeom prst="rect">
            <a:avLst/>
          </a:prstGeom>
          <a:noFill/>
          <a:ln>
            <a:solidFill>
              <a:srgbClr val="8DC4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2597663" y="2728205"/>
            <a:ext cx="3354952" cy="535234"/>
            <a:chOff x="7046724" y="2568233"/>
            <a:chExt cx="3354952" cy="535234"/>
          </a:xfrm>
          <a:solidFill>
            <a:srgbClr val="538D45"/>
          </a:solidFill>
        </p:grpSpPr>
        <p:sp>
          <p:nvSpPr>
            <p:cNvPr id="37" name="Freeform 10"/>
            <p:cNvSpPr/>
            <p:nvPr/>
          </p:nvSpPr>
          <p:spPr bwMode="auto">
            <a:xfrm>
              <a:off x="7046724" y="2579384"/>
              <a:ext cx="3354952" cy="508760"/>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rgbClr val="8DC48A"/>
              </a:solidFill>
              <a:round/>
            </a:ln>
          </p:spPr>
          <p:txBody>
            <a:bodyPr lIns="68562" tIns="34281" rIns="68562" bIns="34281"/>
            <a:lstStyle/>
            <a:p>
              <a:endParaRPr lang="zh-CN" altLang="en-US" sz="2200">
                <a:solidFill>
                  <a:schemeClr val="bg1"/>
                </a:solidFill>
                <a:latin typeface="微软雅黑" panose="020B0503020204020204" pitchFamily="34" charset="-122"/>
                <a:ea typeface="微软雅黑" panose="020B0503020204020204" pitchFamily="34" charset="-122"/>
              </a:endParaRPr>
            </a:p>
          </p:txBody>
        </p:sp>
        <p:sp>
          <p:nvSpPr>
            <p:cNvPr id="38" name="Rectangle 12"/>
            <p:cNvSpPr>
              <a:spLocks noChangeArrowheads="1"/>
            </p:cNvSpPr>
            <p:nvPr/>
          </p:nvSpPr>
          <p:spPr bwMode="auto">
            <a:xfrm>
              <a:off x="7214927" y="2568233"/>
              <a:ext cx="547246" cy="535234"/>
            </a:xfrm>
            <a:prstGeom prst="rect">
              <a:avLst/>
            </a:prstGeom>
            <a:solidFill>
              <a:srgbClr val="8DC48A"/>
            </a:solidFill>
            <a:ln>
              <a:no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39" name="TextBox 105"/>
            <p:cNvSpPr txBox="1">
              <a:spLocks noChangeArrowheads="1"/>
            </p:cNvSpPr>
            <p:nvPr/>
          </p:nvSpPr>
          <p:spPr bwMode="auto">
            <a:xfrm>
              <a:off x="7921922" y="2616779"/>
              <a:ext cx="1985122" cy="438563"/>
            </a:xfrm>
            <a:prstGeom prst="rect">
              <a:avLst/>
            </a:prstGeom>
            <a:noFill/>
            <a:ln w="9525">
              <a:noFill/>
              <a:miter lim="800000"/>
            </a:ln>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rgbClr val="8DC48A"/>
                  </a:solidFill>
                  <a:latin typeface="微软雅黑" panose="020B0503020204020204" pitchFamily="34" charset="-122"/>
                  <a:ea typeface="微软雅黑" panose="020B0503020204020204" pitchFamily="34" charset="-122"/>
                </a:rPr>
                <a:t>教学工作回顾</a:t>
              </a:r>
            </a:p>
          </p:txBody>
        </p:sp>
        <p:sp>
          <p:nvSpPr>
            <p:cNvPr id="40" name="TextBox 106"/>
            <p:cNvSpPr txBox="1">
              <a:spLocks noChangeArrowheads="1"/>
            </p:cNvSpPr>
            <p:nvPr/>
          </p:nvSpPr>
          <p:spPr bwMode="auto">
            <a:xfrm>
              <a:off x="7331006" y="2580933"/>
              <a:ext cx="348457" cy="500119"/>
            </a:xfrm>
            <a:prstGeom prst="rect">
              <a:avLst/>
            </a:prstGeom>
            <a:solidFill>
              <a:srgbClr val="8DC48A"/>
            </a:solidFill>
            <a:ln w="9525">
              <a:noFill/>
              <a:miter lim="800000"/>
            </a:ln>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chemeClr val="bg1"/>
                  </a:solidFill>
                  <a:latin typeface="微软雅黑" panose="020B0503020204020204" pitchFamily="34" charset="-122"/>
                  <a:ea typeface="微软雅黑" panose="020B0503020204020204" pitchFamily="34" charset="-122"/>
                </a:rPr>
                <a:t>1</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2597662" y="3602154"/>
            <a:ext cx="3354953" cy="535234"/>
            <a:chOff x="7046723" y="3455337"/>
            <a:chExt cx="3354953" cy="535234"/>
          </a:xfrm>
          <a:solidFill>
            <a:srgbClr val="CA7070"/>
          </a:solidFill>
        </p:grpSpPr>
        <p:sp>
          <p:nvSpPr>
            <p:cNvPr id="42" name="Freeform 10"/>
            <p:cNvSpPr/>
            <p:nvPr/>
          </p:nvSpPr>
          <p:spPr bwMode="auto">
            <a:xfrm>
              <a:off x="7046723" y="3455337"/>
              <a:ext cx="3354953" cy="508760"/>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rgbClr val="8DC48A"/>
              </a:solidFill>
              <a:round/>
            </a:ln>
          </p:spPr>
          <p:txBody>
            <a:bodyPr lIns="68562" tIns="34281" rIns="68562" bIns="34281"/>
            <a:lstStyle/>
            <a:p>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43" name="Rectangle 12"/>
            <p:cNvSpPr>
              <a:spLocks noChangeArrowheads="1"/>
            </p:cNvSpPr>
            <p:nvPr/>
          </p:nvSpPr>
          <p:spPr bwMode="auto">
            <a:xfrm>
              <a:off x="7213200" y="3455337"/>
              <a:ext cx="547246" cy="535234"/>
            </a:xfrm>
            <a:prstGeom prst="rect">
              <a:avLst/>
            </a:prstGeom>
            <a:solidFill>
              <a:srgbClr val="8DC48A"/>
            </a:solidFill>
            <a:ln>
              <a:no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44" name="TextBox 108"/>
            <p:cNvSpPr txBox="1">
              <a:spLocks noChangeArrowheads="1"/>
            </p:cNvSpPr>
            <p:nvPr/>
          </p:nvSpPr>
          <p:spPr bwMode="auto">
            <a:xfrm>
              <a:off x="7921922" y="3514603"/>
              <a:ext cx="1985122" cy="438563"/>
            </a:xfrm>
            <a:prstGeom prst="rect">
              <a:avLst/>
            </a:prstGeom>
            <a:noFill/>
            <a:ln w="9525">
              <a:noFill/>
              <a:miter lim="800000"/>
            </a:ln>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rgbClr val="8DC48A"/>
                  </a:solidFill>
                  <a:latin typeface="微软雅黑" panose="020B0503020204020204" pitchFamily="34" charset="-122"/>
                  <a:ea typeface="微软雅黑" panose="020B0503020204020204" pitchFamily="34" charset="-122"/>
                </a:rPr>
                <a:t>教学完成情况</a:t>
              </a:r>
            </a:p>
          </p:txBody>
        </p:sp>
        <p:sp>
          <p:nvSpPr>
            <p:cNvPr id="45" name="TextBox 109"/>
            <p:cNvSpPr txBox="1">
              <a:spLocks noChangeArrowheads="1"/>
            </p:cNvSpPr>
            <p:nvPr/>
          </p:nvSpPr>
          <p:spPr bwMode="auto">
            <a:xfrm>
              <a:off x="7331006" y="3482520"/>
              <a:ext cx="348457" cy="500119"/>
            </a:xfrm>
            <a:prstGeom prst="rect">
              <a:avLst/>
            </a:prstGeom>
            <a:solidFill>
              <a:srgbClr val="8DC48A"/>
            </a:solidFill>
            <a:ln w="9525">
              <a:noFill/>
              <a:miter lim="800000"/>
            </a:ln>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chemeClr val="bg1"/>
                  </a:solidFill>
                  <a:latin typeface="微软雅黑" panose="020B0503020204020204" pitchFamily="34" charset="-122"/>
                  <a:ea typeface="微软雅黑" panose="020B0503020204020204" pitchFamily="34" charset="-122"/>
                </a:rPr>
                <a:t>2</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6149202" y="2715975"/>
            <a:ext cx="3354953" cy="535234"/>
            <a:chOff x="7055400" y="4329992"/>
            <a:chExt cx="3354953" cy="535234"/>
          </a:xfrm>
          <a:solidFill>
            <a:srgbClr val="CA7070"/>
          </a:solidFill>
        </p:grpSpPr>
        <p:sp>
          <p:nvSpPr>
            <p:cNvPr id="47" name="Freeform 10"/>
            <p:cNvSpPr/>
            <p:nvPr/>
          </p:nvSpPr>
          <p:spPr bwMode="auto">
            <a:xfrm>
              <a:off x="7055400" y="4342222"/>
              <a:ext cx="3354953" cy="508760"/>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rgbClr val="8DC48A"/>
              </a:solidFill>
              <a:round/>
            </a:ln>
          </p:spPr>
          <p:txBody>
            <a:bodyPr lIns="68562" tIns="34281" rIns="68562" bIns="34281"/>
            <a:lstStyle/>
            <a:p>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48" name="Rectangle 12"/>
            <p:cNvSpPr>
              <a:spLocks noChangeArrowheads="1"/>
            </p:cNvSpPr>
            <p:nvPr/>
          </p:nvSpPr>
          <p:spPr bwMode="auto">
            <a:xfrm>
              <a:off x="7223604" y="4329992"/>
              <a:ext cx="547246" cy="535234"/>
            </a:xfrm>
            <a:prstGeom prst="rect">
              <a:avLst/>
            </a:prstGeom>
            <a:solidFill>
              <a:srgbClr val="8DC48A"/>
            </a:solidFill>
            <a:ln>
              <a:no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200">
                <a:solidFill>
                  <a:schemeClr val="bg1"/>
                </a:solidFill>
                <a:latin typeface="微软雅黑" panose="020B0503020204020204" pitchFamily="34" charset="-122"/>
                <a:ea typeface="微软雅黑" panose="020B0503020204020204" pitchFamily="34" charset="-122"/>
              </a:endParaRPr>
            </a:p>
          </p:txBody>
        </p:sp>
        <p:sp>
          <p:nvSpPr>
            <p:cNvPr id="49" name="TextBox 115"/>
            <p:cNvSpPr txBox="1">
              <a:spLocks noChangeArrowheads="1"/>
            </p:cNvSpPr>
            <p:nvPr/>
          </p:nvSpPr>
          <p:spPr bwMode="auto">
            <a:xfrm>
              <a:off x="7930598" y="4363503"/>
              <a:ext cx="1985122" cy="438563"/>
            </a:xfrm>
            <a:prstGeom prst="rect">
              <a:avLst/>
            </a:prstGeom>
            <a:noFill/>
            <a:ln w="9525">
              <a:noFill/>
              <a:miter lim="800000"/>
            </a:ln>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rgbClr val="8DC48A"/>
                  </a:solidFill>
                  <a:latin typeface="微软雅黑" panose="020B0503020204020204" pitchFamily="34" charset="-122"/>
                  <a:ea typeface="微软雅黑" panose="020B0503020204020204" pitchFamily="34" charset="-122"/>
                </a:rPr>
                <a:t>教学成果展示</a:t>
              </a:r>
            </a:p>
          </p:txBody>
        </p:sp>
        <p:sp>
          <p:nvSpPr>
            <p:cNvPr id="50" name="TextBox 116"/>
            <p:cNvSpPr txBox="1">
              <a:spLocks noChangeArrowheads="1"/>
            </p:cNvSpPr>
            <p:nvPr/>
          </p:nvSpPr>
          <p:spPr bwMode="auto">
            <a:xfrm>
              <a:off x="7339683" y="4342691"/>
              <a:ext cx="348457" cy="500119"/>
            </a:xfrm>
            <a:prstGeom prst="rect">
              <a:avLst/>
            </a:prstGeom>
            <a:solidFill>
              <a:srgbClr val="8DC48A"/>
            </a:solidFill>
            <a:ln w="9525">
              <a:noFill/>
              <a:miter lim="800000"/>
            </a:ln>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chemeClr val="bg1"/>
                  </a:solidFill>
                  <a:latin typeface="微软雅黑" panose="020B0503020204020204" pitchFamily="34" charset="-122"/>
                  <a:ea typeface="微软雅黑" panose="020B0503020204020204" pitchFamily="34" charset="-122"/>
                </a:rPr>
                <a:t>3</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6149202" y="3578341"/>
            <a:ext cx="3354953" cy="535234"/>
            <a:chOff x="7055400" y="5205513"/>
            <a:chExt cx="3354953" cy="535234"/>
          </a:xfrm>
          <a:solidFill>
            <a:srgbClr val="538D45"/>
          </a:solidFill>
        </p:grpSpPr>
        <p:sp>
          <p:nvSpPr>
            <p:cNvPr id="52" name="Freeform 10"/>
            <p:cNvSpPr/>
            <p:nvPr/>
          </p:nvSpPr>
          <p:spPr bwMode="auto">
            <a:xfrm>
              <a:off x="7055400" y="5210119"/>
              <a:ext cx="3354953" cy="508760"/>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rgbClr val="8DC48A"/>
              </a:solidFill>
              <a:round/>
            </a:ln>
          </p:spPr>
          <p:txBody>
            <a:bodyPr lIns="68562" tIns="34281" rIns="68562" bIns="34281"/>
            <a:lstStyle/>
            <a:p>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53" name="Rectangle 12"/>
            <p:cNvSpPr>
              <a:spLocks noChangeArrowheads="1"/>
            </p:cNvSpPr>
            <p:nvPr/>
          </p:nvSpPr>
          <p:spPr bwMode="auto">
            <a:xfrm>
              <a:off x="7223604" y="5205513"/>
              <a:ext cx="547246" cy="535234"/>
            </a:xfrm>
            <a:prstGeom prst="rect">
              <a:avLst/>
            </a:prstGeom>
            <a:solidFill>
              <a:srgbClr val="8DC48A"/>
            </a:solidFill>
            <a:ln w="9525">
              <a:noFill/>
              <a:miter lim="800000"/>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200">
                <a:solidFill>
                  <a:schemeClr val="bg1"/>
                </a:solidFill>
                <a:latin typeface="微软雅黑" panose="020B0503020204020204" pitchFamily="34" charset="-122"/>
                <a:ea typeface="微软雅黑" panose="020B0503020204020204" pitchFamily="34" charset="-122"/>
              </a:endParaRPr>
            </a:p>
          </p:txBody>
        </p:sp>
        <p:sp>
          <p:nvSpPr>
            <p:cNvPr id="54" name="TextBox 117"/>
            <p:cNvSpPr txBox="1">
              <a:spLocks noChangeArrowheads="1"/>
            </p:cNvSpPr>
            <p:nvPr/>
          </p:nvSpPr>
          <p:spPr bwMode="auto">
            <a:xfrm>
              <a:off x="7930598" y="5239457"/>
              <a:ext cx="1985122" cy="438563"/>
            </a:xfrm>
            <a:prstGeom prst="rect">
              <a:avLst/>
            </a:prstGeom>
            <a:noFill/>
            <a:ln w="9525">
              <a:noFill/>
              <a:miter lim="800000"/>
            </a:ln>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eaLnBrk="1" hangingPunct="1"/>
              <a:r>
                <a:rPr lang="zh-CN" altLang="en-US" sz="2400" dirty="0">
                  <a:solidFill>
                    <a:srgbClr val="8DC48A"/>
                  </a:solidFill>
                  <a:latin typeface="微软雅黑" panose="020B0503020204020204" pitchFamily="34" charset="-122"/>
                  <a:ea typeface="微软雅黑" panose="020B0503020204020204" pitchFamily="34" charset="-122"/>
                </a:rPr>
                <a:t>教学工作总结</a:t>
              </a:r>
            </a:p>
          </p:txBody>
        </p:sp>
        <p:sp>
          <p:nvSpPr>
            <p:cNvPr id="55" name="TextBox 118"/>
            <p:cNvSpPr txBox="1">
              <a:spLocks noChangeArrowheads="1"/>
            </p:cNvSpPr>
            <p:nvPr/>
          </p:nvSpPr>
          <p:spPr bwMode="auto">
            <a:xfrm>
              <a:off x="7339683" y="5218213"/>
              <a:ext cx="348457" cy="500119"/>
            </a:xfrm>
            <a:prstGeom prst="rect">
              <a:avLst/>
            </a:prstGeom>
            <a:solidFill>
              <a:srgbClr val="8DC48A"/>
            </a:solidFill>
            <a:ln w="9525">
              <a:noFill/>
              <a:miter lim="800000"/>
            </a:ln>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chemeClr val="bg1"/>
                  </a:solidFill>
                  <a:latin typeface="微软雅黑" panose="020B0503020204020204" pitchFamily="34" charset="-122"/>
                  <a:ea typeface="微软雅黑" panose="020B0503020204020204" pitchFamily="34" charset="-122"/>
                </a:rPr>
                <a:t>4</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sp>
        <p:nvSpPr>
          <p:cNvPr id="56" name="前言"/>
          <p:cNvSpPr>
            <a:spLocks noChangeArrowheads="1"/>
          </p:cNvSpPr>
          <p:nvPr/>
        </p:nvSpPr>
        <p:spPr bwMode="auto">
          <a:xfrm>
            <a:off x="3320084" y="1470753"/>
            <a:ext cx="5458338" cy="8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2" tIns="60956" rIns="121912" bIns="6095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zh-CN" altLang="en-US" sz="4400" dirty="0">
                <a:solidFill>
                  <a:srgbClr val="8DC48A"/>
                </a:solidFill>
              </a:rPr>
              <a:t>主目录</a:t>
            </a:r>
            <a:r>
              <a:rPr lang="zh-CN" altLang="en-US" sz="4000" b="1" dirty="0">
                <a:solidFill>
                  <a:srgbClr val="8DC48A"/>
                </a:solidFill>
              </a:rPr>
              <a:t> </a:t>
            </a:r>
            <a:r>
              <a:rPr lang="en-US" altLang="zh-CN" sz="4000" dirty="0">
                <a:solidFill>
                  <a:srgbClr val="8DC48A"/>
                </a:solidFill>
              </a:rPr>
              <a:t>/</a:t>
            </a:r>
            <a:r>
              <a:rPr lang="zh-CN" altLang="en-US" sz="4000" b="1" dirty="0">
                <a:solidFill>
                  <a:srgbClr val="8DC48A"/>
                </a:solidFill>
              </a:rPr>
              <a:t> </a:t>
            </a:r>
            <a:r>
              <a:rPr lang="en-US" altLang="zh-CN" sz="4000" spc="600" dirty="0">
                <a:solidFill>
                  <a:srgbClr val="8DC48A"/>
                </a:solidFill>
              </a:rPr>
              <a:t>CONTENT</a:t>
            </a:r>
            <a:endParaRPr lang="zh-CN" altLang="en-US" sz="4000" spc="600" dirty="0">
              <a:solidFill>
                <a:srgbClr val="8DC48A"/>
              </a:solidFill>
              <a:latin typeface="Impact MT Std" pitchFamily="34" charset="0"/>
              <a:sym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75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wipe(left)">
                                      <p:cBhvr>
                                        <p:cTn id="17" dur="500"/>
                                        <p:tgtEl>
                                          <p:spTgt spid="56"/>
                                        </p:tgtEl>
                                      </p:cBhvr>
                                    </p:animEffect>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500" fill="hold"/>
                                        <p:tgtEl>
                                          <p:spTgt spid="36"/>
                                        </p:tgtEl>
                                        <p:attrNameLst>
                                          <p:attrName>ppt_x</p:attrName>
                                        </p:attrNameLst>
                                      </p:cBhvr>
                                      <p:tavLst>
                                        <p:tav tm="0">
                                          <p:val>
                                            <p:strVal val="#ppt_x"/>
                                          </p:val>
                                        </p:tav>
                                        <p:tav tm="100000">
                                          <p:val>
                                            <p:strVal val="#ppt_x"/>
                                          </p:val>
                                        </p:tav>
                                      </p:tavLst>
                                    </p:anim>
                                    <p:anim calcmode="lin" valueType="num">
                                      <p:cBhvr additive="base">
                                        <p:cTn id="22" dur="500" fill="hold"/>
                                        <p:tgtEl>
                                          <p:spTgt spid="36"/>
                                        </p:tgtEl>
                                        <p:attrNameLst>
                                          <p:attrName>ppt_y</p:attrName>
                                        </p:attrNameLst>
                                      </p:cBhvr>
                                      <p:tavLst>
                                        <p:tav tm="0">
                                          <p:val>
                                            <p:strVal val="1+#ppt_h/2"/>
                                          </p:val>
                                        </p:tav>
                                        <p:tav tm="100000">
                                          <p:val>
                                            <p:strVal val="#ppt_y"/>
                                          </p:val>
                                        </p:tav>
                                      </p:tavLst>
                                    </p:anim>
                                  </p:childTnLst>
                                </p:cTn>
                              </p:par>
                            </p:childTnLst>
                          </p:cTn>
                        </p:par>
                        <p:par>
                          <p:cTn id="23" fill="hold">
                            <p:stCondLst>
                              <p:cond delay="3000"/>
                            </p:stCondLst>
                            <p:childTnLst>
                              <p:par>
                                <p:cTn id="24" presetID="2" presetClass="entr" presetSubtype="4" fill="hold" nodeType="afterEffect">
                                  <p:stCondLst>
                                    <p:cond delay="0"/>
                                  </p:stCondLst>
                                  <p:childTnLst>
                                    <p:set>
                                      <p:cBhvr>
                                        <p:cTn id="25" dur="1" fill="hold">
                                          <p:stCondLst>
                                            <p:cond delay="0"/>
                                          </p:stCondLst>
                                        </p:cTn>
                                        <p:tgtEl>
                                          <p:spTgt spid="41"/>
                                        </p:tgtEl>
                                        <p:attrNameLst>
                                          <p:attrName>style.visibility</p:attrName>
                                        </p:attrNameLst>
                                      </p:cBhvr>
                                      <p:to>
                                        <p:strVal val="visible"/>
                                      </p:to>
                                    </p:set>
                                    <p:anim calcmode="lin" valueType="num">
                                      <p:cBhvr additive="base">
                                        <p:cTn id="26" dur="500" fill="hold"/>
                                        <p:tgtEl>
                                          <p:spTgt spid="41"/>
                                        </p:tgtEl>
                                        <p:attrNameLst>
                                          <p:attrName>ppt_x</p:attrName>
                                        </p:attrNameLst>
                                      </p:cBhvr>
                                      <p:tavLst>
                                        <p:tav tm="0">
                                          <p:val>
                                            <p:strVal val="#ppt_x"/>
                                          </p:val>
                                        </p:tav>
                                        <p:tav tm="100000">
                                          <p:val>
                                            <p:strVal val="#ppt_x"/>
                                          </p:val>
                                        </p:tav>
                                      </p:tavLst>
                                    </p:anim>
                                    <p:anim calcmode="lin" valueType="num">
                                      <p:cBhvr additive="base">
                                        <p:cTn id="27" dur="500" fill="hold"/>
                                        <p:tgtEl>
                                          <p:spTgt spid="41"/>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2" presetClass="entr" presetSubtype="4"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ppt_x"/>
                                          </p:val>
                                        </p:tav>
                                        <p:tav tm="100000">
                                          <p:val>
                                            <p:strVal val="#ppt_x"/>
                                          </p:val>
                                        </p:tav>
                                      </p:tavLst>
                                    </p:anim>
                                    <p:anim calcmode="lin" valueType="num">
                                      <p:cBhvr additive="base">
                                        <p:cTn id="32" dur="500" fill="hold"/>
                                        <p:tgtEl>
                                          <p:spTgt spid="46"/>
                                        </p:tgtEl>
                                        <p:attrNameLst>
                                          <p:attrName>ppt_y</p:attrName>
                                        </p:attrNameLst>
                                      </p:cBhvr>
                                      <p:tavLst>
                                        <p:tav tm="0">
                                          <p:val>
                                            <p:strVal val="1+#ppt_h/2"/>
                                          </p:val>
                                        </p:tav>
                                        <p:tav tm="100000">
                                          <p:val>
                                            <p:strVal val="#ppt_y"/>
                                          </p:val>
                                        </p:tav>
                                      </p:tavLst>
                                    </p:anim>
                                  </p:childTnLst>
                                </p:cTn>
                              </p:par>
                            </p:childTnLst>
                          </p:cTn>
                        </p:par>
                        <p:par>
                          <p:cTn id="33" fill="hold">
                            <p:stCondLst>
                              <p:cond delay="4000"/>
                            </p:stCondLst>
                            <p:childTnLst>
                              <p:par>
                                <p:cTn id="34" presetID="2" presetClass="entr" presetSubtype="4" fill="hold" nodeType="after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ppt_x"/>
                                          </p:val>
                                        </p:tav>
                                        <p:tav tm="100000">
                                          <p:val>
                                            <p:strVal val="#ppt_x"/>
                                          </p:val>
                                        </p:tav>
                                      </p:tavLst>
                                    </p:anim>
                                    <p:anim calcmode="lin" valueType="num">
                                      <p:cBhvr additive="base">
                                        <p:cTn id="37"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78013"/>
            <a:ext cx="12190413" cy="807140"/>
            <a:chOff x="0" y="569173"/>
            <a:chExt cx="12190413" cy="807140"/>
          </a:xfrm>
        </p:grpSpPr>
        <p:sp>
          <p:nvSpPr>
            <p:cNvPr id="11" name="矩形 10"/>
            <p:cNvSpPr/>
            <p:nvPr/>
          </p:nvSpPr>
          <p:spPr>
            <a:xfrm flipV="1">
              <a:off x="0" y="1330594"/>
              <a:ext cx="12190413" cy="45719"/>
            </a:xfrm>
            <a:prstGeom prst="rect">
              <a:avLst/>
            </a:prstGeom>
            <a:solidFill>
              <a:srgbClr val="8DC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5476" y="56917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8DC48A"/>
                  </a:solidFill>
                  <a:latin typeface="微软雅黑" panose="020B0503020204020204" pitchFamily="34" charset="-122"/>
                  <a:ea typeface="微软雅黑" panose="020B0503020204020204" pitchFamily="34" charset="-122"/>
                  <a:sym typeface="Arial" panose="020B0604020202020204" pitchFamily="34" charset="0"/>
                </a:rPr>
                <a:t>教学工作总结</a:t>
              </a:r>
            </a:p>
          </p:txBody>
        </p:sp>
        <p:sp>
          <p:nvSpPr>
            <p:cNvPr id="13" name="TextBox 8"/>
            <p:cNvSpPr txBox="1">
              <a:spLocks noChangeArrowheads="1"/>
            </p:cNvSpPr>
            <p:nvPr/>
          </p:nvSpPr>
          <p:spPr bwMode="auto">
            <a:xfrm>
              <a:off x="4450963" y="1054490"/>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6" name="Grupo 31"/>
          <p:cNvGrpSpPr/>
          <p:nvPr/>
        </p:nvGrpSpPr>
        <p:grpSpPr>
          <a:xfrm>
            <a:off x="971304" y="2179441"/>
            <a:ext cx="2912620" cy="3493491"/>
            <a:chOff x="1137992" y="1663938"/>
            <a:chExt cx="2183196" cy="3493491"/>
          </a:xfrm>
        </p:grpSpPr>
        <p:sp>
          <p:nvSpPr>
            <p:cNvPr id="7" name="CuadroTexto 27"/>
            <p:cNvSpPr txBox="1"/>
            <p:nvPr/>
          </p:nvSpPr>
          <p:spPr>
            <a:xfrm>
              <a:off x="1137992" y="1663938"/>
              <a:ext cx="1903382" cy="400110"/>
            </a:xfrm>
            <a:prstGeom prst="rect">
              <a:avLst/>
            </a:prstGeom>
            <a:noFill/>
          </p:spPr>
          <p:txBody>
            <a:bodyPr wrap="square" rtlCol="0">
              <a:spAutoFit/>
            </a:bodyPr>
            <a:lstStyle/>
            <a:p>
              <a:pPr algn="ctr"/>
              <a:r>
                <a:rPr lang="zh-CN" altLang="en-US" sz="2000" b="1" dirty="0">
                  <a:solidFill>
                    <a:srgbClr val="8DC48A"/>
                  </a:solidFill>
                  <a:latin typeface="Roboto Condensed" panose="02000000000000000000" pitchFamily="2" charset="0"/>
                  <a:ea typeface="Roboto Condensed" panose="02000000000000000000" pitchFamily="2" charset="0"/>
                </a:rPr>
                <a:t>加入标题</a:t>
              </a:r>
              <a:endParaRPr lang="es-ES" sz="2000" b="1" dirty="0">
                <a:solidFill>
                  <a:srgbClr val="8DC48A"/>
                </a:solidFill>
                <a:latin typeface="Roboto Condensed" panose="02000000000000000000" pitchFamily="2" charset="0"/>
                <a:ea typeface="Roboto Condensed" panose="02000000000000000000" pitchFamily="2" charset="0"/>
              </a:endParaRPr>
            </a:p>
          </p:txBody>
        </p:sp>
        <p:sp>
          <p:nvSpPr>
            <p:cNvPr id="9" name="Rectángulo 28"/>
            <p:cNvSpPr/>
            <p:nvPr/>
          </p:nvSpPr>
          <p:spPr>
            <a:xfrm>
              <a:off x="1242369" y="2038231"/>
              <a:ext cx="2078819" cy="954107"/>
            </a:xfrm>
            <a:prstGeom prst="rect">
              <a:avLst/>
            </a:prstGeom>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0" name="CuadroTexto 29"/>
            <p:cNvSpPr txBox="1"/>
            <p:nvPr/>
          </p:nvSpPr>
          <p:spPr>
            <a:xfrm>
              <a:off x="1137992" y="3829029"/>
              <a:ext cx="1985311" cy="400110"/>
            </a:xfrm>
            <a:prstGeom prst="rect">
              <a:avLst/>
            </a:prstGeom>
            <a:noFill/>
          </p:spPr>
          <p:txBody>
            <a:bodyPr wrap="square" rtlCol="0">
              <a:spAutoFit/>
            </a:bodyPr>
            <a:lstStyle/>
            <a:p>
              <a:pPr algn="ctr"/>
              <a:r>
                <a:rPr lang="zh-CN" altLang="en-US" sz="2000" b="1" dirty="0">
                  <a:solidFill>
                    <a:srgbClr val="8DC48A"/>
                  </a:solidFill>
                  <a:latin typeface="Roboto Condensed" panose="02000000000000000000" pitchFamily="2" charset="0"/>
                  <a:ea typeface="Roboto Condensed" panose="02000000000000000000" pitchFamily="2" charset="0"/>
                </a:rPr>
                <a:t>加入标题</a:t>
              </a:r>
              <a:endParaRPr lang="es-ES" altLang="zh-CN" sz="2000" b="1" dirty="0">
                <a:solidFill>
                  <a:srgbClr val="8DC48A"/>
                </a:solidFill>
                <a:latin typeface="Roboto Condensed" panose="02000000000000000000" pitchFamily="2" charset="0"/>
                <a:ea typeface="Roboto Condensed" panose="02000000000000000000" pitchFamily="2" charset="0"/>
              </a:endParaRPr>
            </a:p>
          </p:txBody>
        </p:sp>
        <p:sp>
          <p:nvSpPr>
            <p:cNvPr id="14" name="Rectángulo 30"/>
            <p:cNvSpPr/>
            <p:nvPr/>
          </p:nvSpPr>
          <p:spPr>
            <a:xfrm>
              <a:off x="1232263" y="4203322"/>
              <a:ext cx="2087456" cy="954107"/>
            </a:xfrm>
            <a:prstGeom prst="rect">
              <a:avLst/>
            </a:prstGeom>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grpSp>
        <p:nvGrpSpPr>
          <p:cNvPr id="15" name="Grupo 32"/>
          <p:cNvGrpSpPr/>
          <p:nvPr/>
        </p:nvGrpSpPr>
        <p:grpSpPr>
          <a:xfrm>
            <a:off x="8558817" y="2179441"/>
            <a:ext cx="3430860" cy="3519308"/>
            <a:chOff x="1346750" y="1663938"/>
            <a:chExt cx="2571649" cy="3519308"/>
          </a:xfrm>
        </p:grpSpPr>
        <p:sp>
          <p:nvSpPr>
            <p:cNvPr id="16" name="CuadroTexto 33"/>
            <p:cNvSpPr txBox="1"/>
            <p:nvPr/>
          </p:nvSpPr>
          <p:spPr>
            <a:xfrm>
              <a:off x="1346750" y="1663938"/>
              <a:ext cx="1981653" cy="400110"/>
            </a:xfrm>
            <a:prstGeom prst="rect">
              <a:avLst/>
            </a:prstGeom>
            <a:noFill/>
          </p:spPr>
          <p:txBody>
            <a:bodyPr wrap="square" rtlCol="0">
              <a:spAutoFit/>
            </a:bodyPr>
            <a:lstStyle/>
            <a:p>
              <a:pPr algn="ctr"/>
              <a:r>
                <a:rPr lang="zh-CN" altLang="en-US" sz="2000" b="1" dirty="0">
                  <a:solidFill>
                    <a:srgbClr val="8DC48A"/>
                  </a:solidFill>
                  <a:latin typeface="Roboto Condensed" panose="02000000000000000000" pitchFamily="2" charset="0"/>
                  <a:ea typeface="Roboto Condensed" panose="02000000000000000000" pitchFamily="2" charset="0"/>
                </a:rPr>
                <a:t>加入标题</a:t>
              </a:r>
              <a:endParaRPr lang="es-ES" altLang="zh-CN" sz="2000" b="1" dirty="0">
                <a:solidFill>
                  <a:srgbClr val="8DC48A"/>
                </a:solidFill>
                <a:latin typeface="Roboto Condensed" panose="02000000000000000000" pitchFamily="2" charset="0"/>
                <a:ea typeface="Roboto Condensed" panose="02000000000000000000" pitchFamily="2" charset="0"/>
              </a:endParaRPr>
            </a:p>
          </p:txBody>
        </p:sp>
        <p:sp>
          <p:nvSpPr>
            <p:cNvPr id="17" name="Rectángulo 34"/>
            <p:cNvSpPr/>
            <p:nvPr/>
          </p:nvSpPr>
          <p:spPr>
            <a:xfrm>
              <a:off x="1542232" y="2038230"/>
              <a:ext cx="2288821" cy="954107"/>
            </a:xfrm>
            <a:prstGeom prst="rect">
              <a:avLst/>
            </a:prstGeom>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8" name="CuadroTexto 35"/>
            <p:cNvSpPr txBox="1"/>
            <p:nvPr/>
          </p:nvSpPr>
          <p:spPr>
            <a:xfrm>
              <a:off x="1428680" y="3829029"/>
              <a:ext cx="2102511" cy="400110"/>
            </a:xfrm>
            <a:prstGeom prst="rect">
              <a:avLst/>
            </a:prstGeom>
            <a:noFill/>
          </p:spPr>
          <p:txBody>
            <a:bodyPr wrap="square" rtlCol="0">
              <a:spAutoFit/>
            </a:bodyPr>
            <a:lstStyle/>
            <a:p>
              <a:pPr algn="ctr"/>
              <a:r>
                <a:rPr lang="zh-CN" altLang="en-US" sz="2000" b="1" dirty="0">
                  <a:solidFill>
                    <a:srgbClr val="8DC48A"/>
                  </a:solidFill>
                  <a:latin typeface="Roboto Condensed" panose="02000000000000000000" pitchFamily="2" charset="0"/>
                  <a:ea typeface="Roboto Condensed" panose="02000000000000000000" pitchFamily="2" charset="0"/>
                </a:rPr>
                <a:t>加入标题</a:t>
              </a:r>
              <a:endParaRPr lang="es-ES" altLang="zh-CN" sz="2000" b="1" dirty="0">
                <a:solidFill>
                  <a:srgbClr val="8DC48A"/>
                </a:solidFill>
                <a:latin typeface="Roboto Condensed" panose="02000000000000000000" pitchFamily="2" charset="0"/>
                <a:ea typeface="Roboto Condensed" panose="02000000000000000000" pitchFamily="2" charset="0"/>
              </a:endParaRPr>
            </a:p>
          </p:txBody>
        </p:sp>
        <p:sp>
          <p:nvSpPr>
            <p:cNvPr id="19" name="Rectángulo 36"/>
            <p:cNvSpPr/>
            <p:nvPr/>
          </p:nvSpPr>
          <p:spPr>
            <a:xfrm>
              <a:off x="1629578" y="4229139"/>
              <a:ext cx="2288821" cy="954107"/>
            </a:xfrm>
            <a:prstGeom prst="rect">
              <a:avLst/>
            </a:prstGeom>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grpSp>
        <p:nvGrpSpPr>
          <p:cNvPr id="20" name="组合 19"/>
          <p:cNvGrpSpPr/>
          <p:nvPr/>
        </p:nvGrpSpPr>
        <p:grpSpPr>
          <a:xfrm flipH="1">
            <a:off x="3802774" y="2068696"/>
            <a:ext cx="4839586" cy="3789970"/>
            <a:chOff x="1535417" y="1526117"/>
            <a:chExt cx="5212200" cy="4503778"/>
          </a:xfrm>
        </p:grpSpPr>
        <p:sp>
          <p:nvSpPr>
            <p:cNvPr id="21" name="Rectangle 3"/>
            <p:cNvSpPr/>
            <p:nvPr/>
          </p:nvSpPr>
          <p:spPr>
            <a:xfrm>
              <a:off x="1535417" y="5140785"/>
              <a:ext cx="5212200" cy="889110"/>
            </a:xfrm>
            <a:prstGeom prst="rect">
              <a:avLst/>
            </a:prstGeom>
            <a:solidFill>
              <a:srgbClr val="8DC48A"/>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400" dirty="0">
                <a:latin typeface="+mn-ea"/>
              </a:endParaRPr>
            </a:p>
          </p:txBody>
        </p:sp>
        <p:sp>
          <p:nvSpPr>
            <p:cNvPr id="22" name="Subtitle 2"/>
            <p:cNvSpPr txBox="1"/>
            <p:nvPr/>
          </p:nvSpPr>
          <p:spPr>
            <a:xfrm>
              <a:off x="1901044" y="5242384"/>
              <a:ext cx="4480946" cy="645460"/>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1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点击此处更换文本点击此处更换文本点击此处更换文本点击此处更换文本点击此处更换文本</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23" name="Rectangle 3"/>
            <p:cNvSpPr/>
            <p:nvPr/>
          </p:nvSpPr>
          <p:spPr>
            <a:xfrm>
              <a:off x="1535417" y="1526117"/>
              <a:ext cx="5212200" cy="3584715"/>
            </a:xfrm>
            <a:prstGeom prst="rect">
              <a:avLst/>
            </a:prstGeom>
            <a:blipFill dpi="0" rotWithShape="1">
              <a:blip r:embed="rId3"/>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400" dirty="0">
                <a:latin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50"/>
                                        <p:tgtEl>
                                          <p:spTgt spid="6"/>
                                        </p:tgtEl>
                                      </p:cBhvr>
                                    </p:animEffect>
                                    <p:anim calcmode="lin" valueType="num">
                                      <p:cBhvr>
                                        <p:cTn id="12" dur="250" fill="hold"/>
                                        <p:tgtEl>
                                          <p:spTgt spid="6"/>
                                        </p:tgtEl>
                                        <p:attrNameLst>
                                          <p:attrName>ppt_x</p:attrName>
                                        </p:attrNameLst>
                                      </p:cBhvr>
                                      <p:tavLst>
                                        <p:tav tm="0">
                                          <p:val>
                                            <p:strVal val="#ppt_x"/>
                                          </p:val>
                                        </p:tav>
                                        <p:tav tm="100000">
                                          <p:val>
                                            <p:strVal val="#ppt_x"/>
                                          </p:val>
                                        </p:tav>
                                      </p:tavLst>
                                    </p:anim>
                                    <p:anim calcmode="lin" valueType="num">
                                      <p:cBhvr>
                                        <p:cTn id="13" dur="25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50"/>
                                        <p:tgtEl>
                                          <p:spTgt spid="15"/>
                                        </p:tgtEl>
                                      </p:cBhvr>
                                    </p:animEffect>
                                    <p:anim calcmode="lin" valueType="num">
                                      <p:cBhvr>
                                        <p:cTn id="18" dur="250" fill="hold"/>
                                        <p:tgtEl>
                                          <p:spTgt spid="15"/>
                                        </p:tgtEl>
                                        <p:attrNameLst>
                                          <p:attrName>ppt_x</p:attrName>
                                        </p:attrNameLst>
                                      </p:cBhvr>
                                      <p:tavLst>
                                        <p:tav tm="0">
                                          <p:val>
                                            <p:strVal val="#ppt_x"/>
                                          </p:val>
                                        </p:tav>
                                        <p:tav tm="100000">
                                          <p:val>
                                            <p:strVal val="#ppt_x"/>
                                          </p:val>
                                        </p:tav>
                                      </p:tavLst>
                                    </p:anim>
                                    <p:anim calcmode="lin" valueType="num">
                                      <p:cBhvr>
                                        <p:cTn id="19" dur="25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750"/>
                                        <p:tgtEl>
                                          <p:spTgt spid="20"/>
                                        </p:tgtEl>
                                      </p:cBhvr>
                                    </p:animEffect>
                                    <p:anim calcmode="lin" valueType="num">
                                      <p:cBhvr>
                                        <p:cTn id="24" dur="750" fill="hold"/>
                                        <p:tgtEl>
                                          <p:spTgt spid="20"/>
                                        </p:tgtEl>
                                        <p:attrNameLst>
                                          <p:attrName>ppt_x</p:attrName>
                                        </p:attrNameLst>
                                      </p:cBhvr>
                                      <p:tavLst>
                                        <p:tav tm="0">
                                          <p:val>
                                            <p:strVal val="#ppt_x"/>
                                          </p:val>
                                        </p:tav>
                                        <p:tav tm="100000">
                                          <p:val>
                                            <p:strVal val="#ppt_x"/>
                                          </p:val>
                                        </p:tav>
                                      </p:tavLst>
                                    </p:anim>
                                    <p:anim calcmode="lin" valueType="num">
                                      <p:cBhvr>
                                        <p:cTn id="25" dur="75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78013"/>
            <a:ext cx="12190413" cy="807140"/>
            <a:chOff x="0" y="569173"/>
            <a:chExt cx="12190413" cy="807140"/>
          </a:xfrm>
        </p:grpSpPr>
        <p:sp>
          <p:nvSpPr>
            <p:cNvPr id="11" name="矩形 10"/>
            <p:cNvSpPr/>
            <p:nvPr/>
          </p:nvSpPr>
          <p:spPr>
            <a:xfrm flipV="1">
              <a:off x="0" y="1330594"/>
              <a:ext cx="12190413" cy="45719"/>
            </a:xfrm>
            <a:prstGeom prst="rect">
              <a:avLst/>
            </a:prstGeom>
            <a:solidFill>
              <a:srgbClr val="8DC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5476" y="56917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8DC48A"/>
                  </a:solidFill>
                  <a:latin typeface="微软雅黑" panose="020B0503020204020204" pitchFamily="34" charset="-122"/>
                  <a:ea typeface="微软雅黑" panose="020B0503020204020204" pitchFamily="34" charset="-122"/>
                  <a:sym typeface="Arial" panose="020B0604020202020204" pitchFamily="34" charset="0"/>
                </a:rPr>
                <a:t>教学工作总结</a:t>
              </a:r>
            </a:p>
          </p:txBody>
        </p:sp>
        <p:sp>
          <p:nvSpPr>
            <p:cNvPr id="13" name="TextBox 8"/>
            <p:cNvSpPr txBox="1">
              <a:spLocks noChangeArrowheads="1"/>
            </p:cNvSpPr>
            <p:nvPr/>
          </p:nvSpPr>
          <p:spPr bwMode="auto">
            <a:xfrm>
              <a:off x="4450963" y="1054490"/>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6" name="组合 5"/>
          <p:cNvGrpSpPr/>
          <p:nvPr/>
        </p:nvGrpSpPr>
        <p:grpSpPr>
          <a:xfrm>
            <a:off x="436460" y="1595450"/>
            <a:ext cx="11475882" cy="4269057"/>
            <a:chOff x="641496" y="1115743"/>
            <a:chExt cx="7934726" cy="2951738"/>
          </a:xfrm>
        </p:grpSpPr>
        <p:grpSp>
          <p:nvGrpSpPr>
            <p:cNvPr id="7" name="组合 6"/>
            <p:cNvGrpSpPr/>
            <p:nvPr/>
          </p:nvGrpSpPr>
          <p:grpSpPr>
            <a:xfrm>
              <a:off x="3623374" y="2624556"/>
              <a:ext cx="1627582" cy="1385713"/>
              <a:chOff x="4208894" y="3762612"/>
              <a:chExt cx="1822450" cy="1551623"/>
            </a:xfrm>
          </p:grpSpPr>
          <p:sp>
            <p:nvSpPr>
              <p:cNvPr id="39" name="等腰三角形 38"/>
              <p:cNvSpPr/>
              <p:nvPr/>
            </p:nvSpPr>
            <p:spPr>
              <a:xfrm rot="10800000">
                <a:off x="4208894" y="3762612"/>
                <a:ext cx="1822450" cy="1551623"/>
              </a:xfrm>
              <a:prstGeom prst="triangle">
                <a:avLst/>
              </a:prstGeom>
              <a:solidFill>
                <a:srgbClr val="8DC48A"/>
              </a:solidFill>
              <a:ln w="3175" cap="flat" cmpd="sng" algn="ctr">
                <a:noFill/>
                <a:prstDash val="solid"/>
              </a:ln>
              <a:effectLst/>
            </p:spPr>
            <p:txBody>
              <a:bodyPr anchor="ctr"/>
              <a:lstStyle/>
              <a:p>
                <a:pPr algn="ctr">
                  <a:defRPr/>
                </a:pPr>
                <a:endParaRPr lang="zh-CN" altLang="en-US" sz="2800" kern="0">
                  <a:solidFill>
                    <a:srgbClr val="F8F8F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0" name="TextBox 52"/>
              <p:cNvSpPr txBox="1"/>
              <p:nvPr/>
            </p:nvSpPr>
            <p:spPr>
              <a:xfrm>
                <a:off x="4711452" y="3969357"/>
                <a:ext cx="824027" cy="738679"/>
              </a:xfrm>
              <a:prstGeom prst="rect">
                <a:avLst/>
              </a:prstGeom>
            </p:spPr>
            <p:txBody>
              <a:bodyPr wrap="square" rtlCol="0">
                <a:spAutoFit/>
              </a:bodyPr>
              <a:lstStyle/>
              <a:p>
                <a:pPr algn="ctr">
                  <a:defRPr/>
                </a:pPr>
                <a:r>
                  <a:rPr lang="zh-CN" altLang="en-US" sz="2800" kern="0" dirty="0">
                    <a:solidFill>
                      <a:srgbClr val="F8F8F8"/>
                    </a:solidFill>
                    <a:latin typeface="微软雅黑" panose="020B0503020204020204" pitchFamily="34" charset="-122"/>
                    <a:ea typeface="微软雅黑" panose="020B0503020204020204" pitchFamily="34" charset="-122"/>
                  </a:rPr>
                  <a:t>标题</a:t>
                </a:r>
                <a:endParaRPr lang="en-US" altLang="zh-CN" sz="2800" kern="0" dirty="0">
                  <a:solidFill>
                    <a:srgbClr val="F8F8F8"/>
                  </a:solidFill>
                  <a:latin typeface="微软雅黑" panose="020B0503020204020204" pitchFamily="34" charset="-122"/>
                  <a:ea typeface="微软雅黑" panose="020B0503020204020204" pitchFamily="34" charset="-122"/>
                </a:endParaRPr>
              </a:p>
              <a:p>
                <a:pPr algn="ctr">
                  <a:defRPr/>
                </a:pPr>
                <a:r>
                  <a:rPr lang="zh-CN" altLang="en-US" sz="2800" kern="0" dirty="0">
                    <a:solidFill>
                      <a:srgbClr val="F8F8F8"/>
                    </a:solidFill>
                    <a:latin typeface="微软雅黑" panose="020B0503020204020204" pitchFamily="34" charset="-122"/>
                    <a:ea typeface="微软雅黑" panose="020B0503020204020204" pitchFamily="34" charset="-122"/>
                  </a:rPr>
                  <a:t>文字</a:t>
                </a:r>
              </a:p>
            </p:txBody>
          </p:sp>
        </p:grpSp>
        <p:grpSp>
          <p:nvGrpSpPr>
            <p:cNvPr id="9" name="组合 8"/>
            <p:cNvGrpSpPr/>
            <p:nvPr/>
          </p:nvGrpSpPr>
          <p:grpSpPr>
            <a:xfrm>
              <a:off x="4644008" y="2727332"/>
              <a:ext cx="1576321" cy="1340149"/>
              <a:chOff x="5237842" y="4004098"/>
              <a:chExt cx="1765052" cy="1500603"/>
            </a:xfrm>
          </p:grpSpPr>
          <p:sp>
            <p:nvSpPr>
              <p:cNvPr id="37" name="等腰三角形 7"/>
              <p:cNvSpPr/>
              <p:nvPr/>
            </p:nvSpPr>
            <p:spPr>
              <a:xfrm>
                <a:off x="5237842" y="4004098"/>
                <a:ext cx="1765052" cy="1500603"/>
              </a:xfrm>
              <a:custGeom>
                <a:avLst/>
                <a:gdLst/>
                <a:ahLst/>
                <a:cxnLst/>
                <a:rect l="l" t="t" r="r" b="b"/>
                <a:pathLst>
                  <a:path w="1765052" h="1500603">
                    <a:moveTo>
                      <a:pt x="882526" y="0"/>
                    </a:moveTo>
                    <a:lnTo>
                      <a:pt x="1765052" y="1500603"/>
                    </a:lnTo>
                    <a:lnTo>
                      <a:pt x="0" y="1500603"/>
                    </a:lnTo>
                    <a:lnTo>
                      <a:pt x="375894" y="861452"/>
                    </a:lnTo>
                    <a:lnTo>
                      <a:pt x="464514" y="915388"/>
                    </a:lnTo>
                    <a:lnTo>
                      <a:pt x="392059" y="1034436"/>
                    </a:lnTo>
                    <a:lnTo>
                      <a:pt x="748236" y="924919"/>
                    </a:lnTo>
                    <a:lnTo>
                      <a:pt x="681880" y="558240"/>
                    </a:lnTo>
                    <a:lnTo>
                      <a:pt x="609424" y="677289"/>
                    </a:lnTo>
                    <a:lnTo>
                      <a:pt x="517210" y="621166"/>
                    </a:lnTo>
                    <a:close/>
                  </a:path>
                </a:pathLst>
              </a:custGeom>
              <a:solidFill>
                <a:srgbClr val="8DC48A"/>
              </a:solidFill>
              <a:ln w="3175" cap="flat" cmpd="sng" algn="ctr">
                <a:noFill/>
                <a:prstDash val="solid"/>
              </a:ln>
              <a:effectLst/>
            </p:spPr>
            <p:txBody>
              <a:bodyPr anchor="ctr"/>
              <a:lstStyle/>
              <a:p>
                <a:pPr algn="ctr">
                  <a:defRPr/>
                </a:pPr>
                <a:endParaRPr lang="zh-CN" altLang="en-US" sz="2800" kern="0">
                  <a:solidFill>
                    <a:srgbClr val="F8F8F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8" name="TextBox 55"/>
              <p:cNvSpPr txBox="1"/>
              <p:nvPr/>
            </p:nvSpPr>
            <p:spPr>
              <a:xfrm>
                <a:off x="5981415" y="4958700"/>
                <a:ext cx="698965" cy="405082"/>
              </a:xfrm>
              <a:prstGeom prst="rect">
                <a:avLst/>
              </a:prstGeom>
              <a:noFill/>
            </p:spPr>
            <p:txBody>
              <a:bodyPr wrap="none" rtlCol="0">
                <a:spAutoFit/>
              </a:bodyPr>
              <a:lstStyle/>
              <a:p>
                <a:pPr algn="ctr">
                  <a:defRPr/>
                </a:pPr>
                <a:r>
                  <a:rPr lang="zh-CN" altLang="en-US" sz="2800" kern="0" dirty="0">
                    <a:solidFill>
                      <a:schemeClr val="bg1"/>
                    </a:solidFill>
                    <a:latin typeface="微软雅黑" panose="020B0503020204020204" pitchFamily="34" charset="-122"/>
                    <a:ea typeface="微软雅黑" panose="020B0503020204020204" pitchFamily="34" charset="-122"/>
                  </a:rPr>
                  <a:t>标题</a:t>
                </a:r>
              </a:p>
            </p:txBody>
          </p:sp>
        </p:grpSp>
        <p:grpSp>
          <p:nvGrpSpPr>
            <p:cNvPr id="10" name="组合 9"/>
            <p:cNvGrpSpPr/>
            <p:nvPr/>
          </p:nvGrpSpPr>
          <p:grpSpPr>
            <a:xfrm>
              <a:off x="3658544" y="1115743"/>
              <a:ext cx="1604674" cy="1311991"/>
              <a:chOff x="4244067" y="2343574"/>
              <a:chExt cx="1796802" cy="1469072"/>
            </a:xfrm>
          </p:grpSpPr>
          <p:sp>
            <p:nvSpPr>
              <p:cNvPr id="35" name="等腰三角形 6"/>
              <p:cNvSpPr/>
              <p:nvPr/>
            </p:nvSpPr>
            <p:spPr>
              <a:xfrm>
                <a:off x="4244067" y="2343574"/>
                <a:ext cx="1796802" cy="1469072"/>
              </a:xfrm>
              <a:custGeom>
                <a:avLst/>
                <a:gdLst/>
                <a:ahLst/>
                <a:cxnLst/>
                <a:rect l="l" t="t" r="r" b="b"/>
                <a:pathLst>
                  <a:path w="1796802" h="1469072">
                    <a:moveTo>
                      <a:pt x="898401" y="0"/>
                    </a:moveTo>
                    <a:lnTo>
                      <a:pt x="1796802" y="1469072"/>
                    </a:lnTo>
                    <a:lnTo>
                      <a:pt x="1015417" y="1469072"/>
                    </a:lnTo>
                    <a:lnTo>
                      <a:pt x="1015417" y="1372637"/>
                    </a:lnTo>
                    <a:lnTo>
                      <a:pt x="1154781" y="1372637"/>
                    </a:lnTo>
                    <a:lnTo>
                      <a:pt x="876052" y="1125318"/>
                    </a:lnTo>
                    <a:lnTo>
                      <a:pt x="597323" y="1372637"/>
                    </a:lnTo>
                    <a:lnTo>
                      <a:pt x="736688" y="1372637"/>
                    </a:lnTo>
                    <a:lnTo>
                      <a:pt x="736688" y="1469072"/>
                    </a:lnTo>
                    <a:lnTo>
                      <a:pt x="0" y="1469072"/>
                    </a:lnTo>
                    <a:close/>
                  </a:path>
                </a:pathLst>
              </a:custGeom>
              <a:solidFill>
                <a:srgbClr val="8DC48A"/>
              </a:solidFill>
              <a:ln w="3175" cap="flat" cmpd="sng" algn="ctr">
                <a:noFill/>
                <a:prstDash val="solid"/>
              </a:ln>
              <a:effectLst/>
            </p:spPr>
            <p:txBody>
              <a:bodyPr anchor="ctr"/>
              <a:lstStyle/>
              <a:p>
                <a:pPr algn="ctr">
                  <a:defRPr/>
                </a:pPr>
                <a:endParaRPr lang="zh-CN" altLang="en-US" sz="2800" kern="0">
                  <a:solidFill>
                    <a:srgbClr val="F8F8F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6" name="TextBox 58"/>
              <p:cNvSpPr txBox="1"/>
              <p:nvPr/>
            </p:nvSpPr>
            <p:spPr>
              <a:xfrm>
                <a:off x="4785080" y="3047006"/>
                <a:ext cx="698966" cy="405082"/>
              </a:xfrm>
              <a:prstGeom prst="rect">
                <a:avLst/>
              </a:prstGeom>
              <a:noFill/>
            </p:spPr>
            <p:txBody>
              <a:bodyPr wrap="none" rtlCol="0">
                <a:spAutoFit/>
              </a:bodyPr>
              <a:lstStyle/>
              <a:p>
                <a:pPr algn="ctr">
                  <a:defRPr/>
                </a:pPr>
                <a:r>
                  <a:rPr lang="zh-CN" altLang="en-US" sz="2800" kern="0" dirty="0">
                    <a:solidFill>
                      <a:schemeClr val="bg1"/>
                    </a:solidFill>
                    <a:latin typeface="微软雅黑" panose="020B0503020204020204" pitchFamily="34" charset="-122"/>
                    <a:ea typeface="微软雅黑" panose="020B0503020204020204" pitchFamily="34" charset="-122"/>
                  </a:rPr>
                  <a:t>标题</a:t>
                </a:r>
              </a:p>
            </p:txBody>
          </p:sp>
        </p:grpSp>
        <p:grpSp>
          <p:nvGrpSpPr>
            <p:cNvPr id="14" name="组合 13"/>
            <p:cNvGrpSpPr/>
            <p:nvPr/>
          </p:nvGrpSpPr>
          <p:grpSpPr>
            <a:xfrm>
              <a:off x="2690171" y="2727332"/>
              <a:ext cx="1576321" cy="1340149"/>
              <a:chOff x="3275692" y="4004098"/>
              <a:chExt cx="1765052" cy="1500603"/>
            </a:xfrm>
          </p:grpSpPr>
          <p:sp>
            <p:nvSpPr>
              <p:cNvPr id="33" name="等腰三角形 11"/>
              <p:cNvSpPr/>
              <p:nvPr/>
            </p:nvSpPr>
            <p:spPr>
              <a:xfrm>
                <a:off x="3275692" y="4004098"/>
                <a:ext cx="1765052" cy="1500603"/>
              </a:xfrm>
              <a:custGeom>
                <a:avLst/>
                <a:gdLst/>
                <a:ahLst/>
                <a:cxnLst/>
                <a:rect l="l" t="t" r="r" b="b"/>
                <a:pathLst>
                  <a:path w="1765052" h="1500603">
                    <a:moveTo>
                      <a:pt x="882526" y="0"/>
                    </a:moveTo>
                    <a:lnTo>
                      <a:pt x="1236032" y="601083"/>
                    </a:lnTo>
                    <a:lnTo>
                      <a:pt x="1121186" y="667974"/>
                    </a:lnTo>
                    <a:lnTo>
                      <a:pt x="1051045" y="547547"/>
                    </a:lnTo>
                    <a:lnTo>
                      <a:pt x="977616" y="912876"/>
                    </a:lnTo>
                    <a:lnTo>
                      <a:pt x="1331611" y="1029255"/>
                    </a:lnTo>
                    <a:lnTo>
                      <a:pt x="1261469" y="908828"/>
                    </a:lnTo>
                    <a:lnTo>
                      <a:pt x="1377332" y="841344"/>
                    </a:lnTo>
                    <a:lnTo>
                      <a:pt x="1765052" y="1500603"/>
                    </a:lnTo>
                    <a:lnTo>
                      <a:pt x="0" y="1500603"/>
                    </a:lnTo>
                    <a:close/>
                  </a:path>
                </a:pathLst>
              </a:custGeom>
              <a:solidFill>
                <a:srgbClr val="8DC48A"/>
              </a:solidFill>
              <a:ln w="3175" cap="flat" cmpd="sng" algn="ctr">
                <a:noFill/>
                <a:prstDash val="solid"/>
              </a:ln>
              <a:effectLst/>
            </p:spPr>
            <p:txBody>
              <a:bodyPr anchor="ctr"/>
              <a:lstStyle/>
              <a:p>
                <a:pPr algn="ctr">
                  <a:defRPr/>
                </a:pPr>
                <a:endParaRPr lang="zh-CN" altLang="en-US" sz="2800" kern="0">
                  <a:solidFill>
                    <a:srgbClr val="F8F8F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4" name="TextBox 61"/>
              <p:cNvSpPr txBox="1"/>
              <p:nvPr/>
            </p:nvSpPr>
            <p:spPr>
              <a:xfrm>
                <a:off x="3606616" y="4936591"/>
                <a:ext cx="698965" cy="405082"/>
              </a:xfrm>
              <a:prstGeom prst="rect">
                <a:avLst/>
              </a:prstGeom>
              <a:noFill/>
            </p:spPr>
            <p:txBody>
              <a:bodyPr wrap="none" rtlCol="0">
                <a:spAutoFit/>
              </a:bodyPr>
              <a:lstStyle/>
              <a:p>
                <a:pPr algn="ctr">
                  <a:defRPr/>
                </a:pPr>
                <a:r>
                  <a:rPr lang="zh-CN" altLang="en-US" sz="2800" kern="0" dirty="0">
                    <a:solidFill>
                      <a:schemeClr val="bg1"/>
                    </a:solidFill>
                    <a:latin typeface="微软雅黑" panose="020B0503020204020204" pitchFamily="34" charset="-122"/>
                    <a:ea typeface="微软雅黑" panose="020B0503020204020204" pitchFamily="34" charset="-122"/>
                  </a:rPr>
                  <a:t>标题</a:t>
                </a:r>
              </a:p>
            </p:txBody>
          </p:sp>
        </p:grpSp>
        <p:grpSp>
          <p:nvGrpSpPr>
            <p:cNvPr id="15" name="组合 14"/>
            <p:cNvGrpSpPr/>
            <p:nvPr/>
          </p:nvGrpSpPr>
          <p:grpSpPr>
            <a:xfrm>
              <a:off x="5076056" y="1396547"/>
              <a:ext cx="2548069" cy="808260"/>
              <a:chOff x="5740568" y="2797139"/>
              <a:chExt cx="2548069" cy="808260"/>
            </a:xfrm>
          </p:grpSpPr>
          <p:grpSp>
            <p:nvGrpSpPr>
              <p:cNvPr id="28" name="组合 44"/>
              <p:cNvGrpSpPr/>
              <p:nvPr/>
            </p:nvGrpSpPr>
            <p:grpSpPr bwMode="auto">
              <a:xfrm flipH="1">
                <a:off x="6042252" y="3141849"/>
                <a:ext cx="2184400" cy="361768"/>
                <a:chOff x="-362770" y="3102960"/>
                <a:chExt cx="2183514" cy="361768"/>
              </a:xfrm>
            </p:grpSpPr>
            <p:sp>
              <p:nvSpPr>
                <p:cNvPr id="31" name="TextBox 11"/>
                <p:cNvSpPr txBox="1">
                  <a:spLocks noChangeArrowheads="1"/>
                </p:cNvSpPr>
                <p:nvPr/>
              </p:nvSpPr>
              <p:spPr bwMode="auto">
                <a:xfrm>
                  <a:off x="675034" y="3102960"/>
                  <a:ext cx="1145710" cy="361768"/>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400" kern="0" dirty="0">
                      <a:solidFill>
                        <a:schemeClr val="bg1">
                          <a:lumMod val="50000"/>
                        </a:schemeClr>
                      </a:solidFill>
                      <a:latin typeface="微软雅黑" panose="020B0503020204020204" pitchFamily="34" charset="-122"/>
                      <a:ea typeface="微软雅黑" panose="020B0503020204020204" pitchFamily="34" charset="-122"/>
                    </a:rPr>
                    <a:t>点击添加文本    </a:t>
                  </a:r>
                  <a:endParaRPr lang="en-US" altLang="zh-CN" sz="1400" kern="0" dirty="0">
                    <a:solidFill>
                      <a:schemeClr val="bg1">
                        <a:lumMod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400" kern="0" dirty="0">
                      <a:solidFill>
                        <a:schemeClr val="bg1">
                          <a:lumMod val="50000"/>
                        </a:schemeClr>
                      </a:solidFill>
                      <a:latin typeface="微软雅黑" panose="020B0503020204020204" pitchFamily="34" charset="-122"/>
                      <a:ea typeface="微软雅黑" panose="020B0503020204020204" pitchFamily="34" charset="-122"/>
                    </a:rPr>
                    <a:t>点击添加文本</a:t>
                  </a:r>
                  <a:endParaRPr lang="en-US" altLang="zh-CN" sz="14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2" name="TextBox 11"/>
                <p:cNvSpPr txBox="1">
                  <a:spLocks noChangeArrowheads="1"/>
                </p:cNvSpPr>
                <p:nvPr/>
              </p:nvSpPr>
              <p:spPr bwMode="auto">
                <a:xfrm>
                  <a:off x="-362770" y="3102960"/>
                  <a:ext cx="1145710" cy="361768"/>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400" kern="0" dirty="0">
                      <a:solidFill>
                        <a:schemeClr val="bg1">
                          <a:lumMod val="50000"/>
                        </a:schemeClr>
                      </a:solidFill>
                      <a:latin typeface="微软雅黑" panose="020B0503020204020204" pitchFamily="34" charset="-122"/>
                      <a:ea typeface="微软雅黑" panose="020B0503020204020204" pitchFamily="34" charset="-122"/>
                    </a:rPr>
                    <a:t>点击添加文本    </a:t>
                  </a:r>
                  <a:endParaRPr lang="en-US" altLang="zh-CN" sz="1400" kern="0" dirty="0">
                    <a:solidFill>
                      <a:schemeClr val="bg1">
                        <a:lumMod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400" kern="0" dirty="0">
                      <a:solidFill>
                        <a:schemeClr val="bg1">
                          <a:lumMod val="50000"/>
                        </a:schemeClr>
                      </a:solidFill>
                      <a:latin typeface="微软雅黑" panose="020B0503020204020204" pitchFamily="34" charset="-122"/>
                      <a:ea typeface="微软雅黑" panose="020B0503020204020204" pitchFamily="34" charset="-122"/>
                    </a:rPr>
                    <a:t>点击添加文本</a:t>
                  </a:r>
                  <a:endParaRPr lang="en-US" altLang="zh-CN" sz="1400" kern="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29" name="TextBox 11"/>
              <p:cNvSpPr txBox="1">
                <a:spLocks noChangeArrowheads="1"/>
              </p:cNvSpPr>
              <p:nvPr/>
            </p:nvSpPr>
            <p:spPr bwMode="auto">
              <a:xfrm flipH="1">
                <a:off x="6028600" y="2797139"/>
                <a:ext cx="1456585" cy="361768"/>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kern="0" dirty="0">
                    <a:solidFill>
                      <a:schemeClr val="bg1">
                        <a:lumMod val="50000"/>
                      </a:schemeClr>
                    </a:solidFill>
                    <a:latin typeface="微软雅黑" panose="020B0503020204020204" pitchFamily="34" charset="-122"/>
                    <a:ea typeface="微软雅黑" panose="020B0503020204020204" pitchFamily="34" charset="-122"/>
                  </a:rPr>
                  <a:t>标题文字</a:t>
                </a:r>
                <a:endParaRPr lang="en-US" altLang="zh-CN" sz="2800" kern="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0" name="直接连接符 29"/>
              <p:cNvCxnSpPr/>
              <p:nvPr/>
            </p:nvCxnSpPr>
            <p:spPr>
              <a:xfrm flipH="1">
                <a:off x="5740568" y="3605399"/>
                <a:ext cx="2548069" cy="0"/>
              </a:xfrm>
              <a:prstGeom prst="line">
                <a:avLst/>
              </a:prstGeom>
              <a:noFill/>
              <a:ln w="12700" cap="flat" cmpd="sng" algn="ctr">
                <a:solidFill>
                  <a:schemeClr val="bg1">
                    <a:lumMod val="50000"/>
                  </a:schemeClr>
                </a:solidFill>
                <a:prstDash val="sysDot"/>
                <a:headEnd type="oval"/>
                <a:tailEnd type="oval"/>
              </a:ln>
              <a:effectLst/>
            </p:spPr>
          </p:cxnSp>
        </p:grpSp>
        <p:grpSp>
          <p:nvGrpSpPr>
            <p:cNvPr id="16" name="组合 15"/>
            <p:cNvGrpSpPr/>
            <p:nvPr/>
          </p:nvGrpSpPr>
          <p:grpSpPr>
            <a:xfrm>
              <a:off x="641496" y="2593236"/>
              <a:ext cx="2639983" cy="794243"/>
              <a:chOff x="821899" y="3802559"/>
              <a:chExt cx="2639983" cy="794243"/>
            </a:xfrm>
          </p:grpSpPr>
          <p:grpSp>
            <p:nvGrpSpPr>
              <p:cNvPr id="23" name="组合 44"/>
              <p:cNvGrpSpPr/>
              <p:nvPr/>
            </p:nvGrpSpPr>
            <p:grpSpPr bwMode="auto">
              <a:xfrm flipH="1">
                <a:off x="821899" y="4133252"/>
                <a:ext cx="2184400" cy="361768"/>
                <a:chOff x="-362770" y="3102960"/>
                <a:chExt cx="2183514" cy="361768"/>
              </a:xfrm>
            </p:grpSpPr>
            <p:sp>
              <p:nvSpPr>
                <p:cNvPr id="26" name="TextBox 11"/>
                <p:cNvSpPr txBox="1">
                  <a:spLocks noChangeArrowheads="1"/>
                </p:cNvSpPr>
                <p:nvPr/>
              </p:nvSpPr>
              <p:spPr bwMode="auto">
                <a:xfrm>
                  <a:off x="675034" y="3102960"/>
                  <a:ext cx="1145710" cy="361768"/>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400" kern="0" dirty="0">
                      <a:solidFill>
                        <a:schemeClr val="bg1">
                          <a:lumMod val="50000"/>
                        </a:schemeClr>
                      </a:solidFill>
                      <a:latin typeface="微软雅黑" panose="020B0503020204020204" pitchFamily="34" charset="-122"/>
                      <a:ea typeface="微软雅黑" panose="020B0503020204020204" pitchFamily="34" charset="-122"/>
                    </a:rPr>
                    <a:t>点击添加文本    </a:t>
                  </a:r>
                  <a:endParaRPr lang="en-US" altLang="zh-CN" sz="1400" kern="0" dirty="0">
                    <a:solidFill>
                      <a:schemeClr val="bg1">
                        <a:lumMod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400" kern="0" dirty="0">
                      <a:solidFill>
                        <a:schemeClr val="bg1">
                          <a:lumMod val="50000"/>
                        </a:schemeClr>
                      </a:solidFill>
                      <a:latin typeface="微软雅黑" panose="020B0503020204020204" pitchFamily="34" charset="-122"/>
                      <a:ea typeface="微软雅黑" panose="020B0503020204020204" pitchFamily="34" charset="-122"/>
                    </a:rPr>
                    <a:t>点击添加文本</a:t>
                  </a:r>
                  <a:endParaRPr lang="en-US" altLang="zh-CN" sz="14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TextBox 11"/>
                <p:cNvSpPr txBox="1">
                  <a:spLocks noChangeArrowheads="1"/>
                </p:cNvSpPr>
                <p:nvPr/>
              </p:nvSpPr>
              <p:spPr bwMode="auto">
                <a:xfrm>
                  <a:off x="-362770" y="3102960"/>
                  <a:ext cx="1145710" cy="361768"/>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400" kern="0" dirty="0">
                      <a:solidFill>
                        <a:schemeClr val="bg1">
                          <a:lumMod val="50000"/>
                        </a:schemeClr>
                      </a:solidFill>
                      <a:latin typeface="微软雅黑" panose="020B0503020204020204" pitchFamily="34" charset="-122"/>
                      <a:ea typeface="微软雅黑" panose="020B0503020204020204" pitchFamily="34" charset="-122"/>
                    </a:rPr>
                    <a:t>点击添加文本    </a:t>
                  </a:r>
                  <a:endParaRPr lang="en-US" altLang="zh-CN" sz="1400" kern="0" dirty="0">
                    <a:solidFill>
                      <a:schemeClr val="bg1">
                        <a:lumMod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400" kern="0" dirty="0">
                      <a:solidFill>
                        <a:schemeClr val="bg1">
                          <a:lumMod val="50000"/>
                        </a:schemeClr>
                      </a:solidFill>
                      <a:latin typeface="微软雅黑" panose="020B0503020204020204" pitchFamily="34" charset="-122"/>
                      <a:ea typeface="微软雅黑" panose="020B0503020204020204" pitchFamily="34" charset="-122"/>
                    </a:rPr>
                    <a:t>点击添加文本</a:t>
                  </a:r>
                  <a:endParaRPr lang="en-US" altLang="zh-CN" sz="1400" kern="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24" name="TextBox 11"/>
              <p:cNvSpPr txBox="1">
                <a:spLocks noChangeArrowheads="1"/>
              </p:cNvSpPr>
              <p:nvPr/>
            </p:nvSpPr>
            <p:spPr bwMode="auto">
              <a:xfrm flipH="1">
                <a:off x="844254" y="3802559"/>
                <a:ext cx="1456585" cy="361768"/>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kern="0" dirty="0">
                    <a:solidFill>
                      <a:schemeClr val="bg1">
                        <a:lumMod val="50000"/>
                      </a:schemeClr>
                    </a:solidFill>
                    <a:latin typeface="微软雅黑" panose="020B0503020204020204" pitchFamily="34" charset="-122"/>
                    <a:ea typeface="微软雅黑" panose="020B0503020204020204" pitchFamily="34" charset="-122"/>
                  </a:rPr>
                  <a:t>标题文字</a:t>
                </a:r>
                <a:endParaRPr lang="en-US" altLang="zh-CN" sz="2800" kern="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25" name="直接连接符 24"/>
              <p:cNvCxnSpPr/>
              <p:nvPr/>
            </p:nvCxnSpPr>
            <p:spPr>
              <a:xfrm flipH="1">
                <a:off x="868640" y="4596802"/>
                <a:ext cx="2593242" cy="0"/>
              </a:xfrm>
              <a:prstGeom prst="line">
                <a:avLst/>
              </a:prstGeom>
              <a:noFill/>
              <a:ln w="12700" cap="flat" cmpd="sng" algn="ctr">
                <a:solidFill>
                  <a:schemeClr val="bg1">
                    <a:lumMod val="50000"/>
                  </a:schemeClr>
                </a:solidFill>
                <a:prstDash val="sysDot"/>
                <a:headEnd type="oval"/>
                <a:tailEnd type="oval"/>
              </a:ln>
              <a:effectLst/>
            </p:spPr>
          </p:cxnSp>
        </p:grpSp>
        <p:grpSp>
          <p:nvGrpSpPr>
            <p:cNvPr id="17" name="组合 16"/>
            <p:cNvGrpSpPr/>
            <p:nvPr/>
          </p:nvGrpSpPr>
          <p:grpSpPr>
            <a:xfrm>
              <a:off x="6003847" y="3056061"/>
              <a:ext cx="2572375" cy="784440"/>
              <a:chOff x="5654277" y="2820959"/>
              <a:chExt cx="2572375" cy="784440"/>
            </a:xfrm>
          </p:grpSpPr>
          <p:grpSp>
            <p:nvGrpSpPr>
              <p:cNvPr id="18" name="组合 44"/>
              <p:cNvGrpSpPr/>
              <p:nvPr/>
            </p:nvGrpSpPr>
            <p:grpSpPr bwMode="auto">
              <a:xfrm flipH="1">
                <a:off x="6042252" y="3141849"/>
                <a:ext cx="2184400" cy="361768"/>
                <a:chOff x="-362770" y="3102960"/>
                <a:chExt cx="2183514" cy="361768"/>
              </a:xfrm>
            </p:grpSpPr>
            <p:sp>
              <p:nvSpPr>
                <p:cNvPr id="21" name="TextBox 11"/>
                <p:cNvSpPr txBox="1">
                  <a:spLocks noChangeArrowheads="1"/>
                </p:cNvSpPr>
                <p:nvPr/>
              </p:nvSpPr>
              <p:spPr bwMode="auto">
                <a:xfrm>
                  <a:off x="675034" y="3102960"/>
                  <a:ext cx="1145710" cy="361768"/>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400" kern="0" dirty="0">
                      <a:solidFill>
                        <a:schemeClr val="bg1">
                          <a:lumMod val="50000"/>
                        </a:schemeClr>
                      </a:solidFill>
                      <a:latin typeface="微软雅黑" panose="020B0503020204020204" pitchFamily="34" charset="-122"/>
                      <a:ea typeface="微软雅黑" panose="020B0503020204020204" pitchFamily="34" charset="-122"/>
                    </a:rPr>
                    <a:t>点击添加文本    </a:t>
                  </a:r>
                  <a:endParaRPr lang="en-US" altLang="zh-CN" sz="1400" kern="0" dirty="0">
                    <a:solidFill>
                      <a:schemeClr val="bg1">
                        <a:lumMod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400" kern="0" dirty="0">
                      <a:solidFill>
                        <a:schemeClr val="bg1">
                          <a:lumMod val="50000"/>
                        </a:schemeClr>
                      </a:solidFill>
                      <a:latin typeface="微软雅黑" panose="020B0503020204020204" pitchFamily="34" charset="-122"/>
                      <a:ea typeface="微软雅黑" panose="020B0503020204020204" pitchFamily="34" charset="-122"/>
                    </a:rPr>
                    <a:t>点击添加文本</a:t>
                  </a:r>
                  <a:endParaRPr lang="en-US" altLang="zh-CN" sz="14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TextBox 11"/>
                <p:cNvSpPr txBox="1">
                  <a:spLocks noChangeArrowheads="1"/>
                </p:cNvSpPr>
                <p:nvPr/>
              </p:nvSpPr>
              <p:spPr bwMode="auto">
                <a:xfrm>
                  <a:off x="-362770" y="3102960"/>
                  <a:ext cx="1145710" cy="361768"/>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400" kern="0" dirty="0">
                      <a:solidFill>
                        <a:schemeClr val="bg1">
                          <a:lumMod val="50000"/>
                        </a:schemeClr>
                      </a:solidFill>
                      <a:latin typeface="微软雅黑" panose="020B0503020204020204" pitchFamily="34" charset="-122"/>
                      <a:ea typeface="微软雅黑" panose="020B0503020204020204" pitchFamily="34" charset="-122"/>
                    </a:rPr>
                    <a:t>点击添加文本    </a:t>
                  </a:r>
                  <a:endParaRPr lang="en-US" altLang="zh-CN" sz="1400" kern="0" dirty="0">
                    <a:solidFill>
                      <a:schemeClr val="bg1">
                        <a:lumMod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400" kern="0" dirty="0">
                      <a:solidFill>
                        <a:schemeClr val="bg1">
                          <a:lumMod val="50000"/>
                        </a:schemeClr>
                      </a:solidFill>
                      <a:latin typeface="微软雅黑" panose="020B0503020204020204" pitchFamily="34" charset="-122"/>
                      <a:ea typeface="微软雅黑" panose="020B0503020204020204" pitchFamily="34" charset="-122"/>
                    </a:rPr>
                    <a:t>点击添加文本</a:t>
                  </a:r>
                  <a:endParaRPr lang="en-US" altLang="zh-CN" sz="1400" kern="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9" name="TextBox 11"/>
              <p:cNvSpPr txBox="1">
                <a:spLocks noChangeArrowheads="1"/>
              </p:cNvSpPr>
              <p:nvPr/>
            </p:nvSpPr>
            <p:spPr bwMode="auto">
              <a:xfrm flipH="1">
                <a:off x="6014317" y="2820959"/>
                <a:ext cx="1456585" cy="361768"/>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kern="0" dirty="0">
                    <a:solidFill>
                      <a:schemeClr val="bg1">
                        <a:lumMod val="50000"/>
                      </a:schemeClr>
                    </a:solidFill>
                    <a:latin typeface="微软雅黑" panose="020B0503020204020204" pitchFamily="34" charset="-122"/>
                    <a:ea typeface="微软雅黑" panose="020B0503020204020204" pitchFamily="34" charset="-122"/>
                  </a:rPr>
                  <a:t>标题文字</a:t>
                </a:r>
                <a:endParaRPr lang="en-US" altLang="zh-CN" sz="2800" kern="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20" name="直接连接符 19"/>
              <p:cNvCxnSpPr/>
              <p:nvPr/>
            </p:nvCxnSpPr>
            <p:spPr>
              <a:xfrm flipH="1">
                <a:off x="5654277" y="3605399"/>
                <a:ext cx="2548069" cy="0"/>
              </a:xfrm>
              <a:prstGeom prst="line">
                <a:avLst/>
              </a:prstGeom>
              <a:noFill/>
              <a:ln w="12700" cap="flat" cmpd="sng" algn="ctr">
                <a:solidFill>
                  <a:schemeClr val="bg1">
                    <a:lumMod val="50000"/>
                  </a:schemeClr>
                </a:solidFill>
                <a:prstDash val="sysDot"/>
                <a:headEnd type="oval"/>
                <a:tailEnd type="oval"/>
              </a:ln>
              <a:effectLst/>
            </p:spPr>
          </p:cxnSp>
        </p:gr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78013"/>
            <a:ext cx="12190413" cy="807140"/>
            <a:chOff x="0" y="569173"/>
            <a:chExt cx="12190413" cy="807140"/>
          </a:xfrm>
        </p:grpSpPr>
        <p:sp>
          <p:nvSpPr>
            <p:cNvPr id="11" name="矩形 10"/>
            <p:cNvSpPr/>
            <p:nvPr/>
          </p:nvSpPr>
          <p:spPr>
            <a:xfrm flipV="1">
              <a:off x="0" y="1330594"/>
              <a:ext cx="12190413" cy="45719"/>
            </a:xfrm>
            <a:prstGeom prst="rect">
              <a:avLst/>
            </a:prstGeom>
            <a:solidFill>
              <a:srgbClr val="8DC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5476" y="56917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8DC48A"/>
                  </a:solidFill>
                  <a:latin typeface="微软雅黑" panose="020B0503020204020204" pitchFamily="34" charset="-122"/>
                  <a:ea typeface="微软雅黑" panose="020B0503020204020204" pitchFamily="34" charset="-122"/>
                  <a:sym typeface="Arial" panose="020B0604020202020204" pitchFamily="34" charset="0"/>
                </a:rPr>
                <a:t>教学工作总结</a:t>
              </a:r>
            </a:p>
          </p:txBody>
        </p:sp>
        <p:sp>
          <p:nvSpPr>
            <p:cNvPr id="13" name="TextBox 8"/>
            <p:cNvSpPr txBox="1">
              <a:spLocks noChangeArrowheads="1"/>
            </p:cNvSpPr>
            <p:nvPr/>
          </p:nvSpPr>
          <p:spPr bwMode="auto">
            <a:xfrm>
              <a:off x="4450963" y="1054490"/>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6" name="文本框 29"/>
          <p:cNvSpPr txBox="1"/>
          <p:nvPr/>
        </p:nvSpPr>
        <p:spPr>
          <a:xfrm>
            <a:off x="7148607" y="2062004"/>
            <a:ext cx="4700063" cy="584775"/>
          </a:xfrm>
          <a:prstGeom prst="rect">
            <a:avLst/>
          </a:prstGeom>
          <a:noFill/>
        </p:spPr>
        <p:txBody>
          <a:bodyPr wrap="square" rtlCol="0">
            <a:spAutoFit/>
          </a:bodyPr>
          <a:lstStyle/>
          <a:p>
            <a:r>
              <a:rPr lang="zh-CN" altLang="en-US" sz="3200" b="1" dirty="0">
                <a:solidFill>
                  <a:srgbClr val="8DC48A"/>
                </a:solidFill>
                <a:latin typeface="微软雅黑" panose="020B0503020204020204" pitchFamily="34" charset="-122"/>
                <a:ea typeface="微软雅黑" panose="020B0503020204020204" pitchFamily="34" charset="-122"/>
              </a:rPr>
              <a:t>加入你的标题描述</a:t>
            </a:r>
            <a:endParaRPr lang="en-US" altLang="zh-CN" sz="3200" b="1" dirty="0">
              <a:solidFill>
                <a:srgbClr val="8DC48A"/>
              </a:solidFill>
              <a:latin typeface="微软雅黑" panose="020B0503020204020204" pitchFamily="34" charset="-122"/>
              <a:ea typeface="微软雅黑" panose="020B0503020204020204" pitchFamily="34" charset="-122"/>
            </a:endParaRPr>
          </a:p>
        </p:txBody>
      </p:sp>
      <p:sp>
        <p:nvSpPr>
          <p:cNvPr id="7" name="文本框 30"/>
          <p:cNvSpPr txBox="1"/>
          <p:nvPr/>
        </p:nvSpPr>
        <p:spPr>
          <a:xfrm>
            <a:off x="7148607" y="2708335"/>
            <a:ext cx="4545324" cy="2970044"/>
          </a:xfrm>
          <a:prstGeom prst="rect">
            <a:avLst/>
          </a:prstGeom>
          <a:noFill/>
          <a:effectLst/>
        </p:spPr>
        <p:txBody>
          <a:bodyPr wrap="square" rtlCol="0">
            <a:spAutoFit/>
          </a:bodyPr>
          <a:lstStyle/>
          <a:p>
            <a:pPr lvl="0"/>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lvl="0"/>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lvl="0"/>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lvl="0"/>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lvl="0"/>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lvl="0"/>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lvl="0"/>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lvl="0"/>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nvGrpSpPr>
          <p:cNvPr id="9" name="组合 8"/>
          <p:cNvGrpSpPr/>
          <p:nvPr/>
        </p:nvGrpSpPr>
        <p:grpSpPr>
          <a:xfrm>
            <a:off x="1361393" y="2646779"/>
            <a:ext cx="5352784" cy="2725228"/>
            <a:chOff x="5752000" y="2411278"/>
            <a:chExt cx="4640992" cy="2362838"/>
          </a:xfrm>
        </p:grpSpPr>
        <p:sp>
          <p:nvSpPr>
            <p:cNvPr id="10" name="Rectangle 667"/>
            <p:cNvSpPr/>
            <p:nvPr/>
          </p:nvSpPr>
          <p:spPr>
            <a:xfrm>
              <a:off x="6346261" y="2431347"/>
              <a:ext cx="4046731" cy="3278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prstClr val="white"/>
                </a:solidFill>
              </a:endParaRPr>
            </a:p>
          </p:txBody>
        </p:sp>
        <p:sp>
          <p:nvSpPr>
            <p:cNvPr id="14" name="Rectangle 668"/>
            <p:cNvSpPr/>
            <p:nvPr/>
          </p:nvSpPr>
          <p:spPr>
            <a:xfrm>
              <a:off x="6346261" y="2431347"/>
              <a:ext cx="2023365" cy="327884"/>
            </a:xfrm>
            <a:prstGeom prst="rect">
              <a:avLst/>
            </a:prstGeom>
            <a:solidFill>
              <a:srgbClr val="8DC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p:cNvSpPr txBox="1"/>
            <p:nvPr/>
          </p:nvSpPr>
          <p:spPr>
            <a:xfrm>
              <a:off x="6328064" y="2450188"/>
              <a:ext cx="575193" cy="277248"/>
            </a:xfrm>
            <a:prstGeom prst="rect">
              <a:avLst/>
            </a:prstGeom>
            <a:noFill/>
          </p:spPr>
          <p:txBody>
            <a:bodyPr vert="horz" lIns="121920" tIns="60960" rIns="121920" bIns="60960" rtlCol="0" anchor="ctr">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solidFill>
                    <a:prstClr val="white"/>
                  </a:solidFill>
                  <a:latin typeface="Century Gothic" panose="020B0502020202020204" pitchFamily="34" charset="0"/>
                </a:rPr>
                <a:t>50%</a:t>
              </a:r>
            </a:p>
          </p:txBody>
        </p:sp>
        <p:sp>
          <p:nvSpPr>
            <p:cNvPr id="16" name="Freeform 670"/>
            <p:cNvSpPr>
              <a:spLocks noEditPoints="1"/>
            </p:cNvSpPr>
            <p:nvPr/>
          </p:nvSpPr>
          <p:spPr bwMode="auto">
            <a:xfrm>
              <a:off x="5752000" y="2411278"/>
              <a:ext cx="365328" cy="365328"/>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237 w 384"/>
                <a:gd name="T11" fmla="*/ 133 h 384"/>
                <a:gd name="T12" fmla="*/ 208 w 384"/>
                <a:gd name="T13" fmla="*/ 133 h 384"/>
                <a:gd name="T14" fmla="*/ 201 w 384"/>
                <a:gd name="T15" fmla="*/ 143 h 384"/>
                <a:gd name="T16" fmla="*/ 201 w 384"/>
                <a:gd name="T17" fmla="*/ 164 h 384"/>
                <a:gd name="T18" fmla="*/ 237 w 384"/>
                <a:gd name="T19" fmla="*/ 164 h 384"/>
                <a:gd name="T20" fmla="*/ 237 w 384"/>
                <a:gd name="T21" fmla="*/ 194 h 384"/>
                <a:gd name="T22" fmla="*/ 201 w 384"/>
                <a:gd name="T23" fmla="*/ 194 h 384"/>
                <a:gd name="T24" fmla="*/ 201 w 384"/>
                <a:gd name="T25" fmla="*/ 283 h 384"/>
                <a:gd name="T26" fmla="*/ 167 w 384"/>
                <a:gd name="T27" fmla="*/ 283 h 384"/>
                <a:gd name="T28" fmla="*/ 167 w 384"/>
                <a:gd name="T29" fmla="*/ 194 h 384"/>
                <a:gd name="T30" fmla="*/ 136 w 384"/>
                <a:gd name="T31" fmla="*/ 194 h 384"/>
                <a:gd name="T32" fmla="*/ 136 w 384"/>
                <a:gd name="T33" fmla="*/ 164 h 384"/>
                <a:gd name="T34" fmla="*/ 167 w 384"/>
                <a:gd name="T35" fmla="*/ 164 h 384"/>
                <a:gd name="T36" fmla="*/ 167 w 384"/>
                <a:gd name="T37" fmla="*/ 146 h 384"/>
                <a:gd name="T38" fmla="*/ 208 w 384"/>
                <a:gd name="T39" fmla="*/ 101 h 384"/>
                <a:gd name="T40" fmla="*/ 237 w 384"/>
                <a:gd name="T41" fmla="*/ 101 h 384"/>
                <a:gd name="T42" fmla="*/ 237 w 384"/>
                <a:gd name="T43" fmla="*/ 133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37" y="133"/>
                  </a:moveTo>
                  <a:cubicBezTo>
                    <a:pt x="208" y="133"/>
                    <a:pt x="208" y="133"/>
                    <a:pt x="208" y="133"/>
                  </a:cubicBezTo>
                  <a:cubicBezTo>
                    <a:pt x="205" y="133"/>
                    <a:pt x="201" y="137"/>
                    <a:pt x="201" y="143"/>
                  </a:cubicBezTo>
                  <a:cubicBezTo>
                    <a:pt x="201" y="164"/>
                    <a:pt x="201" y="164"/>
                    <a:pt x="201" y="164"/>
                  </a:cubicBezTo>
                  <a:cubicBezTo>
                    <a:pt x="237" y="164"/>
                    <a:pt x="237" y="164"/>
                    <a:pt x="237" y="164"/>
                  </a:cubicBezTo>
                  <a:cubicBezTo>
                    <a:pt x="237" y="194"/>
                    <a:pt x="237" y="194"/>
                    <a:pt x="237" y="194"/>
                  </a:cubicBezTo>
                  <a:cubicBezTo>
                    <a:pt x="201" y="194"/>
                    <a:pt x="201" y="194"/>
                    <a:pt x="201" y="194"/>
                  </a:cubicBezTo>
                  <a:cubicBezTo>
                    <a:pt x="201" y="283"/>
                    <a:pt x="201" y="283"/>
                    <a:pt x="201" y="283"/>
                  </a:cubicBezTo>
                  <a:cubicBezTo>
                    <a:pt x="167" y="283"/>
                    <a:pt x="167" y="283"/>
                    <a:pt x="167" y="283"/>
                  </a:cubicBezTo>
                  <a:cubicBezTo>
                    <a:pt x="167" y="194"/>
                    <a:pt x="167" y="194"/>
                    <a:pt x="167" y="194"/>
                  </a:cubicBezTo>
                  <a:cubicBezTo>
                    <a:pt x="136" y="194"/>
                    <a:pt x="136" y="194"/>
                    <a:pt x="136" y="194"/>
                  </a:cubicBezTo>
                  <a:cubicBezTo>
                    <a:pt x="136" y="164"/>
                    <a:pt x="136" y="164"/>
                    <a:pt x="136" y="164"/>
                  </a:cubicBezTo>
                  <a:cubicBezTo>
                    <a:pt x="167" y="164"/>
                    <a:pt x="167" y="164"/>
                    <a:pt x="167" y="164"/>
                  </a:cubicBezTo>
                  <a:cubicBezTo>
                    <a:pt x="167" y="146"/>
                    <a:pt x="167" y="146"/>
                    <a:pt x="167" y="146"/>
                  </a:cubicBezTo>
                  <a:cubicBezTo>
                    <a:pt x="167" y="121"/>
                    <a:pt x="184" y="101"/>
                    <a:pt x="208" y="101"/>
                  </a:cubicBezTo>
                  <a:cubicBezTo>
                    <a:pt x="237" y="101"/>
                    <a:pt x="237" y="101"/>
                    <a:pt x="237" y="101"/>
                  </a:cubicBezTo>
                  <a:lnTo>
                    <a:pt x="237" y="133"/>
                  </a:lnTo>
                  <a:close/>
                </a:path>
              </a:pathLst>
            </a:custGeom>
            <a:solidFill>
              <a:srgbClr val="8DC48A"/>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17" name="Rectangle 672"/>
            <p:cNvSpPr/>
            <p:nvPr/>
          </p:nvSpPr>
          <p:spPr>
            <a:xfrm>
              <a:off x="6346261" y="4427511"/>
              <a:ext cx="4046731" cy="3278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prstClr val="white"/>
                </a:solidFill>
              </a:endParaRPr>
            </a:p>
          </p:txBody>
        </p:sp>
        <p:sp>
          <p:nvSpPr>
            <p:cNvPr id="18" name="Rectangle 673"/>
            <p:cNvSpPr/>
            <p:nvPr/>
          </p:nvSpPr>
          <p:spPr>
            <a:xfrm>
              <a:off x="6346262" y="4427511"/>
              <a:ext cx="1285078" cy="327884"/>
            </a:xfrm>
            <a:prstGeom prst="rect">
              <a:avLst/>
            </a:prstGeom>
            <a:solidFill>
              <a:srgbClr val="8DC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ntent Placeholder 2"/>
            <p:cNvSpPr txBox="1"/>
            <p:nvPr/>
          </p:nvSpPr>
          <p:spPr>
            <a:xfrm>
              <a:off x="6328064" y="4447698"/>
              <a:ext cx="575193" cy="277248"/>
            </a:xfrm>
            <a:prstGeom prst="rect">
              <a:avLst/>
            </a:prstGeom>
            <a:noFill/>
          </p:spPr>
          <p:txBody>
            <a:bodyPr vert="horz" lIns="121920" tIns="60960" rIns="121920" bIns="60960" rtlCol="0" anchor="ctr">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solidFill>
                    <a:prstClr val="white"/>
                  </a:solidFill>
                  <a:latin typeface="Century Gothic" panose="020B0502020202020204" pitchFamily="34" charset="0"/>
                </a:rPr>
                <a:t>43%</a:t>
              </a:r>
            </a:p>
          </p:txBody>
        </p:sp>
        <p:sp>
          <p:nvSpPr>
            <p:cNvPr id="20" name="Freeform 11"/>
            <p:cNvSpPr>
              <a:spLocks noEditPoints="1"/>
            </p:cNvSpPr>
            <p:nvPr/>
          </p:nvSpPr>
          <p:spPr bwMode="auto">
            <a:xfrm>
              <a:off x="5752000" y="4408788"/>
              <a:ext cx="365328" cy="365328"/>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270 w 384"/>
                <a:gd name="T11" fmla="*/ 157 h 384"/>
                <a:gd name="T12" fmla="*/ 270 w 384"/>
                <a:gd name="T13" fmla="*/ 162 h 384"/>
                <a:gd name="T14" fmla="*/ 162 w 384"/>
                <a:gd name="T15" fmla="*/ 270 h 384"/>
                <a:gd name="T16" fmla="*/ 104 w 384"/>
                <a:gd name="T17" fmla="*/ 253 h 384"/>
                <a:gd name="T18" fmla="*/ 113 w 384"/>
                <a:gd name="T19" fmla="*/ 253 h 384"/>
                <a:gd name="T20" fmla="*/ 160 w 384"/>
                <a:gd name="T21" fmla="*/ 237 h 384"/>
                <a:gd name="T22" fmla="*/ 125 w 384"/>
                <a:gd name="T23" fmla="*/ 211 h 384"/>
                <a:gd name="T24" fmla="*/ 132 w 384"/>
                <a:gd name="T25" fmla="*/ 211 h 384"/>
                <a:gd name="T26" fmla="*/ 142 w 384"/>
                <a:gd name="T27" fmla="*/ 210 h 384"/>
                <a:gd name="T28" fmla="*/ 112 w 384"/>
                <a:gd name="T29" fmla="*/ 173 h 384"/>
                <a:gd name="T30" fmla="*/ 112 w 384"/>
                <a:gd name="T31" fmla="*/ 173 h 384"/>
                <a:gd name="T32" fmla="*/ 129 w 384"/>
                <a:gd name="T33" fmla="*/ 177 h 384"/>
                <a:gd name="T34" fmla="*/ 112 w 384"/>
                <a:gd name="T35" fmla="*/ 146 h 384"/>
                <a:gd name="T36" fmla="*/ 117 w 384"/>
                <a:gd name="T37" fmla="*/ 127 h 384"/>
                <a:gd name="T38" fmla="*/ 195 w 384"/>
                <a:gd name="T39" fmla="*/ 166 h 384"/>
                <a:gd name="T40" fmla="*/ 194 w 384"/>
                <a:gd name="T41" fmla="*/ 158 h 384"/>
                <a:gd name="T42" fmla="*/ 232 w 384"/>
                <a:gd name="T43" fmla="*/ 120 h 384"/>
                <a:gd name="T44" fmla="*/ 260 w 384"/>
                <a:gd name="T45" fmla="*/ 132 h 384"/>
                <a:gd name="T46" fmla="*/ 284 w 384"/>
                <a:gd name="T47" fmla="*/ 123 h 384"/>
                <a:gd name="T48" fmla="*/ 267 w 384"/>
                <a:gd name="T49" fmla="*/ 144 h 384"/>
                <a:gd name="T50" fmla="*/ 289 w 384"/>
                <a:gd name="T51" fmla="*/ 138 h 384"/>
                <a:gd name="T52" fmla="*/ 270 w 384"/>
                <a:gd name="T53" fmla="*/ 157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70" y="157"/>
                  </a:moveTo>
                  <a:cubicBezTo>
                    <a:pt x="270" y="159"/>
                    <a:pt x="270" y="160"/>
                    <a:pt x="270" y="162"/>
                  </a:cubicBezTo>
                  <a:cubicBezTo>
                    <a:pt x="270" y="212"/>
                    <a:pt x="232" y="270"/>
                    <a:pt x="162" y="270"/>
                  </a:cubicBezTo>
                  <a:cubicBezTo>
                    <a:pt x="141" y="270"/>
                    <a:pt x="121" y="263"/>
                    <a:pt x="104" y="253"/>
                  </a:cubicBezTo>
                  <a:cubicBezTo>
                    <a:pt x="107" y="253"/>
                    <a:pt x="110" y="253"/>
                    <a:pt x="113" y="253"/>
                  </a:cubicBezTo>
                  <a:cubicBezTo>
                    <a:pt x="131" y="253"/>
                    <a:pt x="147" y="247"/>
                    <a:pt x="160" y="237"/>
                  </a:cubicBezTo>
                  <a:cubicBezTo>
                    <a:pt x="144" y="237"/>
                    <a:pt x="130" y="226"/>
                    <a:pt x="125" y="211"/>
                  </a:cubicBezTo>
                  <a:cubicBezTo>
                    <a:pt x="127" y="211"/>
                    <a:pt x="130" y="211"/>
                    <a:pt x="132" y="211"/>
                  </a:cubicBezTo>
                  <a:cubicBezTo>
                    <a:pt x="136" y="211"/>
                    <a:pt x="139" y="211"/>
                    <a:pt x="142" y="210"/>
                  </a:cubicBezTo>
                  <a:cubicBezTo>
                    <a:pt x="125" y="207"/>
                    <a:pt x="112" y="191"/>
                    <a:pt x="112" y="173"/>
                  </a:cubicBezTo>
                  <a:cubicBezTo>
                    <a:pt x="112" y="173"/>
                    <a:pt x="112" y="173"/>
                    <a:pt x="112" y="173"/>
                  </a:cubicBezTo>
                  <a:cubicBezTo>
                    <a:pt x="117" y="175"/>
                    <a:pt x="123" y="177"/>
                    <a:pt x="129" y="177"/>
                  </a:cubicBezTo>
                  <a:cubicBezTo>
                    <a:pt x="119" y="171"/>
                    <a:pt x="112" y="159"/>
                    <a:pt x="112" y="146"/>
                  </a:cubicBezTo>
                  <a:cubicBezTo>
                    <a:pt x="112" y="139"/>
                    <a:pt x="114" y="132"/>
                    <a:pt x="117" y="127"/>
                  </a:cubicBezTo>
                  <a:cubicBezTo>
                    <a:pt x="136" y="150"/>
                    <a:pt x="164" y="165"/>
                    <a:pt x="195" y="166"/>
                  </a:cubicBezTo>
                  <a:cubicBezTo>
                    <a:pt x="194" y="164"/>
                    <a:pt x="194" y="161"/>
                    <a:pt x="194" y="158"/>
                  </a:cubicBezTo>
                  <a:cubicBezTo>
                    <a:pt x="194" y="137"/>
                    <a:pt x="211" y="120"/>
                    <a:pt x="232" y="120"/>
                  </a:cubicBezTo>
                  <a:cubicBezTo>
                    <a:pt x="243" y="120"/>
                    <a:pt x="253" y="124"/>
                    <a:pt x="260" y="132"/>
                  </a:cubicBezTo>
                  <a:cubicBezTo>
                    <a:pt x="268" y="130"/>
                    <a:pt x="276" y="127"/>
                    <a:pt x="284" y="123"/>
                  </a:cubicBezTo>
                  <a:cubicBezTo>
                    <a:pt x="281" y="131"/>
                    <a:pt x="275" y="139"/>
                    <a:pt x="267" y="144"/>
                  </a:cubicBezTo>
                  <a:cubicBezTo>
                    <a:pt x="275" y="143"/>
                    <a:pt x="282" y="141"/>
                    <a:pt x="289" y="138"/>
                  </a:cubicBezTo>
                  <a:cubicBezTo>
                    <a:pt x="284" y="145"/>
                    <a:pt x="277" y="152"/>
                    <a:pt x="270" y="157"/>
                  </a:cubicBezTo>
                  <a:close/>
                </a:path>
              </a:pathLst>
            </a:custGeom>
            <a:solidFill>
              <a:srgbClr val="8DC48A"/>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21" name="Rectangle 677"/>
            <p:cNvSpPr/>
            <p:nvPr/>
          </p:nvSpPr>
          <p:spPr>
            <a:xfrm>
              <a:off x="6346261" y="3931290"/>
              <a:ext cx="4046731" cy="3278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prstClr val="white"/>
                </a:solidFill>
              </a:endParaRPr>
            </a:p>
          </p:txBody>
        </p:sp>
        <p:sp>
          <p:nvSpPr>
            <p:cNvPr id="22" name="Rectangle 678"/>
            <p:cNvSpPr/>
            <p:nvPr/>
          </p:nvSpPr>
          <p:spPr>
            <a:xfrm>
              <a:off x="6346262" y="3931290"/>
              <a:ext cx="2988194" cy="327884"/>
            </a:xfrm>
            <a:prstGeom prst="rect">
              <a:avLst/>
            </a:prstGeom>
            <a:solidFill>
              <a:srgbClr val="8DC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ontent Placeholder 2"/>
            <p:cNvSpPr txBox="1"/>
            <p:nvPr/>
          </p:nvSpPr>
          <p:spPr>
            <a:xfrm>
              <a:off x="6328064" y="3950131"/>
              <a:ext cx="575193" cy="277248"/>
            </a:xfrm>
            <a:prstGeom prst="rect">
              <a:avLst/>
            </a:prstGeom>
            <a:noFill/>
          </p:spPr>
          <p:txBody>
            <a:bodyPr vert="horz" lIns="121920" tIns="60960" rIns="121920" bIns="60960" rtlCol="0" anchor="ctr">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solidFill>
                    <a:prstClr val="white"/>
                  </a:solidFill>
                  <a:latin typeface="Century Gothic" panose="020B0502020202020204" pitchFamily="34" charset="0"/>
                </a:rPr>
                <a:t>75%</a:t>
              </a:r>
            </a:p>
          </p:txBody>
        </p:sp>
        <p:sp>
          <p:nvSpPr>
            <p:cNvPr id="24" name="Freeform 680"/>
            <p:cNvSpPr>
              <a:spLocks noEditPoints="1"/>
            </p:cNvSpPr>
            <p:nvPr/>
          </p:nvSpPr>
          <p:spPr bwMode="auto">
            <a:xfrm>
              <a:off x="5752000" y="3912567"/>
              <a:ext cx="365328" cy="365328"/>
            </a:xfrm>
            <a:custGeom>
              <a:avLst/>
              <a:gdLst>
                <a:gd name="T0" fmla="*/ 174 w 384"/>
                <a:gd name="T1" fmla="*/ 138 h 384"/>
                <a:gd name="T2" fmla="*/ 149 w 384"/>
                <a:gd name="T3" fmla="*/ 116 h 384"/>
                <a:gd name="T4" fmla="*/ 145 w 384"/>
                <a:gd name="T5" fmla="*/ 116 h 384"/>
                <a:gd name="T6" fmla="*/ 133 w 384"/>
                <a:gd name="T7" fmla="*/ 128 h 384"/>
                <a:gd name="T8" fmla="*/ 133 w 384"/>
                <a:gd name="T9" fmla="*/ 150 h 384"/>
                <a:gd name="T10" fmla="*/ 156 w 384"/>
                <a:gd name="T11" fmla="*/ 174 h 384"/>
                <a:gd name="T12" fmla="*/ 160 w 384"/>
                <a:gd name="T13" fmla="*/ 173 h 384"/>
                <a:gd name="T14" fmla="*/ 174 w 384"/>
                <a:gd name="T15" fmla="*/ 138 h 384"/>
                <a:gd name="T16" fmla="*/ 192 w 384"/>
                <a:gd name="T17" fmla="*/ 0 h 384"/>
                <a:gd name="T18" fmla="*/ 0 w 384"/>
                <a:gd name="T19" fmla="*/ 192 h 384"/>
                <a:gd name="T20" fmla="*/ 192 w 384"/>
                <a:gd name="T21" fmla="*/ 384 h 384"/>
                <a:gd name="T22" fmla="*/ 384 w 384"/>
                <a:gd name="T23" fmla="*/ 192 h 384"/>
                <a:gd name="T24" fmla="*/ 192 w 384"/>
                <a:gd name="T25" fmla="*/ 0 h 384"/>
                <a:gd name="T26" fmla="*/ 181 w 384"/>
                <a:gd name="T27" fmla="*/ 274 h 384"/>
                <a:gd name="T28" fmla="*/ 151 w 384"/>
                <a:gd name="T29" fmla="*/ 281 h 384"/>
                <a:gd name="T30" fmla="*/ 149 w 384"/>
                <a:gd name="T31" fmla="*/ 281 h 384"/>
                <a:gd name="T32" fmla="*/ 148 w 384"/>
                <a:gd name="T33" fmla="*/ 281 h 384"/>
                <a:gd name="T34" fmla="*/ 101 w 384"/>
                <a:gd name="T35" fmla="*/ 243 h 384"/>
                <a:gd name="T36" fmla="*/ 157 w 384"/>
                <a:gd name="T37" fmla="*/ 206 h 384"/>
                <a:gd name="T38" fmla="*/ 157 w 384"/>
                <a:gd name="T39" fmla="*/ 206 h 384"/>
                <a:gd name="T40" fmla="*/ 151 w 384"/>
                <a:gd name="T41" fmla="*/ 186 h 384"/>
                <a:gd name="T42" fmla="*/ 148 w 384"/>
                <a:gd name="T43" fmla="*/ 186 h 384"/>
                <a:gd name="T44" fmla="*/ 126 w 384"/>
                <a:gd name="T45" fmla="*/ 180 h 384"/>
                <a:gd name="T46" fmla="*/ 111 w 384"/>
                <a:gd name="T47" fmla="*/ 147 h 384"/>
                <a:gd name="T48" fmla="*/ 158 w 384"/>
                <a:gd name="T49" fmla="*/ 103 h 384"/>
                <a:gd name="T50" fmla="*/ 204 w 384"/>
                <a:gd name="T51" fmla="*/ 103 h 384"/>
                <a:gd name="T52" fmla="*/ 204 w 384"/>
                <a:gd name="T53" fmla="*/ 104 h 384"/>
                <a:gd name="T54" fmla="*/ 188 w 384"/>
                <a:gd name="T55" fmla="*/ 111 h 384"/>
                <a:gd name="T56" fmla="*/ 181 w 384"/>
                <a:gd name="T57" fmla="*/ 112 h 384"/>
                <a:gd name="T58" fmla="*/ 194 w 384"/>
                <a:gd name="T59" fmla="*/ 143 h 384"/>
                <a:gd name="T60" fmla="*/ 181 w 384"/>
                <a:gd name="T61" fmla="*/ 175 h 384"/>
                <a:gd name="T62" fmla="*/ 173 w 384"/>
                <a:gd name="T63" fmla="*/ 186 h 384"/>
                <a:gd name="T64" fmla="*/ 183 w 384"/>
                <a:gd name="T65" fmla="*/ 199 h 384"/>
                <a:gd name="T66" fmla="*/ 204 w 384"/>
                <a:gd name="T67" fmla="*/ 235 h 384"/>
                <a:gd name="T68" fmla="*/ 181 w 384"/>
                <a:gd name="T69" fmla="*/ 274 h 384"/>
                <a:gd name="T70" fmla="*/ 282 w 384"/>
                <a:gd name="T71" fmla="*/ 192 h 384"/>
                <a:gd name="T72" fmla="*/ 252 w 384"/>
                <a:gd name="T73" fmla="*/ 192 h 384"/>
                <a:gd name="T74" fmla="*/ 252 w 384"/>
                <a:gd name="T75" fmla="*/ 222 h 384"/>
                <a:gd name="T76" fmla="*/ 233 w 384"/>
                <a:gd name="T77" fmla="*/ 222 h 384"/>
                <a:gd name="T78" fmla="*/ 233 w 384"/>
                <a:gd name="T79" fmla="*/ 192 h 384"/>
                <a:gd name="T80" fmla="*/ 202 w 384"/>
                <a:gd name="T81" fmla="*/ 192 h 384"/>
                <a:gd name="T82" fmla="*/ 202 w 384"/>
                <a:gd name="T83" fmla="*/ 173 h 384"/>
                <a:gd name="T84" fmla="*/ 233 w 384"/>
                <a:gd name="T85" fmla="*/ 173 h 384"/>
                <a:gd name="T86" fmla="*/ 233 w 384"/>
                <a:gd name="T87" fmla="*/ 142 h 384"/>
                <a:gd name="T88" fmla="*/ 252 w 384"/>
                <a:gd name="T89" fmla="*/ 142 h 384"/>
                <a:gd name="T90" fmla="*/ 252 w 384"/>
                <a:gd name="T91" fmla="*/ 173 h 384"/>
                <a:gd name="T92" fmla="*/ 282 w 384"/>
                <a:gd name="T93" fmla="*/ 173 h 384"/>
                <a:gd name="T94" fmla="*/ 282 w 384"/>
                <a:gd name="T95" fmla="*/ 192 h 384"/>
                <a:gd name="T96" fmla="*/ 156 w 384"/>
                <a:gd name="T97" fmla="*/ 215 h 384"/>
                <a:gd name="T98" fmla="*/ 153 w 384"/>
                <a:gd name="T99" fmla="*/ 215 h 384"/>
                <a:gd name="T100" fmla="*/ 130 w 384"/>
                <a:gd name="T101" fmla="*/ 224 h 384"/>
                <a:gd name="T102" fmla="*/ 122 w 384"/>
                <a:gd name="T103" fmla="*/ 243 h 384"/>
                <a:gd name="T104" fmla="*/ 156 w 384"/>
                <a:gd name="T105" fmla="*/ 264 h 384"/>
                <a:gd name="T106" fmla="*/ 186 w 384"/>
                <a:gd name="T107" fmla="*/ 238 h 384"/>
                <a:gd name="T108" fmla="*/ 156 w 384"/>
                <a:gd name="T109" fmla="*/ 215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4" h="384">
                  <a:moveTo>
                    <a:pt x="174" y="138"/>
                  </a:moveTo>
                  <a:cubicBezTo>
                    <a:pt x="169" y="121"/>
                    <a:pt x="161" y="116"/>
                    <a:pt x="149" y="116"/>
                  </a:cubicBezTo>
                  <a:cubicBezTo>
                    <a:pt x="148" y="116"/>
                    <a:pt x="146" y="116"/>
                    <a:pt x="145" y="116"/>
                  </a:cubicBezTo>
                  <a:cubicBezTo>
                    <a:pt x="140" y="118"/>
                    <a:pt x="136" y="122"/>
                    <a:pt x="133" y="128"/>
                  </a:cubicBezTo>
                  <a:cubicBezTo>
                    <a:pt x="131" y="135"/>
                    <a:pt x="131" y="142"/>
                    <a:pt x="133" y="150"/>
                  </a:cubicBezTo>
                  <a:cubicBezTo>
                    <a:pt x="136" y="164"/>
                    <a:pt x="146" y="174"/>
                    <a:pt x="156" y="174"/>
                  </a:cubicBezTo>
                  <a:cubicBezTo>
                    <a:pt x="158" y="174"/>
                    <a:pt x="159" y="174"/>
                    <a:pt x="160" y="173"/>
                  </a:cubicBezTo>
                  <a:cubicBezTo>
                    <a:pt x="171" y="170"/>
                    <a:pt x="178" y="154"/>
                    <a:pt x="174" y="138"/>
                  </a:cubicBezTo>
                  <a:close/>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81" y="274"/>
                  </a:moveTo>
                  <a:cubicBezTo>
                    <a:pt x="169" y="280"/>
                    <a:pt x="156" y="281"/>
                    <a:pt x="151" y="281"/>
                  </a:cubicBezTo>
                  <a:cubicBezTo>
                    <a:pt x="150" y="281"/>
                    <a:pt x="149" y="281"/>
                    <a:pt x="149" y="281"/>
                  </a:cubicBezTo>
                  <a:cubicBezTo>
                    <a:pt x="149" y="281"/>
                    <a:pt x="149" y="281"/>
                    <a:pt x="148" y="281"/>
                  </a:cubicBezTo>
                  <a:cubicBezTo>
                    <a:pt x="140" y="281"/>
                    <a:pt x="101" y="279"/>
                    <a:pt x="101" y="243"/>
                  </a:cubicBezTo>
                  <a:cubicBezTo>
                    <a:pt x="101" y="209"/>
                    <a:pt x="144" y="206"/>
                    <a:pt x="157" y="206"/>
                  </a:cubicBezTo>
                  <a:cubicBezTo>
                    <a:pt x="157" y="206"/>
                    <a:pt x="157" y="206"/>
                    <a:pt x="157" y="206"/>
                  </a:cubicBezTo>
                  <a:cubicBezTo>
                    <a:pt x="149" y="196"/>
                    <a:pt x="151" y="186"/>
                    <a:pt x="151" y="186"/>
                  </a:cubicBezTo>
                  <a:cubicBezTo>
                    <a:pt x="150" y="186"/>
                    <a:pt x="149" y="186"/>
                    <a:pt x="148" y="186"/>
                  </a:cubicBezTo>
                  <a:cubicBezTo>
                    <a:pt x="143" y="186"/>
                    <a:pt x="134" y="185"/>
                    <a:pt x="126" y="180"/>
                  </a:cubicBezTo>
                  <a:cubicBezTo>
                    <a:pt x="116" y="173"/>
                    <a:pt x="111" y="162"/>
                    <a:pt x="111" y="147"/>
                  </a:cubicBezTo>
                  <a:cubicBezTo>
                    <a:pt x="111" y="105"/>
                    <a:pt x="157" y="103"/>
                    <a:pt x="158" y="103"/>
                  </a:cubicBezTo>
                  <a:cubicBezTo>
                    <a:pt x="204" y="103"/>
                    <a:pt x="204" y="103"/>
                    <a:pt x="204" y="103"/>
                  </a:cubicBezTo>
                  <a:cubicBezTo>
                    <a:pt x="204" y="104"/>
                    <a:pt x="204" y="104"/>
                    <a:pt x="204" y="104"/>
                  </a:cubicBezTo>
                  <a:cubicBezTo>
                    <a:pt x="204" y="109"/>
                    <a:pt x="195" y="110"/>
                    <a:pt x="188" y="111"/>
                  </a:cubicBezTo>
                  <a:cubicBezTo>
                    <a:pt x="186" y="111"/>
                    <a:pt x="182" y="112"/>
                    <a:pt x="181" y="112"/>
                  </a:cubicBezTo>
                  <a:cubicBezTo>
                    <a:pt x="193" y="119"/>
                    <a:pt x="194" y="129"/>
                    <a:pt x="194" y="143"/>
                  </a:cubicBezTo>
                  <a:cubicBezTo>
                    <a:pt x="194" y="160"/>
                    <a:pt x="188" y="169"/>
                    <a:pt x="181" y="175"/>
                  </a:cubicBezTo>
                  <a:cubicBezTo>
                    <a:pt x="177" y="179"/>
                    <a:pt x="173" y="182"/>
                    <a:pt x="173" y="186"/>
                  </a:cubicBezTo>
                  <a:cubicBezTo>
                    <a:pt x="173" y="190"/>
                    <a:pt x="178" y="194"/>
                    <a:pt x="183" y="199"/>
                  </a:cubicBezTo>
                  <a:cubicBezTo>
                    <a:pt x="192" y="207"/>
                    <a:pt x="204" y="217"/>
                    <a:pt x="204" y="235"/>
                  </a:cubicBezTo>
                  <a:cubicBezTo>
                    <a:pt x="204" y="254"/>
                    <a:pt x="196" y="267"/>
                    <a:pt x="181" y="274"/>
                  </a:cubicBezTo>
                  <a:close/>
                  <a:moveTo>
                    <a:pt x="282" y="192"/>
                  </a:moveTo>
                  <a:cubicBezTo>
                    <a:pt x="252" y="192"/>
                    <a:pt x="252" y="192"/>
                    <a:pt x="252" y="192"/>
                  </a:cubicBezTo>
                  <a:cubicBezTo>
                    <a:pt x="252" y="222"/>
                    <a:pt x="252" y="222"/>
                    <a:pt x="252" y="222"/>
                  </a:cubicBezTo>
                  <a:cubicBezTo>
                    <a:pt x="233" y="222"/>
                    <a:pt x="233" y="222"/>
                    <a:pt x="233" y="222"/>
                  </a:cubicBezTo>
                  <a:cubicBezTo>
                    <a:pt x="233" y="192"/>
                    <a:pt x="233" y="192"/>
                    <a:pt x="233" y="192"/>
                  </a:cubicBezTo>
                  <a:cubicBezTo>
                    <a:pt x="202" y="192"/>
                    <a:pt x="202" y="192"/>
                    <a:pt x="202" y="192"/>
                  </a:cubicBezTo>
                  <a:cubicBezTo>
                    <a:pt x="202" y="173"/>
                    <a:pt x="202" y="173"/>
                    <a:pt x="202" y="173"/>
                  </a:cubicBezTo>
                  <a:cubicBezTo>
                    <a:pt x="233" y="173"/>
                    <a:pt x="233" y="173"/>
                    <a:pt x="233" y="173"/>
                  </a:cubicBezTo>
                  <a:cubicBezTo>
                    <a:pt x="233" y="142"/>
                    <a:pt x="233" y="142"/>
                    <a:pt x="233" y="142"/>
                  </a:cubicBezTo>
                  <a:cubicBezTo>
                    <a:pt x="252" y="142"/>
                    <a:pt x="252" y="142"/>
                    <a:pt x="252" y="142"/>
                  </a:cubicBezTo>
                  <a:cubicBezTo>
                    <a:pt x="252" y="173"/>
                    <a:pt x="252" y="173"/>
                    <a:pt x="252" y="173"/>
                  </a:cubicBezTo>
                  <a:cubicBezTo>
                    <a:pt x="282" y="173"/>
                    <a:pt x="282" y="173"/>
                    <a:pt x="282" y="173"/>
                  </a:cubicBezTo>
                  <a:lnTo>
                    <a:pt x="282" y="192"/>
                  </a:lnTo>
                  <a:close/>
                  <a:moveTo>
                    <a:pt x="156" y="215"/>
                  </a:moveTo>
                  <a:cubicBezTo>
                    <a:pt x="155" y="215"/>
                    <a:pt x="154" y="215"/>
                    <a:pt x="153" y="215"/>
                  </a:cubicBezTo>
                  <a:cubicBezTo>
                    <a:pt x="144" y="216"/>
                    <a:pt x="136" y="219"/>
                    <a:pt x="130" y="224"/>
                  </a:cubicBezTo>
                  <a:cubicBezTo>
                    <a:pt x="124" y="230"/>
                    <a:pt x="121" y="236"/>
                    <a:pt x="122" y="243"/>
                  </a:cubicBezTo>
                  <a:cubicBezTo>
                    <a:pt x="122" y="257"/>
                    <a:pt x="138" y="266"/>
                    <a:pt x="156" y="264"/>
                  </a:cubicBezTo>
                  <a:cubicBezTo>
                    <a:pt x="174" y="263"/>
                    <a:pt x="187" y="253"/>
                    <a:pt x="186" y="238"/>
                  </a:cubicBezTo>
                  <a:cubicBezTo>
                    <a:pt x="185" y="225"/>
                    <a:pt x="173" y="215"/>
                    <a:pt x="156" y="215"/>
                  </a:cubicBezTo>
                  <a:close/>
                </a:path>
              </a:pathLst>
            </a:custGeom>
            <a:solidFill>
              <a:srgbClr val="8DC48A"/>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25" name="Rectangle 682"/>
            <p:cNvSpPr/>
            <p:nvPr/>
          </p:nvSpPr>
          <p:spPr>
            <a:xfrm>
              <a:off x="6346261" y="2919302"/>
              <a:ext cx="4046731" cy="3278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prstClr val="white"/>
                </a:solidFill>
              </a:endParaRPr>
            </a:p>
          </p:txBody>
        </p:sp>
        <p:sp>
          <p:nvSpPr>
            <p:cNvPr id="26" name="Rectangle 683"/>
            <p:cNvSpPr/>
            <p:nvPr/>
          </p:nvSpPr>
          <p:spPr>
            <a:xfrm>
              <a:off x="6346261" y="2919302"/>
              <a:ext cx="1615243" cy="327884"/>
            </a:xfrm>
            <a:prstGeom prst="rect">
              <a:avLst/>
            </a:prstGeom>
            <a:solidFill>
              <a:srgbClr val="8DC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ntent Placeholder 2"/>
            <p:cNvSpPr txBox="1"/>
            <p:nvPr/>
          </p:nvSpPr>
          <p:spPr>
            <a:xfrm>
              <a:off x="6328064" y="2938143"/>
              <a:ext cx="575193" cy="277248"/>
            </a:xfrm>
            <a:prstGeom prst="rect">
              <a:avLst/>
            </a:prstGeom>
            <a:noFill/>
          </p:spPr>
          <p:txBody>
            <a:bodyPr vert="horz" lIns="121920" tIns="60960" rIns="121920" bIns="60960" rtlCol="0" anchor="ctr">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solidFill>
                    <a:prstClr val="white"/>
                  </a:solidFill>
                  <a:latin typeface="Century Gothic" panose="020B0502020202020204" pitchFamily="34" charset="0"/>
                </a:rPr>
                <a:t>58%</a:t>
              </a:r>
            </a:p>
          </p:txBody>
        </p:sp>
        <p:sp>
          <p:nvSpPr>
            <p:cNvPr id="28" name="Freeform 21"/>
            <p:cNvSpPr>
              <a:spLocks noEditPoints="1"/>
            </p:cNvSpPr>
            <p:nvPr/>
          </p:nvSpPr>
          <p:spPr bwMode="auto">
            <a:xfrm>
              <a:off x="5752000" y="2920131"/>
              <a:ext cx="365328" cy="365328"/>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280 w 384"/>
                <a:gd name="T11" fmla="*/ 155 h 384"/>
                <a:gd name="T12" fmla="*/ 196 w 384"/>
                <a:gd name="T13" fmla="*/ 274 h 384"/>
                <a:gd name="T14" fmla="*/ 157 w 384"/>
                <a:gd name="T15" fmla="*/ 257 h 384"/>
                <a:gd name="T16" fmla="*/ 126 w 384"/>
                <a:gd name="T17" fmla="*/ 164 h 384"/>
                <a:gd name="T18" fmla="*/ 106 w 384"/>
                <a:gd name="T19" fmla="*/ 170 h 384"/>
                <a:gd name="T20" fmla="*/ 99 w 384"/>
                <a:gd name="T21" fmla="*/ 160 h 384"/>
                <a:gd name="T22" fmla="*/ 153 w 384"/>
                <a:gd name="T23" fmla="*/ 118 h 384"/>
                <a:gd name="T24" fmla="*/ 184 w 384"/>
                <a:gd name="T25" fmla="*/ 181 h 384"/>
                <a:gd name="T26" fmla="*/ 199 w 384"/>
                <a:gd name="T27" fmla="*/ 218 h 384"/>
                <a:gd name="T28" fmla="*/ 224 w 384"/>
                <a:gd name="T29" fmla="*/ 185 h 384"/>
                <a:gd name="T30" fmla="*/ 203 w 384"/>
                <a:gd name="T31" fmla="*/ 160 h 384"/>
                <a:gd name="T32" fmla="*/ 280 w 384"/>
                <a:gd name="T33" fmla="*/ 155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80" y="155"/>
                  </a:moveTo>
                  <a:cubicBezTo>
                    <a:pt x="270" y="213"/>
                    <a:pt x="213" y="263"/>
                    <a:pt x="196" y="274"/>
                  </a:cubicBezTo>
                  <a:cubicBezTo>
                    <a:pt x="179" y="285"/>
                    <a:pt x="163" y="269"/>
                    <a:pt x="157" y="257"/>
                  </a:cubicBezTo>
                  <a:cubicBezTo>
                    <a:pt x="151" y="244"/>
                    <a:pt x="132" y="170"/>
                    <a:pt x="126" y="164"/>
                  </a:cubicBezTo>
                  <a:cubicBezTo>
                    <a:pt x="121" y="158"/>
                    <a:pt x="106" y="170"/>
                    <a:pt x="106" y="170"/>
                  </a:cubicBezTo>
                  <a:cubicBezTo>
                    <a:pt x="99" y="160"/>
                    <a:pt x="99" y="160"/>
                    <a:pt x="99" y="160"/>
                  </a:cubicBezTo>
                  <a:cubicBezTo>
                    <a:pt x="99" y="160"/>
                    <a:pt x="130" y="122"/>
                    <a:pt x="153" y="118"/>
                  </a:cubicBezTo>
                  <a:cubicBezTo>
                    <a:pt x="178" y="113"/>
                    <a:pt x="178" y="157"/>
                    <a:pt x="184" y="181"/>
                  </a:cubicBezTo>
                  <a:cubicBezTo>
                    <a:pt x="190" y="205"/>
                    <a:pt x="194" y="218"/>
                    <a:pt x="199" y="218"/>
                  </a:cubicBezTo>
                  <a:cubicBezTo>
                    <a:pt x="204" y="218"/>
                    <a:pt x="214" y="205"/>
                    <a:pt x="224" y="185"/>
                  </a:cubicBezTo>
                  <a:cubicBezTo>
                    <a:pt x="235" y="165"/>
                    <a:pt x="224" y="147"/>
                    <a:pt x="203" y="160"/>
                  </a:cubicBezTo>
                  <a:cubicBezTo>
                    <a:pt x="211" y="109"/>
                    <a:pt x="290" y="97"/>
                    <a:pt x="280" y="155"/>
                  </a:cubicBezTo>
                  <a:close/>
                </a:path>
              </a:pathLst>
            </a:custGeom>
            <a:solidFill>
              <a:srgbClr val="8DC48A"/>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29" name="Rectangle 687"/>
            <p:cNvSpPr/>
            <p:nvPr/>
          </p:nvSpPr>
          <p:spPr>
            <a:xfrm>
              <a:off x="6346261" y="3435072"/>
              <a:ext cx="4046731" cy="3278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prstClr val="white"/>
                </a:solidFill>
              </a:endParaRPr>
            </a:p>
          </p:txBody>
        </p:sp>
        <p:sp>
          <p:nvSpPr>
            <p:cNvPr id="30" name="Rectangle 688"/>
            <p:cNvSpPr/>
            <p:nvPr/>
          </p:nvSpPr>
          <p:spPr>
            <a:xfrm>
              <a:off x="6346261" y="3435072"/>
              <a:ext cx="1011683" cy="327884"/>
            </a:xfrm>
            <a:prstGeom prst="rect">
              <a:avLst/>
            </a:prstGeom>
            <a:solidFill>
              <a:srgbClr val="8DC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ontent Placeholder 2"/>
            <p:cNvSpPr txBox="1"/>
            <p:nvPr/>
          </p:nvSpPr>
          <p:spPr>
            <a:xfrm>
              <a:off x="6328064" y="3453913"/>
              <a:ext cx="575193" cy="277248"/>
            </a:xfrm>
            <a:prstGeom prst="rect">
              <a:avLst/>
            </a:prstGeom>
            <a:noFill/>
          </p:spPr>
          <p:txBody>
            <a:bodyPr vert="horz" lIns="121920" tIns="60960" rIns="121920" bIns="60960" rtlCol="0" anchor="ctr">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solidFill>
                    <a:prstClr val="white"/>
                  </a:solidFill>
                  <a:latin typeface="Century Gothic" panose="020B0502020202020204" pitchFamily="34" charset="0"/>
                </a:rPr>
                <a:t>25%</a:t>
              </a:r>
            </a:p>
          </p:txBody>
        </p:sp>
        <p:sp>
          <p:nvSpPr>
            <p:cNvPr id="32" name="Freeform 30"/>
            <p:cNvSpPr>
              <a:spLocks noEditPoints="1"/>
            </p:cNvSpPr>
            <p:nvPr/>
          </p:nvSpPr>
          <p:spPr bwMode="auto">
            <a:xfrm>
              <a:off x="5752000" y="3416349"/>
              <a:ext cx="365328" cy="365328"/>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148 h 384"/>
                <a:gd name="T12" fmla="*/ 182 w 384"/>
                <a:gd name="T13" fmla="*/ 158 h 384"/>
                <a:gd name="T14" fmla="*/ 182 w 384"/>
                <a:gd name="T15" fmla="*/ 222 h 384"/>
                <a:gd name="T16" fmla="*/ 136 w 384"/>
                <a:gd name="T17" fmla="*/ 267 h 384"/>
                <a:gd name="T18" fmla="*/ 91 w 384"/>
                <a:gd name="T19" fmla="*/ 222 h 384"/>
                <a:gd name="T20" fmla="*/ 91 w 384"/>
                <a:gd name="T21" fmla="*/ 195 h 384"/>
                <a:gd name="T22" fmla="*/ 126 w 384"/>
                <a:gd name="T23" fmla="*/ 195 h 384"/>
                <a:gd name="T24" fmla="*/ 126 w 384"/>
                <a:gd name="T25" fmla="*/ 222 h 384"/>
                <a:gd name="T26" fmla="*/ 136 w 384"/>
                <a:gd name="T27" fmla="*/ 232 h 384"/>
                <a:gd name="T28" fmla="*/ 147 w 384"/>
                <a:gd name="T29" fmla="*/ 222 h 384"/>
                <a:gd name="T30" fmla="*/ 147 w 384"/>
                <a:gd name="T31" fmla="*/ 158 h 384"/>
                <a:gd name="T32" fmla="*/ 192 w 384"/>
                <a:gd name="T33" fmla="*/ 113 h 384"/>
                <a:gd name="T34" fmla="*/ 237 w 384"/>
                <a:gd name="T35" fmla="*/ 158 h 384"/>
                <a:gd name="T36" fmla="*/ 237 w 384"/>
                <a:gd name="T37" fmla="*/ 170 h 384"/>
                <a:gd name="T38" fmla="*/ 217 w 384"/>
                <a:gd name="T39" fmla="*/ 177 h 384"/>
                <a:gd name="T40" fmla="*/ 203 w 384"/>
                <a:gd name="T41" fmla="*/ 170 h 384"/>
                <a:gd name="T42" fmla="*/ 203 w 384"/>
                <a:gd name="T43" fmla="*/ 158 h 384"/>
                <a:gd name="T44" fmla="*/ 192 w 384"/>
                <a:gd name="T45" fmla="*/ 148 h 384"/>
                <a:gd name="T46" fmla="*/ 293 w 384"/>
                <a:gd name="T47" fmla="*/ 222 h 384"/>
                <a:gd name="T48" fmla="*/ 248 w 384"/>
                <a:gd name="T49" fmla="*/ 267 h 384"/>
                <a:gd name="T50" fmla="*/ 203 w 384"/>
                <a:gd name="T51" fmla="*/ 222 h 384"/>
                <a:gd name="T52" fmla="*/ 203 w 384"/>
                <a:gd name="T53" fmla="*/ 194 h 384"/>
                <a:gd name="T54" fmla="*/ 217 w 384"/>
                <a:gd name="T55" fmla="*/ 201 h 384"/>
                <a:gd name="T56" fmla="*/ 237 w 384"/>
                <a:gd name="T57" fmla="*/ 194 h 384"/>
                <a:gd name="T58" fmla="*/ 237 w 384"/>
                <a:gd name="T59" fmla="*/ 222 h 384"/>
                <a:gd name="T60" fmla="*/ 248 w 384"/>
                <a:gd name="T61" fmla="*/ 232 h 384"/>
                <a:gd name="T62" fmla="*/ 259 w 384"/>
                <a:gd name="T63" fmla="*/ 222 h 384"/>
                <a:gd name="T64" fmla="*/ 259 w 384"/>
                <a:gd name="T65" fmla="*/ 195 h 384"/>
                <a:gd name="T66" fmla="*/ 293 w 384"/>
                <a:gd name="T67" fmla="*/ 195 h 384"/>
                <a:gd name="T68" fmla="*/ 293 w 384"/>
                <a:gd name="T69" fmla="*/ 22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148"/>
                  </a:moveTo>
                  <a:cubicBezTo>
                    <a:pt x="186" y="148"/>
                    <a:pt x="182" y="152"/>
                    <a:pt x="182" y="158"/>
                  </a:cubicBezTo>
                  <a:cubicBezTo>
                    <a:pt x="182" y="222"/>
                    <a:pt x="182" y="222"/>
                    <a:pt x="182" y="222"/>
                  </a:cubicBezTo>
                  <a:cubicBezTo>
                    <a:pt x="182" y="246"/>
                    <a:pt x="161" y="267"/>
                    <a:pt x="136" y="267"/>
                  </a:cubicBezTo>
                  <a:cubicBezTo>
                    <a:pt x="111" y="267"/>
                    <a:pt x="91" y="246"/>
                    <a:pt x="91" y="222"/>
                  </a:cubicBezTo>
                  <a:cubicBezTo>
                    <a:pt x="91" y="195"/>
                    <a:pt x="91" y="195"/>
                    <a:pt x="91" y="195"/>
                  </a:cubicBezTo>
                  <a:cubicBezTo>
                    <a:pt x="126" y="195"/>
                    <a:pt x="126" y="195"/>
                    <a:pt x="126" y="195"/>
                  </a:cubicBezTo>
                  <a:cubicBezTo>
                    <a:pt x="126" y="222"/>
                    <a:pt x="126" y="222"/>
                    <a:pt x="126" y="222"/>
                  </a:cubicBezTo>
                  <a:cubicBezTo>
                    <a:pt x="126" y="227"/>
                    <a:pt x="131" y="232"/>
                    <a:pt x="136" y="232"/>
                  </a:cubicBezTo>
                  <a:cubicBezTo>
                    <a:pt x="142" y="232"/>
                    <a:pt x="147" y="227"/>
                    <a:pt x="147" y="222"/>
                  </a:cubicBezTo>
                  <a:cubicBezTo>
                    <a:pt x="147" y="158"/>
                    <a:pt x="147" y="158"/>
                    <a:pt x="147" y="158"/>
                  </a:cubicBezTo>
                  <a:cubicBezTo>
                    <a:pt x="147" y="133"/>
                    <a:pt x="167" y="113"/>
                    <a:pt x="192" y="113"/>
                  </a:cubicBezTo>
                  <a:cubicBezTo>
                    <a:pt x="217" y="113"/>
                    <a:pt x="237" y="133"/>
                    <a:pt x="237" y="158"/>
                  </a:cubicBezTo>
                  <a:cubicBezTo>
                    <a:pt x="237" y="170"/>
                    <a:pt x="237" y="170"/>
                    <a:pt x="237" y="170"/>
                  </a:cubicBezTo>
                  <a:cubicBezTo>
                    <a:pt x="217" y="177"/>
                    <a:pt x="217" y="177"/>
                    <a:pt x="217" y="177"/>
                  </a:cubicBezTo>
                  <a:cubicBezTo>
                    <a:pt x="203" y="170"/>
                    <a:pt x="203" y="170"/>
                    <a:pt x="203" y="170"/>
                  </a:cubicBezTo>
                  <a:cubicBezTo>
                    <a:pt x="203" y="158"/>
                    <a:pt x="203" y="158"/>
                    <a:pt x="203" y="158"/>
                  </a:cubicBezTo>
                  <a:cubicBezTo>
                    <a:pt x="203" y="152"/>
                    <a:pt x="198" y="148"/>
                    <a:pt x="192" y="148"/>
                  </a:cubicBezTo>
                  <a:close/>
                  <a:moveTo>
                    <a:pt x="293" y="222"/>
                  </a:moveTo>
                  <a:cubicBezTo>
                    <a:pt x="293" y="246"/>
                    <a:pt x="273" y="267"/>
                    <a:pt x="248" y="267"/>
                  </a:cubicBezTo>
                  <a:cubicBezTo>
                    <a:pt x="223" y="267"/>
                    <a:pt x="203" y="246"/>
                    <a:pt x="203" y="222"/>
                  </a:cubicBezTo>
                  <a:cubicBezTo>
                    <a:pt x="203" y="194"/>
                    <a:pt x="203" y="194"/>
                    <a:pt x="203" y="194"/>
                  </a:cubicBezTo>
                  <a:cubicBezTo>
                    <a:pt x="217" y="201"/>
                    <a:pt x="217" y="201"/>
                    <a:pt x="217" y="201"/>
                  </a:cubicBezTo>
                  <a:cubicBezTo>
                    <a:pt x="237" y="194"/>
                    <a:pt x="237" y="194"/>
                    <a:pt x="237" y="194"/>
                  </a:cubicBezTo>
                  <a:cubicBezTo>
                    <a:pt x="237" y="222"/>
                    <a:pt x="237" y="222"/>
                    <a:pt x="237" y="222"/>
                  </a:cubicBezTo>
                  <a:cubicBezTo>
                    <a:pt x="237" y="227"/>
                    <a:pt x="242" y="232"/>
                    <a:pt x="248" y="232"/>
                  </a:cubicBezTo>
                  <a:cubicBezTo>
                    <a:pt x="254" y="232"/>
                    <a:pt x="259" y="227"/>
                    <a:pt x="259" y="222"/>
                  </a:cubicBezTo>
                  <a:cubicBezTo>
                    <a:pt x="259" y="195"/>
                    <a:pt x="259" y="195"/>
                    <a:pt x="259" y="195"/>
                  </a:cubicBezTo>
                  <a:cubicBezTo>
                    <a:pt x="293" y="195"/>
                    <a:pt x="293" y="195"/>
                    <a:pt x="293" y="195"/>
                  </a:cubicBezTo>
                  <a:lnTo>
                    <a:pt x="293" y="222"/>
                  </a:lnTo>
                  <a:close/>
                </a:path>
              </a:pathLst>
            </a:custGeom>
            <a:solidFill>
              <a:srgbClr val="8DC48A"/>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50"/>
                                        <p:tgtEl>
                                          <p:spTgt spid="6"/>
                                        </p:tgtEl>
                                      </p:cBhvr>
                                    </p:animEffect>
                                    <p:anim calcmode="lin" valueType="num">
                                      <p:cBhvr>
                                        <p:cTn id="12" dur="250" fill="hold"/>
                                        <p:tgtEl>
                                          <p:spTgt spid="6"/>
                                        </p:tgtEl>
                                        <p:attrNameLst>
                                          <p:attrName>ppt_x</p:attrName>
                                        </p:attrNameLst>
                                      </p:cBhvr>
                                      <p:tavLst>
                                        <p:tav tm="0">
                                          <p:val>
                                            <p:strVal val="#ppt_x"/>
                                          </p:val>
                                        </p:tav>
                                        <p:tav tm="100000">
                                          <p:val>
                                            <p:strVal val="#ppt_x"/>
                                          </p:val>
                                        </p:tav>
                                      </p:tavLst>
                                    </p:anim>
                                    <p:anim calcmode="lin" valueType="num">
                                      <p:cBhvr>
                                        <p:cTn id="13" dur="25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50"/>
                                        <p:tgtEl>
                                          <p:spTgt spid="7"/>
                                        </p:tgtEl>
                                      </p:cBhvr>
                                    </p:animEffect>
                                    <p:anim calcmode="lin" valueType="num">
                                      <p:cBhvr>
                                        <p:cTn id="18" dur="250" fill="hold"/>
                                        <p:tgtEl>
                                          <p:spTgt spid="7"/>
                                        </p:tgtEl>
                                        <p:attrNameLst>
                                          <p:attrName>ppt_x</p:attrName>
                                        </p:attrNameLst>
                                      </p:cBhvr>
                                      <p:tavLst>
                                        <p:tav tm="0">
                                          <p:val>
                                            <p:strVal val="#ppt_x"/>
                                          </p:val>
                                        </p:tav>
                                        <p:tav tm="100000">
                                          <p:val>
                                            <p:strVal val="#ppt_x"/>
                                          </p:val>
                                        </p:tav>
                                      </p:tavLst>
                                    </p:anim>
                                    <p:anim calcmode="lin" valueType="num">
                                      <p:cBhvr>
                                        <p:cTn id="19" dur="25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3" presetClass="entr" presetSubtype="16"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78013"/>
            <a:ext cx="12190413" cy="807140"/>
            <a:chOff x="0" y="569173"/>
            <a:chExt cx="12190413" cy="807140"/>
          </a:xfrm>
        </p:grpSpPr>
        <p:sp>
          <p:nvSpPr>
            <p:cNvPr id="11" name="矩形 10"/>
            <p:cNvSpPr/>
            <p:nvPr/>
          </p:nvSpPr>
          <p:spPr>
            <a:xfrm flipV="1">
              <a:off x="0" y="1330594"/>
              <a:ext cx="12190413" cy="45719"/>
            </a:xfrm>
            <a:prstGeom prst="rect">
              <a:avLst/>
            </a:prstGeom>
            <a:solidFill>
              <a:srgbClr val="8DC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5476" y="56917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8DC48A"/>
                  </a:solidFill>
                  <a:latin typeface="微软雅黑" panose="020B0503020204020204" pitchFamily="34" charset="-122"/>
                  <a:ea typeface="微软雅黑" panose="020B0503020204020204" pitchFamily="34" charset="-122"/>
                  <a:sym typeface="Arial" panose="020B0604020202020204" pitchFamily="34" charset="0"/>
                </a:rPr>
                <a:t>教学工作总结</a:t>
              </a:r>
            </a:p>
          </p:txBody>
        </p:sp>
        <p:sp>
          <p:nvSpPr>
            <p:cNvPr id="13" name="TextBox 8"/>
            <p:cNvSpPr txBox="1">
              <a:spLocks noChangeArrowheads="1"/>
            </p:cNvSpPr>
            <p:nvPr/>
          </p:nvSpPr>
          <p:spPr bwMode="auto">
            <a:xfrm>
              <a:off x="4450963" y="1054490"/>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6" name="椭圆 5"/>
          <p:cNvSpPr/>
          <p:nvPr/>
        </p:nvSpPr>
        <p:spPr>
          <a:xfrm>
            <a:off x="5093485" y="2889631"/>
            <a:ext cx="2382671" cy="2383533"/>
          </a:xfrm>
          <a:prstGeom prst="ellipse">
            <a:avLst/>
          </a:prstGeom>
          <a:noFill/>
          <a:ln w="76200">
            <a:solidFill>
              <a:srgbClr val="8DC48A"/>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050">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6284821" y="2385333"/>
            <a:ext cx="0" cy="745450"/>
          </a:xfrm>
          <a:prstGeom prst="line">
            <a:avLst/>
          </a:prstGeom>
          <a:ln w="63500">
            <a:solidFill>
              <a:schemeClr val="bg1">
                <a:lumMod val="65000"/>
              </a:schemeClr>
            </a:solidFill>
            <a:headEnd type="arrow"/>
          </a:ln>
        </p:spPr>
        <p:style>
          <a:lnRef idx="2">
            <a:schemeClr val="accent1">
              <a:shade val="50000"/>
            </a:schemeClr>
          </a:lnRef>
          <a:fillRef idx="1">
            <a:schemeClr val="accent1"/>
          </a:fillRef>
          <a:effectRef idx="0">
            <a:schemeClr val="accent1"/>
          </a:effectRef>
          <a:fontRef idx="minor">
            <a:schemeClr val="lt1"/>
          </a:fontRef>
        </p:style>
      </p:cxnSp>
      <p:cxnSp>
        <p:nvCxnSpPr>
          <p:cNvPr id="9" name="直接连接符 8"/>
          <p:cNvCxnSpPr/>
          <p:nvPr/>
        </p:nvCxnSpPr>
        <p:spPr>
          <a:xfrm>
            <a:off x="6284821" y="5006803"/>
            <a:ext cx="0" cy="744172"/>
          </a:xfrm>
          <a:prstGeom prst="line">
            <a:avLst/>
          </a:prstGeom>
          <a:ln w="63500">
            <a:solidFill>
              <a:schemeClr val="bg1">
                <a:lumMod val="6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0" name="直接连接符 9"/>
          <p:cNvCxnSpPr/>
          <p:nvPr/>
        </p:nvCxnSpPr>
        <p:spPr>
          <a:xfrm rot="5400000">
            <a:off x="7616753" y="3709446"/>
            <a:ext cx="0" cy="743903"/>
          </a:xfrm>
          <a:prstGeom prst="line">
            <a:avLst/>
          </a:prstGeom>
          <a:ln w="63500">
            <a:solidFill>
              <a:schemeClr val="bg1">
                <a:lumMod val="65000"/>
              </a:schemeClr>
            </a:solidFill>
            <a:head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4" name="直接连接符 13"/>
          <p:cNvCxnSpPr/>
          <p:nvPr/>
        </p:nvCxnSpPr>
        <p:spPr>
          <a:xfrm rot="5400000">
            <a:off x="4950916" y="3709446"/>
            <a:ext cx="0" cy="743903"/>
          </a:xfrm>
          <a:prstGeom prst="line">
            <a:avLst/>
          </a:prstGeom>
          <a:ln w="63500">
            <a:solidFill>
              <a:schemeClr val="bg1">
                <a:lumMod val="6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5" name="TextBox 14"/>
          <p:cNvSpPr txBox="1"/>
          <p:nvPr/>
        </p:nvSpPr>
        <p:spPr>
          <a:xfrm>
            <a:off x="7098482" y="1635252"/>
            <a:ext cx="1852327" cy="161583"/>
          </a:xfrm>
          <a:prstGeom prst="rect">
            <a:avLst/>
          </a:prstGeom>
          <a:noFill/>
        </p:spPr>
        <p:txBody>
          <a:bodyPr wrap="square" lIns="0" tIns="0" rIns="0" bIns="0" rtlCol="0">
            <a:spAutoFit/>
          </a:bodyPr>
          <a:lstStyle/>
          <a:p>
            <a:r>
              <a:rPr lang="zh-CN" altLang="en-US" sz="1050" b="1" dirty="0">
                <a:solidFill>
                  <a:schemeClr val="bg1">
                    <a:lumMod val="50000"/>
                  </a:schemeClr>
                </a:solidFill>
                <a:latin typeface="微软雅黑" panose="020B0503020204020204" pitchFamily="34" charset="-122"/>
                <a:ea typeface="微软雅黑" panose="020B0503020204020204" pitchFamily="34" charset="-122"/>
              </a:rPr>
              <a:t>添加标题内容</a:t>
            </a:r>
          </a:p>
        </p:txBody>
      </p:sp>
      <p:sp>
        <p:nvSpPr>
          <p:cNvPr id="16" name="TextBox 15"/>
          <p:cNvSpPr txBox="1"/>
          <p:nvPr/>
        </p:nvSpPr>
        <p:spPr>
          <a:xfrm>
            <a:off x="7098482" y="2090535"/>
            <a:ext cx="4831353" cy="436017"/>
          </a:xfrm>
          <a:prstGeom prst="rect">
            <a:avLst/>
          </a:prstGeom>
          <a:noFill/>
        </p:spPr>
        <p:txBody>
          <a:bodyPr wrap="square" lIns="0" tIns="0" rIns="0" bIns="0" rtlCol="0">
            <a:spAutoFit/>
          </a:bodyPr>
          <a:lstStyle/>
          <a:p>
            <a:pPr>
              <a:lnSpc>
                <a:spcPts val="1735"/>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17" name="TextBox 16"/>
          <p:cNvSpPr txBox="1"/>
          <p:nvPr/>
        </p:nvSpPr>
        <p:spPr>
          <a:xfrm>
            <a:off x="5965736" y="1720586"/>
            <a:ext cx="638169" cy="246221"/>
          </a:xfrm>
          <a:prstGeom prst="rect">
            <a:avLst/>
          </a:prstGeom>
          <a:noFill/>
        </p:spPr>
        <p:txBody>
          <a:bodyPr wrap="square" lIns="0" tIns="0" rIns="0" bIns="0" rtlCol="0">
            <a:spAutoFit/>
          </a:bodyPr>
          <a:lstStyle/>
          <a:p>
            <a:pPr algn="ctr"/>
            <a:r>
              <a:rPr lang="en-US" altLang="zh-CN" sz="1600" b="1" dirty="0">
                <a:solidFill>
                  <a:schemeClr val="bg1">
                    <a:lumMod val="50000"/>
                  </a:schemeClr>
                </a:solidFill>
                <a:latin typeface="微软雅黑" panose="020B0503020204020204" pitchFamily="34" charset="-122"/>
                <a:ea typeface="微软雅黑" panose="020B0503020204020204" pitchFamily="34" charset="-122"/>
              </a:rPr>
              <a:t>01</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8084703" y="3835120"/>
            <a:ext cx="638169" cy="246221"/>
          </a:xfrm>
          <a:prstGeom prst="rect">
            <a:avLst/>
          </a:prstGeom>
          <a:noFill/>
        </p:spPr>
        <p:txBody>
          <a:bodyPr wrap="square" lIns="0" tIns="0" rIns="0" bIns="0" rtlCol="0">
            <a:spAutoFit/>
          </a:bodyPr>
          <a:lstStyle/>
          <a:p>
            <a:pPr algn="ctr"/>
            <a:r>
              <a:rPr lang="en-US" altLang="zh-CN" sz="1600" b="1" dirty="0">
                <a:solidFill>
                  <a:schemeClr val="bg1">
                    <a:lumMod val="50000"/>
                  </a:schemeClr>
                </a:solidFill>
                <a:latin typeface="微软雅黑" panose="020B0503020204020204" pitchFamily="34" charset="-122"/>
                <a:ea typeface="微软雅黑" panose="020B0503020204020204" pitchFamily="34" charset="-122"/>
              </a:rPr>
              <a:t>02</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9174231" y="3507137"/>
            <a:ext cx="1852327" cy="161583"/>
          </a:xfrm>
          <a:prstGeom prst="rect">
            <a:avLst/>
          </a:prstGeom>
          <a:noFill/>
        </p:spPr>
        <p:txBody>
          <a:bodyPr wrap="square" lIns="0" tIns="0" rIns="0" bIns="0" rtlCol="0">
            <a:spAutoFit/>
          </a:bodyPr>
          <a:lstStyle/>
          <a:p>
            <a:r>
              <a:rPr lang="zh-CN" altLang="en-US" sz="1050" b="1" dirty="0">
                <a:solidFill>
                  <a:schemeClr val="bg1">
                    <a:lumMod val="50000"/>
                  </a:schemeClr>
                </a:solidFill>
                <a:latin typeface="微软雅黑" panose="020B0503020204020204" pitchFamily="34" charset="-122"/>
                <a:ea typeface="微软雅黑" panose="020B0503020204020204" pitchFamily="34" charset="-122"/>
              </a:rPr>
              <a:t>添加标题内容</a:t>
            </a:r>
          </a:p>
        </p:txBody>
      </p:sp>
      <p:sp>
        <p:nvSpPr>
          <p:cNvPr id="20" name="TextBox 19"/>
          <p:cNvSpPr txBox="1"/>
          <p:nvPr/>
        </p:nvSpPr>
        <p:spPr>
          <a:xfrm>
            <a:off x="9180572" y="4003230"/>
            <a:ext cx="2319646" cy="1090042"/>
          </a:xfrm>
          <a:prstGeom prst="rect">
            <a:avLst/>
          </a:prstGeom>
          <a:noFill/>
        </p:spPr>
        <p:txBody>
          <a:bodyPr wrap="square" lIns="0" tIns="0" rIns="0" bIns="0" rtlCol="0">
            <a:spAutoFit/>
          </a:bodyPr>
          <a:lstStyle/>
          <a:p>
            <a:pPr algn="just">
              <a:lnSpc>
                <a:spcPts val="1735"/>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21" name="TextBox 20"/>
          <p:cNvSpPr txBox="1"/>
          <p:nvPr/>
        </p:nvSpPr>
        <p:spPr>
          <a:xfrm>
            <a:off x="5965736" y="5861832"/>
            <a:ext cx="638169" cy="246221"/>
          </a:xfrm>
          <a:prstGeom prst="rect">
            <a:avLst/>
          </a:prstGeom>
          <a:noFill/>
        </p:spPr>
        <p:txBody>
          <a:bodyPr wrap="square" lIns="0" tIns="0" rIns="0" bIns="0" rtlCol="0">
            <a:spAutoFit/>
          </a:bodyPr>
          <a:lstStyle/>
          <a:p>
            <a:pPr algn="ctr"/>
            <a:r>
              <a:rPr lang="en-US" altLang="zh-CN" sz="1600" b="1" dirty="0">
                <a:solidFill>
                  <a:schemeClr val="bg1">
                    <a:lumMod val="50000"/>
                  </a:schemeClr>
                </a:solidFill>
                <a:latin typeface="微软雅黑" panose="020B0503020204020204" pitchFamily="34" charset="-122"/>
                <a:ea typeface="微软雅黑" panose="020B0503020204020204" pitchFamily="34" charset="-122"/>
              </a:rPr>
              <a:t>03</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3903857" y="3835120"/>
            <a:ext cx="638169" cy="246221"/>
          </a:xfrm>
          <a:prstGeom prst="rect">
            <a:avLst/>
          </a:prstGeom>
          <a:noFill/>
        </p:spPr>
        <p:txBody>
          <a:bodyPr wrap="square" lIns="0" tIns="0" rIns="0" bIns="0" rtlCol="0">
            <a:spAutoFit/>
          </a:bodyPr>
          <a:lstStyle/>
          <a:p>
            <a:pPr algn="ctr"/>
            <a:r>
              <a:rPr lang="en-US" altLang="zh-CN" sz="1600" b="1" dirty="0">
                <a:solidFill>
                  <a:schemeClr val="bg1">
                    <a:lumMod val="50000"/>
                  </a:schemeClr>
                </a:solidFill>
                <a:latin typeface="微软雅黑" panose="020B0503020204020204" pitchFamily="34" charset="-122"/>
                <a:ea typeface="微软雅黑" panose="020B0503020204020204" pitchFamily="34" charset="-122"/>
              </a:rPr>
              <a:t>04</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23" name="直接连接符 22"/>
          <p:cNvCxnSpPr/>
          <p:nvPr/>
        </p:nvCxnSpPr>
        <p:spPr>
          <a:xfrm>
            <a:off x="6951194" y="1635251"/>
            <a:ext cx="0" cy="112280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17" idx="3"/>
          </p:cNvCxnSpPr>
          <p:nvPr/>
        </p:nvCxnSpPr>
        <p:spPr>
          <a:xfrm>
            <a:off x="6603905" y="1843697"/>
            <a:ext cx="352903" cy="123167"/>
          </a:xfrm>
          <a:prstGeom prst="line">
            <a:avLst/>
          </a:prstGeom>
          <a:ln>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9052867" y="3507137"/>
            <a:ext cx="0" cy="160776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8705577" y="4052071"/>
            <a:ext cx="352903" cy="0"/>
          </a:xfrm>
          <a:prstGeom prst="line">
            <a:avLst/>
          </a:prstGeom>
          <a:ln>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5557422" y="5489746"/>
            <a:ext cx="0" cy="106349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5557422" y="6108111"/>
            <a:ext cx="352903" cy="0"/>
          </a:xfrm>
          <a:prstGeom prst="line">
            <a:avLst/>
          </a:prstGeom>
          <a:ln>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568509" y="5430829"/>
            <a:ext cx="1852327" cy="161583"/>
          </a:xfrm>
          <a:prstGeom prst="rect">
            <a:avLst/>
          </a:prstGeom>
          <a:noFill/>
        </p:spPr>
        <p:txBody>
          <a:bodyPr wrap="square" lIns="0" tIns="0" rIns="0" bIns="0" rtlCol="0">
            <a:spAutoFit/>
          </a:bodyPr>
          <a:lstStyle/>
          <a:p>
            <a:pPr algn="r"/>
            <a:r>
              <a:rPr lang="zh-CN" altLang="en-US" sz="1050" b="1" dirty="0">
                <a:solidFill>
                  <a:schemeClr val="bg1">
                    <a:lumMod val="50000"/>
                  </a:schemeClr>
                </a:solidFill>
                <a:latin typeface="微软雅黑" panose="020B0503020204020204" pitchFamily="34" charset="-122"/>
                <a:ea typeface="微软雅黑" panose="020B0503020204020204" pitchFamily="34" charset="-122"/>
              </a:rPr>
              <a:t>添加标题内容</a:t>
            </a:r>
          </a:p>
        </p:txBody>
      </p:sp>
      <p:sp>
        <p:nvSpPr>
          <p:cNvPr id="30" name="TextBox 29"/>
          <p:cNvSpPr txBox="1"/>
          <p:nvPr/>
        </p:nvSpPr>
        <p:spPr>
          <a:xfrm>
            <a:off x="652236" y="5886112"/>
            <a:ext cx="4871317" cy="436017"/>
          </a:xfrm>
          <a:prstGeom prst="rect">
            <a:avLst/>
          </a:prstGeom>
          <a:noFill/>
        </p:spPr>
        <p:txBody>
          <a:bodyPr wrap="square" lIns="0" tIns="0" rIns="0" bIns="0" rtlCol="0">
            <a:spAutoFit/>
          </a:bodyPr>
          <a:lstStyle/>
          <a:p>
            <a:pPr>
              <a:lnSpc>
                <a:spcPts val="1735"/>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a:t>
            </a:r>
          </a:p>
        </p:txBody>
      </p:sp>
      <p:cxnSp>
        <p:nvCxnSpPr>
          <p:cNvPr id="31" name="直接连接符 30"/>
          <p:cNvCxnSpPr/>
          <p:nvPr/>
        </p:nvCxnSpPr>
        <p:spPr>
          <a:xfrm>
            <a:off x="3516229" y="2886748"/>
            <a:ext cx="0" cy="160776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3516229" y="4052071"/>
            <a:ext cx="352903" cy="0"/>
          </a:xfrm>
          <a:prstGeom prst="line">
            <a:avLst/>
          </a:prstGeom>
          <a:ln>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515608" y="2866993"/>
            <a:ext cx="1852327" cy="161583"/>
          </a:xfrm>
          <a:prstGeom prst="rect">
            <a:avLst/>
          </a:prstGeom>
          <a:noFill/>
        </p:spPr>
        <p:txBody>
          <a:bodyPr wrap="square" lIns="0" tIns="0" rIns="0" bIns="0" rtlCol="0">
            <a:spAutoFit/>
          </a:bodyPr>
          <a:lstStyle/>
          <a:p>
            <a:pPr algn="r"/>
            <a:r>
              <a:rPr lang="zh-CN" altLang="en-US" sz="1050" b="1" dirty="0">
                <a:solidFill>
                  <a:schemeClr val="bg1">
                    <a:lumMod val="50000"/>
                  </a:schemeClr>
                </a:solidFill>
                <a:latin typeface="微软雅黑" panose="020B0503020204020204" pitchFamily="34" charset="-122"/>
                <a:ea typeface="微软雅黑" panose="020B0503020204020204" pitchFamily="34" charset="-122"/>
              </a:rPr>
              <a:t>添加标题内容</a:t>
            </a:r>
          </a:p>
        </p:txBody>
      </p:sp>
      <p:sp>
        <p:nvSpPr>
          <p:cNvPr id="34" name="TextBox 33"/>
          <p:cNvSpPr txBox="1"/>
          <p:nvPr/>
        </p:nvSpPr>
        <p:spPr>
          <a:xfrm>
            <a:off x="928888" y="3363086"/>
            <a:ext cx="2578441" cy="872034"/>
          </a:xfrm>
          <a:prstGeom prst="rect">
            <a:avLst/>
          </a:prstGeom>
          <a:noFill/>
        </p:spPr>
        <p:txBody>
          <a:bodyPr wrap="square" lIns="0" tIns="0" rIns="0" bIns="0" rtlCol="0">
            <a:spAutoFit/>
          </a:bodyPr>
          <a:lstStyle/>
          <a:p>
            <a:pPr>
              <a:lnSpc>
                <a:spcPts val="1735"/>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35" name="椭圆 34"/>
          <p:cNvSpPr/>
          <p:nvPr/>
        </p:nvSpPr>
        <p:spPr>
          <a:xfrm>
            <a:off x="5186414" y="2982594"/>
            <a:ext cx="2196813" cy="2197607"/>
          </a:xfrm>
          <a:prstGeom prst="ellipse">
            <a:avLst/>
          </a:prstGeom>
          <a:solidFill>
            <a:srgbClr val="8DC48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050">
              <a:latin typeface="微软雅黑" panose="020B0503020204020204" pitchFamily="34" charset="-122"/>
              <a:ea typeface="微软雅黑" panose="020B0503020204020204" pitchFamily="34" charset="-122"/>
            </a:endParaRPr>
          </a:p>
        </p:txBody>
      </p:sp>
      <p:sp>
        <p:nvSpPr>
          <p:cNvPr id="36" name="TextBox 35"/>
          <p:cNvSpPr txBox="1"/>
          <p:nvPr/>
        </p:nvSpPr>
        <p:spPr>
          <a:xfrm>
            <a:off x="5482576" y="3740973"/>
            <a:ext cx="1597228" cy="430883"/>
          </a:xfrm>
          <a:prstGeom prst="rect">
            <a:avLst/>
          </a:prstGeom>
          <a:noFill/>
        </p:spPr>
        <p:txBody>
          <a:bodyPr wrap="square" lIns="121917" tIns="60958" rIns="121917" bIns="60958"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总体目标</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ppt_w</p:attrName>
                                        </p:attrNameLst>
                                      </p:cBhvr>
                                      <p:tavLst>
                                        <p:tav tm="0">
                                          <p:val>
                                            <p:strVal val="(6*min(max(#ppt_w*#ppt_h,.3),1)-7.4)/-.7*#ppt_w"/>
                                          </p:val>
                                        </p:tav>
                                        <p:tav tm="100000">
                                          <p:val>
                                            <p:strVal val="#ppt_w"/>
                                          </p:val>
                                        </p:tav>
                                      </p:tavLst>
                                    </p:anim>
                                    <p:anim calcmode="lin" valueType="num">
                                      <p:cBhvr>
                                        <p:cTn id="12" dur="500" fill="hold"/>
                                        <p:tgtEl>
                                          <p:spTgt spid="35"/>
                                        </p:tgtEl>
                                        <p:attrNameLst>
                                          <p:attrName>ppt_h</p:attrName>
                                        </p:attrNameLst>
                                      </p:cBhvr>
                                      <p:tavLst>
                                        <p:tav tm="0">
                                          <p:val>
                                            <p:strVal val="(6*min(max(#ppt_w*#ppt_h,.3),1)-7.4)/-.7*#ppt_h"/>
                                          </p:val>
                                        </p:tav>
                                        <p:tav tm="100000">
                                          <p:val>
                                            <p:strVal val="#ppt_h"/>
                                          </p:val>
                                        </p:tav>
                                      </p:tavLst>
                                    </p:anim>
                                    <p:anim calcmode="lin" valueType="num">
                                      <p:cBhvr>
                                        <p:cTn id="13" dur="500" fill="hold"/>
                                        <p:tgtEl>
                                          <p:spTgt spid="35"/>
                                        </p:tgtEl>
                                        <p:attrNameLst>
                                          <p:attrName>ppt_x</p:attrName>
                                        </p:attrNameLst>
                                      </p:cBhvr>
                                      <p:tavLst>
                                        <p:tav tm="0">
                                          <p:val>
                                            <p:fltVal val="0.5"/>
                                          </p:val>
                                        </p:tav>
                                        <p:tav tm="100000">
                                          <p:val>
                                            <p:strVal val="#ppt_x"/>
                                          </p:val>
                                        </p:tav>
                                      </p:tavLst>
                                    </p:anim>
                                    <p:anim calcmode="lin" valueType="num">
                                      <p:cBhvr>
                                        <p:cTn id="14" dur="500" fill="hold"/>
                                        <p:tgtEl>
                                          <p:spTgt spid="35"/>
                                        </p:tgtEl>
                                        <p:attrNameLst>
                                          <p:attrName>ppt_y</p:attrName>
                                        </p:attrNameLst>
                                      </p:cBhvr>
                                      <p:tavLst>
                                        <p:tav tm="0">
                                          <p:val>
                                            <p:strVal val="1+(6*min(max(#ppt_w*#ppt_h,.3),1)-7.4)/-.7*#ppt_h/2"/>
                                          </p:val>
                                        </p:tav>
                                        <p:tav tm="100000">
                                          <p:val>
                                            <p:strVal val="#ppt_y"/>
                                          </p:val>
                                        </p:tav>
                                      </p:tavLst>
                                    </p:anim>
                                  </p:childTnLst>
                                </p:cTn>
                              </p:par>
                              <p:par>
                                <p:cTn id="15" presetID="23" presetClass="entr" presetSubtype="36"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strVal val="(6*min(max(#ppt_w*#ppt_h,.3),1)-7.4)/-.7*#ppt_w"/>
                                          </p:val>
                                        </p:tav>
                                        <p:tav tm="100000">
                                          <p:val>
                                            <p:strVal val="#ppt_w"/>
                                          </p:val>
                                        </p:tav>
                                      </p:tavLst>
                                    </p:anim>
                                    <p:anim calcmode="lin" valueType="num">
                                      <p:cBhvr>
                                        <p:cTn id="18" dur="500" fill="hold"/>
                                        <p:tgtEl>
                                          <p:spTgt spid="36"/>
                                        </p:tgtEl>
                                        <p:attrNameLst>
                                          <p:attrName>ppt_h</p:attrName>
                                        </p:attrNameLst>
                                      </p:cBhvr>
                                      <p:tavLst>
                                        <p:tav tm="0">
                                          <p:val>
                                            <p:strVal val="(6*min(max(#ppt_w*#ppt_h,.3),1)-7.4)/-.7*#ppt_h"/>
                                          </p:val>
                                        </p:tav>
                                        <p:tav tm="100000">
                                          <p:val>
                                            <p:strVal val="#ppt_h"/>
                                          </p:val>
                                        </p:tav>
                                      </p:tavLst>
                                    </p:anim>
                                    <p:anim calcmode="lin" valueType="num">
                                      <p:cBhvr>
                                        <p:cTn id="19" dur="500" fill="hold"/>
                                        <p:tgtEl>
                                          <p:spTgt spid="36"/>
                                        </p:tgtEl>
                                        <p:attrNameLst>
                                          <p:attrName>ppt_x</p:attrName>
                                        </p:attrNameLst>
                                      </p:cBhvr>
                                      <p:tavLst>
                                        <p:tav tm="0">
                                          <p:val>
                                            <p:fltVal val="0.5"/>
                                          </p:val>
                                        </p:tav>
                                        <p:tav tm="100000">
                                          <p:val>
                                            <p:strVal val="#ppt_x"/>
                                          </p:val>
                                        </p:tav>
                                      </p:tavLst>
                                    </p:anim>
                                    <p:anim calcmode="lin" valueType="num">
                                      <p:cBhvr>
                                        <p:cTn id="20"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21" fill="hold">
                            <p:stCondLst>
                              <p:cond delay="1000"/>
                            </p:stCondLst>
                            <p:childTnLst>
                              <p:par>
                                <p:cTn id="22" presetID="14" presetClass="entr" presetSubtype="1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fltVal val="0.5"/>
                                          </p:val>
                                        </p:tav>
                                        <p:tav tm="100000">
                                          <p:val>
                                            <p:strVal val="#ppt_x"/>
                                          </p:val>
                                        </p:tav>
                                      </p:tavLst>
                                    </p:anim>
                                    <p:anim calcmode="lin" valueType="num">
                                      <p:cBhvr>
                                        <p:cTn id="32" dur="500" fill="hold"/>
                                        <p:tgtEl>
                                          <p:spTgt spid="10"/>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anim calcmode="lin" valueType="num">
                                      <p:cBhvr>
                                        <p:cTn id="38" dur="500" fill="hold"/>
                                        <p:tgtEl>
                                          <p:spTgt spid="7"/>
                                        </p:tgtEl>
                                        <p:attrNameLst>
                                          <p:attrName>ppt_x</p:attrName>
                                        </p:attrNameLst>
                                      </p:cBhvr>
                                      <p:tavLst>
                                        <p:tav tm="0">
                                          <p:val>
                                            <p:fltVal val="0.5"/>
                                          </p:val>
                                        </p:tav>
                                        <p:tav tm="100000">
                                          <p:val>
                                            <p:strVal val="#ppt_x"/>
                                          </p:val>
                                        </p:tav>
                                      </p:tavLst>
                                    </p:anim>
                                    <p:anim calcmode="lin" valueType="num">
                                      <p:cBhvr>
                                        <p:cTn id="39" dur="500" fill="hold"/>
                                        <p:tgtEl>
                                          <p:spTgt spid="7"/>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anim calcmode="lin" valueType="num">
                                      <p:cBhvr>
                                        <p:cTn id="45" dur="500" fill="hold"/>
                                        <p:tgtEl>
                                          <p:spTgt spid="14"/>
                                        </p:tgtEl>
                                        <p:attrNameLst>
                                          <p:attrName>ppt_x</p:attrName>
                                        </p:attrNameLst>
                                      </p:cBhvr>
                                      <p:tavLst>
                                        <p:tav tm="0">
                                          <p:val>
                                            <p:fltVal val="0.5"/>
                                          </p:val>
                                        </p:tav>
                                        <p:tav tm="100000">
                                          <p:val>
                                            <p:strVal val="#ppt_x"/>
                                          </p:val>
                                        </p:tav>
                                      </p:tavLst>
                                    </p:anim>
                                    <p:anim calcmode="lin" valueType="num">
                                      <p:cBhvr>
                                        <p:cTn id="46" dur="500" fill="hold"/>
                                        <p:tgtEl>
                                          <p:spTgt spid="14"/>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anim calcmode="lin" valueType="num">
                                      <p:cBhvr>
                                        <p:cTn id="52" dur="500" fill="hold"/>
                                        <p:tgtEl>
                                          <p:spTgt spid="9"/>
                                        </p:tgtEl>
                                        <p:attrNameLst>
                                          <p:attrName>ppt_x</p:attrName>
                                        </p:attrNameLst>
                                      </p:cBhvr>
                                      <p:tavLst>
                                        <p:tav tm="0">
                                          <p:val>
                                            <p:fltVal val="0.5"/>
                                          </p:val>
                                        </p:tav>
                                        <p:tav tm="100000">
                                          <p:val>
                                            <p:strVal val="#ppt_x"/>
                                          </p:val>
                                        </p:tav>
                                      </p:tavLst>
                                    </p:anim>
                                    <p:anim calcmode="lin" valueType="num">
                                      <p:cBhvr>
                                        <p:cTn id="53" dur="500" fill="hold"/>
                                        <p:tgtEl>
                                          <p:spTgt spid="9"/>
                                        </p:tgtEl>
                                        <p:attrNameLst>
                                          <p:attrName>ppt_y</p:attrName>
                                        </p:attrNameLst>
                                      </p:cBhvr>
                                      <p:tavLst>
                                        <p:tav tm="0">
                                          <p:val>
                                            <p:fltVal val="0.5"/>
                                          </p:val>
                                        </p:tav>
                                        <p:tav tm="100000">
                                          <p:val>
                                            <p:strVal val="#ppt_y"/>
                                          </p:val>
                                        </p:tav>
                                      </p:tavLst>
                                    </p:anim>
                                  </p:childTnLst>
                                </p:cTn>
                              </p:par>
                            </p:childTnLst>
                          </p:cTn>
                        </p:par>
                        <p:par>
                          <p:cTn id="54" fill="hold">
                            <p:stCondLst>
                              <p:cond delay="2000"/>
                            </p:stCondLst>
                            <p:childTnLst>
                              <p:par>
                                <p:cTn id="55" presetID="10"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par>
                          <p:cTn id="58" fill="hold">
                            <p:stCondLst>
                              <p:cond delay="2500"/>
                            </p:stCondLst>
                            <p:childTnLst>
                              <p:par>
                                <p:cTn id="59" presetID="16" presetClass="entr" presetSubtype="4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barn(outHorizontal)">
                                      <p:cBhvr>
                                        <p:cTn id="61" dur="500"/>
                                        <p:tgtEl>
                                          <p:spTgt spid="23"/>
                                        </p:tgtEl>
                                      </p:cBhvr>
                                    </p:animEffect>
                                  </p:childTnLst>
                                </p:cTn>
                              </p:par>
                            </p:childTnLst>
                          </p:cTn>
                        </p:par>
                        <p:par>
                          <p:cTn id="62" fill="hold">
                            <p:stCondLst>
                              <p:cond delay="3000"/>
                            </p:stCondLst>
                            <p:childTnLst>
                              <p:par>
                                <p:cTn id="63" presetID="22" presetClass="entr" presetSubtype="2" fill="hold"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right)">
                                      <p:cBhvr>
                                        <p:cTn id="65" dur="500"/>
                                        <p:tgtEl>
                                          <p:spTgt spid="24"/>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left)">
                                      <p:cBhvr>
                                        <p:cTn id="68" dur="500"/>
                                        <p:tgtEl>
                                          <p:spTgt spid="15"/>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ipe(left)">
                                      <p:cBhvr>
                                        <p:cTn id="71" dur="500"/>
                                        <p:tgtEl>
                                          <p:spTgt spid="16"/>
                                        </p:tgtEl>
                                      </p:cBhvr>
                                    </p:animEffect>
                                  </p:childTnLst>
                                </p:cTn>
                              </p:par>
                            </p:childTnLst>
                          </p:cTn>
                        </p:par>
                        <p:par>
                          <p:cTn id="72" fill="hold">
                            <p:stCondLst>
                              <p:cond delay="3500"/>
                            </p:stCondLst>
                            <p:childTnLst>
                              <p:par>
                                <p:cTn id="73" presetID="10" presetClass="entr" presetSubtype="0" fill="hold" grpId="0" nodeType="after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500"/>
                                        <p:tgtEl>
                                          <p:spTgt spid="18"/>
                                        </p:tgtEl>
                                      </p:cBhvr>
                                    </p:animEffect>
                                  </p:childTnLst>
                                </p:cTn>
                              </p:par>
                            </p:childTnLst>
                          </p:cTn>
                        </p:par>
                        <p:par>
                          <p:cTn id="76" fill="hold">
                            <p:stCondLst>
                              <p:cond delay="4000"/>
                            </p:stCondLst>
                            <p:childTnLst>
                              <p:par>
                                <p:cTn id="77" presetID="16" presetClass="entr" presetSubtype="42" fill="hold"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barn(outHorizontal)">
                                      <p:cBhvr>
                                        <p:cTn id="79" dur="500"/>
                                        <p:tgtEl>
                                          <p:spTgt spid="25"/>
                                        </p:tgtEl>
                                      </p:cBhvr>
                                    </p:animEffect>
                                  </p:childTnLst>
                                </p:cTn>
                              </p:par>
                            </p:childTnLst>
                          </p:cTn>
                        </p:par>
                        <p:par>
                          <p:cTn id="80" fill="hold">
                            <p:stCondLst>
                              <p:cond delay="4500"/>
                            </p:stCondLst>
                            <p:childTnLst>
                              <p:par>
                                <p:cTn id="81" presetID="22" presetClass="entr" presetSubtype="2" fill="hold"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wipe(right)">
                                      <p:cBhvr>
                                        <p:cTn id="83" dur="500"/>
                                        <p:tgtEl>
                                          <p:spTgt spid="26"/>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wipe(left)">
                                      <p:cBhvr>
                                        <p:cTn id="89" dur="500"/>
                                        <p:tgtEl>
                                          <p:spTgt spid="20"/>
                                        </p:tgtEl>
                                      </p:cBhvr>
                                    </p:animEffect>
                                  </p:childTnLst>
                                </p:cTn>
                              </p:par>
                            </p:childTnLst>
                          </p:cTn>
                        </p:par>
                        <p:par>
                          <p:cTn id="90" fill="hold">
                            <p:stCondLst>
                              <p:cond delay="5000"/>
                            </p:stCondLst>
                            <p:childTnLst>
                              <p:par>
                                <p:cTn id="91" presetID="10" presetClass="entr" presetSubtype="0" fill="hold" grpId="0" nodeType="after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fade">
                                      <p:cBhvr>
                                        <p:cTn id="93" dur="500"/>
                                        <p:tgtEl>
                                          <p:spTgt spid="21"/>
                                        </p:tgtEl>
                                      </p:cBhvr>
                                    </p:animEffect>
                                  </p:childTnLst>
                                </p:cTn>
                              </p:par>
                            </p:childTnLst>
                          </p:cTn>
                        </p:par>
                        <p:par>
                          <p:cTn id="94" fill="hold">
                            <p:stCondLst>
                              <p:cond delay="5500"/>
                            </p:stCondLst>
                            <p:childTnLst>
                              <p:par>
                                <p:cTn id="95" presetID="16" presetClass="entr" presetSubtype="42" fill="hold" nodeType="after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barn(outHorizontal)">
                                      <p:cBhvr>
                                        <p:cTn id="97" dur="500"/>
                                        <p:tgtEl>
                                          <p:spTgt spid="27"/>
                                        </p:tgtEl>
                                      </p:cBhvr>
                                    </p:animEffect>
                                  </p:childTnLst>
                                </p:cTn>
                              </p:par>
                            </p:childTnLst>
                          </p:cTn>
                        </p:par>
                        <p:par>
                          <p:cTn id="98" fill="hold">
                            <p:stCondLst>
                              <p:cond delay="6000"/>
                            </p:stCondLst>
                            <p:childTnLst>
                              <p:par>
                                <p:cTn id="99" presetID="22" presetClass="entr" presetSubtype="8" fill="hold"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left)">
                                      <p:cBhvr>
                                        <p:cTn id="101" dur="500"/>
                                        <p:tgtEl>
                                          <p:spTgt spid="28"/>
                                        </p:tgtEl>
                                      </p:cBhvr>
                                    </p:animEffect>
                                  </p:childTnLst>
                                </p:cTn>
                              </p:par>
                              <p:par>
                                <p:cTn id="102" presetID="22" presetClass="entr" presetSubtype="2" fill="hold" grpId="0" nodeType="with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right)">
                                      <p:cBhvr>
                                        <p:cTn id="104" dur="500"/>
                                        <p:tgtEl>
                                          <p:spTgt spid="29"/>
                                        </p:tgtEl>
                                      </p:cBhvr>
                                    </p:animEffect>
                                  </p:childTnLst>
                                </p:cTn>
                              </p:par>
                              <p:par>
                                <p:cTn id="105" presetID="22" presetClass="entr" presetSubtype="2" fill="hold" grpId="0" nodeType="with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wipe(right)">
                                      <p:cBhvr>
                                        <p:cTn id="107" dur="500"/>
                                        <p:tgtEl>
                                          <p:spTgt spid="30"/>
                                        </p:tgtEl>
                                      </p:cBhvr>
                                    </p:animEffect>
                                  </p:childTnLst>
                                </p:cTn>
                              </p:par>
                            </p:childTnLst>
                          </p:cTn>
                        </p:par>
                        <p:par>
                          <p:cTn id="108" fill="hold">
                            <p:stCondLst>
                              <p:cond delay="6500"/>
                            </p:stCondLst>
                            <p:childTnLst>
                              <p:par>
                                <p:cTn id="109" presetID="10" presetClass="entr" presetSubtype="0" fill="hold" grpId="0" nodeType="after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fade">
                                      <p:cBhvr>
                                        <p:cTn id="111" dur="500"/>
                                        <p:tgtEl>
                                          <p:spTgt spid="22"/>
                                        </p:tgtEl>
                                      </p:cBhvr>
                                    </p:animEffect>
                                  </p:childTnLst>
                                </p:cTn>
                              </p:par>
                            </p:childTnLst>
                          </p:cTn>
                        </p:par>
                        <p:par>
                          <p:cTn id="112" fill="hold">
                            <p:stCondLst>
                              <p:cond delay="7000"/>
                            </p:stCondLst>
                            <p:childTnLst>
                              <p:par>
                                <p:cTn id="113" presetID="16" presetClass="entr" presetSubtype="42" fill="hold" nodeType="afterEffect">
                                  <p:stCondLst>
                                    <p:cond delay="0"/>
                                  </p:stCondLst>
                                  <p:childTnLst>
                                    <p:set>
                                      <p:cBhvr>
                                        <p:cTn id="114" dur="1" fill="hold">
                                          <p:stCondLst>
                                            <p:cond delay="0"/>
                                          </p:stCondLst>
                                        </p:cTn>
                                        <p:tgtEl>
                                          <p:spTgt spid="31"/>
                                        </p:tgtEl>
                                        <p:attrNameLst>
                                          <p:attrName>style.visibility</p:attrName>
                                        </p:attrNameLst>
                                      </p:cBhvr>
                                      <p:to>
                                        <p:strVal val="visible"/>
                                      </p:to>
                                    </p:set>
                                    <p:animEffect transition="in" filter="barn(outHorizontal)">
                                      <p:cBhvr>
                                        <p:cTn id="115" dur="500"/>
                                        <p:tgtEl>
                                          <p:spTgt spid="31"/>
                                        </p:tgtEl>
                                      </p:cBhvr>
                                    </p:animEffect>
                                  </p:childTnLst>
                                </p:cTn>
                              </p:par>
                            </p:childTnLst>
                          </p:cTn>
                        </p:par>
                        <p:par>
                          <p:cTn id="116" fill="hold">
                            <p:stCondLst>
                              <p:cond delay="7500"/>
                            </p:stCondLst>
                            <p:childTnLst>
                              <p:par>
                                <p:cTn id="117" presetID="22" presetClass="entr" presetSubtype="8"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Effect transition="in" filter="wipe(left)">
                                      <p:cBhvr>
                                        <p:cTn id="119" dur="500"/>
                                        <p:tgtEl>
                                          <p:spTgt spid="32"/>
                                        </p:tgtEl>
                                      </p:cBhvr>
                                    </p:animEffect>
                                  </p:childTnLst>
                                </p:cTn>
                              </p:par>
                              <p:par>
                                <p:cTn id="120" presetID="22" presetClass="entr" presetSubtype="2" fill="hold" grpId="0" nodeType="withEffect">
                                  <p:stCondLst>
                                    <p:cond delay="0"/>
                                  </p:stCondLst>
                                  <p:childTnLst>
                                    <p:set>
                                      <p:cBhvr>
                                        <p:cTn id="121" dur="1" fill="hold">
                                          <p:stCondLst>
                                            <p:cond delay="0"/>
                                          </p:stCondLst>
                                        </p:cTn>
                                        <p:tgtEl>
                                          <p:spTgt spid="33"/>
                                        </p:tgtEl>
                                        <p:attrNameLst>
                                          <p:attrName>style.visibility</p:attrName>
                                        </p:attrNameLst>
                                      </p:cBhvr>
                                      <p:to>
                                        <p:strVal val="visible"/>
                                      </p:to>
                                    </p:set>
                                    <p:animEffect transition="in" filter="wipe(right)">
                                      <p:cBhvr>
                                        <p:cTn id="122" dur="500"/>
                                        <p:tgtEl>
                                          <p:spTgt spid="33"/>
                                        </p:tgtEl>
                                      </p:cBhvr>
                                    </p:animEffect>
                                  </p:childTnLst>
                                </p:cTn>
                              </p:par>
                              <p:par>
                                <p:cTn id="123" presetID="22" presetClass="entr" presetSubtype="2"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wipe(right)">
                                      <p:cBhvr>
                                        <p:cTn id="12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P spid="16" grpId="0"/>
      <p:bldP spid="17" grpId="0"/>
      <p:bldP spid="18" grpId="0"/>
      <p:bldP spid="19" grpId="0"/>
      <p:bldP spid="20" grpId="0"/>
      <p:bldP spid="21" grpId="0"/>
      <p:bldP spid="22" grpId="0"/>
      <p:bldP spid="29" grpId="0"/>
      <p:bldP spid="30" grpId="0"/>
      <p:bldP spid="33" grpId="0"/>
      <p:bldP spid="34"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3" name="TextBox 2"/>
          <p:cNvSpPr txBox="1"/>
          <p:nvPr/>
        </p:nvSpPr>
        <p:spPr>
          <a:xfrm>
            <a:off x="2993667" y="1892098"/>
            <a:ext cx="6307634" cy="461665"/>
          </a:xfrm>
          <a:prstGeom prst="rect">
            <a:avLst/>
          </a:prstGeom>
          <a:noFill/>
        </p:spPr>
        <p:txBody>
          <a:bodyPr wrap="square" rtlCol="0">
            <a:spAutoFit/>
          </a:bodyPr>
          <a:lstStyle/>
          <a:p>
            <a:pPr algn="ctr" fontAlgn="base">
              <a:spcBef>
                <a:spcPct val="0"/>
              </a:spcBef>
              <a:spcAft>
                <a:spcPct val="0"/>
              </a:spcAft>
              <a:buFont typeface="Arial" panose="020B0604020202020204" pitchFamily="34" charset="0"/>
              <a:buNone/>
            </a:pPr>
            <a:r>
              <a:rPr lang="zh-CN" altLang="en-US" sz="2400" dirty="0">
                <a:solidFill>
                  <a:srgbClr val="8DC48A"/>
                </a:solidFill>
                <a:latin typeface="微软雅黑" panose="020B0503020204020204" pitchFamily="34" charset="-122"/>
                <a:ea typeface="微软雅黑" panose="020B0503020204020204" pitchFamily="34" charset="-122"/>
              </a:rPr>
              <a:t>●模板显大气  ●内容贴实际  ●教育通用</a:t>
            </a:r>
          </a:p>
        </p:txBody>
      </p:sp>
      <p:sp>
        <p:nvSpPr>
          <p:cNvPr id="14" name="文本框 7"/>
          <p:cNvSpPr txBox="1">
            <a:spLocks noChangeArrowheads="1"/>
          </p:cNvSpPr>
          <p:nvPr/>
        </p:nvSpPr>
        <p:spPr bwMode="auto">
          <a:xfrm>
            <a:off x="3119461" y="2336605"/>
            <a:ext cx="60798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defTabSz="685800"/>
            <a:r>
              <a:rPr lang="zh-CN" altLang="en-US" sz="5200" dirty="0">
                <a:solidFill>
                  <a:srgbClr val="8DC48A"/>
                </a:solidFill>
                <a:latin typeface="微软雅黑" panose="020B0503020204020204" pitchFamily="34" charset="-122"/>
                <a:ea typeface="微软雅黑" panose="020B0503020204020204" pitchFamily="34" charset="-122"/>
              </a:rPr>
              <a:t>谢谢您的观看指导</a:t>
            </a:r>
            <a:endParaRPr lang="en-US" altLang="zh-CN" sz="5200" dirty="0">
              <a:solidFill>
                <a:srgbClr val="8DC48A"/>
              </a:solidFill>
              <a:latin typeface="微软雅黑" panose="020B0503020204020204" pitchFamily="34" charset="-122"/>
              <a:ea typeface="微软雅黑" panose="020B0503020204020204" pitchFamily="34" charset="-122"/>
            </a:endParaRPr>
          </a:p>
        </p:txBody>
      </p:sp>
      <p:sp>
        <p:nvSpPr>
          <p:cNvPr id="15" name="TextBox 5"/>
          <p:cNvSpPr txBox="1"/>
          <p:nvPr/>
        </p:nvSpPr>
        <p:spPr>
          <a:xfrm>
            <a:off x="3433638" y="3612789"/>
            <a:ext cx="5402098" cy="430887"/>
          </a:xfrm>
          <a:prstGeom prst="rect">
            <a:avLst/>
          </a:prstGeom>
          <a:noFill/>
        </p:spPr>
        <p:txBody>
          <a:bodyPr wrap="square" rtlCol="0">
            <a:spAutoFit/>
          </a:bodyPr>
          <a:lstStyle/>
          <a:p>
            <a:pPr algn="ctr"/>
            <a:r>
              <a:rPr lang="en-US" altLang="zh-CN" sz="1100" dirty="0" err="1">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doloremque</a:t>
            </a:r>
            <a:r>
              <a:rPr lang="en-US" altLang="zh-CN" sz="11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100" dirty="0" err="1">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laudantium</a:t>
            </a:r>
            <a:r>
              <a:rPr lang="en-US" altLang="zh-CN" sz="11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100" dirty="0" err="1">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totam</a:t>
            </a:r>
            <a:r>
              <a:rPr lang="en-US" altLang="zh-CN" sz="11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 rem </a:t>
            </a:r>
            <a:r>
              <a:rPr lang="en-US" altLang="zh-CN" sz="1100" dirty="0" err="1">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aperiam</a:t>
            </a:r>
            <a:r>
              <a:rPr lang="en-US" altLang="zh-CN" sz="11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100" dirty="0" err="1">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eaque</a:t>
            </a:r>
            <a:r>
              <a:rPr lang="en-US" altLang="zh-CN" sz="11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100" dirty="0" err="1">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ipsa</a:t>
            </a:r>
            <a:r>
              <a:rPr lang="en-US" altLang="zh-CN" sz="11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100" dirty="0" err="1">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quae</a:t>
            </a:r>
            <a:r>
              <a:rPr lang="en-US" altLang="zh-CN" sz="11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 ab </a:t>
            </a:r>
            <a:r>
              <a:rPr lang="en-US" altLang="zh-CN" sz="1100" dirty="0" err="1">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illo</a:t>
            </a:r>
            <a:r>
              <a:rPr lang="en-US" altLang="zh-CN" sz="11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100" dirty="0" err="1">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invento</a:t>
            </a:r>
            <a:endParaRPr lang="en-US" altLang="zh-CN" sz="11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ctr"/>
            <a:r>
              <a:rPr lang="en-US" altLang="zh-CN" sz="1100" dirty="0" err="1">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doloremque</a:t>
            </a:r>
            <a:r>
              <a:rPr lang="en-US" altLang="zh-CN" sz="11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100" dirty="0" err="1">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laudantium</a:t>
            </a:r>
            <a:r>
              <a:rPr lang="en-US" altLang="zh-CN" sz="11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100" dirty="0" err="1">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totam</a:t>
            </a:r>
            <a:r>
              <a:rPr lang="en-US" altLang="zh-CN" sz="11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 rem </a:t>
            </a:r>
            <a:r>
              <a:rPr lang="en-US" altLang="zh-CN" sz="1100" dirty="0" err="1">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aperiam</a:t>
            </a:r>
            <a:r>
              <a:rPr lang="en-US" altLang="zh-CN" sz="11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100" dirty="0" err="1">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eaque</a:t>
            </a:r>
            <a:r>
              <a:rPr lang="en-US" altLang="zh-CN" sz="11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100" dirty="0" err="1">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ipsa</a:t>
            </a:r>
            <a:r>
              <a:rPr lang="en-US" altLang="zh-CN" sz="11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100" dirty="0" err="1">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quae</a:t>
            </a:r>
            <a:r>
              <a:rPr lang="en-US" altLang="zh-CN" sz="11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 ab </a:t>
            </a:r>
            <a:r>
              <a:rPr lang="en-US" altLang="zh-CN" sz="1100" dirty="0" err="1">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illo</a:t>
            </a:r>
            <a:r>
              <a:rPr lang="en-US" altLang="zh-CN" sz="11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100" dirty="0" err="1">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rPr>
              <a:t>invento</a:t>
            </a:r>
            <a:endParaRPr lang="en-US" altLang="zh-CN" sz="11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6" name="TextBox 15"/>
          <p:cNvSpPr txBox="1"/>
          <p:nvPr/>
        </p:nvSpPr>
        <p:spPr>
          <a:xfrm>
            <a:off x="3527201" y="3332117"/>
            <a:ext cx="2547711" cy="276999"/>
          </a:xfrm>
          <a:prstGeom prst="rect">
            <a:avLst/>
          </a:prstGeom>
          <a:solidFill>
            <a:srgbClr val="8DC48A"/>
          </a:solidFill>
          <a:ln>
            <a:solidFill>
              <a:schemeClr val="bg1"/>
            </a:solidFill>
          </a:ln>
          <a:effectLst/>
        </p:spPr>
        <p:txBody>
          <a:bodyPr wrap="square" rtlCol="0">
            <a:spAutoFit/>
          </a:bodyPr>
          <a:lstStyle/>
          <a:p>
            <a:pPr algn="ctr"/>
            <a:r>
              <a:rPr lang="en-US" sz="1200" spc="600" dirty="0">
                <a:solidFill>
                  <a:schemeClr val="bg1"/>
                </a:solidFill>
                <a:latin typeface="微软雅黑" panose="020B0503020204020204" pitchFamily="34" charset="-122"/>
                <a:ea typeface="微软雅黑" panose="020B0503020204020204" pitchFamily="34" charset="-122"/>
                <a:cs typeface="Lato Black" charset="0"/>
              </a:rPr>
              <a:t>YOURE NAME</a:t>
            </a:r>
          </a:p>
        </p:txBody>
      </p:sp>
      <p:sp>
        <p:nvSpPr>
          <p:cNvPr id="17" name="TextBox 15"/>
          <p:cNvSpPr txBox="1"/>
          <p:nvPr/>
        </p:nvSpPr>
        <p:spPr>
          <a:xfrm>
            <a:off x="6293536" y="3335426"/>
            <a:ext cx="2442310" cy="276999"/>
          </a:xfrm>
          <a:prstGeom prst="rect">
            <a:avLst/>
          </a:prstGeom>
          <a:solidFill>
            <a:srgbClr val="8DC48A"/>
          </a:solidFill>
          <a:ln>
            <a:solidFill>
              <a:schemeClr val="bg1"/>
            </a:solidFill>
          </a:ln>
          <a:effectLst/>
        </p:spPr>
        <p:txBody>
          <a:bodyPr wrap="square" rtlCol="0">
            <a:spAutoFit/>
          </a:bodyPr>
          <a:lstStyle/>
          <a:p>
            <a:pPr algn="ctr"/>
            <a:r>
              <a:rPr lang="zh-CN" altLang="en-US" sz="1200" spc="600" dirty="0">
                <a:solidFill>
                  <a:schemeClr val="bg1"/>
                </a:solidFill>
                <a:latin typeface="微软雅黑" panose="020B0503020204020204" pitchFamily="34" charset="-122"/>
                <a:ea typeface="微软雅黑" panose="020B0503020204020204" pitchFamily="34" charset="-122"/>
                <a:cs typeface="Lato Black" charset="0"/>
              </a:rPr>
              <a:t>时间：</a:t>
            </a:r>
            <a:r>
              <a:rPr lang="en-US" altLang="zh-CN" sz="1200" spc="600" dirty="0">
                <a:solidFill>
                  <a:schemeClr val="bg1"/>
                </a:solidFill>
                <a:latin typeface="微软雅黑" panose="020B0503020204020204" pitchFamily="34" charset="-122"/>
                <a:ea typeface="微软雅黑" panose="020B0503020204020204" pitchFamily="34" charset="-122"/>
                <a:cs typeface="Lato Black" charset="0"/>
              </a:rPr>
              <a:t>XXXXXX</a:t>
            </a:r>
          </a:p>
        </p:txBody>
      </p:sp>
      <p:sp>
        <p:nvSpPr>
          <p:cNvPr id="18" name="矩形 17"/>
          <p:cNvSpPr/>
          <p:nvPr/>
        </p:nvSpPr>
        <p:spPr>
          <a:xfrm>
            <a:off x="354012" y="342900"/>
            <a:ext cx="11482388" cy="6173786"/>
          </a:xfrm>
          <a:prstGeom prst="rect">
            <a:avLst/>
          </a:prstGeom>
          <a:noFill/>
          <a:ln>
            <a:solidFill>
              <a:srgbClr val="8DC4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1250"/>
                                            <p:tgtEl>
                                              <p:spTgt spid="13"/>
                                            </p:tgtEl>
                                          </p:cBhvr>
                                        </p:animEffect>
                                      </p:childTnLst>
                                    </p:cTn>
                                  </p:par>
                                </p:childTnLst>
                              </p:cTn>
                            </p:par>
                            <p:par>
                              <p:cTn id="18" fill="hold">
                                <p:stCondLst>
                                  <p:cond delay="3500"/>
                                </p:stCondLst>
                                <p:childTnLst>
                                  <p:par>
                                    <p:cTn id="19" presetID="2" presetClass="entr" presetSubtype="4" fill="hold" grpId="0" nodeType="afterEffect" p14:presetBounceEnd="33000">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14:bounceEnd="33000">
                                          <p:cBhvr additive="base">
                                            <p:cTn id="21" dur="1250" fill="hold"/>
                                            <p:tgtEl>
                                              <p:spTgt spid="14"/>
                                            </p:tgtEl>
                                            <p:attrNameLst>
                                              <p:attrName>ppt_x</p:attrName>
                                            </p:attrNameLst>
                                          </p:cBhvr>
                                          <p:tavLst>
                                            <p:tav tm="0">
                                              <p:val>
                                                <p:strVal val="#ppt_x"/>
                                              </p:val>
                                            </p:tav>
                                            <p:tav tm="100000">
                                              <p:val>
                                                <p:strVal val="#ppt_x"/>
                                              </p:val>
                                            </p:tav>
                                          </p:tavLst>
                                        </p:anim>
                                        <p:anim calcmode="lin" valueType="num" p14:bounceEnd="33000">
                                          <p:cBhvr additive="base">
                                            <p:cTn id="22" dur="1250" fill="hold"/>
                                            <p:tgtEl>
                                              <p:spTgt spid="14"/>
                                            </p:tgtEl>
                                            <p:attrNameLst>
                                              <p:attrName>ppt_y</p:attrName>
                                            </p:attrNameLst>
                                          </p:cBhvr>
                                          <p:tavLst>
                                            <p:tav tm="0">
                                              <p:val>
                                                <p:strVal val="1+#ppt_h/2"/>
                                              </p:val>
                                            </p:tav>
                                            <p:tav tm="100000">
                                              <p:val>
                                                <p:strVal val="#ppt_y"/>
                                              </p:val>
                                            </p:tav>
                                          </p:tavLst>
                                        </p:anim>
                                      </p:childTnLst>
                                    </p:cTn>
                                  </p:par>
                                </p:childTnLst>
                              </p:cTn>
                            </p:par>
                            <p:par>
                              <p:cTn id="23" fill="hold">
                                <p:stCondLst>
                                  <p:cond delay="5000"/>
                                </p:stCondLst>
                                <p:childTnLst>
                                  <p:par>
                                    <p:cTn id="24" presetID="42"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par>
                              <p:cTn id="34" fill="hold">
                                <p:stCondLst>
                                  <p:cond delay="6000"/>
                                </p:stCondLst>
                                <p:childTnLst>
                                  <p:par>
                                    <p:cTn id="35" presetID="42"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250"/>
                                            <p:tgtEl>
                                              <p:spTgt spid="15"/>
                                            </p:tgtEl>
                                          </p:cBhvr>
                                        </p:animEffect>
                                        <p:anim calcmode="lin" valueType="num">
                                          <p:cBhvr>
                                            <p:cTn id="38" dur="1250" fill="hold"/>
                                            <p:tgtEl>
                                              <p:spTgt spid="15"/>
                                            </p:tgtEl>
                                            <p:attrNameLst>
                                              <p:attrName>ppt_x</p:attrName>
                                            </p:attrNameLst>
                                          </p:cBhvr>
                                          <p:tavLst>
                                            <p:tav tm="0">
                                              <p:val>
                                                <p:strVal val="#ppt_x"/>
                                              </p:val>
                                            </p:tav>
                                            <p:tav tm="100000">
                                              <p:val>
                                                <p:strVal val="#ppt_x"/>
                                              </p:val>
                                            </p:tav>
                                          </p:tavLst>
                                        </p:anim>
                                        <p:anim calcmode="lin" valueType="num">
                                          <p:cBhvr>
                                            <p:cTn id="39" dur="12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animBg="1"/>
          <p:bldP spid="17" grpId="0" animBg="1"/>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1250"/>
                                            <p:tgtEl>
                                              <p:spTgt spid="13"/>
                                            </p:tgtEl>
                                          </p:cBhvr>
                                        </p:animEffect>
                                      </p:childTnLst>
                                    </p:cTn>
                                  </p:par>
                                </p:childTnLst>
                              </p:cTn>
                            </p:par>
                            <p:par>
                              <p:cTn id="18" fill="hold">
                                <p:stCondLst>
                                  <p:cond delay="3500"/>
                                </p:stCondLst>
                                <p:childTnLst>
                                  <p:par>
                                    <p:cTn id="19" presetID="2" presetClass="entr" presetSubtype="4"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1250" fill="hold"/>
                                            <p:tgtEl>
                                              <p:spTgt spid="14"/>
                                            </p:tgtEl>
                                            <p:attrNameLst>
                                              <p:attrName>ppt_x</p:attrName>
                                            </p:attrNameLst>
                                          </p:cBhvr>
                                          <p:tavLst>
                                            <p:tav tm="0">
                                              <p:val>
                                                <p:strVal val="#ppt_x"/>
                                              </p:val>
                                            </p:tav>
                                            <p:tav tm="100000">
                                              <p:val>
                                                <p:strVal val="#ppt_x"/>
                                              </p:val>
                                            </p:tav>
                                          </p:tavLst>
                                        </p:anim>
                                        <p:anim calcmode="lin" valueType="num">
                                          <p:cBhvr additive="base">
                                            <p:cTn id="22" dur="1250" fill="hold"/>
                                            <p:tgtEl>
                                              <p:spTgt spid="14"/>
                                            </p:tgtEl>
                                            <p:attrNameLst>
                                              <p:attrName>ppt_y</p:attrName>
                                            </p:attrNameLst>
                                          </p:cBhvr>
                                          <p:tavLst>
                                            <p:tav tm="0">
                                              <p:val>
                                                <p:strVal val="1+#ppt_h/2"/>
                                              </p:val>
                                            </p:tav>
                                            <p:tav tm="100000">
                                              <p:val>
                                                <p:strVal val="#ppt_y"/>
                                              </p:val>
                                            </p:tav>
                                          </p:tavLst>
                                        </p:anim>
                                      </p:childTnLst>
                                    </p:cTn>
                                  </p:par>
                                </p:childTnLst>
                              </p:cTn>
                            </p:par>
                            <p:par>
                              <p:cTn id="23" fill="hold">
                                <p:stCondLst>
                                  <p:cond delay="5000"/>
                                </p:stCondLst>
                                <p:childTnLst>
                                  <p:par>
                                    <p:cTn id="24" presetID="42"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par>
                              <p:cTn id="34" fill="hold">
                                <p:stCondLst>
                                  <p:cond delay="6000"/>
                                </p:stCondLst>
                                <p:childTnLst>
                                  <p:par>
                                    <p:cTn id="35" presetID="42"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250"/>
                                            <p:tgtEl>
                                              <p:spTgt spid="15"/>
                                            </p:tgtEl>
                                          </p:cBhvr>
                                        </p:animEffect>
                                        <p:anim calcmode="lin" valueType="num">
                                          <p:cBhvr>
                                            <p:cTn id="38" dur="1250" fill="hold"/>
                                            <p:tgtEl>
                                              <p:spTgt spid="15"/>
                                            </p:tgtEl>
                                            <p:attrNameLst>
                                              <p:attrName>ppt_x</p:attrName>
                                            </p:attrNameLst>
                                          </p:cBhvr>
                                          <p:tavLst>
                                            <p:tav tm="0">
                                              <p:val>
                                                <p:strVal val="#ppt_x"/>
                                              </p:val>
                                            </p:tav>
                                            <p:tav tm="100000">
                                              <p:val>
                                                <p:strVal val="#ppt_x"/>
                                              </p:val>
                                            </p:tav>
                                          </p:tavLst>
                                        </p:anim>
                                        <p:anim calcmode="lin" valueType="num">
                                          <p:cBhvr>
                                            <p:cTn id="39" dur="12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animBg="1"/>
          <p:bldP spid="17" grpId="0" animBg="1"/>
          <p:bldP spid="18"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2" name="矩形 11"/>
          <p:cNvSpPr/>
          <p:nvPr/>
        </p:nvSpPr>
        <p:spPr>
          <a:xfrm>
            <a:off x="354012" y="342900"/>
            <a:ext cx="11482388" cy="6173786"/>
          </a:xfrm>
          <a:prstGeom prst="rect">
            <a:avLst/>
          </a:prstGeom>
          <a:noFill/>
          <a:ln>
            <a:solidFill>
              <a:srgbClr val="8DC4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227512" y="1598244"/>
            <a:ext cx="3811588" cy="1001404"/>
          </a:xfrm>
          <a:prstGeom prst="rect">
            <a:avLst/>
          </a:prstGeom>
          <a:noFill/>
          <a:ln w="12700">
            <a:solidFill>
              <a:srgbClr val="8DC4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zh-CN" altLang="en-US" sz="4800" spc="600" dirty="0">
                <a:solidFill>
                  <a:srgbClr val="8DC48A"/>
                </a:solidFill>
                <a:latin typeface="微软雅黑" panose="020B0503020204020204" pitchFamily="34" charset="-122"/>
                <a:ea typeface="微软雅黑" panose="020B0503020204020204" pitchFamily="34" charset="-122"/>
              </a:rPr>
              <a:t>第一部分</a:t>
            </a:r>
            <a:endParaRPr lang="zh-CN" altLang="en-US" spc="600" dirty="0">
              <a:solidFill>
                <a:srgbClr val="8DC48A"/>
              </a:solidFill>
              <a:latin typeface="微软雅黑" panose="020B0503020204020204" pitchFamily="34" charset="-122"/>
              <a:ea typeface="微软雅黑" panose="020B0503020204020204" pitchFamily="34" charset="-122"/>
            </a:endParaRPr>
          </a:p>
        </p:txBody>
      </p:sp>
      <p:sp>
        <p:nvSpPr>
          <p:cNvPr id="14" name="标题 1"/>
          <p:cNvSpPr txBox="1"/>
          <p:nvPr/>
        </p:nvSpPr>
        <p:spPr>
          <a:xfrm>
            <a:off x="3497326" y="2791560"/>
            <a:ext cx="5275198" cy="1193800"/>
          </a:xfrm>
          <a:prstGeom prst="rect">
            <a:avLst/>
          </a:prstGeom>
        </p:spPr>
        <p:txBody>
          <a:bodyPr rtlCol="0"/>
          <a:lstStyle>
            <a:lvl1pPr algn="ctr" defTabSz="1219200" rtl="0" eaLnBrk="1" latinLnBrk="0" hangingPunct="1">
              <a:spcBef>
                <a:spcPct val="0"/>
              </a:spcBef>
              <a:buNone/>
              <a:defRPr sz="5900" kern="1200">
                <a:solidFill>
                  <a:schemeClr val="tx1"/>
                </a:solidFill>
                <a:latin typeface="+mj-lt"/>
                <a:ea typeface="+mj-ea"/>
                <a:cs typeface="+mj-cs"/>
              </a:defRPr>
            </a:lvl1pPr>
          </a:lstStyle>
          <a:p>
            <a:pPr>
              <a:defRPr/>
            </a:pPr>
            <a:r>
              <a:rPr lang="zh-CN" altLang="en-US" sz="5400" spc="600" dirty="0">
                <a:solidFill>
                  <a:srgbClr val="8DC48A"/>
                </a:solidFill>
                <a:latin typeface="微软雅黑" panose="020B0503020204020204" pitchFamily="34" charset="-122"/>
                <a:ea typeface="微软雅黑" panose="020B0503020204020204" pitchFamily="34" charset="-122"/>
              </a:rPr>
              <a:t>教学工作回顾</a:t>
            </a:r>
          </a:p>
        </p:txBody>
      </p:sp>
      <p:sp>
        <p:nvSpPr>
          <p:cNvPr id="15" name="副标题 2"/>
          <p:cNvSpPr txBox="1"/>
          <p:nvPr/>
        </p:nvSpPr>
        <p:spPr>
          <a:xfrm>
            <a:off x="3944978" y="4004409"/>
            <a:ext cx="4379892" cy="454197"/>
          </a:xfrm>
          <a:prstGeom prst="rect">
            <a:avLst/>
          </a:prstGeom>
        </p:spPr>
        <p:txBody>
          <a:bodyPr rtlCol="0"/>
          <a:lst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indent="0" algn="ctr">
              <a:buNone/>
              <a:defRPr/>
            </a:pPr>
            <a:r>
              <a:rPr lang="zh-CN" altLang="en-US" sz="1600" spc="300" dirty="0">
                <a:solidFill>
                  <a:schemeClr val="bg1">
                    <a:lumMod val="50000"/>
                  </a:schemeClr>
                </a:solidFill>
                <a:latin typeface="微软雅黑" panose="020B0503020204020204" pitchFamily="34" charset="-122"/>
                <a:ea typeface="微软雅黑" panose="020B0503020204020204" pitchFamily="34" charset="-122"/>
              </a:rPr>
              <a:t>简洁大气</a:t>
            </a:r>
            <a:r>
              <a:rPr lang="en-US" altLang="zh-CN" sz="1600" spc="3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600" spc="300" dirty="0">
                <a:solidFill>
                  <a:schemeClr val="bg1">
                    <a:lumMod val="50000"/>
                  </a:schemeClr>
                </a:solidFill>
                <a:latin typeface="微软雅黑" panose="020B0503020204020204" pitchFamily="34" charset="-122"/>
                <a:ea typeface="微软雅黑" panose="020B0503020204020204" pitchFamily="34" charset="-122"/>
              </a:rPr>
              <a:t>易编辑</a:t>
            </a:r>
            <a:r>
              <a:rPr lang="en-US" altLang="zh-CN" sz="1600" spc="3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600" spc="300" dirty="0">
                <a:solidFill>
                  <a:schemeClr val="bg1">
                    <a:lumMod val="50000"/>
                  </a:schemeClr>
                </a:solidFill>
                <a:latin typeface="微软雅黑" panose="020B0503020204020204" pitchFamily="34" charset="-122"/>
                <a:ea typeface="微软雅黑" panose="020B0503020204020204" pitchFamily="34" charset="-122"/>
              </a:rPr>
              <a:t>任意替换内容</a:t>
            </a:r>
          </a:p>
        </p:txBody>
      </p:sp>
      <p:cxnSp>
        <p:nvCxnSpPr>
          <p:cNvPr id="16" name="直接连接符 15"/>
          <p:cNvCxnSpPr/>
          <p:nvPr/>
        </p:nvCxnSpPr>
        <p:spPr>
          <a:xfrm>
            <a:off x="3495674" y="3828352"/>
            <a:ext cx="5276850" cy="0"/>
          </a:xfrm>
          <a:prstGeom prst="line">
            <a:avLst/>
          </a:prstGeom>
          <a:ln w="12700">
            <a:solidFill>
              <a:srgbClr val="8DC48A"/>
            </a:solidFill>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Effect transition="in" filter="fade">
                                      <p:cBhvr>
                                        <p:cTn id="13" dur="1000"/>
                                        <p:tgtEl>
                                          <p:spTgt spid="12"/>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750"/>
                                        <p:tgtEl>
                                          <p:spTgt spid="13"/>
                                        </p:tgtEl>
                                      </p:cBhvr>
                                    </p:animEffect>
                                    <p:anim calcmode="lin" valueType="num">
                                      <p:cBhvr>
                                        <p:cTn id="18" dur="750" fill="hold"/>
                                        <p:tgtEl>
                                          <p:spTgt spid="13"/>
                                        </p:tgtEl>
                                        <p:attrNameLst>
                                          <p:attrName>ppt_x</p:attrName>
                                        </p:attrNameLst>
                                      </p:cBhvr>
                                      <p:tavLst>
                                        <p:tav tm="0">
                                          <p:val>
                                            <p:strVal val="#ppt_x"/>
                                          </p:val>
                                        </p:tav>
                                        <p:tav tm="100000">
                                          <p:val>
                                            <p:strVal val="#ppt_x"/>
                                          </p:val>
                                        </p:tav>
                                      </p:tavLst>
                                    </p:anim>
                                    <p:anim calcmode="lin" valueType="num">
                                      <p:cBhvr>
                                        <p:cTn id="19" dur="750" fill="hold"/>
                                        <p:tgtEl>
                                          <p:spTgt spid="13"/>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16" presetClass="entr" presetSubtype="37"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outVertical)">
                                      <p:cBhvr>
                                        <p:cTn id="23" dur="500"/>
                                        <p:tgtEl>
                                          <p:spTgt spid="16"/>
                                        </p:tgtEl>
                                      </p:cBhvr>
                                    </p:animEffect>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anim calcmode="lin" valueType="num">
                                      <p:cBhvr>
                                        <p:cTn id="28" dur="500" fill="hold"/>
                                        <p:tgtEl>
                                          <p:spTgt spid="14"/>
                                        </p:tgtEl>
                                        <p:attrNameLst>
                                          <p:attrName>ppt_x</p:attrName>
                                        </p:attrNameLst>
                                      </p:cBhvr>
                                      <p:tavLst>
                                        <p:tav tm="0">
                                          <p:val>
                                            <p:strVal val="#ppt_x"/>
                                          </p:val>
                                        </p:tav>
                                        <p:tav tm="100000">
                                          <p:val>
                                            <p:strVal val="#ppt_x"/>
                                          </p:val>
                                        </p:tav>
                                      </p:tavLst>
                                    </p:anim>
                                    <p:anim calcmode="lin" valueType="num">
                                      <p:cBhvr>
                                        <p:cTn id="29" dur="5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strVal val="#ppt_x"/>
                                          </p:val>
                                        </p:tav>
                                        <p:tav tm="100000">
                                          <p:val>
                                            <p:strVal val="#ppt_x"/>
                                          </p:val>
                                        </p:tav>
                                      </p:tavLst>
                                    </p:anim>
                                    <p:anim calcmode="lin" valueType="num">
                                      <p:cBhvr>
                                        <p:cTn id="35"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78013"/>
            <a:ext cx="12190413" cy="807140"/>
            <a:chOff x="0" y="569173"/>
            <a:chExt cx="12190413" cy="807140"/>
          </a:xfrm>
        </p:grpSpPr>
        <p:sp>
          <p:nvSpPr>
            <p:cNvPr id="11" name="矩形 10"/>
            <p:cNvSpPr/>
            <p:nvPr/>
          </p:nvSpPr>
          <p:spPr>
            <a:xfrm flipV="1">
              <a:off x="0" y="1330594"/>
              <a:ext cx="12190413" cy="45719"/>
            </a:xfrm>
            <a:prstGeom prst="rect">
              <a:avLst/>
            </a:prstGeom>
            <a:solidFill>
              <a:srgbClr val="8DC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5476" y="56917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8DC48A"/>
                  </a:solidFill>
                  <a:latin typeface="微软雅黑" panose="020B0503020204020204" pitchFamily="34" charset="-122"/>
                  <a:ea typeface="微软雅黑" panose="020B0503020204020204" pitchFamily="34" charset="-122"/>
                  <a:sym typeface="Arial" panose="020B0604020202020204" pitchFamily="34" charset="0"/>
                </a:rPr>
                <a:t>教学工作回顾</a:t>
              </a:r>
            </a:p>
          </p:txBody>
        </p:sp>
        <p:sp>
          <p:nvSpPr>
            <p:cNvPr id="13" name="TextBox 8"/>
            <p:cNvSpPr txBox="1">
              <a:spLocks noChangeArrowheads="1"/>
            </p:cNvSpPr>
            <p:nvPr/>
          </p:nvSpPr>
          <p:spPr bwMode="auto">
            <a:xfrm>
              <a:off x="4450963" y="1054490"/>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6" name="组合 5"/>
          <p:cNvGrpSpPr/>
          <p:nvPr/>
        </p:nvGrpSpPr>
        <p:grpSpPr>
          <a:xfrm flipH="1">
            <a:off x="6404656" y="2029824"/>
            <a:ext cx="4163378" cy="3787780"/>
            <a:chOff x="1535417" y="1526117"/>
            <a:chExt cx="5212200" cy="4503778"/>
          </a:xfrm>
        </p:grpSpPr>
        <p:sp>
          <p:nvSpPr>
            <p:cNvPr id="7" name="Rectangle 3"/>
            <p:cNvSpPr/>
            <p:nvPr/>
          </p:nvSpPr>
          <p:spPr>
            <a:xfrm>
              <a:off x="1535417" y="5140785"/>
              <a:ext cx="5212200" cy="889110"/>
            </a:xfrm>
            <a:prstGeom prst="rect">
              <a:avLst/>
            </a:prstGeom>
            <a:solidFill>
              <a:srgbClr val="8DC48A"/>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600" dirty="0">
                <a:latin typeface="+mn-ea"/>
              </a:endParaRPr>
            </a:p>
          </p:txBody>
        </p:sp>
        <p:sp>
          <p:nvSpPr>
            <p:cNvPr id="9" name="Subtitle 2"/>
            <p:cNvSpPr txBox="1"/>
            <p:nvPr/>
          </p:nvSpPr>
          <p:spPr>
            <a:xfrm>
              <a:off x="1678514" y="5255974"/>
              <a:ext cx="4911703" cy="645461"/>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just">
                <a:lnSpc>
                  <a:spcPct val="120000"/>
                </a:lnSpc>
                <a:buNone/>
              </a:pPr>
              <a:r>
                <a:rPr lang="zh-CN" altLang="en-US" sz="1200" dirty="0">
                  <a:solidFill>
                    <a:schemeClr val="bg1"/>
                  </a:solidFill>
                  <a:latin typeface="微软雅黑" panose="020B0503020204020204" pitchFamily="34" charset="-122"/>
                  <a:ea typeface="微软雅黑" panose="020B0503020204020204" pitchFamily="34" charset="-122"/>
                </a:rPr>
                <a:t>详写内容</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点击输入本栏的具体文字，简明扼要的说明分项内容，此为概念图解，请根据具体内容酌情修改。</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10" name="Rectangle 3"/>
            <p:cNvSpPr/>
            <p:nvPr/>
          </p:nvSpPr>
          <p:spPr>
            <a:xfrm>
              <a:off x="1535417" y="1526117"/>
              <a:ext cx="5212200" cy="3584715"/>
            </a:xfrm>
            <a:prstGeom prst="rect">
              <a:avLst/>
            </a:prstGeom>
            <a:blipFill dpi="0" rotWithShape="1">
              <a:blip r:embed="rId3"/>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600" dirty="0">
                <a:latin typeface="+mn-ea"/>
              </a:endParaRPr>
            </a:p>
          </p:txBody>
        </p:sp>
      </p:grpSp>
      <p:sp>
        <p:nvSpPr>
          <p:cNvPr id="14" name="TextBox 20"/>
          <p:cNvSpPr txBox="1"/>
          <p:nvPr/>
        </p:nvSpPr>
        <p:spPr>
          <a:xfrm>
            <a:off x="1535207" y="2016104"/>
            <a:ext cx="4720856" cy="2554545"/>
          </a:xfrm>
          <a:prstGeom prst="rect">
            <a:avLst/>
          </a:prstGeom>
          <a:noFill/>
        </p:spPr>
        <p:txBody>
          <a:bodyPr wrap="square" rtlCol="0">
            <a:spAutoFit/>
          </a:bodyPr>
          <a:lstStyle/>
          <a:p>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750"/>
                                        <p:tgtEl>
                                          <p:spTgt spid="6"/>
                                        </p:tgtEl>
                                      </p:cBhvr>
                                    </p:animEffect>
                                    <p:anim calcmode="lin" valueType="num">
                                      <p:cBhvr>
                                        <p:cTn id="12" dur="750" fill="hold"/>
                                        <p:tgtEl>
                                          <p:spTgt spid="6"/>
                                        </p:tgtEl>
                                        <p:attrNameLst>
                                          <p:attrName>ppt_x</p:attrName>
                                        </p:attrNameLst>
                                      </p:cBhvr>
                                      <p:tavLst>
                                        <p:tav tm="0">
                                          <p:val>
                                            <p:strVal val="#ppt_x"/>
                                          </p:val>
                                        </p:tav>
                                        <p:tav tm="100000">
                                          <p:val>
                                            <p:strVal val="#ppt_x"/>
                                          </p:val>
                                        </p:tav>
                                      </p:tavLst>
                                    </p:anim>
                                    <p:anim calcmode="lin" valueType="num">
                                      <p:cBhvr>
                                        <p:cTn id="13" dur="75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250" fill="hold"/>
                                        <p:tgtEl>
                                          <p:spTgt spid="14"/>
                                        </p:tgtEl>
                                        <p:attrNameLst>
                                          <p:attrName>ppt_x</p:attrName>
                                        </p:attrNameLst>
                                      </p:cBhvr>
                                      <p:tavLst>
                                        <p:tav tm="0">
                                          <p:val>
                                            <p:strVal val="#ppt_x"/>
                                          </p:val>
                                        </p:tav>
                                        <p:tav tm="100000">
                                          <p:val>
                                            <p:strVal val="#ppt_x"/>
                                          </p:val>
                                        </p:tav>
                                      </p:tavLst>
                                    </p:anim>
                                    <p:anim calcmode="lin" valueType="num">
                                      <p:cBhvr additive="base">
                                        <p:cTn id="18" dur="25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78013"/>
            <a:ext cx="12190413" cy="807140"/>
            <a:chOff x="0" y="569173"/>
            <a:chExt cx="12190413" cy="807140"/>
          </a:xfrm>
        </p:grpSpPr>
        <p:sp>
          <p:nvSpPr>
            <p:cNvPr id="11" name="矩形 10"/>
            <p:cNvSpPr/>
            <p:nvPr/>
          </p:nvSpPr>
          <p:spPr>
            <a:xfrm flipV="1">
              <a:off x="0" y="1330594"/>
              <a:ext cx="12190413" cy="45719"/>
            </a:xfrm>
            <a:prstGeom prst="rect">
              <a:avLst/>
            </a:prstGeom>
            <a:solidFill>
              <a:srgbClr val="8DC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5476" y="56917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8DC48A"/>
                  </a:solidFill>
                  <a:latin typeface="微软雅黑" panose="020B0503020204020204" pitchFamily="34" charset="-122"/>
                  <a:ea typeface="微软雅黑" panose="020B0503020204020204" pitchFamily="34" charset="-122"/>
                  <a:sym typeface="Arial" panose="020B0604020202020204" pitchFamily="34" charset="0"/>
                </a:rPr>
                <a:t>教学工作回顾</a:t>
              </a:r>
            </a:p>
          </p:txBody>
        </p:sp>
        <p:sp>
          <p:nvSpPr>
            <p:cNvPr id="13" name="TextBox 8"/>
            <p:cNvSpPr txBox="1">
              <a:spLocks noChangeArrowheads="1"/>
            </p:cNvSpPr>
            <p:nvPr/>
          </p:nvSpPr>
          <p:spPr bwMode="auto">
            <a:xfrm>
              <a:off x="4450963" y="1054490"/>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6" name="组合 5"/>
          <p:cNvGrpSpPr/>
          <p:nvPr/>
        </p:nvGrpSpPr>
        <p:grpSpPr>
          <a:xfrm>
            <a:off x="962999" y="1784753"/>
            <a:ext cx="10787680" cy="3766897"/>
            <a:chOff x="609600" y="2523351"/>
            <a:chExt cx="8256023" cy="2882880"/>
          </a:xfrm>
        </p:grpSpPr>
        <p:sp>
          <p:nvSpPr>
            <p:cNvPr id="7" name="TextBox 8"/>
            <p:cNvSpPr txBox="1"/>
            <p:nvPr/>
          </p:nvSpPr>
          <p:spPr>
            <a:xfrm>
              <a:off x="1017022" y="4687965"/>
              <a:ext cx="1600200" cy="718266"/>
            </a:xfrm>
            <a:prstGeom prst="rect">
              <a:avLst/>
            </a:prstGeom>
            <a:solidFill>
              <a:srgbClr val="8DC48A"/>
            </a:solidFill>
          </p:spPr>
          <p:txBody>
            <a:bodyPr wrap="square" rtlCol="0">
              <a:spAutoFit/>
            </a:bodyPr>
            <a:lstStyle/>
            <a:p>
              <a:pPr algn="ctr"/>
              <a:r>
                <a:rPr lang="en-US" sz="5400" dirty="0">
                  <a:solidFill>
                    <a:schemeClr val="bg1"/>
                  </a:solidFill>
                  <a:latin typeface="微软雅黑" panose="020B0503020204020204" pitchFamily="34" charset="-122"/>
                  <a:ea typeface="微软雅黑" panose="020B0503020204020204" pitchFamily="34" charset="-122"/>
                  <a:cs typeface="Roboto Light"/>
                </a:rPr>
                <a:t>70</a:t>
              </a:r>
              <a:r>
                <a:rPr lang="en-US" sz="3200" dirty="0">
                  <a:solidFill>
                    <a:schemeClr val="bg1"/>
                  </a:solidFill>
                  <a:latin typeface="微软雅黑" panose="020B0503020204020204" pitchFamily="34" charset="-122"/>
                  <a:ea typeface="微软雅黑" panose="020B0503020204020204" pitchFamily="34" charset="-122"/>
                  <a:cs typeface="Roboto Light"/>
                </a:rPr>
                <a:t>%</a:t>
              </a:r>
            </a:p>
          </p:txBody>
        </p:sp>
        <p:sp>
          <p:nvSpPr>
            <p:cNvPr id="9" name="TextBox 9"/>
            <p:cNvSpPr txBox="1"/>
            <p:nvPr/>
          </p:nvSpPr>
          <p:spPr>
            <a:xfrm>
              <a:off x="2617222" y="4687964"/>
              <a:ext cx="2514600" cy="646331"/>
            </a:xfrm>
            <a:prstGeom prst="rect">
              <a:avLst/>
            </a:prstGeom>
            <a:solidFill>
              <a:schemeClr val="bg1">
                <a:lumMod val="75000"/>
              </a:schemeClr>
            </a:solidFill>
          </p:spPr>
          <p:txBody>
            <a:bodyPr wrap="square" rtlCol="0">
              <a:noAutofit/>
            </a:bodyPr>
            <a:lstStyle/>
            <a:p>
              <a:r>
                <a:rPr lang="zh-CN" altLang="en-US" dirty="0">
                  <a:solidFill>
                    <a:schemeClr val="bg1"/>
                  </a:solidFill>
                  <a:latin typeface="微软雅黑" panose="020B0503020204020204" pitchFamily="34" charset="-122"/>
                  <a:ea typeface="微软雅黑" panose="020B0503020204020204" pitchFamily="34" charset="-122"/>
                  <a:cs typeface="Roboto Light"/>
                </a:rPr>
                <a:t>添加标题添加标题添加标题</a:t>
              </a:r>
              <a:endParaRPr lang="en-US" altLang="zh-CN" dirty="0">
                <a:solidFill>
                  <a:schemeClr val="bg1"/>
                </a:solidFill>
                <a:latin typeface="微软雅黑" panose="020B0503020204020204" pitchFamily="34" charset="-122"/>
                <a:ea typeface="微软雅黑" panose="020B0503020204020204" pitchFamily="34" charset="-122"/>
                <a:cs typeface="Roboto Light"/>
              </a:endParaRPr>
            </a:p>
            <a:p>
              <a:r>
                <a:rPr lang="zh-CN" altLang="en-US" dirty="0">
                  <a:solidFill>
                    <a:schemeClr val="bg1"/>
                  </a:solidFill>
                  <a:latin typeface="微软雅黑" panose="020B0503020204020204" pitchFamily="34" charset="-122"/>
                  <a:ea typeface="微软雅黑" panose="020B0503020204020204" pitchFamily="34" charset="-122"/>
                  <a:cs typeface="Roboto Light"/>
                </a:rPr>
                <a:t>添加标题添加标题添加标题</a:t>
              </a:r>
              <a:endParaRPr lang="en-US" altLang="zh-CN" dirty="0">
                <a:solidFill>
                  <a:schemeClr val="bg1"/>
                </a:solidFill>
                <a:latin typeface="微软雅黑" panose="020B0503020204020204" pitchFamily="34" charset="-122"/>
                <a:ea typeface="微软雅黑" panose="020B0503020204020204" pitchFamily="34" charset="-122"/>
                <a:cs typeface="Roboto Light"/>
              </a:endParaRPr>
            </a:p>
            <a:p>
              <a:endParaRPr lang="en-US" altLang="zh-CN" dirty="0">
                <a:solidFill>
                  <a:schemeClr val="bg1"/>
                </a:solidFill>
                <a:latin typeface="微软雅黑" panose="020B0503020204020204" pitchFamily="34" charset="-122"/>
                <a:ea typeface="微软雅黑" panose="020B0503020204020204" pitchFamily="34" charset="-122"/>
                <a:cs typeface="Roboto Light"/>
              </a:endParaRPr>
            </a:p>
            <a:p>
              <a:endParaRPr lang="en-US" altLang="zh-CN" dirty="0">
                <a:solidFill>
                  <a:schemeClr val="bg1"/>
                </a:solidFill>
                <a:latin typeface="微软雅黑" panose="020B0503020204020204" pitchFamily="34" charset="-122"/>
                <a:ea typeface="微软雅黑" panose="020B0503020204020204" pitchFamily="34" charset="-122"/>
                <a:cs typeface="Roboto Light"/>
              </a:endParaRPr>
            </a:p>
          </p:txBody>
        </p:sp>
        <p:sp>
          <p:nvSpPr>
            <p:cNvPr id="10" name="Rectangle 6"/>
            <p:cNvSpPr/>
            <p:nvPr/>
          </p:nvSpPr>
          <p:spPr>
            <a:xfrm>
              <a:off x="5208022" y="4692890"/>
              <a:ext cx="1981200" cy="274320"/>
            </a:xfrm>
            <a:prstGeom prst="rect">
              <a:avLst/>
            </a:prstGeom>
            <a:solidFill>
              <a:srgbClr val="8DC48A"/>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chemeClr val="bg1"/>
                  </a:solidFill>
                  <a:latin typeface="微软雅黑" panose="020B0503020204020204" pitchFamily="34" charset="-122"/>
                  <a:ea typeface="微软雅黑" panose="020B0503020204020204" pitchFamily="34" charset="-122"/>
                  <a:cs typeface="Roboto Light"/>
                </a:rPr>
                <a:t>添加标题</a:t>
              </a:r>
              <a:endParaRPr lang="en-US" sz="1200" dirty="0">
                <a:solidFill>
                  <a:schemeClr val="bg1"/>
                </a:solidFill>
                <a:latin typeface="微软雅黑" panose="020B0503020204020204" pitchFamily="34" charset="-122"/>
                <a:ea typeface="微软雅黑" panose="020B0503020204020204" pitchFamily="34" charset="-122"/>
                <a:cs typeface="Roboto Light"/>
              </a:endParaRPr>
            </a:p>
          </p:txBody>
        </p:sp>
        <p:sp>
          <p:nvSpPr>
            <p:cNvPr id="14" name="Rectangle 7"/>
            <p:cNvSpPr/>
            <p:nvPr/>
          </p:nvSpPr>
          <p:spPr>
            <a:xfrm>
              <a:off x="5208022" y="5059976"/>
              <a:ext cx="2819400" cy="274320"/>
            </a:xfrm>
            <a:prstGeom prst="rect">
              <a:avLst/>
            </a:prstGeom>
            <a:solidFill>
              <a:srgbClr val="8DC48A"/>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chemeClr val="bg1"/>
                  </a:solidFill>
                  <a:latin typeface="微软雅黑" panose="020B0503020204020204" pitchFamily="34" charset="-122"/>
                  <a:ea typeface="微软雅黑" panose="020B0503020204020204" pitchFamily="34" charset="-122"/>
                  <a:cs typeface="Roboto Light"/>
                </a:rPr>
                <a:t>添加标题</a:t>
              </a:r>
              <a:endParaRPr lang="en-US" altLang="zh-CN" sz="1200" dirty="0">
                <a:solidFill>
                  <a:schemeClr val="bg1"/>
                </a:solidFill>
                <a:latin typeface="微软雅黑" panose="020B0503020204020204" pitchFamily="34" charset="-122"/>
                <a:ea typeface="微软雅黑" panose="020B0503020204020204" pitchFamily="34" charset="-122"/>
                <a:cs typeface="Roboto Light"/>
              </a:endParaRPr>
            </a:p>
          </p:txBody>
        </p:sp>
        <p:graphicFrame>
          <p:nvGraphicFramePr>
            <p:cNvPr id="15" name="Chart 8"/>
            <p:cNvGraphicFramePr/>
            <p:nvPr/>
          </p:nvGraphicFramePr>
          <p:xfrm>
            <a:off x="609600" y="2527852"/>
            <a:ext cx="1905000" cy="15751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9"/>
            <p:cNvGraphicFramePr/>
            <p:nvPr/>
          </p:nvGraphicFramePr>
          <p:xfrm>
            <a:off x="6477000" y="2527852"/>
            <a:ext cx="1905000" cy="15689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0"/>
            <p:cNvGraphicFramePr/>
            <p:nvPr/>
          </p:nvGraphicFramePr>
          <p:xfrm>
            <a:off x="2590800" y="2523351"/>
            <a:ext cx="1905000" cy="156897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Chart 11"/>
            <p:cNvGraphicFramePr/>
            <p:nvPr/>
          </p:nvGraphicFramePr>
          <p:xfrm>
            <a:off x="4572000" y="2523351"/>
            <a:ext cx="1905000" cy="1568977"/>
          </p:xfrm>
          <a:graphic>
            <a:graphicData uri="http://schemas.openxmlformats.org/drawingml/2006/chart">
              <c:chart xmlns:c="http://schemas.openxmlformats.org/drawingml/2006/chart" xmlns:r="http://schemas.openxmlformats.org/officeDocument/2006/relationships" r:id="rId6"/>
            </a:graphicData>
          </a:graphic>
        </p:graphicFrame>
        <p:sp>
          <p:nvSpPr>
            <p:cNvPr id="19" name="TextBox 18"/>
            <p:cNvSpPr txBox="1"/>
            <p:nvPr/>
          </p:nvSpPr>
          <p:spPr>
            <a:xfrm>
              <a:off x="7254537" y="4656525"/>
              <a:ext cx="762000" cy="353321"/>
            </a:xfrm>
            <a:prstGeom prst="rect">
              <a:avLst/>
            </a:prstGeom>
            <a:noFill/>
          </p:spPr>
          <p:txBody>
            <a:bodyPr wrap="square" rtlCol="0">
              <a:spAutoFit/>
            </a:bodyPr>
            <a:lstStyle/>
            <a:p>
              <a:r>
                <a:rPr lang="en-US" sz="2400" dirty="0">
                  <a:solidFill>
                    <a:schemeClr val="bg1">
                      <a:lumMod val="50000"/>
                    </a:schemeClr>
                  </a:solidFill>
                  <a:latin typeface="微软雅黑" panose="020B0503020204020204" pitchFamily="34" charset="-122"/>
                  <a:ea typeface="微软雅黑" panose="020B0503020204020204" pitchFamily="34" charset="-122"/>
                  <a:cs typeface="Roboto Light"/>
                </a:rPr>
                <a:t>76%</a:t>
              </a:r>
            </a:p>
          </p:txBody>
        </p:sp>
        <p:sp>
          <p:nvSpPr>
            <p:cNvPr id="20" name="TextBox 19"/>
            <p:cNvSpPr txBox="1"/>
            <p:nvPr/>
          </p:nvSpPr>
          <p:spPr>
            <a:xfrm>
              <a:off x="8103623" y="5037525"/>
              <a:ext cx="762000" cy="353321"/>
            </a:xfrm>
            <a:prstGeom prst="rect">
              <a:avLst/>
            </a:prstGeom>
            <a:noFill/>
          </p:spPr>
          <p:txBody>
            <a:bodyPr wrap="square" rtlCol="0">
              <a:spAutoFit/>
            </a:bodyPr>
            <a:lstStyle/>
            <a:p>
              <a:r>
                <a:rPr lang="en-US" sz="2400" dirty="0">
                  <a:solidFill>
                    <a:schemeClr val="bg1">
                      <a:lumMod val="50000"/>
                    </a:schemeClr>
                  </a:solidFill>
                  <a:latin typeface="微软雅黑" panose="020B0503020204020204" pitchFamily="34" charset="-122"/>
                  <a:ea typeface="微软雅黑" panose="020B0503020204020204" pitchFamily="34" charset="-122"/>
                  <a:cs typeface="Roboto Light"/>
                </a:rPr>
                <a:t>76%</a:t>
              </a:r>
            </a:p>
          </p:txBody>
        </p:sp>
        <p:sp>
          <p:nvSpPr>
            <p:cNvPr id="21" name="TextBox 1"/>
            <p:cNvSpPr txBox="1"/>
            <p:nvPr/>
          </p:nvSpPr>
          <p:spPr>
            <a:xfrm>
              <a:off x="2971800" y="3041832"/>
              <a:ext cx="1219200" cy="44768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dirty="0">
                  <a:solidFill>
                    <a:schemeClr val="bg1">
                      <a:lumMod val="50000"/>
                    </a:schemeClr>
                  </a:solidFill>
                  <a:latin typeface="微软雅黑" panose="020B0503020204020204" pitchFamily="34" charset="-122"/>
                  <a:ea typeface="微软雅黑" panose="020B0503020204020204" pitchFamily="34" charset="-122"/>
                  <a:cs typeface="Roboto Light"/>
                </a:rPr>
                <a:t>80%</a:t>
              </a:r>
            </a:p>
          </p:txBody>
        </p:sp>
        <p:sp>
          <p:nvSpPr>
            <p:cNvPr id="22" name="TextBox 1"/>
            <p:cNvSpPr txBox="1"/>
            <p:nvPr/>
          </p:nvSpPr>
          <p:spPr>
            <a:xfrm>
              <a:off x="4981895" y="3041832"/>
              <a:ext cx="1097084" cy="44768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dirty="0">
                  <a:solidFill>
                    <a:schemeClr val="bg1">
                      <a:lumMod val="50000"/>
                    </a:schemeClr>
                  </a:solidFill>
                  <a:latin typeface="微软雅黑" panose="020B0503020204020204" pitchFamily="34" charset="-122"/>
                  <a:ea typeface="微软雅黑" panose="020B0503020204020204" pitchFamily="34" charset="-122"/>
                  <a:cs typeface="Roboto Light"/>
                </a:rPr>
                <a:t>30%</a:t>
              </a:r>
            </a:p>
          </p:txBody>
        </p:sp>
        <p:sp>
          <p:nvSpPr>
            <p:cNvPr id="23" name="TextBox 1"/>
            <p:cNvSpPr txBox="1"/>
            <p:nvPr/>
          </p:nvSpPr>
          <p:spPr>
            <a:xfrm>
              <a:off x="6934199" y="3046333"/>
              <a:ext cx="1093223" cy="44768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dirty="0">
                  <a:solidFill>
                    <a:schemeClr val="bg1">
                      <a:lumMod val="50000"/>
                    </a:schemeClr>
                  </a:solidFill>
                  <a:latin typeface="微软雅黑" panose="020B0503020204020204" pitchFamily="34" charset="-122"/>
                  <a:ea typeface="微软雅黑" panose="020B0503020204020204" pitchFamily="34" charset="-122"/>
                  <a:cs typeface="Roboto Light"/>
                </a:rPr>
                <a:t>40%</a:t>
              </a:r>
            </a:p>
          </p:txBody>
        </p:sp>
        <p:sp>
          <p:nvSpPr>
            <p:cNvPr id="24" name="TextBox 27"/>
            <p:cNvSpPr txBox="1"/>
            <p:nvPr/>
          </p:nvSpPr>
          <p:spPr>
            <a:xfrm>
              <a:off x="609600" y="4138940"/>
              <a:ext cx="1917444" cy="261188"/>
            </a:xfrm>
            <a:prstGeom prst="rect">
              <a:avLst/>
            </a:prstGeom>
            <a:noFill/>
          </p:spPr>
          <p:txBody>
            <a:bodyPr wrap="square" rtlCol="0">
              <a:spAutoFit/>
            </a:bodyPr>
            <a:lstStyle/>
            <a:p>
              <a:pPr algn="ct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Roboto Light"/>
                </a:rPr>
                <a:t>产品数据名称</a:t>
              </a:r>
              <a:endParaRPr lang="en-US" sz="1600" dirty="0">
                <a:solidFill>
                  <a:schemeClr val="bg1">
                    <a:lumMod val="50000"/>
                  </a:schemeClr>
                </a:solidFill>
                <a:latin typeface="微软雅黑" panose="020B0503020204020204" pitchFamily="34" charset="-122"/>
                <a:ea typeface="微软雅黑" panose="020B0503020204020204" pitchFamily="34" charset="-122"/>
                <a:cs typeface="Roboto Light"/>
              </a:endParaRPr>
            </a:p>
          </p:txBody>
        </p:sp>
        <p:sp>
          <p:nvSpPr>
            <p:cNvPr id="25" name="TextBox 29"/>
            <p:cNvSpPr txBox="1"/>
            <p:nvPr/>
          </p:nvSpPr>
          <p:spPr>
            <a:xfrm>
              <a:off x="2578356" y="4138940"/>
              <a:ext cx="1917444" cy="261188"/>
            </a:xfrm>
            <a:prstGeom prst="rect">
              <a:avLst/>
            </a:prstGeom>
            <a:noFill/>
          </p:spPr>
          <p:txBody>
            <a:bodyPr wrap="square" rtlCol="0">
              <a:spAutoFit/>
            </a:bodyPr>
            <a:lstStyle/>
            <a:p>
              <a:pPr algn="ct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Roboto Light"/>
                </a:rPr>
                <a:t>产品数据名称</a:t>
              </a:r>
              <a:endParaRPr lang="en-US" sz="1600" dirty="0">
                <a:solidFill>
                  <a:schemeClr val="bg1">
                    <a:lumMod val="50000"/>
                  </a:schemeClr>
                </a:solidFill>
                <a:latin typeface="微软雅黑" panose="020B0503020204020204" pitchFamily="34" charset="-122"/>
                <a:ea typeface="微软雅黑" panose="020B0503020204020204" pitchFamily="34" charset="-122"/>
                <a:cs typeface="Roboto Light"/>
              </a:endParaRPr>
            </a:p>
          </p:txBody>
        </p:sp>
        <p:sp>
          <p:nvSpPr>
            <p:cNvPr id="26" name="TextBox 30"/>
            <p:cNvSpPr txBox="1"/>
            <p:nvPr/>
          </p:nvSpPr>
          <p:spPr>
            <a:xfrm>
              <a:off x="4635756" y="4138940"/>
              <a:ext cx="1917444" cy="261188"/>
            </a:xfrm>
            <a:prstGeom prst="rect">
              <a:avLst/>
            </a:prstGeom>
            <a:noFill/>
          </p:spPr>
          <p:txBody>
            <a:bodyPr wrap="square" rtlCol="0">
              <a:spAutoFit/>
            </a:bodyPr>
            <a:lstStyle/>
            <a:p>
              <a:pPr algn="ct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Roboto Light"/>
                </a:rPr>
                <a:t>产品数据名称</a:t>
              </a:r>
              <a:endParaRPr lang="en-US" sz="1600" dirty="0">
                <a:solidFill>
                  <a:schemeClr val="bg1">
                    <a:lumMod val="50000"/>
                  </a:schemeClr>
                </a:solidFill>
                <a:latin typeface="微软雅黑" panose="020B0503020204020204" pitchFamily="34" charset="-122"/>
                <a:ea typeface="微软雅黑" panose="020B0503020204020204" pitchFamily="34" charset="-122"/>
                <a:cs typeface="Roboto Light"/>
              </a:endParaRPr>
            </a:p>
          </p:txBody>
        </p:sp>
        <p:sp>
          <p:nvSpPr>
            <p:cNvPr id="27" name="TextBox 31"/>
            <p:cNvSpPr txBox="1"/>
            <p:nvPr/>
          </p:nvSpPr>
          <p:spPr>
            <a:xfrm>
              <a:off x="6477000" y="4138940"/>
              <a:ext cx="1917444" cy="261188"/>
            </a:xfrm>
            <a:prstGeom prst="rect">
              <a:avLst/>
            </a:prstGeom>
            <a:noFill/>
          </p:spPr>
          <p:txBody>
            <a:bodyPr wrap="square" rtlCol="0">
              <a:spAutoFit/>
            </a:bodyPr>
            <a:lstStyle/>
            <a:p>
              <a:pPr algn="ct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Roboto Light"/>
                </a:rPr>
                <a:t>产品数据名称</a:t>
              </a:r>
              <a:endParaRPr lang="en-US" sz="1600" dirty="0">
                <a:solidFill>
                  <a:schemeClr val="bg1">
                    <a:lumMod val="50000"/>
                  </a:schemeClr>
                </a:solidFill>
                <a:latin typeface="微软雅黑" panose="020B0503020204020204" pitchFamily="34" charset="-122"/>
                <a:ea typeface="微软雅黑" panose="020B0503020204020204" pitchFamily="34" charset="-122"/>
                <a:cs typeface="Roboto Light"/>
              </a:endParaRPr>
            </a:p>
          </p:txBody>
        </p:sp>
        <p:sp>
          <p:nvSpPr>
            <p:cNvPr id="28" name="Rectangle 21"/>
            <p:cNvSpPr/>
            <p:nvPr/>
          </p:nvSpPr>
          <p:spPr>
            <a:xfrm>
              <a:off x="1066800" y="3046333"/>
              <a:ext cx="1066800" cy="500610"/>
            </a:xfrm>
            <a:prstGeom prst="rect">
              <a:avLst/>
            </a:prstGeom>
          </p:spPr>
          <p:txBody>
            <a:bodyPr wrap="square">
              <a:spAutoFit/>
            </a:bodyPr>
            <a:lstStyle/>
            <a:p>
              <a:pPr algn="ctr"/>
              <a:r>
                <a:rPr lang="en-US" sz="3600" dirty="0">
                  <a:solidFill>
                    <a:schemeClr val="bg1">
                      <a:lumMod val="50000"/>
                    </a:schemeClr>
                  </a:solidFill>
                  <a:latin typeface="微软雅黑" panose="020B0503020204020204" pitchFamily="34" charset="-122"/>
                  <a:ea typeface="微软雅黑" panose="020B0503020204020204" pitchFamily="34" charset="-122"/>
                  <a:cs typeface="Roboto Light"/>
                </a:rPr>
                <a:t>20%</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78013"/>
            <a:ext cx="12190413" cy="807140"/>
            <a:chOff x="0" y="569173"/>
            <a:chExt cx="12190413" cy="807140"/>
          </a:xfrm>
        </p:grpSpPr>
        <p:sp>
          <p:nvSpPr>
            <p:cNvPr id="11" name="矩形 10"/>
            <p:cNvSpPr/>
            <p:nvPr/>
          </p:nvSpPr>
          <p:spPr>
            <a:xfrm flipV="1">
              <a:off x="0" y="1330594"/>
              <a:ext cx="12190413" cy="45719"/>
            </a:xfrm>
            <a:prstGeom prst="rect">
              <a:avLst/>
            </a:prstGeom>
            <a:solidFill>
              <a:srgbClr val="8DC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5476" y="56917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8DC48A"/>
                  </a:solidFill>
                  <a:latin typeface="微软雅黑" panose="020B0503020204020204" pitchFamily="34" charset="-122"/>
                  <a:ea typeface="微软雅黑" panose="020B0503020204020204" pitchFamily="34" charset="-122"/>
                  <a:sym typeface="Arial" panose="020B0604020202020204" pitchFamily="34" charset="0"/>
                </a:rPr>
                <a:t>教学工作回顾</a:t>
              </a:r>
            </a:p>
          </p:txBody>
        </p:sp>
        <p:sp>
          <p:nvSpPr>
            <p:cNvPr id="13" name="TextBox 8"/>
            <p:cNvSpPr txBox="1">
              <a:spLocks noChangeArrowheads="1"/>
            </p:cNvSpPr>
            <p:nvPr/>
          </p:nvSpPr>
          <p:spPr bwMode="auto">
            <a:xfrm>
              <a:off x="4450963" y="1054490"/>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6" name="组合 5"/>
          <p:cNvGrpSpPr/>
          <p:nvPr/>
        </p:nvGrpSpPr>
        <p:grpSpPr>
          <a:xfrm>
            <a:off x="1226367" y="1658958"/>
            <a:ext cx="10065748" cy="4587548"/>
            <a:chOff x="2308603" y="2204922"/>
            <a:chExt cx="7988360" cy="3640762"/>
          </a:xfrm>
        </p:grpSpPr>
        <p:grpSp>
          <p:nvGrpSpPr>
            <p:cNvPr id="7" name="组合 6"/>
            <p:cNvGrpSpPr/>
            <p:nvPr/>
          </p:nvGrpSpPr>
          <p:grpSpPr>
            <a:xfrm>
              <a:off x="4708823" y="2204922"/>
              <a:ext cx="3138733" cy="3640762"/>
              <a:chOff x="3029025" y="774337"/>
              <a:chExt cx="3138733" cy="3640762"/>
            </a:xfrm>
          </p:grpSpPr>
          <p:sp>
            <p:nvSpPr>
              <p:cNvPr id="32" name="Freeform 13"/>
              <p:cNvSpPr/>
              <p:nvPr/>
            </p:nvSpPr>
            <p:spPr bwMode="auto">
              <a:xfrm rot="3569734">
                <a:off x="4908424" y="2018027"/>
                <a:ext cx="1756383" cy="762284"/>
              </a:xfrm>
              <a:custGeom>
                <a:avLst/>
                <a:gdLst>
                  <a:gd name="T0" fmla="*/ 1855 w 1855"/>
                  <a:gd name="T1" fmla="*/ 808 h 808"/>
                  <a:gd name="T2" fmla="*/ 473 w 1855"/>
                  <a:gd name="T3" fmla="*/ 0 h 808"/>
                  <a:gd name="T4" fmla="*/ 0 w 1855"/>
                  <a:gd name="T5" fmla="*/ 808 h 808"/>
                  <a:gd name="T6" fmla="*/ 1855 w 1855"/>
                  <a:gd name="T7" fmla="*/ 808 h 808"/>
                  <a:gd name="connsiteX0" fmla="*/ 10037 w 10037"/>
                  <a:gd name="connsiteY0" fmla="*/ 10000 h 10000"/>
                  <a:gd name="connsiteX1" fmla="*/ 2587 w 10037"/>
                  <a:gd name="connsiteY1" fmla="*/ 0 h 10000"/>
                  <a:gd name="connsiteX2" fmla="*/ 0 w 10037"/>
                  <a:gd name="connsiteY2" fmla="*/ 9949 h 10000"/>
                  <a:gd name="connsiteX3" fmla="*/ 10037 w 10037"/>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37" h="10000">
                    <a:moveTo>
                      <a:pt x="10037" y="10000"/>
                    </a:moveTo>
                    <a:lnTo>
                      <a:pt x="2587" y="0"/>
                    </a:lnTo>
                    <a:lnTo>
                      <a:pt x="0" y="9949"/>
                    </a:lnTo>
                    <a:lnTo>
                      <a:pt x="10037" y="10000"/>
                    </a:lnTo>
                    <a:close/>
                  </a:path>
                </a:pathLst>
              </a:custGeom>
              <a:solidFill>
                <a:srgbClr val="8DC48A"/>
              </a:solidFill>
              <a:ln>
                <a:noFill/>
              </a:ln>
            </p:spPr>
            <p:txBody>
              <a:bodyPr lIns="0" tIns="270000" rIns="243000" bIns="0"/>
              <a:lstStyle/>
              <a:p>
                <a:pPr algn="ctr">
                  <a:defRPr/>
                </a:pPr>
                <a:endParaRPr lang="zh-CN" altLang="en-US" sz="2800" kern="0" dirty="0">
                  <a:solidFill>
                    <a:schemeClr val="bg1">
                      <a:lumMod val="50000"/>
                    </a:schemeClr>
                  </a:solidFill>
                  <a:latin typeface="Kozuka Mincho Pr6N H" panose="02020900000000000000" pitchFamily="18" charset="-128"/>
                  <a:ea typeface="Kozuka Mincho Pr6N H" panose="02020900000000000000" pitchFamily="18" charset="-128"/>
                </a:endParaRPr>
              </a:p>
            </p:txBody>
          </p:sp>
          <p:sp>
            <p:nvSpPr>
              <p:cNvPr id="33" name="Freeform 13"/>
              <p:cNvSpPr/>
              <p:nvPr/>
            </p:nvSpPr>
            <p:spPr bwMode="auto">
              <a:xfrm rot="14345172">
                <a:off x="2534821" y="2400591"/>
                <a:ext cx="1753538" cy="765129"/>
              </a:xfrm>
              <a:custGeom>
                <a:avLst/>
                <a:gdLst>
                  <a:gd name="T0" fmla="*/ 1855 w 1855"/>
                  <a:gd name="T1" fmla="*/ 808 h 808"/>
                  <a:gd name="T2" fmla="*/ 473 w 1855"/>
                  <a:gd name="T3" fmla="*/ 0 h 808"/>
                  <a:gd name="T4" fmla="*/ 0 w 1855"/>
                  <a:gd name="T5" fmla="*/ 808 h 808"/>
                  <a:gd name="T6" fmla="*/ 1855 w 1855"/>
                  <a:gd name="T7" fmla="*/ 808 h 808"/>
                  <a:gd name="connsiteX0" fmla="*/ 10085 w 10085"/>
                  <a:gd name="connsiteY0" fmla="*/ 10000 h 10000"/>
                  <a:gd name="connsiteX1" fmla="*/ 2635 w 10085"/>
                  <a:gd name="connsiteY1" fmla="*/ 0 h 10000"/>
                  <a:gd name="connsiteX2" fmla="*/ 0 w 10085"/>
                  <a:gd name="connsiteY2" fmla="*/ 9940 h 10000"/>
                  <a:gd name="connsiteX3" fmla="*/ 10085 w 10085"/>
                  <a:gd name="connsiteY3" fmla="*/ 10000 h 10000"/>
                  <a:gd name="connsiteX0-1" fmla="*/ 10074 w 10074"/>
                  <a:gd name="connsiteY0-2" fmla="*/ 10043 h 10043"/>
                  <a:gd name="connsiteX1-3" fmla="*/ 2635 w 10074"/>
                  <a:gd name="connsiteY1-4" fmla="*/ 0 h 10043"/>
                  <a:gd name="connsiteX2-5" fmla="*/ 0 w 10074"/>
                  <a:gd name="connsiteY2-6" fmla="*/ 9940 h 10043"/>
                  <a:gd name="connsiteX3-7" fmla="*/ 10074 w 10074"/>
                  <a:gd name="connsiteY3-8" fmla="*/ 10043 h 10043"/>
                  <a:gd name="connsiteX0-9" fmla="*/ 10052 w 10052"/>
                  <a:gd name="connsiteY0-10" fmla="*/ 10043 h 10043"/>
                  <a:gd name="connsiteX1-11" fmla="*/ 2613 w 10052"/>
                  <a:gd name="connsiteY1-12" fmla="*/ 0 h 10043"/>
                  <a:gd name="connsiteX2-13" fmla="*/ 0 w 10052"/>
                  <a:gd name="connsiteY2-14" fmla="*/ 9855 h 10043"/>
                  <a:gd name="connsiteX3-15" fmla="*/ 10052 w 10052"/>
                  <a:gd name="connsiteY3-16" fmla="*/ 10043 h 10043"/>
                  <a:gd name="connsiteX0-17" fmla="*/ 10022 w 10022"/>
                  <a:gd name="connsiteY0-18" fmla="*/ 10043 h 10043"/>
                  <a:gd name="connsiteX1-19" fmla="*/ 2583 w 10022"/>
                  <a:gd name="connsiteY1-20" fmla="*/ 0 h 10043"/>
                  <a:gd name="connsiteX2-21" fmla="*/ 0 w 10022"/>
                  <a:gd name="connsiteY2-22" fmla="*/ 9838 h 10043"/>
                  <a:gd name="connsiteX3-23" fmla="*/ 10022 w 10022"/>
                  <a:gd name="connsiteY3-24" fmla="*/ 10043 h 10043"/>
                  <a:gd name="connsiteX0-25" fmla="*/ 10003 w 10003"/>
                  <a:gd name="connsiteY0-26" fmla="*/ 10043 h 10043"/>
                  <a:gd name="connsiteX1-27" fmla="*/ 2564 w 10003"/>
                  <a:gd name="connsiteY1-28" fmla="*/ 0 h 10043"/>
                  <a:gd name="connsiteX2-29" fmla="*/ 0 w 10003"/>
                  <a:gd name="connsiteY2-30" fmla="*/ 9864 h 10043"/>
                  <a:gd name="connsiteX3-31" fmla="*/ 10003 w 10003"/>
                  <a:gd name="connsiteY3-32" fmla="*/ 10043 h 10043"/>
                  <a:gd name="connsiteX0-33" fmla="*/ 10003 w 10003"/>
                  <a:gd name="connsiteY0-34" fmla="*/ 10043 h 10043"/>
                  <a:gd name="connsiteX1-35" fmla="*/ 2564 w 10003"/>
                  <a:gd name="connsiteY1-36" fmla="*/ 0 h 10043"/>
                  <a:gd name="connsiteX2-37" fmla="*/ 0 w 10003"/>
                  <a:gd name="connsiteY2-38" fmla="*/ 9864 h 10043"/>
                  <a:gd name="connsiteX3-39" fmla="*/ 10003 w 10003"/>
                  <a:gd name="connsiteY3-40" fmla="*/ 10043 h 10043"/>
                  <a:gd name="connsiteX0-41" fmla="*/ 10022 w 10022"/>
                  <a:gd name="connsiteY0-42" fmla="*/ 10043 h 10043"/>
                  <a:gd name="connsiteX1-43" fmla="*/ 2583 w 10022"/>
                  <a:gd name="connsiteY1-44" fmla="*/ 0 h 10043"/>
                  <a:gd name="connsiteX2-45" fmla="*/ 0 w 10022"/>
                  <a:gd name="connsiteY2-46" fmla="*/ 9838 h 10043"/>
                  <a:gd name="connsiteX3-47" fmla="*/ 10022 w 10022"/>
                  <a:gd name="connsiteY3-48" fmla="*/ 10043 h 10043"/>
                </a:gdLst>
                <a:ahLst/>
                <a:cxnLst>
                  <a:cxn ang="0">
                    <a:pos x="connsiteX0-1" y="connsiteY0-2"/>
                  </a:cxn>
                  <a:cxn ang="0">
                    <a:pos x="connsiteX1-3" y="connsiteY1-4"/>
                  </a:cxn>
                  <a:cxn ang="0">
                    <a:pos x="connsiteX2-5" y="connsiteY2-6"/>
                  </a:cxn>
                  <a:cxn ang="0">
                    <a:pos x="connsiteX3-7" y="connsiteY3-8"/>
                  </a:cxn>
                </a:cxnLst>
                <a:rect l="l" t="t" r="r" b="b"/>
                <a:pathLst>
                  <a:path w="10022" h="10043">
                    <a:moveTo>
                      <a:pt x="10022" y="10043"/>
                    </a:moveTo>
                    <a:lnTo>
                      <a:pt x="2583" y="0"/>
                    </a:lnTo>
                    <a:lnTo>
                      <a:pt x="0" y="9838"/>
                    </a:lnTo>
                    <a:lnTo>
                      <a:pt x="10022" y="10043"/>
                    </a:lnTo>
                    <a:close/>
                  </a:path>
                </a:pathLst>
              </a:custGeom>
              <a:solidFill>
                <a:srgbClr val="8DC48A">
                  <a:alpha val="78000"/>
                </a:srgbClr>
              </a:solidFill>
              <a:ln>
                <a:noFill/>
              </a:ln>
            </p:spPr>
            <p:txBody>
              <a:bodyPr lIns="0" tIns="270000" rIns="243000" bIns="0"/>
              <a:lstStyle/>
              <a:p>
                <a:pPr algn="ctr">
                  <a:defRPr/>
                </a:pPr>
                <a:endParaRPr lang="zh-CN" altLang="en-US" sz="2800" kern="0" dirty="0">
                  <a:solidFill>
                    <a:schemeClr val="bg1">
                      <a:lumMod val="50000"/>
                    </a:schemeClr>
                  </a:solidFill>
                  <a:latin typeface="Kozuka Mincho Pr6N H" panose="02020900000000000000" pitchFamily="18" charset="-128"/>
                  <a:ea typeface="Kozuka Mincho Pr6N H" panose="02020900000000000000" pitchFamily="18" charset="-128"/>
                </a:endParaRPr>
              </a:p>
            </p:txBody>
          </p:sp>
          <p:grpSp>
            <p:nvGrpSpPr>
              <p:cNvPr id="34" name="组合 33"/>
              <p:cNvGrpSpPr/>
              <p:nvPr/>
            </p:nvGrpSpPr>
            <p:grpSpPr>
              <a:xfrm>
                <a:off x="3297814" y="774337"/>
                <a:ext cx="2599732" cy="3640762"/>
                <a:chOff x="3297814" y="774337"/>
                <a:chExt cx="2599732" cy="3640762"/>
              </a:xfrm>
            </p:grpSpPr>
            <p:sp>
              <p:nvSpPr>
                <p:cNvPr id="35" name="Freeform 13"/>
                <p:cNvSpPr/>
                <p:nvPr/>
              </p:nvSpPr>
              <p:spPr bwMode="auto">
                <a:xfrm>
                  <a:off x="4144008" y="1072994"/>
                  <a:ext cx="1753538" cy="765129"/>
                </a:xfrm>
                <a:custGeom>
                  <a:avLst/>
                  <a:gdLst>
                    <a:gd name="T0" fmla="*/ 1855 w 1855"/>
                    <a:gd name="T1" fmla="*/ 808 h 808"/>
                    <a:gd name="T2" fmla="*/ 473 w 1855"/>
                    <a:gd name="T3" fmla="*/ 0 h 808"/>
                    <a:gd name="T4" fmla="*/ 0 w 1855"/>
                    <a:gd name="T5" fmla="*/ 808 h 808"/>
                    <a:gd name="T6" fmla="*/ 1855 w 1855"/>
                    <a:gd name="T7" fmla="*/ 808 h 808"/>
                    <a:gd name="connsiteX0" fmla="*/ 10022 w 10022"/>
                    <a:gd name="connsiteY0" fmla="*/ 10050 h 10050"/>
                    <a:gd name="connsiteX1" fmla="*/ 2550 w 10022"/>
                    <a:gd name="connsiteY1" fmla="*/ 0 h 10050"/>
                    <a:gd name="connsiteX2" fmla="*/ 0 w 10022"/>
                    <a:gd name="connsiteY2" fmla="*/ 10000 h 10050"/>
                    <a:gd name="connsiteX3" fmla="*/ 10022 w 10022"/>
                    <a:gd name="connsiteY3" fmla="*/ 10050 h 10050"/>
                  </a:gdLst>
                  <a:ahLst/>
                  <a:cxnLst>
                    <a:cxn ang="0">
                      <a:pos x="connsiteX0" y="connsiteY0"/>
                    </a:cxn>
                    <a:cxn ang="0">
                      <a:pos x="connsiteX1" y="connsiteY1"/>
                    </a:cxn>
                    <a:cxn ang="0">
                      <a:pos x="connsiteX2" y="connsiteY2"/>
                    </a:cxn>
                    <a:cxn ang="0">
                      <a:pos x="connsiteX3" y="connsiteY3"/>
                    </a:cxn>
                  </a:cxnLst>
                  <a:rect l="l" t="t" r="r" b="b"/>
                  <a:pathLst>
                    <a:path w="10022" h="10050">
                      <a:moveTo>
                        <a:pt x="10022" y="10050"/>
                      </a:moveTo>
                      <a:lnTo>
                        <a:pt x="2550" y="0"/>
                      </a:lnTo>
                      <a:lnTo>
                        <a:pt x="0" y="10000"/>
                      </a:lnTo>
                      <a:lnTo>
                        <a:pt x="10022" y="10050"/>
                      </a:lnTo>
                      <a:close/>
                    </a:path>
                  </a:pathLst>
                </a:custGeom>
                <a:solidFill>
                  <a:srgbClr val="8DC48A">
                    <a:alpha val="78000"/>
                  </a:srgbClr>
                </a:solidFill>
                <a:ln>
                  <a:noFill/>
                </a:ln>
              </p:spPr>
              <p:txBody>
                <a:bodyPr lIns="0" tIns="270000" rIns="243000" bIns="0"/>
                <a:lstStyle/>
                <a:p>
                  <a:pPr algn="ctr">
                    <a:defRPr/>
                  </a:pPr>
                  <a:endParaRPr lang="zh-CN" altLang="en-US" sz="2800" kern="0" dirty="0">
                    <a:solidFill>
                      <a:schemeClr val="bg1">
                        <a:lumMod val="50000"/>
                      </a:schemeClr>
                    </a:solidFill>
                    <a:latin typeface="Kozuka Mincho Pr6N H" panose="02020900000000000000" pitchFamily="18" charset="-128"/>
                    <a:ea typeface="Kozuka Mincho Pr6N H" panose="02020900000000000000" pitchFamily="18" charset="-128"/>
                  </a:endParaRPr>
                </a:p>
              </p:txBody>
            </p:sp>
            <p:sp>
              <p:nvSpPr>
                <p:cNvPr id="36" name="Freeform 13"/>
                <p:cNvSpPr/>
                <p:nvPr/>
              </p:nvSpPr>
              <p:spPr bwMode="auto">
                <a:xfrm rot="7171573">
                  <a:off x="4483907" y="3157898"/>
                  <a:ext cx="1749272" cy="765129"/>
                </a:xfrm>
                <a:custGeom>
                  <a:avLst/>
                  <a:gdLst>
                    <a:gd name="T0" fmla="*/ 1855 w 1855"/>
                    <a:gd name="T1" fmla="*/ 808 h 808"/>
                    <a:gd name="T2" fmla="*/ 473 w 1855"/>
                    <a:gd name="T3" fmla="*/ 0 h 808"/>
                    <a:gd name="T4" fmla="*/ 0 w 1855"/>
                    <a:gd name="T5" fmla="*/ 808 h 808"/>
                    <a:gd name="T6" fmla="*/ 1855 w 1855"/>
                    <a:gd name="T7" fmla="*/ 808 h 808"/>
                    <a:gd name="connsiteX0" fmla="*/ 10000 w 10000"/>
                    <a:gd name="connsiteY0" fmla="*/ 10029 h 10029"/>
                    <a:gd name="connsiteX1" fmla="*/ 2503 w 10000"/>
                    <a:gd name="connsiteY1" fmla="*/ 0 h 10029"/>
                    <a:gd name="connsiteX2" fmla="*/ 0 w 10000"/>
                    <a:gd name="connsiteY2" fmla="*/ 10029 h 10029"/>
                    <a:gd name="connsiteX3" fmla="*/ 10000 w 10000"/>
                    <a:gd name="connsiteY3" fmla="*/ 10029 h 10029"/>
                  </a:gdLst>
                  <a:ahLst/>
                  <a:cxnLst>
                    <a:cxn ang="0">
                      <a:pos x="connsiteX0" y="connsiteY0"/>
                    </a:cxn>
                    <a:cxn ang="0">
                      <a:pos x="connsiteX1" y="connsiteY1"/>
                    </a:cxn>
                    <a:cxn ang="0">
                      <a:pos x="connsiteX2" y="connsiteY2"/>
                    </a:cxn>
                    <a:cxn ang="0">
                      <a:pos x="connsiteX3" y="connsiteY3"/>
                    </a:cxn>
                  </a:cxnLst>
                  <a:rect l="l" t="t" r="r" b="b"/>
                  <a:pathLst>
                    <a:path w="10000" h="10029">
                      <a:moveTo>
                        <a:pt x="10000" y="10029"/>
                      </a:moveTo>
                      <a:lnTo>
                        <a:pt x="2503" y="0"/>
                      </a:lnTo>
                      <a:lnTo>
                        <a:pt x="0" y="10029"/>
                      </a:lnTo>
                      <a:lnTo>
                        <a:pt x="10000" y="10029"/>
                      </a:lnTo>
                      <a:close/>
                    </a:path>
                  </a:pathLst>
                </a:custGeom>
                <a:solidFill>
                  <a:srgbClr val="8DC48A">
                    <a:alpha val="78000"/>
                  </a:srgbClr>
                </a:solidFill>
                <a:ln>
                  <a:noFill/>
                </a:ln>
              </p:spPr>
              <p:txBody>
                <a:bodyPr lIns="0" tIns="270000" rIns="243000" bIns="0"/>
                <a:lstStyle/>
                <a:p>
                  <a:pPr algn="ctr">
                    <a:defRPr/>
                  </a:pPr>
                  <a:endParaRPr lang="zh-CN" altLang="en-US" sz="2800" kern="0" dirty="0">
                    <a:solidFill>
                      <a:schemeClr val="bg1">
                        <a:lumMod val="50000"/>
                      </a:schemeClr>
                    </a:solidFill>
                    <a:latin typeface="Kozuka Mincho Pr6N H" panose="02020900000000000000" pitchFamily="18" charset="-128"/>
                    <a:ea typeface="Kozuka Mincho Pr6N H" panose="02020900000000000000" pitchFamily="18" charset="-128"/>
                  </a:endParaRPr>
                </a:p>
              </p:txBody>
            </p:sp>
            <p:sp>
              <p:nvSpPr>
                <p:cNvPr id="37" name="Freeform 13"/>
                <p:cNvSpPr/>
                <p:nvPr/>
              </p:nvSpPr>
              <p:spPr bwMode="auto">
                <a:xfrm rot="10800000">
                  <a:off x="3297814" y="3339936"/>
                  <a:ext cx="1735050" cy="773662"/>
                </a:xfrm>
                <a:custGeom>
                  <a:avLst/>
                  <a:gdLst>
                    <a:gd name="T0" fmla="*/ 1855 w 1855"/>
                    <a:gd name="T1" fmla="*/ 808 h 808"/>
                    <a:gd name="T2" fmla="*/ 473 w 1855"/>
                    <a:gd name="T3" fmla="*/ 0 h 808"/>
                    <a:gd name="T4" fmla="*/ 0 w 1855"/>
                    <a:gd name="T5" fmla="*/ 808 h 808"/>
                    <a:gd name="T6" fmla="*/ 1855 w 1855"/>
                    <a:gd name="T7" fmla="*/ 808 h 808"/>
                    <a:gd name="connsiteX0" fmla="*/ 9957 w 9957"/>
                    <a:gd name="connsiteY0" fmla="*/ 10000 h 10050"/>
                    <a:gd name="connsiteX1" fmla="*/ 2507 w 9957"/>
                    <a:gd name="connsiteY1" fmla="*/ 0 h 10050"/>
                    <a:gd name="connsiteX2" fmla="*/ 0 w 9957"/>
                    <a:gd name="connsiteY2" fmla="*/ 10050 h 10050"/>
                    <a:gd name="connsiteX3" fmla="*/ 9957 w 9957"/>
                    <a:gd name="connsiteY3" fmla="*/ 10000 h 10050"/>
                    <a:gd name="connsiteX0-1" fmla="*/ 9956 w 9956"/>
                    <a:gd name="connsiteY0-2" fmla="*/ 9950 h 10000"/>
                    <a:gd name="connsiteX1-3" fmla="*/ 2474 w 9956"/>
                    <a:gd name="connsiteY1-4" fmla="*/ 0 h 10000"/>
                    <a:gd name="connsiteX2-5" fmla="*/ 0 w 9956"/>
                    <a:gd name="connsiteY2-6" fmla="*/ 10000 h 10000"/>
                    <a:gd name="connsiteX3-7" fmla="*/ 9956 w 9956"/>
                    <a:gd name="connsiteY3-8" fmla="*/ 9950 h 10000"/>
                    <a:gd name="connsiteX0-9" fmla="*/ 10000 w 10000"/>
                    <a:gd name="connsiteY0-10" fmla="*/ 10049 h 10099"/>
                    <a:gd name="connsiteX1-11" fmla="*/ 2507 w 10000"/>
                    <a:gd name="connsiteY1-12" fmla="*/ 0 h 10099"/>
                    <a:gd name="connsiteX2-13" fmla="*/ 0 w 10000"/>
                    <a:gd name="connsiteY2-14" fmla="*/ 10099 h 10099"/>
                    <a:gd name="connsiteX3-15" fmla="*/ 10000 w 10000"/>
                    <a:gd name="connsiteY3-16" fmla="*/ 10049 h 10099"/>
                  </a:gdLst>
                  <a:ahLst/>
                  <a:cxnLst>
                    <a:cxn ang="0">
                      <a:pos x="connsiteX0-1" y="connsiteY0-2"/>
                    </a:cxn>
                    <a:cxn ang="0">
                      <a:pos x="connsiteX1-3" y="connsiteY1-4"/>
                    </a:cxn>
                    <a:cxn ang="0">
                      <a:pos x="connsiteX2-5" y="connsiteY2-6"/>
                    </a:cxn>
                    <a:cxn ang="0">
                      <a:pos x="connsiteX3-7" y="connsiteY3-8"/>
                    </a:cxn>
                  </a:cxnLst>
                  <a:rect l="l" t="t" r="r" b="b"/>
                  <a:pathLst>
                    <a:path w="10000" h="10099">
                      <a:moveTo>
                        <a:pt x="10000" y="10049"/>
                      </a:moveTo>
                      <a:lnTo>
                        <a:pt x="2507" y="0"/>
                      </a:lnTo>
                      <a:lnTo>
                        <a:pt x="0" y="10099"/>
                      </a:lnTo>
                      <a:lnTo>
                        <a:pt x="10000" y="10049"/>
                      </a:lnTo>
                      <a:close/>
                    </a:path>
                  </a:pathLst>
                </a:custGeom>
                <a:solidFill>
                  <a:srgbClr val="8DC48A"/>
                </a:solidFill>
                <a:ln>
                  <a:noFill/>
                </a:ln>
              </p:spPr>
              <p:txBody>
                <a:bodyPr lIns="0" tIns="270000" rIns="243000" bIns="0"/>
                <a:lstStyle/>
                <a:p>
                  <a:pPr algn="ctr">
                    <a:defRPr/>
                  </a:pPr>
                  <a:endParaRPr lang="zh-CN" altLang="en-US" sz="2800" kern="0" dirty="0">
                    <a:solidFill>
                      <a:schemeClr val="bg1">
                        <a:lumMod val="50000"/>
                      </a:schemeClr>
                    </a:solidFill>
                    <a:latin typeface="Kozuka Mincho Pr6N H" panose="02020900000000000000" pitchFamily="18" charset="-128"/>
                    <a:ea typeface="Kozuka Mincho Pr6N H" panose="02020900000000000000" pitchFamily="18" charset="-128"/>
                  </a:endParaRPr>
                </a:p>
              </p:txBody>
            </p:sp>
            <p:sp>
              <p:nvSpPr>
                <p:cNvPr id="38" name="Freeform 7"/>
                <p:cNvSpPr>
                  <a:spLocks noEditPoints="1"/>
                </p:cNvSpPr>
                <p:nvPr/>
              </p:nvSpPr>
              <p:spPr bwMode="auto">
                <a:xfrm>
                  <a:off x="3823810" y="1917016"/>
                  <a:ext cx="1516036" cy="1361018"/>
                </a:xfrm>
                <a:custGeom>
                  <a:avLst/>
                  <a:gdLst>
                    <a:gd name="T0" fmla="*/ 264 w 724"/>
                    <a:gd name="T1" fmla="*/ 592 h 650"/>
                    <a:gd name="T2" fmla="*/ 179 w 724"/>
                    <a:gd name="T3" fmla="*/ 543 h 650"/>
                    <a:gd name="T4" fmla="*/ 81 w 724"/>
                    <a:gd name="T5" fmla="*/ 374 h 650"/>
                    <a:gd name="T6" fmla="*/ 81 w 724"/>
                    <a:gd name="T7" fmla="*/ 276 h 650"/>
                    <a:gd name="T8" fmla="*/ 179 w 724"/>
                    <a:gd name="T9" fmla="*/ 106 h 650"/>
                    <a:gd name="T10" fmla="*/ 264 w 724"/>
                    <a:gd name="T11" fmla="*/ 57 h 650"/>
                    <a:gd name="T12" fmla="*/ 460 w 724"/>
                    <a:gd name="T13" fmla="*/ 57 h 650"/>
                    <a:gd name="T14" fmla="*/ 545 w 724"/>
                    <a:gd name="T15" fmla="*/ 106 h 650"/>
                    <a:gd name="T16" fmla="*/ 643 w 724"/>
                    <a:gd name="T17" fmla="*/ 276 h 650"/>
                    <a:gd name="T18" fmla="*/ 643 w 724"/>
                    <a:gd name="T19" fmla="*/ 374 h 650"/>
                    <a:gd name="T20" fmla="*/ 545 w 724"/>
                    <a:gd name="T21" fmla="*/ 543 h 650"/>
                    <a:gd name="T22" fmla="*/ 460 w 724"/>
                    <a:gd name="T23" fmla="*/ 592 h 650"/>
                    <a:gd name="T24" fmla="*/ 264 w 724"/>
                    <a:gd name="T25" fmla="*/ 592 h 650"/>
                    <a:gd name="T26" fmla="*/ 493 w 724"/>
                    <a:gd name="T27" fmla="*/ 0 h 650"/>
                    <a:gd name="T28" fmla="*/ 231 w 724"/>
                    <a:gd name="T29" fmla="*/ 0 h 650"/>
                    <a:gd name="T30" fmla="*/ 146 w 724"/>
                    <a:gd name="T31" fmla="*/ 49 h 650"/>
                    <a:gd name="T32" fmla="*/ 15 w 724"/>
                    <a:gd name="T33" fmla="*/ 276 h 650"/>
                    <a:gd name="T34" fmla="*/ 15 w 724"/>
                    <a:gd name="T35" fmla="*/ 374 h 650"/>
                    <a:gd name="T36" fmla="*/ 146 w 724"/>
                    <a:gd name="T37" fmla="*/ 601 h 650"/>
                    <a:gd name="T38" fmla="*/ 231 w 724"/>
                    <a:gd name="T39" fmla="*/ 650 h 650"/>
                    <a:gd name="T40" fmla="*/ 493 w 724"/>
                    <a:gd name="T41" fmla="*/ 650 h 650"/>
                    <a:gd name="T42" fmla="*/ 578 w 724"/>
                    <a:gd name="T43" fmla="*/ 601 h 650"/>
                    <a:gd name="T44" fmla="*/ 709 w 724"/>
                    <a:gd name="T45" fmla="*/ 374 h 650"/>
                    <a:gd name="T46" fmla="*/ 709 w 724"/>
                    <a:gd name="T47" fmla="*/ 276 h 650"/>
                    <a:gd name="T48" fmla="*/ 578 w 724"/>
                    <a:gd name="T49" fmla="*/ 49 h 650"/>
                    <a:gd name="T50" fmla="*/ 493 w 724"/>
                    <a:gd name="T51" fmla="*/ 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4" h="650">
                      <a:moveTo>
                        <a:pt x="264" y="592"/>
                      </a:moveTo>
                      <a:cubicBezTo>
                        <a:pt x="233" y="592"/>
                        <a:pt x="195" y="570"/>
                        <a:pt x="179" y="543"/>
                      </a:cubicBezTo>
                      <a:cubicBezTo>
                        <a:pt x="81" y="374"/>
                        <a:pt x="81" y="374"/>
                        <a:pt x="81" y="374"/>
                      </a:cubicBezTo>
                      <a:cubicBezTo>
                        <a:pt x="66" y="347"/>
                        <a:pt x="66" y="303"/>
                        <a:pt x="81" y="276"/>
                      </a:cubicBezTo>
                      <a:cubicBezTo>
                        <a:pt x="179" y="106"/>
                        <a:pt x="179" y="106"/>
                        <a:pt x="179" y="106"/>
                      </a:cubicBezTo>
                      <a:cubicBezTo>
                        <a:pt x="195" y="79"/>
                        <a:pt x="233" y="57"/>
                        <a:pt x="264" y="57"/>
                      </a:cubicBezTo>
                      <a:cubicBezTo>
                        <a:pt x="460" y="57"/>
                        <a:pt x="460" y="57"/>
                        <a:pt x="460" y="57"/>
                      </a:cubicBezTo>
                      <a:cubicBezTo>
                        <a:pt x="491" y="57"/>
                        <a:pt x="529" y="79"/>
                        <a:pt x="545" y="106"/>
                      </a:cubicBezTo>
                      <a:cubicBezTo>
                        <a:pt x="643" y="276"/>
                        <a:pt x="643" y="276"/>
                        <a:pt x="643" y="276"/>
                      </a:cubicBezTo>
                      <a:cubicBezTo>
                        <a:pt x="658" y="303"/>
                        <a:pt x="658" y="347"/>
                        <a:pt x="643" y="374"/>
                      </a:cubicBezTo>
                      <a:cubicBezTo>
                        <a:pt x="545" y="543"/>
                        <a:pt x="545" y="543"/>
                        <a:pt x="545" y="543"/>
                      </a:cubicBezTo>
                      <a:cubicBezTo>
                        <a:pt x="529" y="570"/>
                        <a:pt x="491" y="592"/>
                        <a:pt x="460" y="592"/>
                      </a:cubicBezTo>
                      <a:cubicBezTo>
                        <a:pt x="264" y="592"/>
                        <a:pt x="264" y="592"/>
                        <a:pt x="264" y="592"/>
                      </a:cubicBezTo>
                      <a:moveTo>
                        <a:pt x="493" y="0"/>
                      </a:moveTo>
                      <a:cubicBezTo>
                        <a:pt x="231" y="0"/>
                        <a:pt x="231" y="0"/>
                        <a:pt x="231" y="0"/>
                      </a:cubicBezTo>
                      <a:cubicBezTo>
                        <a:pt x="200" y="0"/>
                        <a:pt x="162" y="22"/>
                        <a:pt x="146" y="49"/>
                      </a:cubicBezTo>
                      <a:cubicBezTo>
                        <a:pt x="15" y="276"/>
                        <a:pt x="15" y="276"/>
                        <a:pt x="15" y="276"/>
                      </a:cubicBezTo>
                      <a:cubicBezTo>
                        <a:pt x="0" y="303"/>
                        <a:pt x="0" y="347"/>
                        <a:pt x="15" y="374"/>
                      </a:cubicBezTo>
                      <a:cubicBezTo>
                        <a:pt x="146" y="601"/>
                        <a:pt x="146" y="601"/>
                        <a:pt x="146" y="601"/>
                      </a:cubicBezTo>
                      <a:cubicBezTo>
                        <a:pt x="162" y="628"/>
                        <a:pt x="200" y="650"/>
                        <a:pt x="231" y="650"/>
                      </a:cubicBezTo>
                      <a:cubicBezTo>
                        <a:pt x="493" y="650"/>
                        <a:pt x="493" y="650"/>
                        <a:pt x="493" y="650"/>
                      </a:cubicBezTo>
                      <a:cubicBezTo>
                        <a:pt x="524" y="650"/>
                        <a:pt x="562" y="628"/>
                        <a:pt x="578" y="601"/>
                      </a:cubicBezTo>
                      <a:cubicBezTo>
                        <a:pt x="709" y="374"/>
                        <a:pt x="709" y="374"/>
                        <a:pt x="709" y="374"/>
                      </a:cubicBezTo>
                      <a:cubicBezTo>
                        <a:pt x="724" y="347"/>
                        <a:pt x="724" y="303"/>
                        <a:pt x="709" y="276"/>
                      </a:cubicBezTo>
                      <a:cubicBezTo>
                        <a:pt x="578" y="49"/>
                        <a:pt x="578" y="49"/>
                        <a:pt x="578" y="49"/>
                      </a:cubicBezTo>
                      <a:cubicBezTo>
                        <a:pt x="562" y="22"/>
                        <a:pt x="524" y="0"/>
                        <a:pt x="493" y="0"/>
                      </a:cubicBezTo>
                    </a:path>
                  </a:pathLst>
                </a:custGeom>
                <a:noFill/>
                <a:ln>
                  <a:noFill/>
                </a:ln>
              </p:spPr>
              <p:txBody>
                <a:bodyPr lIns="68580" tIns="34290" rIns="68580" bIns="34290" anchor="ctr"/>
                <a:lstStyle/>
                <a:p>
                  <a:pPr algn="ctr">
                    <a:defRPr/>
                  </a:pPr>
                  <a:r>
                    <a:rPr lang="zh-CN" altLang="en-US" sz="3200" kern="0" dirty="0">
                      <a:solidFill>
                        <a:schemeClr val="bg1">
                          <a:lumMod val="50000"/>
                        </a:schemeClr>
                      </a:solidFill>
                      <a:latin typeface="微软雅黑" panose="020B0503020204020204" pitchFamily="34" charset="-122"/>
                      <a:ea typeface="微软雅黑" panose="020B0503020204020204" pitchFamily="34" charset="-122"/>
                    </a:rPr>
                    <a:t>标题</a:t>
                  </a:r>
                  <a:endParaRPr lang="en-US" altLang="zh-CN" sz="3200" kern="0" dirty="0">
                    <a:solidFill>
                      <a:schemeClr val="bg1">
                        <a:lumMod val="50000"/>
                      </a:schemeClr>
                    </a:solidFill>
                    <a:latin typeface="微软雅黑" panose="020B0503020204020204" pitchFamily="34" charset="-122"/>
                    <a:ea typeface="微软雅黑" panose="020B0503020204020204" pitchFamily="34" charset="-122"/>
                  </a:endParaRPr>
                </a:p>
                <a:p>
                  <a:pPr algn="ctr">
                    <a:defRPr/>
                  </a:pPr>
                  <a:r>
                    <a:rPr lang="zh-CN" altLang="en-US" sz="3200" kern="0" dirty="0">
                      <a:solidFill>
                        <a:schemeClr val="bg1">
                          <a:lumMod val="50000"/>
                        </a:schemeClr>
                      </a:solidFill>
                      <a:latin typeface="微软雅黑" panose="020B0503020204020204" pitchFamily="34" charset="-122"/>
                      <a:ea typeface="微软雅黑" panose="020B0503020204020204" pitchFamily="34" charset="-122"/>
                    </a:rPr>
                    <a:t>文字</a:t>
                  </a:r>
                </a:p>
              </p:txBody>
            </p:sp>
            <p:sp>
              <p:nvSpPr>
                <p:cNvPr id="39" name="Freeform 13"/>
                <p:cNvSpPr/>
                <p:nvPr/>
              </p:nvSpPr>
              <p:spPr bwMode="auto">
                <a:xfrm rot="17971099">
                  <a:off x="2955782" y="1265698"/>
                  <a:ext cx="1746428" cy="763706"/>
                </a:xfrm>
                <a:custGeom>
                  <a:avLst/>
                  <a:gdLst>
                    <a:gd name="T0" fmla="*/ 1855 w 1855"/>
                    <a:gd name="T1" fmla="*/ 808 h 808"/>
                    <a:gd name="T2" fmla="*/ 473 w 1855"/>
                    <a:gd name="T3" fmla="*/ 0 h 808"/>
                    <a:gd name="T4" fmla="*/ 0 w 1855"/>
                    <a:gd name="T5" fmla="*/ 808 h 808"/>
                    <a:gd name="T6" fmla="*/ 1855 w 1855"/>
                    <a:gd name="T7" fmla="*/ 808 h 808"/>
                    <a:gd name="connsiteX0" fmla="*/ 9981 w 9981"/>
                    <a:gd name="connsiteY0" fmla="*/ 10024 h 10024"/>
                    <a:gd name="connsiteX1" fmla="*/ 2550 w 9981"/>
                    <a:gd name="connsiteY1" fmla="*/ 0 h 10024"/>
                    <a:gd name="connsiteX2" fmla="*/ 0 w 9981"/>
                    <a:gd name="connsiteY2" fmla="*/ 10000 h 10024"/>
                    <a:gd name="connsiteX3" fmla="*/ 9981 w 9981"/>
                    <a:gd name="connsiteY3" fmla="*/ 10024 h 10024"/>
                  </a:gdLst>
                  <a:ahLst/>
                  <a:cxnLst>
                    <a:cxn ang="0">
                      <a:pos x="connsiteX0" y="connsiteY0"/>
                    </a:cxn>
                    <a:cxn ang="0">
                      <a:pos x="connsiteX1" y="connsiteY1"/>
                    </a:cxn>
                    <a:cxn ang="0">
                      <a:pos x="connsiteX2" y="connsiteY2"/>
                    </a:cxn>
                    <a:cxn ang="0">
                      <a:pos x="connsiteX3" y="connsiteY3"/>
                    </a:cxn>
                  </a:cxnLst>
                  <a:rect l="l" t="t" r="r" b="b"/>
                  <a:pathLst>
                    <a:path w="9981" h="10024">
                      <a:moveTo>
                        <a:pt x="9981" y="10024"/>
                      </a:moveTo>
                      <a:lnTo>
                        <a:pt x="2550" y="0"/>
                      </a:lnTo>
                      <a:lnTo>
                        <a:pt x="0" y="10000"/>
                      </a:lnTo>
                      <a:lnTo>
                        <a:pt x="9981" y="10024"/>
                      </a:lnTo>
                      <a:close/>
                    </a:path>
                  </a:pathLst>
                </a:custGeom>
                <a:solidFill>
                  <a:srgbClr val="8DC48A"/>
                </a:solidFill>
                <a:ln>
                  <a:noFill/>
                </a:ln>
              </p:spPr>
              <p:txBody>
                <a:bodyPr lIns="0" tIns="270000" rIns="243000" bIns="0"/>
                <a:lstStyle/>
                <a:p>
                  <a:pPr algn="ctr">
                    <a:defRPr/>
                  </a:pPr>
                  <a:endParaRPr lang="zh-CN" altLang="en-US" sz="2800" kern="0" dirty="0">
                    <a:solidFill>
                      <a:schemeClr val="bg1">
                        <a:lumMod val="50000"/>
                      </a:schemeClr>
                    </a:solidFill>
                    <a:latin typeface="Kozuka Mincho Pr6N H" panose="02020900000000000000" pitchFamily="18" charset="-128"/>
                    <a:ea typeface="Kozuka Mincho Pr6N H" panose="02020900000000000000" pitchFamily="18" charset="-128"/>
                  </a:endParaRPr>
                </a:p>
              </p:txBody>
            </p:sp>
            <p:grpSp>
              <p:nvGrpSpPr>
                <p:cNvPr id="40" name="组合 39"/>
                <p:cNvGrpSpPr/>
                <p:nvPr/>
              </p:nvGrpSpPr>
              <p:grpSpPr>
                <a:xfrm>
                  <a:off x="4360129" y="3530858"/>
                  <a:ext cx="307073" cy="237080"/>
                  <a:chOff x="7504113" y="1512888"/>
                  <a:chExt cx="215900" cy="166688"/>
                </a:xfrm>
                <a:solidFill>
                  <a:schemeClr val="accent2"/>
                </a:solidFill>
              </p:grpSpPr>
              <p:sp>
                <p:nvSpPr>
                  <p:cNvPr id="64" name="Freeform 26"/>
                  <p:cNvSpPr>
                    <a:spLocks noEditPoints="1"/>
                  </p:cNvSpPr>
                  <p:nvPr/>
                </p:nvSpPr>
                <p:spPr bwMode="auto">
                  <a:xfrm>
                    <a:off x="7504113" y="1512888"/>
                    <a:ext cx="215900" cy="166688"/>
                  </a:xfrm>
                  <a:custGeom>
                    <a:avLst/>
                    <a:gdLst>
                      <a:gd name="T0" fmla="*/ 27 w 273"/>
                      <a:gd name="T1" fmla="*/ 210 h 210"/>
                      <a:gd name="T2" fmla="*/ 22 w 273"/>
                      <a:gd name="T3" fmla="*/ 209 h 210"/>
                      <a:gd name="T4" fmla="*/ 11 w 273"/>
                      <a:gd name="T5" fmla="*/ 205 h 210"/>
                      <a:gd name="T6" fmla="*/ 7 w 273"/>
                      <a:gd name="T7" fmla="*/ 202 h 210"/>
                      <a:gd name="T8" fmla="*/ 1 w 273"/>
                      <a:gd name="T9" fmla="*/ 190 h 210"/>
                      <a:gd name="T10" fmla="*/ 0 w 273"/>
                      <a:gd name="T11" fmla="*/ 73 h 210"/>
                      <a:gd name="T12" fmla="*/ 1 w 273"/>
                      <a:gd name="T13" fmla="*/ 66 h 210"/>
                      <a:gd name="T14" fmla="*/ 7 w 273"/>
                      <a:gd name="T15" fmla="*/ 53 h 210"/>
                      <a:gd name="T16" fmla="*/ 16 w 273"/>
                      <a:gd name="T17" fmla="*/ 47 h 210"/>
                      <a:gd name="T18" fmla="*/ 30 w 273"/>
                      <a:gd name="T19" fmla="*/ 44 h 210"/>
                      <a:gd name="T20" fmla="*/ 75 w 273"/>
                      <a:gd name="T21" fmla="*/ 43 h 210"/>
                      <a:gd name="T22" fmla="*/ 79 w 273"/>
                      <a:gd name="T23" fmla="*/ 21 h 210"/>
                      <a:gd name="T24" fmla="*/ 87 w 273"/>
                      <a:gd name="T25" fmla="*/ 7 h 210"/>
                      <a:gd name="T26" fmla="*/ 95 w 273"/>
                      <a:gd name="T27" fmla="*/ 2 h 210"/>
                      <a:gd name="T28" fmla="*/ 101 w 273"/>
                      <a:gd name="T29" fmla="*/ 0 h 210"/>
                      <a:gd name="T30" fmla="*/ 174 w 273"/>
                      <a:gd name="T31" fmla="*/ 0 h 210"/>
                      <a:gd name="T32" fmla="*/ 189 w 273"/>
                      <a:gd name="T33" fmla="*/ 4 h 210"/>
                      <a:gd name="T34" fmla="*/ 199 w 273"/>
                      <a:gd name="T35" fmla="*/ 15 h 210"/>
                      <a:gd name="T36" fmla="*/ 204 w 273"/>
                      <a:gd name="T37" fmla="*/ 29 h 210"/>
                      <a:gd name="T38" fmla="*/ 245 w 273"/>
                      <a:gd name="T39" fmla="*/ 43 h 210"/>
                      <a:gd name="T40" fmla="*/ 252 w 273"/>
                      <a:gd name="T41" fmla="*/ 44 h 210"/>
                      <a:gd name="T42" fmla="*/ 263 w 273"/>
                      <a:gd name="T43" fmla="*/ 49 h 210"/>
                      <a:gd name="T44" fmla="*/ 269 w 273"/>
                      <a:gd name="T45" fmla="*/ 58 h 210"/>
                      <a:gd name="T46" fmla="*/ 273 w 273"/>
                      <a:gd name="T47" fmla="*/ 70 h 210"/>
                      <a:gd name="T48" fmla="*/ 273 w 273"/>
                      <a:gd name="T49" fmla="*/ 183 h 210"/>
                      <a:gd name="T50" fmla="*/ 271 w 273"/>
                      <a:gd name="T51" fmla="*/ 189 h 210"/>
                      <a:gd name="T52" fmla="*/ 267 w 273"/>
                      <a:gd name="T53" fmla="*/ 199 h 210"/>
                      <a:gd name="T54" fmla="*/ 259 w 273"/>
                      <a:gd name="T55" fmla="*/ 206 h 210"/>
                      <a:gd name="T56" fmla="*/ 245 w 273"/>
                      <a:gd name="T57" fmla="*/ 210 h 210"/>
                      <a:gd name="T58" fmla="*/ 245 w 273"/>
                      <a:gd name="T59" fmla="*/ 210 h 210"/>
                      <a:gd name="T60" fmla="*/ 15 w 273"/>
                      <a:gd name="T61" fmla="*/ 183 h 210"/>
                      <a:gd name="T62" fmla="*/ 16 w 273"/>
                      <a:gd name="T63" fmla="*/ 189 h 210"/>
                      <a:gd name="T64" fmla="*/ 17 w 273"/>
                      <a:gd name="T65" fmla="*/ 193 h 210"/>
                      <a:gd name="T66" fmla="*/ 27 w 273"/>
                      <a:gd name="T67" fmla="*/ 195 h 210"/>
                      <a:gd name="T68" fmla="*/ 245 w 273"/>
                      <a:gd name="T69" fmla="*/ 195 h 210"/>
                      <a:gd name="T70" fmla="*/ 252 w 273"/>
                      <a:gd name="T71" fmla="*/ 193 h 210"/>
                      <a:gd name="T72" fmla="*/ 258 w 273"/>
                      <a:gd name="T73" fmla="*/ 186 h 210"/>
                      <a:gd name="T74" fmla="*/ 258 w 273"/>
                      <a:gd name="T75" fmla="*/ 71 h 210"/>
                      <a:gd name="T76" fmla="*/ 258 w 273"/>
                      <a:gd name="T77" fmla="*/ 67 h 210"/>
                      <a:gd name="T78" fmla="*/ 252 w 273"/>
                      <a:gd name="T79" fmla="*/ 59 h 210"/>
                      <a:gd name="T80" fmla="*/ 245 w 273"/>
                      <a:gd name="T81" fmla="*/ 58 h 210"/>
                      <a:gd name="T82" fmla="*/ 194 w 273"/>
                      <a:gd name="T83" fmla="*/ 51 h 210"/>
                      <a:gd name="T84" fmla="*/ 194 w 273"/>
                      <a:gd name="T85" fmla="*/ 44 h 210"/>
                      <a:gd name="T86" fmla="*/ 188 w 273"/>
                      <a:gd name="T87" fmla="*/ 26 h 210"/>
                      <a:gd name="T88" fmla="*/ 181 w 273"/>
                      <a:gd name="T89" fmla="*/ 17 h 210"/>
                      <a:gd name="T90" fmla="*/ 101 w 273"/>
                      <a:gd name="T91" fmla="*/ 15 h 210"/>
                      <a:gd name="T92" fmla="*/ 99 w 273"/>
                      <a:gd name="T93" fmla="*/ 17 h 210"/>
                      <a:gd name="T94" fmla="*/ 93 w 273"/>
                      <a:gd name="T95" fmla="*/ 26 h 210"/>
                      <a:gd name="T96" fmla="*/ 90 w 273"/>
                      <a:gd name="T97" fmla="*/ 40 h 210"/>
                      <a:gd name="T98" fmla="*/ 90 w 273"/>
                      <a:gd name="T99" fmla="*/ 58 h 210"/>
                      <a:gd name="T100" fmla="*/ 30 w 273"/>
                      <a:gd name="T101" fmla="*/ 58 h 210"/>
                      <a:gd name="T102" fmla="*/ 22 w 273"/>
                      <a:gd name="T103" fmla="*/ 60 h 210"/>
                      <a:gd name="T104" fmla="*/ 16 w 273"/>
                      <a:gd name="T105" fmla="*/ 64 h 210"/>
                      <a:gd name="T106" fmla="*/ 15 w 273"/>
                      <a:gd name="T107" fmla="*/ 73 h 210"/>
                      <a:gd name="T108" fmla="*/ 15 w 273"/>
                      <a:gd name="T109" fmla="*/ 18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 h="210">
                        <a:moveTo>
                          <a:pt x="245" y="210"/>
                        </a:moveTo>
                        <a:lnTo>
                          <a:pt x="27" y="210"/>
                        </a:lnTo>
                        <a:lnTo>
                          <a:pt x="27" y="210"/>
                        </a:lnTo>
                        <a:lnTo>
                          <a:pt x="22" y="209"/>
                        </a:lnTo>
                        <a:lnTo>
                          <a:pt x="16" y="208"/>
                        </a:lnTo>
                        <a:lnTo>
                          <a:pt x="11" y="205"/>
                        </a:lnTo>
                        <a:lnTo>
                          <a:pt x="7" y="202"/>
                        </a:lnTo>
                        <a:lnTo>
                          <a:pt x="7" y="202"/>
                        </a:lnTo>
                        <a:lnTo>
                          <a:pt x="2" y="195"/>
                        </a:lnTo>
                        <a:lnTo>
                          <a:pt x="1" y="190"/>
                        </a:lnTo>
                        <a:lnTo>
                          <a:pt x="0" y="182"/>
                        </a:lnTo>
                        <a:lnTo>
                          <a:pt x="0" y="73"/>
                        </a:lnTo>
                        <a:lnTo>
                          <a:pt x="0" y="73"/>
                        </a:lnTo>
                        <a:lnTo>
                          <a:pt x="1" y="66"/>
                        </a:lnTo>
                        <a:lnTo>
                          <a:pt x="4" y="59"/>
                        </a:lnTo>
                        <a:lnTo>
                          <a:pt x="7" y="53"/>
                        </a:lnTo>
                        <a:lnTo>
                          <a:pt x="11" y="49"/>
                        </a:lnTo>
                        <a:lnTo>
                          <a:pt x="16" y="47"/>
                        </a:lnTo>
                        <a:lnTo>
                          <a:pt x="20" y="45"/>
                        </a:lnTo>
                        <a:lnTo>
                          <a:pt x="30" y="44"/>
                        </a:lnTo>
                        <a:lnTo>
                          <a:pt x="75" y="43"/>
                        </a:lnTo>
                        <a:lnTo>
                          <a:pt x="75" y="43"/>
                        </a:lnTo>
                        <a:lnTo>
                          <a:pt x="76" y="30"/>
                        </a:lnTo>
                        <a:lnTo>
                          <a:pt x="79" y="21"/>
                        </a:lnTo>
                        <a:lnTo>
                          <a:pt x="83" y="12"/>
                        </a:lnTo>
                        <a:lnTo>
                          <a:pt x="87" y="7"/>
                        </a:lnTo>
                        <a:lnTo>
                          <a:pt x="91" y="4"/>
                        </a:lnTo>
                        <a:lnTo>
                          <a:pt x="95" y="2"/>
                        </a:lnTo>
                        <a:lnTo>
                          <a:pt x="99" y="0"/>
                        </a:lnTo>
                        <a:lnTo>
                          <a:pt x="101" y="0"/>
                        </a:lnTo>
                        <a:lnTo>
                          <a:pt x="174" y="0"/>
                        </a:lnTo>
                        <a:lnTo>
                          <a:pt x="174" y="0"/>
                        </a:lnTo>
                        <a:lnTo>
                          <a:pt x="183" y="2"/>
                        </a:lnTo>
                        <a:lnTo>
                          <a:pt x="189" y="4"/>
                        </a:lnTo>
                        <a:lnTo>
                          <a:pt x="195" y="10"/>
                        </a:lnTo>
                        <a:lnTo>
                          <a:pt x="199" y="15"/>
                        </a:lnTo>
                        <a:lnTo>
                          <a:pt x="203" y="22"/>
                        </a:lnTo>
                        <a:lnTo>
                          <a:pt x="204" y="29"/>
                        </a:lnTo>
                        <a:lnTo>
                          <a:pt x="207" y="43"/>
                        </a:lnTo>
                        <a:lnTo>
                          <a:pt x="245" y="43"/>
                        </a:lnTo>
                        <a:lnTo>
                          <a:pt x="245" y="43"/>
                        </a:lnTo>
                        <a:lnTo>
                          <a:pt x="252" y="44"/>
                        </a:lnTo>
                        <a:lnTo>
                          <a:pt x="258" y="45"/>
                        </a:lnTo>
                        <a:lnTo>
                          <a:pt x="263" y="49"/>
                        </a:lnTo>
                        <a:lnTo>
                          <a:pt x="266" y="53"/>
                        </a:lnTo>
                        <a:lnTo>
                          <a:pt x="269" y="58"/>
                        </a:lnTo>
                        <a:lnTo>
                          <a:pt x="271" y="62"/>
                        </a:lnTo>
                        <a:lnTo>
                          <a:pt x="273" y="70"/>
                        </a:lnTo>
                        <a:lnTo>
                          <a:pt x="273" y="70"/>
                        </a:lnTo>
                        <a:lnTo>
                          <a:pt x="273" y="183"/>
                        </a:lnTo>
                        <a:lnTo>
                          <a:pt x="273" y="183"/>
                        </a:lnTo>
                        <a:lnTo>
                          <a:pt x="271" y="189"/>
                        </a:lnTo>
                        <a:lnTo>
                          <a:pt x="270" y="195"/>
                        </a:lnTo>
                        <a:lnTo>
                          <a:pt x="267" y="199"/>
                        </a:lnTo>
                        <a:lnTo>
                          <a:pt x="263" y="204"/>
                        </a:lnTo>
                        <a:lnTo>
                          <a:pt x="259" y="206"/>
                        </a:lnTo>
                        <a:lnTo>
                          <a:pt x="254" y="208"/>
                        </a:lnTo>
                        <a:lnTo>
                          <a:pt x="245" y="210"/>
                        </a:lnTo>
                        <a:lnTo>
                          <a:pt x="245" y="210"/>
                        </a:lnTo>
                        <a:lnTo>
                          <a:pt x="245" y="210"/>
                        </a:lnTo>
                        <a:close/>
                        <a:moveTo>
                          <a:pt x="15" y="183"/>
                        </a:moveTo>
                        <a:lnTo>
                          <a:pt x="15" y="183"/>
                        </a:lnTo>
                        <a:lnTo>
                          <a:pt x="15" y="186"/>
                        </a:lnTo>
                        <a:lnTo>
                          <a:pt x="16" y="189"/>
                        </a:lnTo>
                        <a:lnTo>
                          <a:pt x="17" y="193"/>
                        </a:lnTo>
                        <a:lnTo>
                          <a:pt x="17" y="193"/>
                        </a:lnTo>
                        <a:lnTo>
                          <a:pt x="22" y="194"/>
                        </a:lnTo>
                        <a:lnTo>
                          <a:pt x="27" y="195"/>
                        </a:lnTo>
                        <a:lnTo>
                          <a:pt x="245" y="195"/>
                        </a:lnTo>
                        <a:lnTo>
                          <a:pt x="245" y="195"/>
                        </a:lnTo>
                        <a:lnTo>
                          <a:pt x="248" y="194"/>
                        </a:lnTo>
                        <a:lnTo>
                          <a:pt x="252" y="193"/>
                        </a:lnTo>
                        <a:lnTo>
                          <a:pt x="256" y="189"/>
                        </a:lnTo>
                        <a:lnTo>
                          <a:pt x="258" y="186"/>
                        </a:lnTo>
                        <a:lnTo>
                          <a:pt x="258" y="183"/>
                        </a:lnTo>
                        <a:lnTo>
                          <a:pt x="258" y="71"/>
                        </a:lnTo>
                        <a:lnTo>
                          <a:pt x="258" y="71"/>
                        </a:lnTo>
                        <a:lnTo>
                          <a:pt x="258" y="67"/>
                        </a:lnTo>
                        <a:lnTo>
                          <a:pt x="256" y="63"/>
                        </a:lnTo>
                        <a:lnTo>
                          <a:pt x="252" y="59"/>
                        </a:lnTo>
                        <a:lnTo>
                          <a:pt x="249" y="58"/>
                        </a:lnTo>
                        <a:lnTo>
                          <a:pt x="245" y="58"/>
                        </a:lnTo>
                        <a:lnTo>
                          <a:pt x="194" y="58"/>
                        </a:lnTo>
                        <a:lnTo>
                          <a:pt x="194" y="51"/>
                        </a:lnTo>
                        <a:lnTo>
                          <a:pt x="194" y="51"/>
                        </a:lnTo>
                        <a:lnTo>
                          <a:pt x="194" y="44"/>
                        </a:lnTo>
                        <a:lnTo>
                          <a:pt x="191" y="33"/>
                        </a:lnTo>
                        <a:lnTo>
                          <a:pt x="188" y="26"/>
                        </a:lnTo>
                        <a:lnTo>
                          <a:pt x="185" y="21"/>
                        </a:lnTo>
                        <a:lnTo>
                          <a:pt x="181" y="17"/>
                        </a:lnTo>
                        <a:lnTo>
                          <a:pt x="174" y="15"/>
                        </a:lnTo>
                        <a:lnTo>
                          <a:pt x="101" y="15"/>
                        </a:lnTo>
                        <a:lnTo>
                          <a:pt x="101" y="15"/>
                        </a:lnTo>
                        <a:lnTo>
                          <a:pt x="99" y="17"/>
                        </a:lnTo>
                        <a:lnTo>
                          <a:pt x="95" y="22"/>
                        </a:lnTo>
                        <a:lnTo>
                          <a:pt x="93" y="26"/>
                        </a:lnTo>
                        <a:lnTo>
                          <a:pt x="91" y="32"/>
                        </a:lnTo>
                        <a:lnTo>
                          <a:pt x="90" y="40"/>
                        </a:lnTo>
                        <a:lnTo>
                          <a:pt x="90" y="51"/>
                        </a:lnTo>
                        <a:lnTo>
                          <a:pt x="90" y="58"/>
                        </a:lnTo>
                        <a:lnTo>
                          <a:pt x="30" y="58"/>
                        </a:lnTo>
                        <a:lnTo>
                          <a:pt x="30" y="58"/>
                        </a:lnTo>
                        <a:lnTo>
                          <a:pt x="27" y="59"/>
                        </a:lnTo>
                        <a:lnTo>
                          <a:pt x="22" y="60"/>
                        </a:lnTo>
                        <a:lnTo>
                          <a:pt x="19" y="62"/>
                        </a:lnTo>
                        <a:lnTo>
                          <a:pt x="16" y="64"/>
                        </a:lnTo>
                        <a:lnTo>
                          <a:pt x="15" y="68"/>
                        </a:lnTo>
                        <a:lnTo>
                          <a:pt x="15" y="73"/>
                        </a:lnTo>
                        <a:lnTo>
                          <a:pt x="15" y="183"/>
                        </a:lnTo>
                        <a:lnTo>
                          <a:pt x="15" y="183"/>
                        </a:lnTo>
                        <a:lnTo>
                          <a:pt x="15" y="18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solidFill>
                        <a:schemeClr val="bg1">
                          <a:lumMod val="50000"/>
                        </a:schemeClr>
                      </a:solidFill>
                    </a:endParaRPr>
                  </a:p>
                </p:txBody>
              </p:sp>
              <p:sp>
                <p:nvSpPr>
                  <p:cNvPr id="65" name="Freeform 27"/>
                  <p:cNvSpPr>
                    <a:spLocks noEditPoints="1"/>
                  </p:cNvSpPr>
                  <p:nvPr/>
                </p:nvSpPr>
                <p:spPr bwMode="auto">
                  <a:xfrm>
                    <a:off x="7564438" y="1563688"/>
                    <a:ext cx="93663" cy="95250"/>
                  </a:xfrm>
                  <a:custGeom>
                    <a:avLst/>
                    <a:gdLst>
                      <a:gd name="T0" fmla="*/ 59 w 119"/>
                      <a:gd name="T1" fmla="*/ 119 h 119"/>
                      <a:gd name="T2" fmla="*/ 36 w 119"/>
                      <a:gd name="T3" fmla="*/ 115 h 119"/>
                      <a:gd name="T4" fmla="*/ 18 w 119"/>
                      <a:gd name="T5" fmla="*/ 101 h 119"/>
                      <a:gd name="T6" fmla="*/ 4 w 119"/>
                      <a:gd name="T7" fmla="*/ 82 h 119"/>
                      <a:gd name="T8" fmla="*/ 0 w 119"/>
                      <a:gd name="T9" fmla="*/ 60 h 119"/>
                      <a:gd name="T10" fmla="*/ 1 w 119"/>
                      <a:gd name="T11" fmla="*/ 48 h 119"/>
                      <a:gd name="T12" fmla="*/ 10 w 119"/>
                      <a:gd name="T13" fmla="*/ 26 h 119"/>
                      <a:gd name="T14" fmla="*/ 26 w 119"/>
                      <a:gd name="T15" fmla="*/ 11 h 119"/>
                      <a:gd name="T16" fmla="*/ 48 w 119"/>
                      <a:gd name="T17" fmla="*/ 2 h 119"/>
                      <a:gd name="T18" fmla="*/ 59 w 119"/>
                      <a:gd name="T19" fmla="*/ 0 h 119"/>
                      <a:gd name="T20" fmla="*/ 82 w 119"/>
                      <a:gd name="T21" fmla="*/ 6 h 119"/>
                      <a:gd name="T22" fmla="*/ 101 w 119"/>
                      <a:gd name="T23" fmla="*/ 18 h 119"/>
                      <a:gd name="T24" fmla="*/ 113 w 119"/>
                      <a:gd name="T25" fmla="*/ 37 h 119"/>
                      <a:gd name="T26" fmla="*/ 119 w 119"/>
                      <a:gd name="T27" fmla="*/ 60 h 119"/>
                      <a:gd name="T28" fmla="*/ 118 w 119"/>
                      <a:gd name="T29" fmla="*/ 71 h 119"/>
                      <a:gd name="T30" fmla="*/ 108 w 119"/>
                      <a:gd name="T31" fmla="*/ 93 h 119"/>
                      <a:gd name="T32" fmla="*/ 93 w 119"/>
                      <a:gd name="T33" fmla="*/ 109 h 119"/>
                      <a:gd name="T34" fmla="*/ 71 w 119"/>
                      <a:gd name="T35" fmla="*/ 118 h 119"/>
                      <a:gd name="T36" fmla="*/ 59 w 119"/>
                      <a:gd name="T37" fmla="*/ 119 h 119"/>
                      <a:gd name="T38" fmla="*/ 59 w 119"/>
                      <a:gd name="T39" fmla="*/ 17 h 119"/>
                      <a:gd name="T40" fmla="*/ 42 w 119"/>
                      <a:gd name="T41" fmla="*/ 19 h 119"/>
                      <a:gd name="T42" fmla="*/ 29 w 119"/>
                      <a:gd name="T43" fmla="*/ 29 h 119"/>
                      <a:gd name="T44" fmla="*/ 19 w 119"/>
                      <a:gd name="T45" fmla="*/ 43 h 119"/>
                      <a:gd name="T46" fmla="*/ 15 w 119"/>
                      <a:gd name="T47" fmla="*/ 60 h 119"/>
                      <a:gd name="T48" fmla="*/ 17 w 119"/>
                      <a:gd name="T49" fmla="*/ 69 h 119"/>
                      <a:gd name="T50" fmla="*/ 23 w 119"/>
                      <a:gd name="T51" fmla="*/ 84 h 119"/>
                      <a:gd name="T52" fmla="*/ 34 w 119"/>
                      <a:gd name="T53" fmla="*/ 96 h 119"/>
                      <a:gd name="T54" fmla="*/ 51 w 119"/>
                      <a:gd name="T55" fmla="*/ 103 h 119"/>
                      <a:gd name="T56" fmla="*/ 59 w 119"/>
                      <a:gd name="T57" fmla="*/ 104 h 119"/>
                      <a:gd name="T58" fmla="*/ 77 w 119"/>
                      <a:gd name="T59" fmla="*/ 100 h 119"/>
                      <a:gd name="T60" fmla="*/ 90 w 119"/>
                      <a:gd name="T61" fmla="*/ 90 h 119"/>
                      <a:gd name="T62" fmla="*/ 100 w 119"/>
                      <a:gd name="T63" fmla="*/ 77 h 119"/>
                      <a:gd name="T64" fmla="*/ 102 w 119"/>
                      <a:gd name="T65" fmla="*/ 60 h 119"/>
                      <a:gd name="T66" fmla="*/ 102 w 119"/>
                      <a:gd name="T67" fmla="*/ 51 h 119"/>
                      <a:gd name="T68" fmla="*/ 96 w 119"/>
                      <a:gd name="T69" fmla="*/ 36 h 119"/>
                      <a:gd name="T70" fmla="*/ 83 w 119"/>
                      <a:gd name="T71" fmla="*/ 24 h 119"/>
                      <a:gd name="T72" fmla="*/ 68 w 119"/>
                      <a:gd name="T73" fmla="*/ 17 h 119"/>
                      <a:gd name="T74" fmla="*/ 59 w 119"/>
                      <a:gd name="T75" fmla="*/ 1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9" h="119">
                        <a:moveTo>
                          <a:pt x="59" y="119"/>
                        </a:moveTo>
                        <a:lnTo>
                          <a:pt x="59" y="119"/>
                        </a:lnTo>
                        <a:lnTo>
                          <a:pt x="48" y="118"/>
                        </a:lnTo>
                        <a:lnTo>
                          <a:pt x="36" y="115"/>
                        </a:lnTo>
                        <a:lnTo>
                          <a:pt x="26" y="109"/>
                        </a:lnTo>
                        <a:lnTo>
                          <a:pt x="18" y="101"/>
                        </a:lnTo>
                        <a:lnTo>
                          <a:pt x="10" y="93"/>
                        </a:lnTo>
                        <a:lnTo>
                          <a:pt x="4" y="82"/>
                        </a:lnTo>
                        <a:lnTo>
                          <a:pt x="1" y="71"/>
                        </a:lnTo>
                        <a:lnTo>
                          <a:pt x="0" y="60"/>
                        </a:lnTo>
                        <a:lnTo>
                          <a:pt x="0" y="60"/>
                        </a:lnTo>
                        <a:lnTo>
                          <a:pt x="1" y="48"/>
                        </a:lnTo>
                        <a:lnTo>
                          <a:pt x="4" y="37"/>
                        </a:lnTo>
                        <a:lnTo>
                          <a:pt x="10" y="26"/>
                        </a:lnTo>
                        <a:lnTo>
                          <a:pt x="18" y="18"/>
                        </a:lnTo>
                        <a:lnTo>
                          <a:pt x="26" y="11"/>
                        </a:lnTo>
                        <a:lnTo>
                          <a:pt x="36" y="6"/>
                        </a:lnTo>
                        <a:lnTo>
                          <a:pt x="48" y="2"/>
                        </a:lnTo>
                        <a:lnTo>
                          <a:pt x="59" y="0"/>
                        </a:lnTo>
                        <a:lnTo>
                          <a:pt x="59" y="0"/>
                        </a:lnTo>
                        <a:lnTo>
                          <a:pt x="71" y="2"/>
                        </a:lnTo>
                        <a:lnTo>
                          <a:pt x="82" y="6"/>
                        </a:lnTo>
                        <a:lnTo>
                          <a:pt x="93" y="11"/>
                        </a:lnTo>
                        <a:lnTo>
                          <a:pt x="101" y="18"/>
                        </a:lnTo>
                        <a:lnTo>
                          <a:pt x="108" y="26"/>
                        </a:lnTo>
                        <a:lnTo>
                          <a:pt x="113" y="37"/>
                        </a:lnTo>
                        <a:lnTo>
                          <a:pt x="118" y="48"/>
                        </a:lnTo>
                        <a:lnTo>
                          <a:pt x="119" y="60"/>
                        </a:lnTo>
                        <a:lnTo>
                          <a:pt x="119" y="60"/>
                        </a:lnTo>
                        <a:lnTo>
                          <a:pt x="118" y="71"/>
                        </a:lnTo>
                        <a:lnTo>
                          <a:pt x="113" y="82"/>
                        </a:lnTo>
                        <a:lnTo>
                          <a:pt x="108" y="93"/>
                        </a:lnTo>
                        <a:lnTo>
                          <a:pt x="101" y="101"/>
                        </a:lnTo>
                        <a:lnTo>
                          <a:pt x="93" y="109"/>
                        </a:lnTo>
                        <a:lnTo>
                          <a:pt x="82" y="115"/>
                        </a:lnTo>
                        <a:lnTo>
                          <a:pt x="71" y="118"/>
                        </a:lnTo>
                        <a:lnTo>
                          <a:pt x="59" y="119"/>
                        </a:lnTo>
                        <a:lnTo>
                          <a:pt x="59" y="119"/>
                        </a:lnTo>
                        <a:close/>
                        <a:moveTo>
                          <a:pt x="59" y="17"/>
                        </a:moveTo>
                        <a:lnTo>
                          <a:pt x="59" y="17"/>
                        </a:lnTo>
                        <a:lnTo>
                          <a:pt x="51" y="17"/>
                        </a:lnTo>
                        <a:lnTo>
                          <a:pt x="42" y="19"/>
                        </a:lnTo>
                        <a:lnTo>
                          <a:pt x="34" y="24"/>
                        </a:lnTo>
                        <a:lnTo>
                          <a:pt x="29" y="29"/>
                        </a:lnTo>
                        <a:lnTo>
                          <a:pt x="23" y="36"/>
                        </a:lnTo>
                        <a:lnTo>
                          <a:pt x="19" y="43"/>
                        </a:lnTo>
                        <a:lnTo>
                          <a:pt x="17" y="51"/>
                        </a:lnTo>
                        <a:lnTo>
                          <a:pt x="15" y="60"/>
                        </a:lnTo>
                        <a:lnTo>
                          <a:pt x="15" y="60"/>
                        </a:lnTo>
                        <a:lnTo>
                          <a:pt x="17" y="69"/>
                        </a:lnTo>
                        <a:lnTo>
                          <a:pt x="19" y="77"/>
                        </a:lnTo>
                        <a:lnTo>
                          <a:pt x="23" y="84"/>
                        </a:lnTo>
                        <a:lnTo>
                          <a:pt x="29" y="90"/>
                        </a:lnTo>
                        <a:lnTo>
                          <a:pt x="34" y="96"/>
                        </a:lnTo>
                        <a:lnTo>
                          <a:pt x="42" y="100"/>
                        </a:lnTo>
                        <a:lnTo>
                          <a:pt x="51" y="103"/>
                        </a:lnTo>
                        <a:lnTo>
                          <a:pt x="59" y="104"/>
                        </a:lnTo>
                        <a:lnTo>
                          <a:pt x="59" y="104"/>
                        </a:lnTo>
                        <a:lnTo>
                          <a:pt x="68" y="103"/>
                        </a:lnTo>
                        <a:lnTo>
                          <a:pt x="77" y="100"/>
                        </a:lnTo>
                        <a:lnTo>
                          <a:pt x="83" y="96"/>
                        </a:lnTo>
                        <a:lnTo>
                          <a:pt x="90" y="90"/>
                        </a:lnTo>
                        <a:lnTo>
                          <a:pt x="96" y="84"/>
                        </a:lnTo>
                        <a:lnTo>
                          <a:pt x="100" y="77"/>
                        </a:lnTo>
                        <a:lnTo>
                          <a:pt x="102" y="69"/>
                        </a:lnTo>
                        <a:lnTo>
                          <a:pt x="102" y="60"/>
                        </a:lnTo>
                        <a:lnTo>
                          <a:pt x="102" y="60"/>
                        </a:lnTo>
                        <a:lnTo>
                          <a:pt x="102" y="51"/>
                        </a:lnTo>
                        <a:lnTo>
                          <a:pt x="100" y="43"/>
                        </a:lnTo>
                        <a:lnTo>
                          <a:pt x="96" y="36"/>
                        </a:lnTo>
                        <a:lnTo>
                          <a:pt x="90" y="29"/>
                        </a:lnTo>
                        <a:lnTo>
                          <a:pt x="83" y="24"/>
                        </a:lnTo>
                        <a:lnTo>
                          <a:pt x="77" y="19"/>
                        </a:lnTo>
                        <a:lnTo>
                          <a:pt x="68" y="17"/>
                        </a:lnTo>
                        <a:lnTo>
                          <a:pt x="59" y="17"/>
                        </a:lnTo>
                        <a:lnTo>
                          <a:pt x="59" y="1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solidFill>
                        <a:schemeClr val="bg1">
                          <a:lumMod val="50000"/>
                        </a:schemeClr>
                      </a:solidFill>
                    </a:endParaRPr>
                  </a:p>
                </p:txBody>
              </p:sp>
              <p:sp>
                <p:nvSpPr>
                  <p:cNvPr id="66" name="Freeform 28"/>
                  <p:cNvSpPr/>
                  <p:nvPr/>
                </p:nvSpPr>
                <p:spPr bwMode="auto">
                  <a:xfrm>
                    <a:off x="7672388" y="1573213"/>
                    <a:ext cx="19050" cy="19050"/>
                  </a:xfrm>
                  <a:custGeom>
                    <a:avLst/>
                    <a:gdLst>
                      <a:gd name="T0" fmla="*/ 12 w 23"/>
                      <a:gd name="T1" fmla="*/ 23 h 23"/>
                      <a:gd name="T2" fmla="*/ 12 w 23"/>
                      <a:gd name="T3" fmla="*/ 23 h 23"/>
                      <a:gd name="T4" fmla="*/ 6 w 23"/>
                      <a:gd name="T5" fmla="*/ 21 h 23"/>
                      <a:gd name="T6" fmla="*/ 2 w 23"/>
                      <a:gd name="T7" fmla="*/ 20 h 23"/>
                      <a:gd name="T8" fmla="*/ 1 w 23"/>
                      <a:gd name="T9" fmla="*/ 16 h 23"/>
                      <a:gd name="T10" fmla="*/ 0 w 23"/>
                      <a:gd name="T11" fmla="*/ 11 h 23"/>
                      <a:gd name="T12" fmla="*/ 0 w 23"/>
                      <a:gd name="T13" fmla="*/ 11 h 23"/>
                      <a:gd name="T14" fmla="*/ 1 w 23"/>
                      <a:gd name="T15" fmla="*/ 6 h 23"/>
                      <a:gd name="T16" fmla="*/ 2 w 23"/>
                      <a:gd name="T17" fmla="*/ 2 h 23"/>
                      <a:gd name="T18" fmla="*/ 6 w 23"/>
                      <a:gd name="T19" fmla="*/ 1 h 23"/>
                      <a:gd name="T20" fmla="*/ 12 w 23"/>
                      <a:gd name="T21" fmla="*/ 0 h 23"/>
                      <a:gd name="T22" fmla="*/ 12 w 23"/>
                      <a:gd name="T23" fmla="*/ 0 h 23"/>
                      <a:gd name="T24" fmla="*/ 16 w 23"/>
                      <a:gd name="T25" fmla="*/ 1 h 23"/>
                      <a:gd name="T26" fmla="*/ 20 w 23"/>
                      <a:gd name="T27" fmla="*/ 2 h 23"/>
                      <a:gd name="T28" fmla="*/ 21 w 23"/>
                      <a:gd name="T29" fmla="*/ 6 h 23"/>
                      <a:gd name="T30" fmla="*/ 23 w 23"/>
                      <a:gd name="T31" fmla="*/ 11 h 23"/>
                      <a:gd name="T32" fmla="*/ 23 w 23"/>
                      <a:gd name="T33" fmla="*/ 11 h 23"/>
                      <a:gd name="T34" fmla="*/ 21 w 23"/>
                      <a:gd name="T35" fmla="*/ 16 h 23"/>
                      <a:gd name="T36" fmla="*/ 20 w 23"/>
                      <a:gd name="T37" fmla="*/ 20 h 23"/>
                      <a:gd name="T38" fmla="*/ 16 w 23"/>
                      <a:gd name="T39" fmla="*/ 21 h 23"/>
                      <a:gd name="T40" fmla="*/ 12 w 23"/>
                      <a:gd name="T41" fmla="*/ 23 h 23"/>
                      <a:gd name="T42" fmla="*/ 12 w 23"/>
                      <a:gd name="T4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23">
                        <a:moveTo>
                          <a:pt x="12" y="23"/>
                        </a:moveTo>
                        <a:lnTo>
                          <a:pt x="12" y="23"/>
                        </a:lnTo>
                        <a:lnTo>
                          <a:pt x="6" y="21"/>
                        </a:lnTo>
                        <a:lnTo>
                          <a:pt x="2" y="20"/>
                        </a:lnTo>
                        <a:lnTo>
                          <a:pt x="1" y="16"/>
                        </a:lnTo>
                        <a:lnTo>
                          <a:pt x="0" y="11"/>
                        </a:lnTo>
                        <a:lnTo>
                          <a:pt x="0" y="11"/>
                        </a:lnTo>
                        <a:lnTo>
                          <a:pt x="1" y="6"/>
                        </a:lnTo>
                        <a:lnTo>
                          <a:pt x="2" y="2"/>
                        </a:lnTo>
                        <a:lnTo>
                          <a:pt x="6" y="1"/>
                        </a:lnTo>
                        <a:lnTo>
                          <a:pt x="12" y="0"/>
                        </a:lnTo>
                        <a:lnTo>
                          <a:pt x="12" y="0"/>
                        </a:lnTo>
                        <a:lnTo>
                          <a:pt x="16" y="1"/>
                        </a:lnTo>
                        <a:lnTo>
                          <a:pt x="20" y="2"/>
                        </a:lnTo>
                        <a:lnTo>
                          <a:pt x="21" y="6"/>
                        </a:lnTo>
                        <a:lnTo>
                          <a:pt x="23" y="11"/>
                        </a:lnTo>
                        <a:lnTo>
                          <a:pt x="23" y="11"/>
                        </a:lnTo>
                        <a:lnTo>
                          <a:pt x="21" y="16"/>
                        </a:lnTo>
                        <a:lnTo>
                          <a:pt x="20" y="20"/>
                        </a:lnTo>
                        <a:lnTo>
                          <a:pt x="16" y="21"/>
                        </a:lnTo>
                        <a:lnTo>
                          <a:pt x="12" y="23"/>
                        </a:lnTo>
                        <a:lnTo>
                          <a:pt x="12"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solidFill>
                        <a:schemeClr val="bg1">
                          <a:lumMod val="50000"/>
                        </a:schemeClr>
                      </a:solidFill>
                    </a:endParaRPr>
                  </a:p>
                </p:txBody>
              </p:sp>
            </p:grpSp>
            <p:grpSp>
              <p:nvGrpSpPr>
                <p:cNvPr id="41" name="组合 40"/>
                <p:cNvGrpSpPr/>
                <p:nvPr/>
              </p:nvGrpSpPr>
              <p:grpSpPr>
                <a:xfrm>
                  <a:off x="5524115" y="2028034"/>
                  <a:ext cx="176117" cy="307073"/>
                  <a:chOff x="5816601" y="1463675"/>
                  <a:chExt cx="123825" cy="215900"/>
                </a:xfrm>
                <a:solidFill>
                  <a:schemeClr val="accent2"/>
                </a:solidFill>
              </p:grpSpPr>
              <p:sp>
                <p:nvSpPr>
                  <p:cNvPr id="62" name="Freeform 52"/>
                  <p:cNvSpPr/>
                  <p:nvPr/>
                </p:nvSpPr>
                <p:spPr bwMode="auto">
                  <a:xfrm>
                    <a:off x="5861051" y="1600200"/>
                    <a:ext cx="34925" cy="34925"/>
                  </a:xfrm>
                  <a:custGeom>
                    <a:avLst/>
                    <a:gdLst>
                      <a:gd name="T0" fmla="*/ 23 w 45"/>
                      <a:gd name="T1" fmla="*/ 0 h 45"/>
                      <a:gd name="T2" fmla="*/ 23 w 45"/>
                      <a:gd name="T3" fmla="*/ 0 h 45"/>
                      <a:gd name="T4" fmla="*/ 18 w 45"/>
                      <a:gd name="T5" fmla="*/ 2 h 45"/>
                      <a:gd name="T6" fmla="*/ 14 w 45"/>
                      <a:gd name="T7" fmla="*/ 3 h 45"/>
                      <a:gd name="T8" fmla="*/ 11 w 45"/>
                      <a:gd name="T9" fmla="*/ 4 h 45"/>
                      <a:gd name="T10" fmla="*/ 7 w 45"/>
                      <a:gd name="T11" fmla="*/ 7 h 45"/>
                      <a:gd name="T12" fmla="*/ 4 w 45"/>
                      <a:gd name="T13" fmla="*/ 11 h 45"/>
                      <a:gd name="T14" fmla="*/ 1 w 45"/>
                      <a:gd name="T15" fmla="*/ 14 h 45"/>
                      <a:gd name="T16" fmla="*/ 1 w 45"/>
                      <a:gd name="T17" fmla="*/ 19 h 45"/>
                      <a:gd name="T18" fmla="*/ 0 w 45"/>
                      <a:gd name="T19" fmla="*/ 24 h 45"/>
                      <a:gd name="T20" fmla="*/ 0 w 45"/>
                      <a:gd name="T21" fmla="*/ 24 h 45"/>
                      <a:gd name="T22" fmla="*/ 1 w 45"/>
                      <a:gd name="T23" fmla="*/ 28 h 45"/>
                      <a:gd name="T24" fmla="*/ 1 w 45"/>
                      <a:gd name="T25" fmla="*/ 32 h 45"/>
                      <a:gd name="T26" fmla="*/ 4 w 45"/>
                      <a:gd name="T27" fmla="*/ 36 h 45"/>
                      <a:gd name="T28" fmla="*/ 7 w 45"/>
                      <a:gd name="T29" fmla="*/ 40 h 45"/>
                      <a:gd name="T30" fmla="*/ 11 w 45"/>
                      <a:gd name="T31" fmla="*/ 43 h 45"/>
                      <a:gd name="T32" fmla="*/ 14 w 45"/>
                      <a:gd name="T33" fmla="*/ 44 h 45"/>
                      <a:gd name="T34" fmla="*/ 18 w 45"/>
                      <a:gd name="T35" fmla="*/ 45 h 45"/>
                      <a:gd name="T36" fmla="*/ 23 w 45"/>
                      <a:gd name="T37" fmla="*/ 45 h 45"/>
                      <a:gd name="T38" fmla="*/ 23 w 45"/>
                      <a:gd name="T39" fmla="*/ 45 h 45"/>
                      <a:gd name="T40" fmla="*/ 27 w 45"/>
                      <a:gd name="T41" fmla="*/ 45 h 45"/>
                      <a:gd name="T42" fmla="*/ 32 w 45"/>
                      <a:gd name="T43" fmla="*/ 44 h 45"/>
                      <a:gd name="T44" fmla="*/ 36 w 45"/>
                      <a:gd name="T45" fmla="*/ 43 h 45"/>
                      <a:gd name="T46" fmla="*/ 40 w 45"/>
                      <a:gd name="T47" fmla="*/ 40 h 45"/>
                      <a:gd name="T48" fmla="*/ 42 w 45"/>
                      <a:gd name="T49" fmla="*/ 36 h 45"/>
                      <a:gd name="T50" fmla="*/ 44 w 45"/>
                      <a:gd name="T51" fmla="*/ 32 h 45"/>
                      <a:gd name="T52" fmla="*/ 45 w 45"/>
                      <a:gd name="T53" fmla="*/ 28 h 45"/>
                      <a:gd name="T54" fmla="*/ 45 w 45"/>
                      <a:gd name="T55" fmla="*/ 24 h 45"/>
                      <a:gd name="T56" fmla="*/ 45 w 45"/>
                      <a:gd name="T57" fmla="*/ 24 h 45"/>
                      <a:gd name="T58" fmla="*/ 45 w 45"/>
                      <a:gd name="T59" fmla="*/ 19 h 45"/>
                      <a:gd name="T60" fmla="*/ 44 w 45"/>
                      <a:gd name="T61" fmla="*/ 14 h 45"/>
                      <a:gd name="T62" fmla="*/ 42 w 45"/>
                      <a:gd name="T63" fmla="*/ 11 h 45"/>
                      <a:gd name="T64" fmla="*/ 40 w 45"/>
                      <a:gd name="T65" fmla="*/ 7 h 45"/>
                      <a:gd name="T66" fmla="*/ 36 w 45"/>
                      <a:gd name="T67" fmla="*/ 4 h 45"/>
                      <a:gd name="T68" fmla="*/ 32 w 45"/>
                      <a:gd name="T69" fmla="*/ 3 h 45"/>
                      <a:gd name="T70" fmla="*/ 27 w 45"/>
                      <a:gd name="T71" fmla="*/ 2 h 45"/>
                      <a:gd name="T72" fmla="*/ 23 w 45"/>
                      <a:gd name="T73" fmla="*/ 0 h 45"/>
                      <a:gd name="T74" fmla="*/ 23 w 45"/>
                      <a:gd name="T7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3" y="0"/>
                        </a:moveTo>
                        <a:lnTo>
                          <a:pt x="23" y="0"/>
                        </a:lnTo>
                        <a:lnTo>
                          <a:pt x="18" y="2"/>
                        </a:lnTo>
                        <a:lnTo>
                          <a:pt x="14" y="3"/>
                        </a:lnTo>
                        <a:lnTo>
                          <a:pt x="11" y="4"/>
                        </a:lnTo>
                        <a:lnTo>
                          <a:pt x="7" y="7"/>
                        </a:lnTo>
                        <a:lnTo>
                          <a:pt x="4" y="11"/>
                        </a:lnTo>
                        <a:lnTo>
                          <a:pt x="1" y="14"/>
                        </a:lnTo>
                        <a:lnTo>
                          <a:pt x="1" y="19"/>
                        </a:lnTo>
                        <a:lnTo>
                          <a:pt x="0" y="24"/>
                        </a:lnTo>
                        <a:lnTo>
                          <a:pt x="0" y="24"/>
                        </a:lnTo>
                        <a:lnTo>
                          <a:pt x="1" y="28"/>
                        </a:lnTo>
                        <a:lnTo>
                          <a:pt x="1" y="32"/>
                        </a:lnTo>
                        <a:lnTo>
                          <a:pt x="4" y="36"/>
                        </a:lnTo>
                        <a:lnTo>
                          <a:pt x="7" y="40"/>
                        </a:lnTo>
                        <a:lnTo>
                          <a:pt x="11" y="43"/>
                        </a:lnTo>
                        <a:lnTo>
                          <a:pt x="14" y="44"/>
                        </a:lnTo>
                        <a:lnTo>
                          <a:pt x="18" y="45"/>
                        </a:lnTo>
                        <a:lnTo>
                          <a:pt x="23" y="45"/>
                        </a:lnTo>
                        <a:lnTo>
                          <a:pt x="23" y="45"/>
                        </a:lnTo>
                        <a:lnTo>
                          <a:pt x="27" y="45"/>
                        </a:lnTo>
                        <a:lnTo>
                          <a:pt x="32" y="44"/>
                        </a:lnTo>
                        <a:lnTo>
                          <a:pt x="36" y="43"/>
                        </a:lnTo>
                        <a:lnTo>
                          <a:pt x="40" y="40"/>
                        </a:lnTo>
                        <a:lnTo>
                          <a:pt x="42" y="36"/>
                        </a:lnTo>
                        <a:lnTo>
                          <a:pt x="44" y="32"/>
                        </a:lnTo>
                        <a:lnTo>
                          <a:pt x="45" y="28"/>
                        </a:lnTo>
                        <a:lnTo>
                          <a:pt x="45" y="24"/>
                        </a:lnTo>
                        <a:lnTo>
                          <a:pt x="45" y="24"/>
                        </a:lnTo>
                        <a:lnTo>
                          <a:pt x="45" y="19"/>
                        </a:lnTo>
                        <a:lnTo>
                          <a:pt x="44" y="14"/>
                        </a:lnTo>
                        <a:lnTo>
                          <a:pt x="42" y="11"/>
                        </a:lnTo>
                        <a:lnTo>
                          <a:pt x="40" y="7"/>
                        </a:lnTo>
                        <a:lnTo>
                          <a:pt x="36" y="4"/>
                        </a:lnTo>
                        <a:lnTo>
                          <a:pt x="32" y="3"/>
                        </a:lnTo>
                        <a:lnTo>
                          <a:pt x="27" y="2"/>
                        </a:lnTo>
                        <a:lnTo>
                          <a:pt x="23" y="0"/>
                        </a:lnTo>
                        <a:lnTo>
                          <a:pt x="2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solidFill>
                        <a:schemeClr val="bg1">
                          <a:lumMod val="50000"/>
                        </a:schemeClr>
                      </a:solidFill>
                    </a:endParaRPr>
                  </a:p>
                </p:txBody>
              </p:sp>
              <p:sp>
                <p:nvSpPr>
                  <p:cNvPr id="63" name="Freeform 53"/>
                  <p:cNvSpPr>
                    <a:spLocks noEditPoints="1"/>
                  </p:cNvSpPr>
                  <p:nvPr/>
                </p:nvSpPr>
                <p:spPr bwMode="auto">
                  <a:xfrm>
                    <a:off x="5816601" y="1463675"/>
                    <a:ext cx="123825" cy="215900"/>
                  </a:xfrm>
                  <a:custGeom>
                    <a:avLst/>
                    <a:gdLst>
                      <a:gd name="T0" fmla="*/ 19 w 155"/>
                      <a:gd name="T1" fmla="*/ 0 h 271"/>
                      <a:gd name="T2" fmla="*/ 10 w 155"/>
                      <a:gd name="T3" fmla="*/ 1 h 271"/>
                      <a:gd name="T4" fmla="*/ 1 w 155"/>
                      <a:gd name="T5" fmla="*/ 11 h 271"/>
                      <a:gd name="T6" fmla="*/ 0 w 155"/>
                      <a:gd name="T7" fmla="*/ 252 h 271"/>
                      <a:gd name="T8" fmla="*/ 1 w 155"/>
                      <a:gd name="T9" fmla="*/ 259 h 271"/>
                      <a:gd name="T10" fmla="*/ 10 w 155"/>
                      <a:gd name="T11" fmla="*/ 270 h 271"/>
                      <a:gd name="T12" fmla="*/ 136 w 155"/>
                      <a:gd name="T13" fmla="*/ 271 h 271"/>
                      <a:gd name="T14" fmla="*/ 143 w 155"/>
                      <a:gd name="T15" fmla="*/ 270 h 271"/>
                      <a:gd name="T16" fmla="*/ 154 w 155"/>
                      <a:gd name="T17" fmla="*/ 259 h 271"/>
                      <a:gd name="T18" fmla="*/ 155 w 155"/>
                      <a:gd name="T19" fmla="*/ 18 h 271"/>
                      <a:gd name="T20" fmla="*/ 154 w 155"/>
                      <a:gd name="T21" fmla="*/ 11 h 271"/>
                      <a:gd name="T22" fmla="*/ 143 w 155"/>
                      <a:gd name="T23" fmla="*/ 1 h 271"/>
                      <a:gd name="T24" fmla="*/ 136 w 155"/>
                      <a:gd name="T25" fmla="*/ 0 h 271"/>
                      <a:gd name="T26" fmla="*/ 77 w 155"/>
                      <a:gd name="T27" fmla="*/ 252 h 271"/>
                      <a:gd name="T28" fmla="*/ 54 w 155"/>
                      <a:gd name="T29" fmla="*/ 247 h 271"/>
                      <a:gd name="T30" fmla="*/ 36 w 155"/>
                      <a:gd name="T31" fmla="*/ 234 h 271"/>
                      <a:gd name="T32" fmla="*/ 23 w 155"/>
                      <a:gd name="T33" fmla="*/ 217 h 271"/>
                      <a:gd name="T34" fmla="*/ 19 w 155"/>
                      <a:gd name="T35" fmla="*/ 194 h 271"/>
                      <a:gd name="T36" fmla="*/ 20 w 155"/>
                      <a:gd name="T37" fmla="*/ 181 h 271"/>
                      <a:gd name="T38" fmla="*/ 28 w 155"/>
                      <a:gd name="T39" fmla="*/ 161 h 271"/>
                      <a:gd name="T40" fmla="*/ 45 w 155"/>
                      <a:gd name="T41" fmla="*/ 144 h 271"/>
                      <a:gd name="T42" fmla="*/ 65 w 155"/>
                      <a:gd name="T43" fmla="*/ 136 h 271"/>
                      <a:gd name="T44" fmla="*/ 77 w 155"/>
                      <a:gd name="T45" fmla="*/ 135 h 271"/>
                      <a:gd name="T46" fmla="*/ 99 w 155"/>
                      <a:gd name="T47" fmla="*/ 140 h 271"/>
                      <a:gd name="T48" fmla="*/ 118 w 155"/>
                      <a:gd name="T49" fmla="*/ 153 h 271"/>
                      <a:gd name="T50" fmla="*/ 131 w 155"/>
                      <a:gd name="T51" fmla="*/ 170 h 271"/>
                      <a:gd name="T52" fmla="*/ 135 w 155"/>
                      <a:gd name="T53" fmla="*/ 194 h 271"/>
                      <a:gd name="T54" fmla="*/ 135 w 155"/>
                      <a:gd name="T55" fmla="*/ 204 h 271"/>
                      <a:gd name="T56" fmla="*/ 125 w 155"/>
                      <a:gd name="T57" fmla="*/ 226 h 271"/>
                      <a:gd name="T58" fmla="*/ 110 w 155"/>
                      <a:gd name="T59" fmla="*/ 241 h 271"/>
                      <a:gd name="T60" fmla="*/ 88 w 155"/>
                      <a:gd name="T61" fmla="*/ 251 h 271"/>
                      <a:gd name="T62" fmla="*/ 77 w 155"/>
                      <a:gd name="T63" fmla="*/ 252 h 271"/>
                      <a:gd name="T64" fmla="*/ 135 w 155"/>
                      <a:gd name="T65" fmla="*/ 102 h 271"/>
                      <a:gd name="T66" fmla="*/ 132 w 155"/>
                      <a:gd name="T67" fmla="*/ 112 h 271"/>
                      <a:gd name="T68" fmla="*/ 121 w 155"/>
                      <a:gd name="T69" fmla="*/ 116 h 271"/>
                      <a:gd name="T70" fmla="*/ 32 w 155"/>
                      <a:gd name="T71" fmla="*/ 116 h 271"/>
                      <a:gd name="T72" fmla="*/ 23 w 155"/>
                      <a:gd name="T73" fmla="*/ 112 h 271"/>
                      <a:gd name="T74" fmla="*/ 19 w 155"/>
                      <a:gd name="T75" fmla="*/ 102 h 271"/>
                      <a:gd name="T76" fmla="*/ 19 w 155"/>
                      <a:gd name="T77" fmla="*/ 33 h 271"/>
                      <a:gd name="T78" fmla="*/ 23 w 155"/>
                      <a:gd name="T79" fmla="*/ 23 h 271"/>
                      <a:gd name="T80" fmla="*/ 32 w 155"/>
                      <a:gd name="T81" fmla="*/ 19 h 271"/>
                      <a:gd name="T82" fmla="*/ 121 w 155"/>
                      <a:gd name="T83" fmla="*/ 19 h 271"/>
                      <a:gd name="T84" fmla="*/ 132 w 155"/>
                      <a:gd name="T85" fmla="*/ 23 h 271"/>
                      <a:gd name="T86" fmla="*/ 135 w 155"/>
                      <a:gd name="T87" fmla="*/ 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5" h="271">
                        <a:moveTo>
                          <a:pt x="136" y="0"/>
                        </a:moveTo>
                        <a:lnTo>
                          <a:pt x="19" y="0"/>
                        </a:lnTo>
                        <a:lnTo>
                          <a:pt x="19" y="0"/>
                        </a:lnTo>
                        <a:lnTo>
                          <a:pt x="10" y="1"/>
                        </a:lnTo>
                        <a:lnTo>
                          <a:pt x="5" y="5"/>
                        </a:lnTo>
                        <a:lnTo>
                          <a:pt x="1" y="11"/>
                        </a:lnTo>
                        <a:lnTo>
                          <a:pt x="0" y="18"/>
                        </a:lnTo>
                        <a:lnTo>
                          <a:pt x="0" y="252"/>
                        </a:lnTo>
                        <a:lnTo>
                          <a:pt x="0" y="252"/>
                        </a:lnTo>
                        <a:lnTo>
                          <a:pt x="1" y="259"/>
                        </a:lnTo>
                        <a:lnTo>
                          <a:pt x="5" y="266"/>
                        </a:lnTo>
                        <a:lnTo>
                          <a:pt x="10" y="270"/>
                        </a:lnTo>
                        <a:lnTo>
                          <a:pt x="19" y="271"/>
                        </a:lnTo>
                        <a:lnTo>
                          <a:pt x="136" y="271"/>
                        </a:lnTo>
                        <a:lnTo>
                          <a:pt x="136" y="271"/>
                        </a:lnTo>
                        <a:lnTo>
                          <a:pt x="143" y="270"/>
                        </a:lnTo>
                        <a:lnTo>
                          <a:pt x="150" y="266"/>
                        </a:lnTo>
                        <a:lnTo>
                          <a:pt x="154" y="259"/>
                        </a:lnTo>
                        <a:lnTo>
                          <a:pt x="155" y="252"/>
                        </a:lnTo>
                        <a:lnTo>
                          <a:pt x="155" y="18"/>
                        </a:lnTo>
                        <a:lnTo>
                          <a:pt x="155" y="18"/>
                        </a:lnTo>
                        <a:lnTo>
                          <a:pt x="154" y="11"/>
                        </a:lnTo>
                        <a:lnTo>
                          <a:pt x="150" y="5"/>
                        </a:lnTo>
                        <a:lnTo>
                          <a:pt x="143" y="1"/>
                        </a:lnTo>
                        <a:lnTo>
                          <a:pt x="136" y="0"/>
                        </a:lnTo>
                        <a:lnTo>
                          <a:pt x="136" y="0"/>
                        </a:lnTo>
                        <a:close/>
                        <a:moveTo>
                          <a:pt x="77" y="252"/>
                        </a:moveTo>
                        <a:lnTo>
                          <a:pt x="77" y="252"/>
                        </a:lnTo>
                        <a:lnTo>
                          <a:pt x="65" y="251"/>
                        </a:lnTo>
                        <a:lnTo>
                          <a:pt x="54" y="247"/>
                        </a:lnTo>
                        <a:lnTo>
                          <a:pt x="45" y="241"/>
                        </a:lnTo>
                        <a:lnTo>
                          <a:pt x="36" y="234"/>
                        </a:lnTo>
                        <a:lnTo>
                          <a:pt x="28" y="226"/>
                        </a:lnTo>
                        <a:lnTo>
                          <a:pt x="23" y="217"/>
                        </a:lnTo>
                        <a:lnTo>
                          <a:pt x="20" y="204"/>
                        </a:lnTo>
                        <a:lnTo>
                          <a:pt x="19" y="194"/>
                        </a:lnTo>
                        <a:lnTo>
                          <a:pt x="19" y="194"/>
                        </a:lnTo>
                        <a:lnTo>
                          <a:pt x="20" y="181"/>
                        </a:lnTo>
                        <a:lnTo>
                          <a:pt x="23" y="170"/>
                        </a:lnTo>
                        <a:lnTo>
                          <a:pt x="28" y="161"/>
                        </a:lnTo>
                        <a:lnTo>
                          <a:pt x="36" y="153"/>
                        </a:lnTo>
                        <a:lnTo>
                          <a:pt x="45" y="144"/>
                        </a:lnTo>
                        <a:lnTo>
                          <a:pt x="54" y="140"/>
                        </a:lnTo>
                        <a:lnTo>
                          <a:pt x="65" y="136"/>
                        </a:lnTo>
                        <a:lnTo>
                          <a:pt x="77" y="135"/>
                        </a:lnTo>
                        <a:lnTo>
                          <a:pt x="77" y="135"/>
                        </a:lnTo>
                        <a:lnTo>
                          <a:pt x="88" y="136"/>
                        </a:lnTo>
                        <a:lnTo>
                          <a:pt x="99" y="140"/>
                        </a:lnTo>
                        <a:lnTo>
                          <a:pt x="110" y="144"/>
                        </a:lnTo>
                        <a:lnTo>
                          <a:pt x="118" y="153"/>
                        </a:lnTo>
                        <a:lnTo>
                          <a:pt x="125" y="161"/>
                        </a:lnTo>
                        <a:lnTo>
                          <a:pt x="131" y="170"/>
                        </a:lnTo>
                        <a:lnTo>
                          <a:pt x="135" y="181"/>
                        </a:lnTo>
                        <a:lnTo>
                          <a:pt x="135" y="194"/>
                        </a:lnTo>
                        <a:lnTo>
                          <a:pt x="135" y="194"/>
                        </a:lnTo>
                        <a:lnTo>
                          <a:pt x="135" y="204"/>
                        </a:lnTo>
                        <a:lnTo>
                          <a:pt x="131" y="217"/>
                        </a:lnTo>
                        <a:lnTo>
                          <a:pt x="125" y="226"/>
                        </a:lnTo>
                        <a:lnTo>
                          <a:pt x="118" y="234"/>
                        </a:lnTo>
                        <a:lnTo>
                          <a:pt x="110" y="241"/>
                        </a:lnTo>
                        <a:lnTo>
                          <a:pt x="99" y="247"/>
                        </a:lnTo>
                        <a:lnTo>
                          <a:pt x="88" y="251"/>
                        </a:lnTo>
                        <a:lnTo>
                          <a:pt x="77" y="252"/>
                        </a:lnTo>
                        <a:lnTo>
                          <a:pt x="77" y="252"/>
                        </a:lnTo>
                        <a:close/>
                        <a:moveTo>
                          <a:pt x="135" y="102"/>
                        </a:moveTo>
                        <a:lnTo>
                          <a:pt x="135" y="102"/>
                        </a:lnTo>
                        <a:lnTo>
                          <a:pt x="135" y="108"/>
                        </a:lnTo>
                        <a:lnTo>
                          <a:pt x="132" y="112"/>
                        </a:lnTo>
                        <a:lnTo>
                          <a:pt x="126" y="114"/>
                        </a:lnTo>
                        <a:lnTo>
                          <a:pt x="121" y="116"/>
                        </a:lnTo>
                        <a:lnTo>
                          <a:pt x="32" y="116"/>
                        </a:lnTo>
                        <a:lnTo>
                          <a:pt x="32" y="116"/>
                        </a:lnTo>
                        <a:lnTo>
                          <a:pt x="27" y="114"/>
                        </a:lnTo>
                        <a:lnTo>
                          <a:pt x="23" y="112"/>
                        </a:lnTo>
                        <a:lnTo>
                          <a:pt x="20" y="108"/>
                        </a:lnTo>
                        <a:lnTo>
                          <a:pt x="19" y="102"/>
                        </a:lnTo>
                        <a:lnTo>
                          <a:pt x="19" y="33"/>
                        </a:lnTo>
                        <a:lnTo>
                          <a:pt x="19" y="33"/>
                        </a:lnTo>
                        <a:lnTo>
                          <a:pt x="20" y="27"/>
                        </a:lnTo>
                        <a:lnTo>
                          <a:pt x="23" y="23"/>
                        </a:lnTo>
                        <a:lnTo>
                          <a:pt x="27" y="20"/>
                        </a:lnTo>
                        <a:lnTo>
                          <a:pt x="32" y="19"/>
                        </a:lnTo>
                        <a:lnTo>
                          <a:pt x="121" y="19"/>
                        </a:lnTo>
                        <a:lnTo>
                          <a:pt x="121" y="19"/>
                        </a:lnTo>
                        <a:lnTo>
                          <a:pt x="126" y="20"/>
                        </a:lnTo>
                        <a:lnTo>
                          <a:pt x="132" y="23"/>
                        </a:lnTo>
                        <a:lnTo>
                          <a:pt x="135" y="27"/>
                        </a:lnTo>
                        <a:lnTo>
                          <a:pt x="135" y="33"/>
                        </a:lnTo>
                        <a:lnTo>
                          <a:pt x="135" y="10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solidFill>
                        <a:schemeClr val="bg1">
                          <a:lumMod val="50000"/>
                        </a:schemeClr>
                      </a:solidFill>
                    </a:endParaRPr>
                  </a:p>
                </p:txBody>
              </p:sp>
            </p:grpSp>
            <p:sp>
              <p:nvSpPr>
                <p:cNvPr id="42" name="Freeform 54"/>
                <p:cNvSpPr>
                  <a:spLocks noEditPoints="1"/>
                </p:cNvSpPr>
                <p:nvPr/>
              </p:nvSpPr>
              <p:spPr bwMode="auto">
                <a:xfrm>
                  <a:off x="5349567" y="3047666"/>
                  <a:ext cx="164827" cy="304815"/>
                </a:xfrm>
                <a:custGeom>
                  <a:avLst/>
                  <a:gdLst>
                    <a:gd name="T0" fmla="*/ 23 w 144"/>
                    <a:gd name="T1" fmla="*/ 0 h 270"/>
                    <a:gd name="T2" fmla="*/ 19 w 144"/>
                    <a:gd name="T3" fmla="*/ 0 h 270"/>
                    <a:gd name="T4" fmla="*/ 11 w 144"/>
                    <a:gd name="T5" fmla="*/ 3 h 270"/>
                    <a:gd name="T6" fmla="*/ 4 w 144"/>
                    <a:gd name="T7" fmla="*/ 9 h 270"/>
                    <a:gd name="T8" fmla="*/ 1 w 144"/>
                    <a:gd name="T9" fmla="*/ 18 h 270"/>
                    <a:gd name="T10" fmla="*/ 0 w 144"/>
                    <a:gd name="T11" fmla="*/ 248 h 270"/>
                    <a:gd name="T12" fmla="*/ 1 w 144"/>
                    <a:gd name="T13" fmla="*/ 252 h 270"/>
                    <a:gd name="T14" fmla="*/ 4 w 144"/>
                    <a:gd name="T15" fmla="*/ 260 h 270"/>
                    <a:gd name="T16" fmla="*/ 11 w 144"/>
                    <a:gd name="T17" fmla="*/ 266 h 270"/>
                    <a:gd name="T18" fmla="*/ 19 w 144"/>
                    <a:gd name="T19" fmla="*/ 270 h 270"/>
                    <a:gd name="T20" fmla="*/ 122 w 144"/>
                    <a:gd name="T21" fmla="*/ 270 h 270"/>
                    <a:gd name="T22" fmla="*/ 127 w 144"/>
                    <a:gd name="T23" fmla="*/ 270 h 270"/>
                    <a:gd name="T24" fmla="*/ 135 w 144"/>
                    <a:gd name="T25" fmla="*/ 266 h 270"/>
                    <a:gd name="T26" fmla="*/ 140 w 144"/>
                    <a:gd name="T27" fmla="*/ 260 h 270"/>
                    <a:gd name="T28" fmla="*/ 144 w 144"/>
                    <a:gd name="T29" fmla="*/ 252 h 270"/>
                    <a:gd name="T30" fmla="*/ 144 w 144"/>
                    <a:gd name="T31" fmla="*/ 22 h 270"/>
                    <a:gd name="T32" fmla="*/ 144 w 144"/>
                    <a:gd name="T33" fmla="*/ 18 h 270"/>
                    <a:gd name="T34" fmla="*/ 140 w 144"/>
                    <a:gd name="T35" fmla="*/ 9 h 270"/>
                    <a:gd name="T36" fmla="*/ 135 w 144"/>
                    <a:gd name="T37" fmla="*/ 3 h 270"/>
                    <a:gd name="T38" fmla="*/ 127 w 144"/>
                    <a:gd name="T39" fmla="*/ 0 h 270"/>
                    <a:gd name="T40" fmla="*/ 122 w 144"/>
                    <a:gd name="T41" fmla="*/ 0 h 270"/>
                    <a:gd name="T42" fmla="*/ 86 w 144"/>
                    <a:gd name="T43" fmla="*/ 18 h 270"/>
                    <a:gd name="T44" fmla="*/ 90 w 144"/>
                    <a:gd name="T45" fmla="*/ 19 h 270"/>
                    <a:gd name="T46" fmla="*/ 90 w 144"/>
                    <a:gd name="T47" fmla="*/ 22 h 270"/>
                    <a:gd name="T48" fmla="*/ 86 w 144"/>
                    <a:gd name="T49" fmla="*/ 26 h 270"/>
                    <a:gd name="T50" fmla="*/ 58 w 144"/>
                    <a:gd name="T51" fmla="*/ 26 h 270"/>
                    <a:gd name="T52" fmla="*/ 54 w 144"/>
                    <a:gd name="T53" fmla="*/ 22 h 270"/>
                    <a:gd name="T54" fmla="*/ 56 w 144"/>
                    <a:gd name="T55" fmla="*/ 19 h 270"/>
                    <a:gd name="T56" fmla="*/ 58 w 144"/>
                    <a:gd name="T57" fmla="*/ 18 h 270"/>
                    <a:gd name="T58" fmla="*/ 72 w 144"/>
                    <a:gd name="T59" fmla="*/ 262 h 270"/>
                    <a:gd name="T60" fmla="*/ 62 w 144"/>
                    <a:gd name="T61" fmla="*/ 258 h 270"/>
                    <a:gd name="T62" fmla="*/ 58 w 144"/>
                    <a:gd name="T63" fmla="*/ 248 h 270"/>
                    <a:gd name="T64" fmla="*/ 60 w 144"/>
                    <a:gd name="T65" fmla="*/ 243 h 270"/>
                    <a:gd name="T66" fmla="*/ 66 w 144"/>
                    <a:gd name="T67" fmla="*/ 234 h 270"/>
                    <a:gd name="T68" fmla="*/ 72 w 144"/>
                    <a:gd name="T69" fmla="*/ 234 h 270"/>
                    <a:gd name="T70" fmla="*/ 81 w 144"/>
                    <a:gd name="T71" fmla="*/ 239 h 270"/>
                    <a:gd name="T72" fmla="*/ 86 w 144"/>
                    <a:gd name="T73" fmla="*/ 248 h 270"/>
                    <a:gd name="T74" fmla="*/ 84 w 144"/>
                    <a:gd name="T75" fmla="*/ 252 h 270"/>
                    <a:gd name="T76" fmla="*/ 77 w 144"/>
                    <a:gd name="T77" fmla="*/ 260 h 270"/>
                    <a:gd name="T78" fmla="*/ 72 w 144"/>
                    <a:gd name="T79" fmla="*/ 262 h 270"/>
                    <a:gd name="T80" fmla="*/ 9 w 144"/>
                    <a:gd name="T81" fmla="*/ 225 h 270"/>
                    <a:gd name="T82" fmla="*/ 136 w 144"/>
                    <a:gd name="T83" fmla="*/ 4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4" h="270">
                      <a:moveTo>
                        <a:pt x="122" y="0"/>
                      </a:moveTo>
                      <a:lnTo>
                        <a:pt x="23" y="0"/>
                      </a:lnTo>
                      <a:lnTo>
                        <a:pt x="23" y="0"/>
                      </a:lnTo>
                      <a:lnTo>
                        <a:pt x="19" y="0"/>
                      </a:lnTo>
                      <a:lnTo>
                        <a:pt x="13" y="1"/>
                      </a:lnTo>
                      <a:lnTo>
                        <a:pt x="11" y="3"/>
                      </a:lnTo>
                      <a:lnTo>
                        <a:pt x="6" y="5"/>
                      </a:lnTo>
                      <a:lnTo>
                        <a:pt x="4" y="9"/>
                      </a:lnTo>
                      <a:lnTo>
                        <a:pt x="2" y="13"/>
                      </a:lnTo>
                      <a:lnTo>
                        <a:pt x="1" y="18"/>
                      </a:lnTo>
                      <a:lnTo>
                        <a:pt x="0" y="22"/>
                      </a:lnTo>
                      <a:lnTo>
                        <a:pt x="0" y="248"/>
                      </a:lnTo>
                      <a:lnTo>
                        <a:pt x="0" y="248"/>
                      </a:lnTo>
                      <a:lnTo>
                        <a:pt x="1" y="252"/>
                      </a:lnTo>
                      <a:lnTo>
                        <a:pt x="2" y="256"/>
                      </a:lnTo>
                      <a:lnTo>
                        <a:pt x="4" y="260"/>
                      </a:lnTo>
                      <a:lnTo>
                        <a:pt x="6" y="263"/>
                      </a:lnTo>
                      <a:lnTo>
                        <a:pt x="11" y="266"/>
                      </a:lnTo>
                      <a:lnTo>
                        <a:pt x="13" y="269"/>
                      </a:lnTo>
                      <a:lnTo>
                        <a:pt x="19" y="270"/>
                      </a:lnTo>
                      <a:lnTo>
                        <a:pt x="23" y="270"/>
                      </a:lnTo>
                      <a:lnTo>
                        <a:pt x="122" y="270"/>
                      </a:lnTo>
                      <a:lnTo>
                        <a:pt x="122" y="270"/>
                      </a:lnTo>
                      <a:lnTo>
                        <a:pt x="127" y="270"/>
                      </a:lnTo>
                      <a:lnTo>
                        <a:pt x="131" y="269"/>
                      </a:lnTo>
                      <a:lnTo>
                        <a:pt x="135" y="266"/>
                      </a:lnTo>
                      <a:lnTo>
                        <a:pt x="137" y="263"/>
                      </a:lnTo>
                      <a:lnTo>
                        <a:pt x="140" y="260"/>
                      </a:lnTo>
                      <a:lnTo>
                        <a:pt x="143" y="256"/>
                      </a:lnTo>
                      <a:lnTo>
                        <a:pt x="144" y="252"/>
                      </a:lnTo>
                      <a:lnTo>
                        <a:pt x="144" y="248"/>
                      </a:lnTo>
                      <a:lnTo>
                        <a:pt x="144" y="22"/>
                      </a:lnTo>
                      <a:lnTo>
                        <a:pt x="144" y="22"/>
                      </a:lnTo>
                      <a:lnTo>
                        <a:pt x="144" y="18"/>
                      </a:lnTo>
                      <a:lnTo>
                        <a:pt x="143" y="13"/>
                      </a:lnTo>
                      <a:lnTo>
                        <a:pt x="140" y="9"/>
                      </a:lnTo>
                      <a:lnTo>
                        <a:pt x="137" y="5"/>
                      </a:lnTo>
                      <a:lnTo>
                        <a:pt x="135" y="3"/>
                      </a:lnTo>
                      <a:lnTo>
                        <a:pt x="131" y="1"/>
                      </a:lnTo>
                      <a:lnTo>
                        <a:pt x="127" y="0"/>
                      </a:lnTo>
                      <a:lnTo>
                        <a:pt x="122" y="0"/>
                      </a:lnTo>
                      <a:lnTo>
                        <a:pt x="122" y="0"/>
                      </a:lnTo>
                      <a:close/>
                      <a:moveTo>
                        <a:pt x="58" y="18"/>
                      </a:moveTo>
                      <a:lnTo>
                        <a:pt x="86" y="18"/>
                      </a:lnTo>
                      <a:lnTo>
                        <a:pt x="86" y="18"/>
                      </a:lnTo>
                      <a:lnTo>
                        <a:pt x="90" y="19"/>
                      </a:lnTo>
                      <a:lnTo>
                        <a:pt x="90" y="22"/>
                      </a:lnTo>
                      <a:lnTo>
                        <a:pt x="90" y="22"/>
                      </a:lnTo>
                      <a:lnTo>
                        <a:pt x="90" y="24"/>
                      </a:lnTo>
                      <a:lnTo>
                        <a:pt x="86" y="26"/>
                      </a:lnTo>
                      <a:lnTo>
                        <a:pt x="58" y="26"/>
                      </a:lnTo>
                      <a:lnTo>
                        <a:pt x="58" y="26"/>
                      </a:lnTo>
                      <a:lnTo>
                        <a:pt x="56" y="24"/>
                      </a:lnTo>
                      <a:lnTo>
                        <a:pt x="54" y="22"/>
                      </a:lnTo>
                      <a:lnTo>
                        <a:pt x="54" y="22"/>
                      </a:lnTo>
                      <a:lnTo>
                        <a:pt x="56" y="19"/>
                      </a:lnTo>
                      <a:lnTo>
                        <a:pt x="58" y="18"/>
                      </a:lnTo>
                      <a:lnTo>
                        <a:pt x="58" y="18"/>
                      </a:lnTo>
                      <a:close/>
                      <a:moveTo>
                        <a:pt x="72" y="262"/>
                      </a:moveTo>
                      <a:lnTo>
                        <a:pt x="72" y="262"/>
                      </a:lnTo>
                      <a:lnTo>
                        <a:pt x="66" y="260"/>
                      </a:lnTo>
                      <a:lnTo>
                        <a:pt x="62" y="258"/>
                      </a:lnTo>
                      <a:lnTo>
                        <a:pt x="60" y="252"/>
                      </a:lnTo>
                      <a:lnTo>
                        <a:pt x="58" y="248"/>
                      </a:lnTo>
                      <a:lnTo>
                        <a:pt x="58" y="248"/>
                      </a:lnTo>
                      <a:lnTo>
                        <a:pt x="60" y="243"/>
                      </a:lnTo>
                      <a:lnTo>
                        <a:pt x="62" y="239"/>
                      </a:lnTo>
                      <a:lnTo>
                        <a:pt x="66" y="234"/>
                      </a:lnTo>
                      <a:lnTo>
                        <a:pt x="72" y="234"/>
                      </a:lnTo>
                      <a:lnTo>
                        <a:pt x="72" y="234"/>
                      </a:lnTo>
                      <a:lnTo>
                        <a:pt x="77" y="234"/>
                      </a:lnTo>
                      <a:lnTo>
                        <a:pt x="81" y="239"/>
                      </a:lnTo>
                      <a:lnTo>
                        <a:pt x="84" y="243"/>
                      </a:lnTo>
                      <a:lnTo>
                        <a:pt x="86" y="248"/>
                      </a:lnTo>
                      <a:lnTo>
                        <a:pt x="86" y="248"/>
                      </a:lnTo>
                      <a:lnTo>
                        <a:pt x="84" y="252"/>
                      </a:lnTo>
                      <a:lnTo>
                        <a:pt x="81" y="258"/>
                      </a:lnTo>
                      <a:lnTo>
                        <a:pt x="77" y="260"/>
                      </a:lnTo>
                      <a:lnTo>
                        <a:pt x="72" y="262"/>
                      </a:lnTo>
                      <a:lnTo>
                        <a:pt x="72" y="262"/>
                      </a:lnTo>
                      <a:close/>
                      <a:moveTo>
                        <a:pt x="136" y="225"/>
                      </a:moveTo>
                      <a:lnTo>
                        <a:pt x="9" y="225"/>
                      </a:lnTo>
                      <a:lnTo>
                        <a:pt x="9" y="45"/>
                      </a:lnTo>
                      <a:lnTo>
                        <a:pt x="136" y="45"/>
                      </a:lnTo>
                      <a:lnTo>
                        <a:pt x="136" y="225"/>
                      </a:lnTo>
                      <a:close/>
                    </a:path>
                  </a:pathLst>
                </a:custGeom>
                <a:solidFill>
                  <a:schemeClr val="bg1"/>
                </a:solidFill>
                <a:ln>
                  <a:noFill/>
                </a:ln>
              </p:spPr>
              <p:txBody>
                <a:bodyPr vert="horz" wrap="square" lIns="68580" tIns="34290" rIns="68580" bIns="34290" numCol="1" anchor="t" anchorCtr="0" compatLnSpc="1"/>
                <a:lstStyle/>
                <a:p>
                  <a:endParaRPr lang="zh-CN" altLang="en-US" sz="2800">
                    <a:solidFill>
                      <a:schemeClr val="bg1">
                        <a:lumMod val="50000"/>
                      </a:schemeClr>
                    </a:solidFill>
                  </a:endParaRPr>
                </a:p>
              </p:txBody>
            </p:sp>
            <p:grpSp>
              <p:nvGrpSpPr>
                <p:cNvPr id="43" name="组合 42"/>
                <p:cNvGrpSpPr/>
                <p:nvPr/>
              </p:nvGrpSpPr>
              <p:grpSpPr>
                <a:xfrm>
                  <a:off x="3464118" y="2877150"/>
                  <a:ext cx="307073" cy="248371"/>
                  <a:chOff x="5337176" y="1504950"/>
                  <a:chExt cx="215900" cy="174626"/>
                </a:xfrm>
                <a:solidFill>
                  <a:schemeClr val="accent2"/>
                </a:solidFill>
              </p:grpSpPr>
              <p:sp>
                <p:nvSpPr>
                  <p:cNvPr id="59" name="Freeform 90"/>
                  <p:cNvSpPr>
                    <a:spLocks noEditPoints="1"/>
                  </p:cNvSpPr>
                  <p:nvPr/>
                </p:nvSpPr>
                <p:spPr bwMode="auto">
                  <a:xfrm>
                    <a:off x="5337176" y="1617663"/>
                    <a:ext cx="215900" cy="61913"/>
                  </a:xfrm>
                  <a:custGeom>
                    <a:avLst/>
                    <a:gdLst>
                      <a:gd name="T0" fmla="*/ 272 w 273"/>
                      <a:gd name="T1" fmla="*/ 66 h 79"/>
                      <a:gd name="T2" fmla="*/ 272 w 273"/>
                      <a:gd name="T3" fmla="*/ 66 h 79"/>
                      <a:gd name="T4" fmla="*/ 266 w 273"/>
                      <a:gd name="T5" fmla="*/ 55 h 79"/>
                      <a:gd name="T6" fmla="*/ 255 w 273"/>
                      <a:gd name="T7" fmla="*/ 36 h 79"/>
                      <a:gd name="T8" fmla="*/ 233 w 273"/>
                      <a:gd name="T9" fmla="*/ 2 h 79"/>
                      <a:gd name="T10" fmla="*/ 233 w 273"/>
                      <a:gd name="T11" fmla="*/ 2 h 79"/>
                      <a:gd name="T12" fmla="*/ 232 w 273"/>
                      <a:gd name="T13" fmla="*/ 0 h 79"/>
                      <a:gd name="T14" fmla="*/ 231 w 273"/>
                      <a:gd name="T15" fmla="*/ 0 h 79"/>
                      <a:gd name="T16" fmla="*/ 44 w 273"/>
                      <a:gd name="T17" fmla="*/ 0 h 79"/>
                      <a:gd name="T18" fmla="*/ 44 w 273"/>
                      <a:gd name="T19" fmla="*/ 0 h 79"/>
                      <a:gd name="T20" fmla="*/ 41 w 273"/>
                      <a:gd name="T21" fmla="*/ 0 h 79"/>
                      <a:gd name="T22" fmla="*/ 39 w 273"/>
                      <a:gd name="T23" fmla="*/ 2 h 79"/>
                      <a:gd name="T24" fmla="*/ 39 w 273"/>
                      <a:gd name="T25" fmla="*/ 2 h 79"/>
                      <a:gd name="T26" fmla="*/ 18 w 273"/>
                      <a:gd name="T27" fmla="*/ 36 h 79"/>
                      <a:gd name="T28" fmla="*/ 7 w 273"/>
                      <a:gd name="T29" fmla="*/ 55 h 79"/>
                      <a:gd name="T30" fmla="*/ 1 w 273"/>
                      <a:gd name="T31" fmla="*/ 66 h 79"/>
                      <a:gd name="T32" fmla="*/ 1 w 273"/>
                      <a:gd name="T33" fmla="*/ 66 h 79"/>
                      <a:gd name="T34" fmla="*/ 0 w 273"/>
                      <a:gd name="T35" fmla="*/ 71 h 79"/>
                      <a:gd name="T36" fmla="*/ 1 w 273"/>
                      <a:gd name="T37" fmla="*/ 74 h 79"/>
                      <a:gd name="T38" fmla="*/ 1 w 273"/>
                      <a:gd name="T39" fmla="*/ 74 h 79"/>
                      <a:gd name="T40" fmla="*/ 4 w 273"/>
                      <a:gd name="T41" fmla="*/ 77 h 79"/>
                      <a:gd name="T42" fmla="*/ 8 w 273"/>
                      <a:gd name="T43" fmla="*/ 78 h 79"/>
                      <a:gd name="T44" fmla="*/ 19 w 273"/>
                      <a:gd name="T45" fmla="*/ 79 h 79"/>
                      <a:gd name="T46" fmla="*/ 255 w 273"/>
                      <a:gd name="T47" fmla="*/ 79 h 79"/>
                      <a:gd name="T48" fmla="*/ 255 w 273"/>
                      <a:gd name="T49" fmla="*/ 79 h 79"/>
                      <a:gd name="T50" fmla="*/ 266 w 273"/>
                      <a:gd name="T51" fmla="*/ 78 h 79"/>
                      <a:gd name="T52" fmla="*/ 269 w 273"/>
                      <a:gd name="T53" fmla="*/ 77 h 79"/>
                      <a:gd name="T54" fmla="*/ 272 w 273"/>
                      <a:gd name="T55" fmla="*/ 74 h 79"/>
                      <a:gd name="T56" fmla="*/ 272 w 273"/>
                      <a:gd name="T57" fmla="*/ 74 h 79"/>
                      <a:gd name="T58" fmla="*/ 273 w 273"/>
                      <a:gd name="T59" fmla="*/ 71 h 79"/>
                      <a:gd name="T60" fmla="*/ 272 w 273"/>
                      <a:gd name="T61" fmla="*/ 66 h 79"/>
                      <a:gd name="T62" fmla="*/ 272 w 273"/>
                      <a:gd name="T63" fmla="*/ 66 h 79"/>
                      <a:gd name="T64" fmla="*/ 266 w 273"/>
                      <a:gd name="T65" fmla="*/ 70 h 79"/>
                      <a:gd name="T66" fmla="*/ 266 w 273"/>
                      <a:gd name="T67" fmla="*/ 70 h 79"/>
                      <a:gd name="T68" fmla="*/ 263 w 273"/>
                      <a:gd name="T69" fmla="*/ 71 h 79"/>
                      <a:gd name="T70" fmla="*/ 255 w 273"/>
                      <a:gd name="T71" fmla="*/ 71 h 79"/>
                      <a:gd name="T72" fmla="*/ 19 w 273"/>
                      <a:gd name="T73" fmla="*/ 71 h 79"/>
                      <a:gd name="T74" fmla="*/ 19 w 273"/>
                      <a:gd name="T75" fmla="*/ 71 h 79"/>
                      <a:gd name="T76" fmla="*/ 9 w 273"/>
                      <a:gd name="T77" fmla="*/ 71 h 79"/>
                      <a:gd name="T78" fmla="*/ 8 w 273"/>
                      <a:gd name="T79" fmla="*/ 70 h 79"/>
                      <a:gd name="T80" fmla="*/ 8 w 273"/>
                      <a:gd name="T81" fmla="*/ 70 h 79"/>
                      <a:gd name="T82" fmla="*/ 8 w 273"/>
                      <a:gd name="T83" fmla="*/ 68 h 79"/>
                      <a:gd name="T84" fmla="*/ 8 w 273"/>
                      <a:gd name="T85" fmla="*/ 68 h 79"/>
                      <a:gd name="T86" fmla="*/ 8 w 273"/>
                      <a:gd name="T87" fmla="*/ 68 h 79"/>
                      <a:gd name="T88" fmla="*/ 8 w 273"/>
                      <a:gd name="T89" fmla="*/ 68 h 79"/>
                      <a:gd name="T90" fmla="*/ 15 w 273"/>
                      <a:gd name="T91" fmla="*/ 53 h 79"/>
                      <a:gd name="T92" fmla="*/ 31 w 273"/>
                      <a:gd name="T93" fmla="*/ 29 h 79"/>
                      <a:gd name="T94" fmla="*/ 241 w 273"/>
                      <a:gd name="T95" fmla="*/ 29 h 79"/>
                      <a:gd name="T96" fmla="*/ 241 w 273"/>
                      <a:gd name="T97" fmla="*/ 29 h 79"/>
                      <a:gd name="T98" fmla="*/ 258 w 273"/>
                      <a:gd name="T99" fmla="*/ 53 h 79"/>
                      <a:gd name="T100" fmla="*/ 265 w 273"/>
                      <a:gd name="T101" fmla="*/ 68 h 79"/>
                      <a:gd name="T102" fmla="*/ 265 w 273"/>
                      <a:gd name="T103" fmla="*/ 68 h 79"/>
                      <a:gd name="T104" fmla="*/ 265 w 273"/>
                      <a:gd name="T105" fmla="*/ 68 h 79"/>
                      <a:gd name="T106" fmla="*/ 265 w 273"/>
                      <a:gd name="T107" fmla="*/ 68 h 79"/>
                      <a:gd name="T108" fmla="*/ 266 w 273"/>
                      <a:gd name="T109" fmla="*/ 70 h 79"/>
                      <a:gd name="T110" fmla="*/ 266 w 273"/>
                      <a:gd name="T111" fmla="*/ 7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3" h="79">
                        <a:moveTo>
                          <a:pt x="272" y="66"/>
                        </a:moveTo>
                        <a:lnTo>
                          <a:pt x="272" y="66"/>
                        </a:lnTo>
                        <a:lnTo>
                          <a:pt x="266" y="55"/>
                        </a:lnTo>
                        <a:lnTo>
                          <a:pt x="255" y="36"/>
                        </a:lnTo>
                        <a:lnTo>
                          <a:pt x="233" y="2"/>
                        </a:lnTo>
                        <a:lnTo>
                          <a:pt x="233" y="2"/>
                        </a:lnTo>
                        <a:lnTo>
                          <a:pt x="232" y="0"/>
                        </a:lnTo>
                        <a:lnTo>
                          <a:pt x="231" y="0"/>
                        </a:lnTo>
                        <a:lnTo>
                          <a:pt x="44" y="0"/>
                        </a:lnTo>
                        <a:lnTo>
                          <a:pt x="44" y="0"/>
                        </a:lnTo>
                        <a:lnTo>
                          <a:pt x="41" y="0"/>
                        </a:lnTo>
                        <a:lnTo>
                          <a:pt x="39" y="2"/>
                        </a:lnTo>
                        <a:lnTo>
                          <a:pt x="39" y="2"/>
                        </a:lnTo>
                        <a:lnTo>
                          <a:pt x="18" y="36"/>
                        </a:lnTo>
                        <a:lnTo>
                          <a:pt x="7" y="55"/>
                        </a:lnTo>
                        <a:lnTo>
                          <a:pt x="1" y="66"/>
                        </a:lnTo>
                        <a:lnTo>
                          <a:pt x="1" y="66"/>
                        </a:lnTo>
                        <a:lnTo>
                          <a:pt x="0" y="71"/>
                        </a:lnTo>
                        <a:lnTo>
                          <a:pt x="1" y="74"/>
                        </a:lnTo>
                        <a:lnTo>
                          <a:pt x="1" y="74"/>
                        </a:lnTo>
                        <a:lnTo>
                          <a:pt x="4" y="77"/>
                        </a:lnTo>
                        <a:lnTo>
                          <a:pt x="8" y="78"/>
                        </a:lnTo>
                        <a:lnTo>
                          <a:pt x="19" y="79"/>
                        </a:lnTo>
                        <a:lnTo>
                          <a:pt x="255" y="79"/>
                        </a:lnTo>
                        <a:lnTo>
                          <a:pt x="255" y="79"/>
                        </a:lnTo>
                        <a:lnTo>
                          <a:pt x="266" y="78"/>
                        </a:lnTo>
                        <a:lnTo>
                          <a:pt x="269" y="77"/>
                        </a:lnTo>
                        <a:lnTo>
                          <a:pt x="272" y="74"/>
                        </a:lnTo>
                        <a:lnTo>
                          <a:pt x="272" y="74"/>
                        </a:lnTo>
                        <a:lnTo>
                          <a:pt x="273" y="71"/>
                        </a:lnTo>
                        <a:lnTo>
                          <a:pt x="272" y="66"/>
                        </a:lnTo>
                        <a:lnTo>
                          <a:pt x="272" y="66"/>
                        </a:lnTo>
                        <a:close/>
                        <a:moveTo>
                          <a:pt x="266" y="70"/>
                        </a:moveTo>
                        <a:lnTo>
                          <a:pt x="266" y="70"/>
                        </a:lnTo>
                        <a:lnTo>
                          <a:pt x="263" y="71"/>
                        </a:lnTo>
                        <a:lnTo>
                          <a:pt x="255" y="71"/>
                        </a:lnTo>
                        <a:lnTo>
                          <a:pt x="19" y="71"/>
                        </a:lnTo>
                        <a:lnTo>
                          <a:pt x="19" y="71"/>
                        </a:lnTo>
                        <a:lnTo>
                          <a:pt x="9" y="71"/>
                        </a:lnTo>
                        <a:lnTo>
                          <a:pt x="8" y="70"/>
                        </a:lnTo>
                        <a:lnTo>
                          <a:pt x="8" y="70"/>
                        </a:lnTo>
                        <a:lnTo>
                          <a:pt x="8" y="68"/>
                        </a:lnTo>
                        <a:lnTo>
                          <a:pt x="8" y="68"/>
                        </a:lnTo>
                        <a:lnTo>
                          <a:pt x="8" y="68"/>
                        </a:lnTo>
                        <a:lnTo>
                          <a:pt x="8" y="68"/>
                        </a:lnTo>
                        <a:lnTo>
                          <a:pt x="15" y="53"/>
                        </a:lnTo>
                        <a:lnTo>
                          <a:pt x="31" y="29"/>
                        </a:lnTo>
                        <a:lnTo>
                          <a:pt x="241" y="29"/>
                        </a:lnTo>
                        <a:lnTo>
                          <a:pt x="241" y="29"/>
                        </a:lnTo>
                        <a:lnTo>
                          <a:pt x="258" y="53"/>
                        </a:lnTo>
                        <a:lnTo>
                          <a:pt x="265" y="68"/>
                        </a:lnTo>
                        <a:lnTo>
                          <a:pt x="265" y="68"/>
                        </a:lnTo>
                        <a:lnTo>
                          <a:pt x="265" y="68"/>
                        </a:lnTo>
                        <a:lnTo>
                          <a:pt x="265" y="68"/>
                        </a:lnTo>
                        <a:lnTo>
                          <a:pt x="266" y="70"/>
                        </a:lnTo>
                        <a:lnTo>
                          <a:pt x="266" y="7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solidFill>
                        <a:schemeClr val="bg1">
                          <a:lumMod val="50000"/>
                        </a:schemeClr>
                      </a:solidFill>
                    </a:endParaRPr>
                  </a:p>
                </p:txBody>
              </p:sp>
              <p:sp>
                <p:nvSpPr>
                  <p:cNvPr id="60" name="Freeform 91"/>
                  <p:cNvSpPr/>
                  <p:nvPr/>
                </p:nvSpPr>
                <p:spPr bwMode="auto">
                  <a:xfrm>
                    <a:off x="5434013" y="1646238"/>
                    <a:ext cx="23813" cy="15875"/>
                  </a:xfrm>
                  <a:custGeom>
                    <a:avLst/>
                    <a:gdLst>
                      <a:gd name="T0" fmla="*/ 29 w 32"/>
                      <a:gd name="T1" fmla="*/ 0 h 21"/>
                      <a:gd name="T2" fmla="*/ 3 w 32"/>
                      <a:gd name="T3" fmla="*/ 0 h 21"/>
                      <a:gd name="T4" fmla="*/ 3 w 32"/>
                      <a:gd name="T5" fmla="*/ 0 h 21"/>
                      <a:gd name="T6" fmla="*/ 0 w 32"/>
                      <a:gd name="T7" fmla="*/ 1 h 21"/>
                      <a:gd name="T8" fmla="*/ 0 w 32"/>
                      <a:gd name="T9" fmla="*/ 3 h 21"/>
                      <a:gd name="T10" fmla="*/ 0 w 32"/>
                      <a:gd name="T11" fmla="*/ 19 h 21"/>
                      <a:gd name="T12" fmla="*/ 0 w 32"/>
                      <a:gd name="T13" fmla="*/ 19 h 21"/>
                      <a:gd name="T14" fmla="*/ 0 w 32"/>
                      <a:gd name="T15" fmla="*/ 21 h 21"/>
                      <a:gd name="T16" fmla="*/ 3 w 32"/>
                      <a:gd name="T17" fmla="*/ 21 h 21"/>
                      <a:gd name="T18" fmla="*/ 29 w 32"/>
                      <a:gd name="T19" fmla="*/ 21 h 21"/>
                      <a:gd name="T20" fmla="*/ 29 w 32"/>
                      <a:gd name="T21" fmla="*/ 21 h 21"/>
                      <a:gd name="T22" fmla="*/ 32 w 32"/>
                      <a:gd name="T23" fmla="*/ 21 h 21"/>
                      <a:gd name="T24" fmla="*/ 32 w 32"/>
                      <a:gd name="T25" fmla="*/ 19 h 21"/>
                      <a:gd name="T26" fmla="*/ 32 w 32"/>
                      <a:gd name="T27" fmla="*/ 3 h 21"/>
                      <a:gd name="T28" fmla="*/ 32 w 32"/>
                      <a:gd name="T29" fmla="*/ 3 h 21"/>
                      <a:gd name="T30" fmla="*/ 32 w 32"/>
                      <a:gd name="T31" fmla="*/ 1 h 21"/>
                      <a:gd name="T32" fmla="*/ 29 w 32"/>
                      <a:gd name="T33" fmla="*/ 0 h 21"/>
                      <a:gd name="T34" fmla="*/ 29 w 32"/>
                      <a:gd name="T3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21">
                        <a:moveTo>
                          <a:pt x="29" y="0"/>
                        </a:moveTo>
                        <a:lnTo>
                          <a:pt x="3" y="0"/>
                        </a:lnTo>
                        <a:lnTo>
                          <a:pt x="3" y="0"/>
                        </a:lnTo>
                        <a:lnTo>
                          <a:pt x="0" y="1"/>
                        </a:lnTo>
                        <a:lnTo>
                          <a:pt x="0" y="3"/>
                        </a:lnTo>
                        <a:lnTo>
                          <a:pt x="0" y="19"/>
                        </a:lnTo>
                        <a:lnTo>
                          <a:pt x="0" y="19"/>
                        </a:lnTo>
                        <a:lnTo>
                          <a:pt x="0" y="21"/>
                        </a:lnTo>
                        <a:lnTo>
                          <a:pt x="3" y="21"/>
                        </a:lnTo>
                        <a:lnTo>
                          <a:pt x="29" y="21"/>
                        </a:lnTo>
                        <a:lnTo>
                          <a:pt x="29" y="21"/>
                        </a:lnTo>
                        <a:lnTo>
                          <a:pt x="32" y="21"/>
                        </a:lnTo>
                        <a:lnTo>
                          <a:pt x="32" y="19"/>
                        </a:lnTo>
                        <a:lnTo>
                          <a:pt x="32" y="3"/>
                        </a:lnTo>
                        <a:lnTo>
                          <a:pt x="32" y="3"/>
                        </a:lnTo>
                        <a:lnTo>
                          <a:pt x="32" y="1"/>
                        </a:lnTo>
                        <a:lnTo>
                          <a:pt x="29" y="0"/>
                        </a:lnTo>
                        <a:lnTo>
                          <a:pt x="29" y="0"/>
                        </a:lnTo>
                        <a:close/>
                      </a:path>
                    </a:pathLst>
                  </a:custGeom>
                  <a:solidFill>
                    <a:srgbClr val="00C4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solidFill>
                        <a:schemeClr val="bg1">
                          <a:lumMod val="50000"/>
                        </a:schemeClr>
                      </a:solidFill>
                    </a:endParaRPr>
                  </a:p>
                </p:txBody>
              </p:sp>
              <p:sp>
                <p:nvSpPr>
                  <p:cNvPr id="61" name="Freeform 92"/>
                  <p:cNvSpPr>
                    <a:spLocks noEditPoints="1"/>
                  </p:cNvSpPr>
                  <p:nvPr/>
                </p:nvSpPr>
                <p:spPr bwMode="auto">
                  <a:xfrm>
                    <a:off x="5370513" y="1504950"/>
                    <a:ext cx="149225" cy="106363"/>
                  </a:xfrm>
                  <a:custGeom>
                    <a:avLst/>
                    <a:gdLst>
                      <a:gd name="T0" fmla="*/ 176 w 189"/>
                      <a:gd name="T1" fmla="*/ 132 h 132"/>
                      <a:gd name="T2" fmla="*/ 189 w 189"/>
                      <a:gd name="T3" fmla="*/ 132 h 132"/>
                      <a:gd name="T4" fmla="*/ 189 w 189"/>
                      <a:gd name="T5" fmla="*/ 118 h 132"/>
                      <a:gd name="T6" fmla="*/ 189 w 189"/>
                      <a:gd name="T7" fmla="*/ 118 h 132"/>
                      <a:gd name="T8" fmla="*/ 189 w 189"/>
                      <a:gd name="T9" fmla="*/ 12 h 132"/>
                      <a:gd name="T10" fmla="*/ 189 w 189"/>
                      <a:gd name="T11" fmla="*/ 12 h 132"/>
                      <a:gd name="T12" fmla="*/ 189 w 189"/>
                      <a:gd name="T13" fmla="*/ 8 h 132"/>
                      <a:gd name="T14" fmla="*/ 186 w 189"/>
                      <a:gd name="T15" fmla="*/ 2 h 132"/>
                      <a:gd name="T16" fmla="*/ 180 w 189"/>
                      <a:gd name="T17" fmla="*/ 0 h 132"/>
                      <a:gd name="T18" fmla="*/ 176 w 189"/>
                      <a:gd name="T19" fmla="*/ 0 h 132"/>
                      <a:gd name="T20" fmla="*/ 12 w 189"/>
                      <a:gd name="T21" fmla="*/ 0 h 132"/>
                      <a:gd name="T22" fmla="*/ 12 w 189"/>
                      <a:gd name="T23" fmla="*/ 0 h 132"/>
                      <a:gd name="T24" fmla="*/ 8 w 189"/>
                      <a:gd name="T25" fmla="*/ 0 h 132"/>
                      <a:gd name="T26" fmla="*/ 3 w 189"/>
                      <a:gd name="T27" fmla="*/ 2 h 132"/>
                      <a:gd name="T28" fmla="*/ 0 w 189"/>
                      <a:gd name="T29" fmla="*/ 8 h 132"/>
                      <a:gd name="T30" fmla="*/ 0 w 189"/>
                      <a:gd name="T31" fmla="*/ 12 h 132"/>
                      <a:gd name="T32" fmla="*/ 0 w 189"/>
                      <a:gd name="T33" fmla="*/ 118 h 132"/>
                      <a:gd name="T34" fmla="*/ 0 w 189"/>
                      <a:gd name="T35" fmla="*/ 118 h 132"/>
                      <a:gd name="T36" fmla="*/ 0 w 189"/>
                      <a:gd name="T37" fmla="*/ 118 h 132"/>
                      <a:gd name="T38" fmla="*/ 0 w 189"/>
                      <a:gd name="T39" fmla="*/ 132 h 132"/>
                      <a:gd name="T40" fmla="*/ 12 w 189"/>
                      <a:gd name="T41" fmla="*/ 132 h 132"/>
                      <a:gd name="T42" fmla="*/ 176 w 189"/>
                      <a:gd name="T43" fmla="*/ 132 h 132"/>
                      <a:gd name="T44" fmla="*/ 10 w 189"/>
                      <a:gd name="T45" fmla="*/ 8 h 132"/>
                      <a:gd name="T46" fmla="*/ 179 w 189"/>
                      <a:gd name="T47" fmla="*/ 8 h 132"/>
                      <a:gd name="T48" fmla="*/ 179 w 189"/>
                      <a:gd name="T49" fmla="*/ 118 h 132"/>
                      <a:gd name="T50" fmla="*/ 10 w 189"/>
                      <a:gd name="T51" fmla="*/ 118 h 132"/>
                      <a:gd name="T52" fmla="*/ 10 w 189"/>
                      <a:gd name="T53" fmla="*/ 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9" h="132">
                        <a:moveTo>
                          <a:pt x="176" y="132"/>
                        </a:moveTo>
                        <a:lnTo>
                          <a:pt x="189" y="132"/>
                        </a:lnTo>
                        <a:lnTo>
                          <a:pt x="189" y="118"/>
                        </a:lnTo>
                        <a:lnTo>
                          <a:pt x="189" y="118"/>
                        </a:lnTo>
                        <a:lnTo>
                          <a:pt x="189" y="12"/>
                        </a:lnTo>
                        <a:lnTo>
                          <a:pt x="189" y="12"/>
                        </a:lnTo>
                        <a:lnTo>
                          <a:pt x="189" y="8"/>
                        </a:lnTo>
                        <a:lnTo>
                          <a:pt x="186" y="2"/>
                        </a:lnTo>
                        <a:lnTo>
                          <a:pt x="180" y="0"/>
                        </a:lnTo>
                        <a:lnTo>
                          <a:pt x="176" y="0"/>
                        </a:lnTo>
                        <a:lnTo>
                          <a:pt x="12" y="0"/>
                        </a:lnTo>
                        <a:lnTo>
                          <a:pt x="12" y="0"/>
                        </a:lnTo>
                        <a:lnTo>
                          <a:pt x="8" y="0"/>
                        </a:lnTo>
                        <a:lnTo>
                          <a:pt x="3" y="2"/>
                        </a:lnTo>
                        <a:lnTo>
                          <a:pt x="0" y="8"/>
                        </a:lnTo>
                        <a:lnTo>
                          <a:pt x="0" y="12"/>
                        </a:lnTo>
                        <a:lnTo>
                          <a:pt x="0" y="118"/>
                        </a:lnTo>
                        <a:lnTo>
                          <a:pt x="0" y="118"/>
                        </a:lnTo>
                        <a:lnTo>
                          <a:pt x="0" y="118"/>
                        </a:lnTo>
                        <a:lnTo>
                          <a:pt x="0" y="132"/>
                        </a:lnTo>
                        <a:lnTo>
                          <a:pt x="12" y="132"/>
                        </a:lnTo>
                        <a:lnTo>
                          <a:pt x="176" y="132"/>
                        </a:lnTo>
                        <a:close/>
                        <a:moveTo>
                          <a:pt x="10" y="8"/>
                        </a:moveTo>
                        <a:lnTo>
                          <a:pt x="179" y="8"/>
                        </a:lnTo>
                        <a:lnTo>
                          <a:pt x="179" y="118"/>
                        </a:lnTo>
                        <a:lnTo>
                          <a:pt x="10" y="118"/>
                        </a:lnTo>
                        <a:lnTo>
                          <a:pt x="10" y="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solidFill>
                        <a:schemeClr val="bg1">
                          <a:lumMod val="50000"/>
                        </a:schemeClr>
                      </a:solidFill>
                    </a:endParaRPr>
                  </a:p>
                </p:txBody>
              </p:sp>
            </p:grpSp>
            <p:grpSp>
              <p:nvGrpSpPr>
                <p:cNvPr id="44" name="组合 43"/>
                <p:cNvGrpSpPr/>
                <p:nvPr/>
              </p:nvGrpSpPr>
              <p:grpSpPr>
                <a:xfrm>
                  <a:off x="4558422" y="1387159"/>
                  <a:ext cx="307073" cy="295781"/>
                  <a:chOff x="4903788" y="1471613"/>
                  <a:chExt cx="215900" cy="207963"/>
                </a:xfrm>
                <a:solidFill>
                  <a:schemeClr val="accent2"/>
                </a:solidFill>
              </p:grpSpPr>
              <p:sp>
                <p:nvSpPr>
                  <p:cNvPr id="57" name="Freeform 226"/>
                  <p:cNvSpPr>
                    <a:spLocks noEditPoints="1"/>
                  </p:cNvSpPr>
                  <p:nvPr/>
                </p:nvSpPr>
                <p:spPr bwMode="auto">
                  <a:xfrm>
                    <a:off x="4926013" y="1471613"/>
                    <a:ext cx="171450" cy="146050"/>
                  </a:xfrm>
                  <a:custGeom>
                    <a:avLst/>
                    <a:gdLst>
                      <a:gd name="T0" fmla="*/ 15 w 215"/>
                      <a:gd name="T1" fmla="*/ 164 h 183"/>
                      <a:gd name="T2" fmla="*/ 83 w 215"/>
                      <a:gd name="T3" fmla="*/ 164 h 183"/>
                      <a:gd name="T4" fmla="*/ 80 w 215"/>
                      <a:gd name="T5" fmla="*/ 183 h 183"/>
                      <a:gd name="T6" fmla="*/ 135 w 215"/>
                      <a:gd name="T7" fmla="*/ 183 h 183"/>
                      <a:gd name="T8" fmla="*/ 132 w 215"/>
                      <a:gd name="T9" fmla="*/ 164 h 183"/>
                      <a:gd name="T10" fmla="*/ 200 w 215"/>
                      <a:gd name="T11" fmla="*/ 164 h 183"/>
                      <a:gd name="T12" fmla="*/ 200 w 215"/>
                      <a:gd name="T13" fmla="*/ 164 h 183"/>
                      <a:gd name="T14" fmla="*/ 206 w 215"/>
                      <a:gd name="T15" fmla="*/ 163 h 183"/>
                      <a:gd name="T16" fmla="*/ 211 w 215"/>
                      <a:gd name="T17" fmla="*/ 160 h 183"/>
                      <a:gd name="T18" fmla="*/ 214 w 215"/>
                      <a:gd name="T19" fmla="*/ 155 h 183"/>
                      <a:gd name="T20" fmla="*/ 215 w 215"/>
                      <a:gd name="T21" fmla="*/ 149 h 183"/>
                      <a:gd name="T22" fmla="*/ 215 w 215"/>
                      <a:gd name="T23" fmla="*/ 15 h 183"/>
                      <a:gd name="T24" fmla="*/ 215 w 215"/>
                      <a:gd name="T25" fmla="*/ 15 h 183"/>
                      <a:gd name="T26" fmla="*/ 214 w 215"/>
                      <a:gd name="T27" fmla="*/ 10 h 183"/>
                      <a:gd name="T28" fmla="*/ 211 w 215"/>
                      <a:gd name="T29" fmla="*/ 4 h 183"/>
                      <a:gd name="T30" fmla="*/ 206 w 215"/>
                      <a:gd name="T31" fmla="*/ 2 h 183"/>
                      <a:gd name="T32" fmla="*/ 200 w 215"/>
                      <a:gd name="T33" fmla="*/ 0 h 183"/>
                      <a:gd name="T34" fmla="*/ 15 w 215"/>
                      <a:gd name="T35" fmla="*/ 0 h 183"/>
                      <a:gd name="T36" fmla="*/ 15 w 215"/>
                      <a:gd name="T37" fmla="*/ 0 h 183"/>
                      <a:gd name="T38" fmla="*/ 9 w 215"/>
                      <a:gd name="T39" fmla="*/ 2 h 183"/>
                      <a:gd name="T40" fmla="*/ 4 w 215"/>
                      <a:gd name="T41" fmla="*/ 4 h 183"/>
                      <a:gd name="T42" fmla="*/ 1 w 215"/>
                      <a:gd name="T43" fmla="*/ 10 h 183"/>
                      <a:gd name="T44" fmla="*/ 0 w 215"/>
                      <a:gd name="T45" fmla="*/ 15 h 183"/>
                      <a:gd name="T46" fmla="*/ 0 w 215"/>
                      <a:gd name="T47" fmla="*/ 149 h 183"/>
                      <a:gd name="T48" fmla="*/ 0 w 215"/>
                      <a:gd name="T49" fmla="*/ 149 h 183"/>
                      <a:gd name="T50" fmla="*/ 1 w 215"/>
                      <a:gd name="T51" fmla="*/ 155 h 183"/>
                      <a:gd name="T52" fmla="*/ 4 w 215"/>
                      <a:gd name="T53" fmla="*/ 160 h 183"/>
                      <a:gd name="T54" fmla="*/ 9 w 215"/>
                      <a:gd name="T55" fmla="*/ 163 h 183"/>
                      <a:gd name="T56" fmla="*/ 15 w 215"/>
                      <a:gd name="T57" fmla="*/ 164 h 183"/>
                      <a:gd name="T58" fmla="*/ 15 w 215"/>
                      <a:gd name="T59" fmla="*/ 164 h 183"/>
                      <a:gd name="T60" fmla="*/ 11 w 215"/>
                      <a:gd name="T61" fmla="*/ 10 h 183"/>
                      <a:gd name="T62" fmla="*/ 203 w 215"/>
                      <a:gd name="T63" fmla="*/ 10 h 183"/>
                      <a:gd name="T64" fmla="*/ 203 w 215"/>
                      <a:gd name="T65" fmla="*/ 149 h 183"/>
                      <a:gd name="T66" fmla="*/ 11 w 215"/>
                      <a:gd name="T67" fmla="*/ 149 h 183"/>
                      <a:gd name="T68" fmla="*/ 11 w 215"/>
                      <a:gd name="T69" fmla="*/ 1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83">
                        <a:moveTo>
                          <a:pt x="15" y="164"/>
                        </a:moveTo>
                        <a:lnTo>
                          <a:pt x="83" y="164"/>
                        </a:lnTo>
                        <a:lnTo>
                          <a:pt x="80" y="183"/>
                        </a:lnTo>
                        <a:lnTo>
                          <a:pt x="135" y="183"/>
                        </a:lnTo>
                        <a:lnTo>
                          <a:pt x="132" y="164"/>
                        </a:lnTo>
                        <a:lnTo>
                          <a:pt x="200" y="164"/>
                        </a:lnTo>
                        <a:lnTo>
                          <a:pt x="200" y="164"/>
                        </a:lnTo>
                        <a:lnTo>
                          <a:pt x="206" y="163"/>
                        </a:lnTo>
                        <a:lnTo>
                          <a:pt x="211" y="160"/>
                        </a:lnTo>
                        <a:lnTo>
                          <a:pt x="214" y="155"/>
                        </a:lnTo>
                        <a:lnTo>
                          <a:pt x="215" y="149"/>
                        </a:lnTo>
                        <a:lnTo>
                          <a:pt x="215" y="15"/>
                        </a:lnTo>
                        <a:lnTo>
                          <a:pt x="215" y="15"/>
                        </a:lnTo>
                        <a:lnTo>
                          <a:pt x="214" y="10"/>
                        </a:lnTo>
                        <a:lnTo>
                          <a:pt x="211" y="4"/>
                        </a:lnTo>
                        <a:lnTo>
                          <a:pt x="206" y="2"/>
                        </a:lnTo>
                        <a:lnTo>
                          <a:pt x="200" y="0"/>
                        </a:lnTo>
                        <a:lnTo>
                          <a:pt x="15" y="0"/>
                        </a:lnTo>
                        <a:lnTo>
                          <a:pt x="15" y="0"/>
                        </a:lnTo>
                        <a:lnTo>
                          <a:pt x="9" y="2"/>
                        </a:lnTo>
                        <a:lnTo>
                          <a:pt x="4" y="4"/>
                        </a:lnTo>
                        <a:lnTo>
                          <a:pt x="1" y="10"/>
                        </a:lnTo>
                        <a:lnTo>
                          <a:pt x="0" y="15"/>
                        </a:lnTo>
                        <a:lnTo>
                          <a:pt x="0" y="149"/>
                        </a:lnTo>
                        <a:lnTo>
                          <a:pt x="0" y="149"/>
                        </a:lnTo>
                        <a:lnTo>
                          <a:pt x="1" y="155"/>
                        </a:lnTo>
                        <a:lnTo>
                          <a:pt x="4" y="160"/>
                        </a:lnTo>
                        <a:lnTo>
                          <a:pt x="9" y="163"/>
                        </a:lnTo>
                        <a:lnTo>
                          <a:pt x="15" y="164"/>
                        </a:lnTo>
                        <a:lnTo>
                          <a:pt x="15" y="164"/>
                        </a:lnTo>
                        <a:close/>
                        <a:moveTo>
                          <a:pt x="11" y="10"/>
                        </a:moveTo>
                        <a:lnTo>
                          <a:pt x="203" y="10"/>
                        </a:lnTo>
                        <a:lnTo>
                          <a:pt x="203" y="149"/>
                        </a:lnTo>
                        <a:lnTo>
                          <a:pt x="11" y="149"/>
                        </a:lnTo>
                        <a:lnTo>
                          <a:pt x="11" y="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solidFill>
                        <a:schemeClr val="bg1">
                          <a:lumMod val="50000"/>
                        </a:schemeClr>
                      </a:solidFill>
                    </a:endParaRPr>
                  </a:p>
                </p:txBody>
              </p:sp>
              <p:sp>
                <p:nvSpPr>
                  <p:cNvPr id="58" name="Freeform 227"/>
                  <p:cNvSpPr>
                    <a:spLocks noEditPoints="1"/>
                  </p:cNvSpPr>
                  <p:nvPr/>
                </p:nvSpPr>
                <p:spPr bwMode="auto">
                  <a:xfrm>
                    <a:off x="4903788" y="1625601"/>
                    <a:ext cx="215900" cy="53975"/>
                  </a:xfrm>
                  <a:custGeom>
                    <a:avLst/>
                    <a:gdLst>
                      <a:gd name="T0" fmla="*/ 272 w 273"/>
                      <a:gd name="T1" fmla="*/ 56 h 68"/>
                      <a:gd name="T2" fmla="*/ 272 w 273"/>
                      <a:gd name="T3" fmla="*/ 56 h 68"/>
                      <a:gd name="T4" fmla="*/ 270 w 273"/>
                      <a:gd name="T5" fmla="*/ 51 h 68"/>
                      <a:gd name="T6" fmla="*/ 266 w 273"/>
                      <a:gd name="T7" fmla="*/ 45 h 68"/>
                      <a:gd name="T8" fmla="*/ 255 w 273"/>
                      <a:gd name="T9" fmla="*/ 30 h 68"/>
                      <a:gd name="T10" fmla="*/ 233 w 273"/>
                      <a:gd name="T11" fmla="*/ 1 h 68"/>
                      <a:gd name="T12" fmla="*/ 233 w 273"/>
                      <a:gd name="T13" fmla="*/ 1 h 68"/>
                      <a:gd name="T14" fmla="*/ 232 w 273"/>
                      <a:gd name="T15" fmla="*/ 1 h 68"/>
                      <a:gd name="T16" fmla="*/ 229 w 273"/>
                      <a:gd name="T17" fmla="*/ 0 h 68"/>
                      <a:gd name="T18" fmla="*/ 44 w 273"/>
                      <a:gd name="T19" fmla="*/ 0 h 68"/>
                      <a:gd name="T20" fmla="*/ 44 w 273"/>
                      <a:gd name="T21" fmla="*/ 0 h 68"/>
                      <a:gd name="T22" fmla="*/ 41 w 273"/>
                      <a:gd name="T23" fmla="*/ 1 h 68"/>
                      <a:gd name="T24" fmla="*/ 40 w 273"/>
                      <a:gd name="T25" fmla="*/ 1 h 68"/>
                      <a:gd name="T26" fmla="*/ 40 w 273"/>
                      <a:gd name="T27" fmla="*/ 1 h 68"/>
                      <a:gd name="T28" fmla="*/ 30 w 273"/>
                      <a:gd name="T29" fmla="*/ 15 h 68"/>
                      <a:gd name="T30" fmla="*/ 18 w 273"/>
                      <a:gd name="T31" fmla="*/ 30 h 68"/>
                      <a:gd name="T32" fmla="*/ 7 w 273"/>
                      <a:gd name="T33" fmla="*/ 45 h 68"/>
                      <a:gd name="T34" fmla="*/ 3 w 273"/>
                      <a:gd name="T35" fmla="*/ 51 h 68"/>
                      <a:gd name="T36" fmla="*/ 1 w 273"/>
                      <a:gd name="T37" fmla="*/ 56 h 68"/>
                      <a:gd name="T38" fmla="*/ 1 w 273"/>
                      <a:gd name="T39" fmla="*/ 56 h 68"/>
                      <a:gd name="T40" fmla="*/ 0 w 273"/>
                      <a:gd name="T41" fmla="*/ 60 h 68"/>
                      <a:gd name="T42" fmla="*/ 1 w 273"/>
                      <a:gd name="T43" fmla="*/ 63 h 68"/>
                      <a:gd name="T44" fmla="*/ 1 w 273"/>
                      <a:gd name="T45" fmla="*/ 63 h 68"/>
                      <a:gd name="T46" fmla="*/ 4 w 273"/>
                      <a:gd name="T47" fmla="*/ 66 h 68"/>
                      <a:gd name="T48" fmla="*/ 8 w 273"/>
                      <a:gd name="T49" fmla="*/ 67 h 68"/>
                      <a:gd name="T50" fmla="*/ 19 w 273"/>
                      <a:gd name="T51" fmla="*/ 68 h 68"/>
                      <a:gd name="T52" fmla="*/ 255 w 273"/>
                      <a:gd name="T53" fmla="*/ 68 h 68"/>
                      <a:gd name="T54" fmla="*/ 255 w 273"/>
                      <a:gd name="T55" fmla="*/ 68 h 68"/>
                      <a:gd name="T56" fmla="*/ 265 w 273"/>
                      <a:gd name="T57" fmla="*/ 67 h 68"/>
                      <a:gd name="T58" fmla="*/ 269 w 273"/>
                      <a:gd name="T59" fmla="*/ 66 h 68"/>
                      <a:gd name="T60" fmla="*/ 272 w 273"/>
                      <a:gd name="T61" fmla="*/ 63 h 68"/>
                      <a:gd name="T62" fmla="*/ 272 w 273"/>
                      <a:gd name="T63" fmla="*/ 63 h 68"/>
                      <a:gd name="T64" fmla="*/ 273 w 273"/>
                      <a:gd name="T65" fmla="*/ 60 h 68"/>
                      <a:gd name="T66" fmla="*/ 272 w 273"/>
                      <a:gd name="T67" fmla="*/ 56 h 68"/>
                      <a:gd name="T68" fmla="*/ 272 w 273"/>
                      <a:gd name="T69" fmla="*/ 56 h 68"/>
                      <a:gd name="T70" fmla="*/ 265 w 273"/>
                      <a:gd name="T71" fmla="*/ 59 h 68"/>
                      <a:gd name="T72" fmla="*/ 265 w 273"/>
                      <a:gd name="T73" fmla="*/ 59 h 68"/>
                      <a:gd name="T74" fmla="*/ 263 w 273"/>
                      <a:gd name="T75" fmla="*/ 60 h 68"/>
                      <a:gd name="T76" fmla="*/ 255 w 273"/>
                      <a:gd name="T77" fmla="*/ 60 h 68"/>
                      <a:gd name="T78" fmla="*/ 19 w 273"/>
                      <a:gd name="T79" fmla="*/ 60 h 68"/>
                      <a:gd name="T80" fmla="*/ 19 w 273"/>
                      <a:gd name="T81" fmla="*/ 60 h 68"/>
                      <a:gd name="T82" fmla="*/ 11 w 273"/>
                      <a:gd name="T83" fmla="*/ 60 h 68"/>
                      <a:gd name="T84" fmla="*/ 8 w 273"/>
                      <a:gd name="T85" fmla="*/ 60 h 68"/>
                      <a:gd name="T86" fmla="*/ 8 w 273"/>
                      <a:gd name="T87" fmla="*/ 60 h 68"/>
                      <a:gd name="T88" fmla="*/ 8 w 273"/>
                      <a:gd name="T89" fmla="*/ 57 h 68"/>
                      <a:gd name="T90" fmla="*/ 8 w 273"/>
                      <a:gd name="T91" fmla="*/ 57 h 68"/>
                      <a:gd name="T92" fmla="*/ 8 w 273"/>
                      <a:gd name="T93" fmla="*/ 57 h 68"/>
                      <a:gd name="T94" fmla="*/ 8 w 273"/>
                      <a:gd name="T95" fmla="*/ 57 h 68"/>
                      <a:gd name="T96" fmla="*/ 12 w 273"/>
                      <a:gd name="T97" fmla="*/ 49 h 68"/>
                      <a:gd name="T98" fmla="*/ 22 w 273"/>
                      <a:gd name="T99" fmla="*/ 36 h 68"/>
                      <a:gd name="T100" fmla="*/ 251 w 273"/>
                      <a:gd name="T101" fmla="*/ 36 h 68"/>
                      <a:gd name="T102" fmla="*/ 251 w 273"/>
                      <a:gd name="T103" fmla="*/ 36 h 68"/>
                      <a:gd name="T104" fmla="*/ 261 w 273"/>
                      <a:gd name="T105" fmla="*/ 49 h 68"/>
                      <a:gd name="T106" fmla="*/ 265 w 273"/>
                      <a:gd name="T107" fmla="*/ 57 h 68"/>
                      <a:gd name="T108" fmla="*/ 265 w 273"/>
                      <a:gd name="T109" fmla="*/ 57 h 68"/>
                      <a:gd name="T110" fmla="*/ 265 w 273"/>
                      <a:gd name="T111" fmla="*/ 57 h 68"/>
                      <a:gd name="T112" fmla="*/ 265 w 273"/>
                      <a:gd name="T113" fmla="*/ 57 h 68"/>
                      <a:gd name="T114" fmla="*/ 265 w 273"/>
                      <a:gd name="T115" fmla="*/ 59 h 68"/>
                      <a:gd name="T116" fmla="*/ 265 w 273"/>
                      <a:gd name="T117"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3" h="68">
                        <a:moveTo>
                          <a:pt x="272" y="56"/>
                        </a:moveTo>
                        <a:lnTo>
                          <a:pt x="272" y="56"/>
                        </a:lnTo>
                        <a:lnTo>
                          <a:pt x="270" y="51"/>
                        </a:lnTo>
                        <a:lnTo>
                          <a:pt x="266" y="45"/>
                        </a:lnTo>
                        <a:lnTo>
                          <a:pt x="255" y="30"/>
                        </a:lnTo>
                        <a:lnTo>
                          <a:pt x="233" y="1"/>
                        </a:lnTo>
                        <a:lnTo>
                          <a:pt x="233" y="1"/>
                        </a:lnTo>
                        <a:lnTo>
                          <a:pt x="232" y="1"/>
                        </a:lnTo>
                        <a:lnTo>
                          <a:pt x="229" y="0"/>
                        </a:lnTo>
                        <a:lnTo>
                          <a:pt x="44" y="0"/>
                        </a:lnTo>
                        <a:lnTo>
                          <a:pt x="44" y="0"/>
                        </a:lnTo>
                        <a:lnTo>
                          <a:pt x="41" y="1"/>
                        </a:lnTo>
                        <a:lnTo>
                          <a:pt x="40" y="1"/>
                        </a:lnTo>
                        <a:lnTo>
                          <a:pt x="40" y="1"/>
                        </a:lnTo>
                        <a:lnTo>
                          <a:pt x="30" y="15"/>
                        </a:lnTo>
                        <a:lnTo>
                          <a:pt x="18" y="30"/>
                        </a:lnTo>
                        <a:lnTo>
                          <a:pt x="7" y="45"/>
                        </a:lnTo>
                        <a:lnTo>
                          <a:pt x="3" y="51"/>
                        </a:lnTo>
                        <a:lnTo>
                          <a:pt x="1" y="56"/>
                        </a:lnTo>
                        <a:lnTo>
                          <a:pt x="1" y="56"/>
                        </a:lnTo>
                        <a:lnTo>
                          <a:pt x="0" y="60"/>
                        </a:lnTo>
                        <a:lnTo>
                          <a:pt x="1" y="63"/>
                        </a:lnTo>
                        <a:lnTo>
                          <a:pt x="1" y="63"/>
                        </a:lnTo>
                        <a:lnTo>
                          <a:pt x="4" y="66"/>
                        </a:lnTo>
                        <a:lnTo>
                          <a:pt x="8" y="67"/>
                        </a:lnTo>
                        <a:lnTo>
                          <a:pt x="19" y="68"/>
                        </a:lnTo>
                        <a:lnTo>
                          <a:pt x="255" y="68"/>
                        </a:lnTo>
                        <a:lnTo>
                          <a:pt x="255" y="68"/>
                        </a:lnTo>
                        <a:lnTo>
                          <a:pt x="265" y="67"/>
                        </a:lnTo>
                        <a:lnTo>
                          <a:pt x="269" y="66"/>
                        </a:lnTo>
                        <a:lnTo>
                          <a:pt x="272" y="63"/>
                        </a:lnTo>
                        <a:lnTo>
                          <a:pt x="272" y="63"/>
                        </a:lnTo>
                        <a:lnTo>
                          <a:pt x="273" y="60"/>
                        </a:lnTo>
                        <a:lnTo>
                          <a:pt x="272" y="56"/>
                        </a:lnTo>
                        <a:lnTo>
                          <a:pt x="272" y="56"/>
                        </a:lnTo>
                        <a:close/>
                        <a:moveTo>
                          <a:pt x="265" y="59"/>
                        </a:moveTo>
                        <a:lnTo>
                          <a:pt x="265" y="59"/>
                        </a:lnTo>
                        <a:lnTo>
                          <a:pt x="263" y="60"/>
                        </a:lnTo>
                        <a:lnTo>
                          <a:pt x="255" y="60"/>
                        </a:lnTo>
                        <a:lnTo>
                          <a:pt x="19" y="60"/>
                        </a:lnTo>
                        <a:lnTo>
                          <a:pt x="19" y="60"/>
                        </a:lnTo>
                        <a:lnTo>
                          <a:pt x="11" y="60"/>
                        </a:lnTo>
                        <a:lnTo>
                          <a:pt x="8" y="60"/>
                        </a:lnTo>
                        <a:lnTo>
                          <a:pt x="8" y="60"/>
                        </a:lnTo>
                        <a:lnTo>
                          <a:pt x="8" y="57"/>
                        </a:lnTo>
                        <a:lnTo>
                          <a:pt x="8" y="57"/>
                        </a:lnTo>
                        <a:lnTo>
                          <a:pt x="8" y="57"/>
                        </a:lnTo>
                        <a:lnTo>
                          <a:pt x="8" y="57"/>
                        </a:lnTo>
                        <a:lnTo>
                          <a:pt x="12" y="49"/>
                        </a:lnTo>
                        <a:lnTo>
                          <a:pt x="22" y="36"/>
                        </a:lnTo>
                        <a:lnTo>
                          <a:pt x="251" y="36"/>
                        </a:lnTo>
                        <a:lnTo>
                          <a:pt x="251" y="36"/>
                        </a:lnTo>
                        <a:lnTo>
                          <a:pt x="261" y="49"/>
                        </a:lnTo>
                        <a:lnTo>
                          <a:pt x="265" y="57"/>
                        </a:lnTo>
                        <a:lnTo>
                          <a:pt x="265" y="57"/>
                        </a:lnTo>
                        <a:lnTo>
                          <a:pt x="265" y="57"/>
                        </a:lnTo>
                        <a:lnTo>
                          <a:pt x="265" y="57"/>
                        </a:lnTo>
                        <a:lnTo>
                          <a:pt x="265" y="59"/>
                        </a:lnTo>
                        <a:lnTo>
                          <a:pt x="265" y="5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solidFill>
                        <a:schemeClr val="bg1">
                          <a:lumMod val="50000"/>
                        </a:schemeClr>
                      </a:solidFill>
                    </a:endParaRPr>
                  </a:p>
                </p:txBody>
              </p:sp>
            </p:grpSp>
            <p:grpSp>
              <p:nvGrpSpPr>
                <p:cNvPr id="45" name="组合 44"/>
                <p:cNvGrpSpPr/>
                <p:nvPr/>
              </p:nvGrpSpPr>
              <p:grpSpPr>
                <a:xfrm>
                  <a:off x="3616440" y="1766118"/>
                  <a:ext cx="307073" cy="282238"/>
                  <a:chOff x="4470401" y="1481138"/>
                  <a:chExt cx="215900" cy="198438"/>
                </a:xfrm>
                <a:solidFill>
                  <a:schemeClr val="accent2"/>
                </a:solidFill>
              </p:grpSpPr>
              <p:sp>
                <p:nvSpPr>
                  <p:cNvPr id="46" name="Freeform 355"/>
                  <p:cNvSpPr/>
                  <p:nvPr/>
                </p:nvSpPr>
                <p:spPr bwMode="auto">
                  <a:xfrm>
                    <a:off x="4546601" y="1651001"/>
                    <a:ext cx="65088" cy="28575"/>
                  </a:xfrm>
                  <a:custGeom>
                    <a:avLst/>
                    <a:gdLst>
                      <a:gd name="T0" fmla="*/ 10 w 81"/>
                      <a:gd name="T1" fmla="*/ 0 h 37"/>
                      <a:gd name="T2" fmla="*/ 0 w 81"/>
                      <a:gd name="T3" fmla="*/ 33 h 37"/>
                      <a:gd name="T4" fmla="*/ 0 w 81"/>
                      <a:gd name="T5" fmla="*/ 33 h 37"/>
                      <a:gd name="T6" fmla="*/ 1 w 81"/>
                      <a:gd name="T7" fmla="*/ 36 h 37"/>
                      <a:gd name="T8" fmla="*/ 5 w 81"/>
                      <a:gd name="T9" fmla="*/ 37 h 37"/>
                      <a:gd name="T10" fmla="*/ 76 w 81"/>
                      <a:gd name="T11" fmla="*/ 37 h 37"/>
                      <a:gd name="T12" fmla="*/ 76 w 81"/>
                      <a:gd name="T13" fmla="*/ 37 h 37"/>
                      <a:gd name="T14" fmla="*/ 79 w 81"/>
                      <a:gd name="T15" fmla="*/ 36 h 37"/>
                      <a:gd name="T16" fmla="*/ 81 w 81"/>
                      <a:gd name="T17" fmla="*/ 33 h 37"/>
                      <a:gd name="T18" fmla="*/ 70 w 81"/>
                      <a:gd name="T19" fmla="*/ 0 h 37"/>
                      <a:gd name="T20" fmla="*/ 10 w 81"/>
                      <a:gd name="T2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37">
                        <a:moveTo>
                          <a:pt x="10" y="0"/>
                        </a:moveTo>
                        <a:lnTo>
                          <a:pt x="0" y="33"/>
                        </a:lnTo>
                        <a:lnTo>
                          <a:pt x="0" y="33"/>
                        </a:lnTo>
                        <a:lnTo>
                          <a:pt x="1" y="36"/>
                        </a:lnTo>
                        <a:lnTo>
                          <a:pt x="5" y="37"/>
                        </a:lnTo>
                        <a:lnTo>
                          <a:pt x="76" y="37"/>
                        </a:lnTo>
                        <a:lnTo>
                          <a:pt x="76" y="37"/>
                        </a:lnTo>
                        <a:lnTo>
                          <a:pt x="79" y="36"/>
                        </a:lnTo>
                        <a:lnTo>
                          <a:pt x="81" y="33"/>
                        </a:lnTo>
                        <a:lnTo>
                          <a:pt x="70" y="0"/>
                        </a:lnTo>
                        <a:lnTo>
                          <a:pt x="1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solidFill>
                        <a:schemeClr val="bg1">
                          <a:lumMod val="50000"/>
                        </a:schemeClr>
                      </a:solidFill>
                    </a:endParaRPr>
                  </a:p>
                </p:txBody>
              </p:sp>
              <p:sp>
                <p:nvSpPr>
                  <p:cNvPr id="47" name="Freeform 356"/>
                  <p:cNvSpPr>
                    <a:spLocks noEditPoints="1"/>
                  </p:cNvSpPr>
                  <p:nvPr/>
                </p:nvSpPr>
                <p:spPr bwMode="auto">
                  <a:xfrm>
                    <a:off x="4470401" y="1481138"/>
                    <a:ext cx="215900" cy="163513"/>
                  </a:xfrm>
                  <a:custGeom>
                    <a:avLst/>
                    <a:gdLst>
                      <a:gd name="T0" fmla="*/ 252 w 272"/>
                      <a:gd name="T1" fmla="*/ 0 h 206"/>
                      <a:gd name="T2" fmla="*/ 19 w 272"/>
                      <a:gd name="T3" fmla="*/ 0 h 206"/>
                      <a:gd name="T4" fmla="*/ 19 w 272"/>
                      <a:gd name="T5" fmla="*/ 0 h 206"/>
                      <a:gd name="T6" fmla="*/ 12 w 272"/>
                      <a:gd name="T7" fmla="*/ 2 h 206"/>
                      <a:gd name="T8" fmla="*/ 5 w 272"/>
                      <a:gd name="T9" fmla="*/ 6 h 206"/>
                      <a:gd name="T10" fmla="*/ 1 w 272"/>
                      <a:gd name="T11" fmla="*/ 13 h 206"/>
                      <a:gd name="T12" fmla="*/ 0 w 272"/>
                      <a:gd name="T13" fmla="*/ 21 h 206"/>
                      <a:gd name="T14" fmla="*/ 0 w 272"/>
                      <a:gd name="T15" fmla="*/ 187 h 206"/>
                      <a:gd name="T16" fmla="*/ 0 w 272"/>
                      <a:gd name="T17" fmla="*/ 187 h 206"/>
                      <a:gd name="T18" fmla="*/ 1 w 272"/>
                      <a:gd name="T19" fmla="*/ 195 h 206"/>
                      <a:gd name="T20" fmla="*/ 5 w 272"/>
                      <a:gd name="T21" fmla="*/ 201 h 206"/>
                      <a:gd name="T22" fmla="*/ 12 w 272"/>
                      <a:gd name="T23" fmla="*/ 205 h 206"/>
                      <a:gd name="T24" fmla="*/ 19 w 272"/>
                      <a:gd name="T25" fmla="*/ 206 h 206"/>
                      <a:gd name="T26" fmla="*/ 252 w 272"/>
                      <a:gd name="T27" fmla="*/ 206 h 206"/>
                      <a:gd name="T28" fmla="*/ 252 w 272"/>
                      <a:gd name="T29" fmla="*/ 206 h 206"/>
                      <a:gd name="T30" fmla="*/ 259 w 272"/>
                      <a:gd name="T31" fmla="*/ 205 h 206"/>
                      <a:gd name="T32" fmla="*/ 266 w 272"/>
                      <a:gd name="T33" fmla="*/ 201 h 206"/>
                      <a:gd name="T34" fmla="*/ 270 w 272"/>
                      <a:gd name="T35" fmla="*/ 195 h 206"/>
                      <a:gd name="T36" fmla="*/ 272 w 272"/>
                      <a:gd name="T37" fmla="*/ 187 h 206"/>
                      <a:gd name="T38" fmla="*/ 272 w 272"/>
                      <a:gd name="T39" fmla="*/ 21 h 206"/>
                      <a:gd name="T40" fmla="*/ 272 w 272"/>
                      <a:gd name="T41" fmla="*/ 21 h 206"/>
                      <a:gd name="T42" fmla="*/ 270 w 272"/>
                      <a:gd name="T43" fmla="*/ 13 h 206"/>
                      <a:gd name="T44" fmla="*/ 266 w 272"/>
                      <a:gd name="T45" fmla="*/ 6 h 206"/>
                      <a:gd name="T46" fmla="*/ 259 w 272"/>
                      <a:gd name="T47" fmla="*/ 2 h 206"/>
                      <a:gd name="T48" fmla="*/ 252 w 272"/>
                      <a:gd name="T49" fmla="*/ 0 h 206"/>
                      <a:gd name="T50" fmla="*/ 252 w 272"/>
                      <a:gd name="T51" fmla="*/ 0 h 206"/>
                      <a:gd name="T52" fmla="*/ 257 w 272"/>
                      <a:gd name="T53" fmla="*/ 189 h 206"/>
                      <a:gd name="T54" fmla="*/ 15 w 272"/>
                      <a:gd name="T55" fmla="*/ 189 h 206"/>
                      <a:gd name="T56" fmla="*/ 15 w 272"/>
                      <a:gd name="T57" fmla="*/ 14 h 206"/>
                      <a:gd name="T58" fmla="*/ 257 w 272"/>
                      <a:gd name="T59" fmla="*/ 14 h 206"/>
                      <a:gd name="T60" fmla="*/ 257 w 272"/>
                      <a:gd name="T61" fmla="*/ 189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2" h="206">
                        <a:moveTo>
                          <a:pt x="252" y="0"/>
                        </a:moveTo>
                        <a:lnTo>
                          <a:pt x="19" y="0"/>
                        </a:lnTo>
                        <a:lnTo>
                          <a:pt x="19" y="0"/>
                        </a:lnTo>
                        <a:lnTo>
                          <a:pt x="12" y="2"/>
                        </a:lnTo>
                        <a:lnTo>
                          <a:pt x="5" y="6"/>
                        </a:lnTo>
                        <a:lnTo>
                          <a:pt x="1" y="13"/>
                        </a:lnTo>
                        <a:lnTo>
                          <a:pt x="0" y="21"/>
                        </a:lnTo>
                        <a:lnTo>
                          <a:pt x="0" y="187"/>
                        </a:lnTo>
                        <a:lnTo>
                          <a:pt x="0" y="187"/>
                        </a:lnTo>
                        <a:lnTo>
                          <a:pt x="1" y="195"/>
                        </a:lnTo>
                        <a:lnTo>
                          <a:pt x="5" y="201"/>
                        </a:lnTo>
                        <a:lnTo>
                          <a:pt x="12" y="205"/>
                        </a:lnTo>
                        <a:lnTo>
                          <a:pt x="19" y="206"/>
                        </a:lnTo>
                        <a:lnTo>
                          <a:pt x="252" y="206"/>
                        </a:lnTo>
                        <a:lnTo>
                          <a:pt x="252" y="206"/>
                        </a:lnTo>
                        <a:lnTo>
                          <a:pt x="259" y="205"/>
                        </a:lnTo>
                        <a:lnTo>
                          <a:pt x="266" y="201"/>
                        </a:lnTo>
                        <a:lnTo>
                          <a:pt x="270" y="195"/>
                        </a:lnTo>
                        <a:lnTo>
                          <a:pt x="272" y="187"/>
                        </a:lnTo>
                        <a:lnTo>
                          <a:pt x="272" y="21"/>
                        </a:lnTo>
                        <a:lnTo>
                          <a:pt x="272" y="21"/>
                        </a:lnTo>
                        <a:lnTo>
                          <a:pt x="270" y="13"/>
                        </a:lnTo>
                        <a:lnTo>
                          <a:pt x="266" y="6"/>
                        </a:lnTo>
                        <a:lnTo>
                          <a:pt x="259" y="2"/>
                        </a:lnTo>
                        <a:lnTo>
                          <a:pt x="252" y="0"/>
                        </a:lnTo>
                        <a:lnTo>
                          <a:pt x="252" y="0"/>
                        </a:lnTo>
                        <a:close/>
                        <a:moveTo>
                          <a:pt x="257" y="189"/>
                        </a:moveTo>
                        <a:lnTo>
                          <a:pt x="15" y="189"/>
                        </a:lnTo>
                        <a:lnTo>
                          <a:pt x="15" y="14"/>
                        </a:lnTo>
                        <a:lnTo>
                          <a:pt x="257" y="14"/>
                        </a:lnTo>
                        <a:lnTo>
                          <a:pt x="257" y="18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solidFill>
                        <a:schemeClr val="bg1">
                          <a:lumMod val="50000"/>
                        </a:schemeClr>
                      </a:solidFill>
                    </a:endParaRPr>
                  </a:p>
                </p:txBody>
              </p:sp>
              <p:sp>
                <p:nvSpPr>
                  <p:cNvPr id="48" name="Freeform 357"/>
                  <p:cNvSpPr>
                    <a:spLocks noEditPoints="1"/>
                  </p:cNvSpPr>
                  <p:nvPr/>
                </p:nvSpPr>
                <p:spPr bwMode="auto">
                  <a:xfrm>
                    <a:off x="4554538" y="1519238"/>
                    <a:ext cx="44450" cy="46038"/>
                  </a:xfrm>
                  <a:custGeom>
                    <a:avLst/>
                    <a:gdLst>
                      <a:gd name="T0" fmla="*/ 29 w 57"/>
                      <a:gd name="T1" fmla="*/ 59 h 59"/>
                      <a:gd name="T2" fmla="*/ 40 w 57"/>
                      <a:gd name="T3" fmla="*/ 56 h 59"/>
                      <a:gd name="T4" fmla="*/ 49 w 57"/>
                      <a:gd name="T5" fmla="*/ 51 h 59"/>
                      <a:gd name="T6" fmla="*/ 56 w 57"/>
                      <a:gd name="T7" fmla="*/ 41 h 59"/>
                      <a:gd name="T8" fmla="*/ 57 w 57"/>
                      <a:gd name="T9" fmla="*/ 29 h 59"/>
                      <a:gd name="T10" fmla="*/ 57 w 57"/>
                      <a:gd name="T11" fmla="*/ 23 h 59"/>
                      <a:gd name="T12" fmla="*/ 53 w 57"/>
                      <a:gd name="T13" fmla="*/ 12 h 59"/>
                      <a:gd name="T14" fmla="*/ 45 w 57"/>
                      <a:gd name="T15" fmla="*/ 4 h 59"/>
                      <a:gd name="T16" fmla="*/ 36 w 57"/>
                      <a:gd name="T17" fmla="*/ 0 h 59"/>
                      <a:gd name="T18" fmla="*/ 29 w 57"/>
                      <a:gd name="T19" fmla="*/ 0 h 59"/>
                      <a:gd name="T20" fmla="*/ 16 w 57"/>
                      <a:gd name="T21" fmla="*/ 3 h 59"/>
                      <a:gd name="T22" fmla="*/ 7 w 57"/>
                      <a:gd name="T23" fmla="*/ 11 h 59"/>
                      <a:gd name="T24" fmla="*/ 6 w 57"/>
                      <a:gd name="T25" fmla="*/ 11 h 59"/>
                      <a:gd name="T26" fmla="*/ 6 w 57"/>
                      <a:gd name="T27" fmla="*/ 12 h 59"/>
                      <a:gd name="T28" fmla="*/ 1 w 57"/>
                      <a:gd name="T29" fmla="*/ 20 h 59"/>
                      <a:gd name="T30" fmla="*/ 0 w 57"/>
                      <a:gd name="T31" fmla="*/ 29 h 59"/>
                      <a:gd name="T32" fmla="*/ 3 w 57"/>
                      <a:gd name="T33" fmla="*/ 41 h 59"/>
                      <a:gd name="T34" fmla="*/ 8 w 57"/>
                      <a:gd name="T35" fmla="*/ 51 h 59"/>
                      <a:gd name="T36" fmla="*/ 18 w 57"/>
                      <a:gd name="T37" fmla="*/ 56 h 59"/>
                      <a:gd name="T38" fmla="*/ 29 w 57"/>
                      <a:gd name="T39" fmla="*/ 59 h 59"/>
                      <a:gd name="T40" fmla="*/ 29 w 57"/>
                      <a:gd name="T41" fmla="*/ 5 h 59"/>
                      <a:gd name="T42" fmla="*/ 36 w 57"/>
                      <a:gd name="T43" fmla="*/ 7 h 59"/>
                      <a:gd name="T44" fmla="*/ 41 w 57"/>
                      <a:gd name="T45" fmla="*/ 10 h 59"/>
                      <a:gd name="T46" fmla="*/ 29 w 57"/>
                      <a:gd name="T47" fmla="*/ 15 h 59"/>
                      <a:gd name="T48" fmla="*/ 23 w 57"/>
                      <a:gd name="T49" fmla="*/ 16 h 59"/>
                      <a:gd name="T50" fmla="*/ 12 w 57"/>
                      <a:gd name="T51" fmla="*/ 14 h 59"/>
                      <a:gd name="T52" fmla="*/ 16 w 57"/>
                      <a:gd name="T53" fmla="*/ 11 h 59"/>
                      <a:gd name="T54" fmla="*/ 25 w 57"/>
                      <a:gd name="T55" fmla="*/ 7 h 59"/>
                      <a:gd name="T56" fmla="*/ 29 w 57"/>
                      <a:gd name="T57" fmla="*/ 5 h 59"/>
                      <a:gd name="T58" fmla="*/ 10 w 57"/>
                      <a:gd name="T59" fmla="*/ 18 h 59"/>
                      <a:gd name="T60" fmla="*/ 22 w 57"/>
                      <a:gd name="T61" fmla="*/ 22 h 59"/>
                      <a:gd name="T62" fmla="*/ 26 w 57"/>
                      <a:gd name="T63" fmla="*/ 20 h 59"/>
                      <a:gd name="T64" fmla="*/ 30 w 57"/>
                      <a:gd name="T65" fmla="*/ 19 h 59"/>
                      <a:gd name="T66" fmla="*/ 44 w 57"/>
                      <a:gd name="T67" fmla="*/ 15 h 59"/>
                      <a:gd name="T68" fmla="*/ 46 w 57"/>
                      <a:gd name="T69" fmla="*/ 16 h 59"/>
                      <a:gd name="T70" fmla="*/ 48 w 57"/>
                      <a:gd name="T71" fmla="*/ 16 h 59"/>
                      <a:gd name="T72" fmla="*/ 52 w 57"/>
                      <a:gd name="T73" fmla="*/ 29 h 59"/>
                      <a:gd name="T74" fmla="*/ 51 w 57"/>
                      <a:gd name="T75" fmla="*/ 34 h 59"/>
                      <a:gd name="T76" fmla="*/ 48 w 57"/>
                      <a:gd name="T77" fmla="*/ 42 h 59"/>
                      <a:gd name="T78" fmla="*/ 41 w 57"/>
                      <a:gd name="T79" fmla="*/ 48 h 59"/>
                      <a:gd name="T80" fmla="*/ 34 w 57"/>
                      <a:gd name="T81" fmla="*/ 52 h 59"/>
                      <a:gd name="T82" fmla="*/ 29 w 57"/>
                      <a:gd name="T83" fmla="*/ 52 h 59"/>
                      <a:gd name="T84" fmla="*/ 21 w 57"/>
                      <a:gd name="T85" fmla="*/ 51 h 59"/>
                      <a:gd name="T86" fmla="*/ 14 w 57"/>
                      <a:gd name="T87" fmla="*/ 45 h 59"/>
                      <a:gd name="T88" fmla="*/ 8 w 57"/>
                      <a:gd name="T89" fmla="*/ 38 h 59"/>
                      <a:gd name="T90" fmla="*/ 7 w 57"/>
                      <a:gd name="T91" fmla="*/ 29 h 59"/>
                      <a:gd name="T92" fmla="*/ 7 w 57"/>
                      <a:gd name="T93" fmla="*/ 23 h 59"/>
                      <a:gd name="T94" fmla="*/ 10 w 57"/>
                      <a:gd name="T95" fmla="*/ 1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 h="59">
                        <a:moveTo>
                          <a:pt x="29" y="59"/>
                        </a:moveTo>
                        <a:lnTo>
                          <a:pt x="29" y="59"/>
                        </a:lnTo>
                        <a:lnTo>
                          <a:pt x="36" y="57"/>
                        </a:lnTo>
                        <a:lnTo>
                          <a:pt x="40" y="56"/>
                        </a:lnTo>
                        <a:lnTo>
                          <a:pt x="45" y="53"/>
                        </a:lnTo>
                        <a:lnTo>
                          <a:pt x="49" y="51"/>
                        </a:lnTo>
                        <a:lnTo>
                          <a:pt x="53" y="45"/>
                        </a:lnTo>
                        <a:lnTo>
                          <a:pt x="56" y="41"/>
                        </a:lnTo>
                        <a:lnTo>
                          <a:pt x="57" y="36"/>
                        </a:lnTo>
                        <a:lnTo>
                          <a:pt x="57" y="29"/>
                        </a:lnTo>
                        <a:lnTo>
                          <a:pt x="57" y="29"/>
                        </a:lnTo>
                        <a:lnTo>
                          <a:pt x="57" y="23"/>
                        </a:lnTo>
                        <a:lnTo>
                          <a:pt x="56" y="18"/>
                        </a:lnTo>
                        <a:lnTo>
                          <a:pt x="53" y="12"/>
                        </a:lnTo>
                        <a:lnTo>
                          <a:pt x="49" y="8"/>
                        </a:lnTo>
                        <a:lnTo>
                          <a:pt x="45" y="4"/>
                        </a:lnTo>
                        <a:lnTo>
                          <a:pt x="40" y="1"/>
                        </a:lnTo>
                        <a:lnTo>
                          <a:pt x="36" y="0"/>
                        </a:lnTo>
                        <a:lnTo>
                          <a:pt x="29" y="0"/>
                        </a:lnTo>
                        <a:lnTo>
                          <a:pt x="29" y="0"/>
                        </a:lnTo>
                        <a:lnTo>
                          <a:pt x="22" y="0"/>
                        </a:lnTo>
                        <a:lnTo>
                          <a:pt x="16" y="3"/>
                        </a:lnTo>
                        <a:lnTo>
                          <a:pt x="11" y="7"/>
                        </a:lnTo>
                        <a:lnTo>
                          <a:pt x="7" y="11"/>
                        </a:lnTo>
                        <a:lnTo>
                          <a:pt x="7" y="11"/>
                        </a:lnTo>
                        <a:lnTo>
                          <a:pt x="6" y="11"/>
                        </a:lnTo>
                        <a:lnTo>
                          <a:pt x="6" y="11"/>
                        </a:lnTo>
                        <a:lnTo>
                          <a:pt x="6" y="12"/>
                        </a:lnTo>
                        <a:lnTo>
                          <a:pt x="6" y="12"/>
                        </a:lnTo>
                        <a:lnTo>
                          <a:pt x="1" y="20"/>
                        </a:lnTo>
                        <a:lnTo>
                          <a:pt x="0" y="29"/>
                        </a:lnTo>
                        <a:lnTo>
                          <a:pt x="0" y="29"/>
                        </a:lnTo>
                        <a:lnTo>
                          <a:pt x="1" y="36"/>
                        </a:lnTo>
                        <a:lnTo>
                          <a:pt x="3" y="41"/>
                        </a:lnTo>
                        <a:lnTo>
                          <a:pt x="6" y="45"/>
                        </a:lnTo>
                        <a:lnTo>
                          <a:pt x="8" y="51"/>
                        </a:lnTo>
                        <a:lnTo>
                          <a:pt x="14" y="53"/>
                        </a:lnTo>
                        <a:lnTo>
                          <a:pt x="18" y="56"/>
                        </a:lnTo>
                        <a:lnTo>
                          <a:pt x="23" y="57"/>
                        </a:lnTo>
                        <a:lnTo>
                          <a:pt x="29" y="59"/>
                        </a:lnTo>
                        <a:lnTo>
                          <a:pt x="29" y="59"/>
                        </a:lnTo>
                        <a:close/>
                        <a:moveTo>
                          <a:pt x="29" y="5"/>
                        </a:moveTo>
                        <a:lnTo>
                          <a:pt x="29" y="5"/>
                        </a:lnTo>
                        <a:lnTo>
                          <a:pt x="36" y="7"/>
                        </a:lnTo>
                        <a:lnTo>
                          <a:pt x="41" y="10"/>
                        </a:lnTo>
                        <a:lnTo>
                          <a:pt x="41" y="10"/>
                        </a:lnTo>
                        <a:lnTo>
                          <a:pt x="36" y="11"/>
                        </a:lnTo>
                        <a:lnTo>
                          <a:pt x="29" y="15"/>
                        </a:lnTo>
                        <a:lnTo>
                          <a:pt x="29" y="15"/>
                        </a:lnTo>
                        <a:lnTo>
                          <a:pt x="23" y="16"/>
                        </a:lnTo>
                        <a:lnTo>
                          <a:pt x="19" y="16"/>
                        </a:lnTo>
                        <a:lnTo>
                          <a:pt x="12" y="14"/>
                        </a:lnTo>
                        <a:lnTo>
                          <a:pt x="12" y="14"/>
                        </a:lnTo>
                        <a:lnTo>
                          <a:pt x="16" y="11"/>
                        </a:lnTo>
                        <a:lnTo>
                          <a:pt x="21" y="8"/>
                        </a:lnTo>
                        <a:lnTo>
                          <a:pt x="25" y="7"/>
                        </a:lnTo>
                        <a:lnTo>
                          <a:pt x="29" y="5"/>
                        </a:lnTo>
                        <a:lnTo>
                          <a:pt x="29" y="5"/>
                        </a:lnTo>
                        <a:close/>
                        <a:moveTo>
                          <a:pt x="10" y="18"/>
                        </a:moveTo>
                        <a:lnTo>
                          <a:pt x="10" y="18"/>
                        </a:lnTo>
                        <a:lnTo>
                          <a:pt x="15" y="20"/>
                        </a:lnTo>
                        <a:lnTo>
                          <a:pt x="22" y="22"/>
                        </a:lnTo>
                        <a:lnTo>
                          <a:pt x="22" y="22"/>
                        </a:lnTo>
                        <a:lnTo>
                          <a:pt x="26" y="20"/>
                        </a:lnTo>
                        <a:lnTo>
                          <a:pt x="30" y="19"/>
                        </a:lnTo>
                        <a:lnTo>
                          <a:pt x="30" y="19"/>
                        </a:lnTo>
                        <a:lnTo>
                          <a:pt x="41" y="15"/>
                        </a:lnTo>
                        <a:lnTo>
                          <a:pt x="44" y="15"/>
                        </a:lnTo>
                        <a:lnTo>
                          <a:pt x="46" y="16"/>
                        </a:lnTo>
                        <a:lnTo>
                          <a:pt x="46" y="16"/>
                        </a:lnTo>
                        <a:lnTo>
                          <a:pt x="48" y="16"/>
                        </a:lnTo>
                        <a:lnTo>
                          <a:pt x="48" y="16"/>
                        </a:lnTo>
                        <a:lnTo>
                          <a:pt x="51" y="22"/>
                        </a:lnTo>
                        <a:lnTo>
                          <a:pt x="52" y="29"/>
                        </a:lnTo>
                        <a:lnTo>
                          <a:pt x="52" y="29"/>
                        </a:lnTo>
                        <a:lnTo>
                          <a:pt x="51" y="34"/>
                        </a:lnTo>
                        <a:lnTo>
                          <a:pt x="49" y="38"/>
                        </a:lnTo>
                        <a:lnTo>
                          <a:pt x="48" y="42"/>
                        </a:lnTo>
                        <a:lnTo>
                          <a:pt x="45" y="45"/>
                        </a:lnTo>
                        <a:lnTo>
                          <a:pt x="41" y="48"/>
                        </a:lnTo>
                        <a:lnTo>
                          <a:pt x="38" y="51"/>
                        </a:lnTo>
                        <a:lnTo>
                          <a:pt x="34" y="52"/>
                        </a:lnTo>
                        <a:lnTo>
                          <a:pt x="29" y="52"/>
                        </a:lnTo>
                        <a:lnTo>
                          <a:pt x="29" y="52"/>
                        </a:lnTo>
                        <a:lnTo>
                          <a:pt x="25" y="52"/>
                        </a:lnTo>
                        <a:lnTo>
                          <a:pt x="21" y="51"/>
                        </a:lnTo>
                        <a:lnTo>
                          <a:pt x="16" y="48"/>
                        </a:lnTo>
                        <a:lnTo>
                          <a:pt x="14" y="45"/>
                        </a:lnTo>
                        <a:lnTo>
                          <a:pt x="11" y="42"/>
                        </a:lnTo>
                        <a:lnTo>
                          <a:pt x="8" y="38"/>
                        </a:lnTo>
                        <a:lnTo>
                          <a:pt x="7" y="34"/>
                        </a:lnTo>
                        <a:lnTo>
                          <a:pt x="7" y="29"/>
                        </a:lnTo>
                        <a:lnTo>
                          <a:pt x="7" y="29"/>
                        </a:lnTo>
                        <a:lnTo>
                          <a:pt x="7" y="23"/>
                        </a:lnTo>
                        <a:lnTo>
                          <a:pt x="10" y="18"/>
                        </a:lnTo>
                        <a:lnTo>
                          <a:pt x="10" y="1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solidFill>
                        <a:schemeClr val="bg1">
                          <a:lumMod val="50000"/>
                        </a:schemeClr>
                      </a:solidFill>
                    </a:endParaRPr>
                  </a:p>
                </p:txBody>
              </p:sp>
              <p:sp>
                <p:nvSpPr>
                  <p:cNvPr id="49" name="Freeform 358"/>
                  <p:cNvSpPr/>
                  <p:nvPr/>
                </p:nvSpPr>
                <p:spPr bwMode="auto">
                  <a:xfrm>
                    <a:off x="4603751" y="1552576"/>
                    <a:ext cx="22225" cy="34925"/>
                  </a:xfrm>
                  <a:custGeom>
                    <a:avLst/>
                    <a:gdLst>
                      <a:gd name="T0" fmla="*/ 24 w 29"/>
                      <a:gd name="T1" fmla="*/ 43 h 43"/>
                      <a:gd name="T2" fmla="*/ 24 w 29"/>
                      <a:gd name="T3" fmla="*/ 43 h 43"/>
                      <a:gd name="T4" fmla="*/ 24 w 29"/>
                      <a:gd name="T5" fmla="*/ 42 h 43"/>
                      <a:gd name="T6" fmla="*/ 29 w 29"/>
                      <a:gd name="T7" fmla="*/ 19 h 43"/>
                      <a:gd name="T8" fmla="*/ 29 w 29"/>
                      <a:gd name="T9" fmla="*/ 19 h 43"/>
                      <a:gd name="T10" fmla="*/ 29 w 29"/>
                      <a:gd name="T11" fmla="*/ 17 h 43"/>
                      <a:gd name="T12" fmla="*/ 29 w 29"/>
                      <a:gd name="T13" fmla="*/ 17 h 43"/>
                      <a:gd name="T14" fmla="*/ 27 w 29"/>
                      <a:gd name="T15" fmla="*/ 15 h 43"/>
                      <a:gd name="T16" fmla="*/ 26 w 29"/>
                      <a:gd name="T17" fmla="*/ 12 h 43"/>
                      <a:gd name="T18" fmla="*/ 26 w 29"/>
                      <a:gd name="T19" fmla="*/ 12 h 43"/>
                      <a:gd name="T20" fmla="*/ 26 w 29"/>
                      <a:gd name="T21" fmla="*/ 9 h 43"/>
                      <a:gd name="T22" fmla="*/ 29 w 29"/>
                      <a:gd name="T23" fmla="*/ 7 h 43"/>
                      <a:gd name="T24" fmla="*/ 29 w 29"/>
                      <a:gd name="T25" fmla="*/ 7 h 43"/>
                      <a:gd name="T26" fmla="*/ 29 w 29"/>
                      <a:gd name="T27" fmla="*/ 5 h 43"/>
                      <a:gd name="T28" fmla="*/ 29 w 29"/>
                      <a:gd name="T29" fmla="*/ 5 h 43"/>
                      <a:gd name="T30" fmla="*/ 29 w 29"/>
                      <a:gd name="T31" fmla="*/ 5 h 43"/>
                      <a:gd name="T32" fmla="*/ 29 w 29"/>
                      <a:gd name="T33" fmla="*/ 5 h 43"/>
                      <a:gd name="T34" fmla="*/ 23 w 29"/>
                      <a:gd name="T35" fmla="*/ 2 h 43"/>
                      <a:gd name="T36" fmla="*/ 18 w 29"/>
                      <a:gd name="T37" fmla="*/ 0 h 43"/>
                      <a:gd name="T38" fmla="*/ 18 w 29"/>
                      <a:gd name="T39" fmla="*/ 0 h 43"/>
                      <a:gd name="T40" fmla="*/ 16 w 29"/>
                      <a:gd name="T41" fmla="*/ 0 h 43"/>
                      <a:gd name="T42" fmla="*/ 16 w 29"/>
                      <a:gd name="T43" fmla="*/ 0 h 43"/>
                      <a:gd name="T44" fmla="*/ 11 w 29"/>
                      <a:gd name="T45" fmla="*/ 2 h 43"/>
                      <a:gd name="T46" fmla="*/ 7 w 29"/>
                      <a:gd name="T47" fmla="*/ 7 h 43"/>
                      <a:gd name="T48" fmla="*/ 3 w 29"/>
                      <a:gd name="T49" fmla="*/ 12 h 43"/>
                      <a:gd name="T50" fmla="*/ 0 w 29"/>
                      <a:gd name="T51" fmla="*/ 17 h 43"/>
                      <a:gd name="T52" fmla="*/ 0 w 29"/>
                      <a:gd name="T53" fmla="*/ 17 h 43"/>
                      <a:gd name="T54" fmla="*/ 5 w 29"/>
                      <a:gd name="T55" fmla="*/ 23 h 43"/>
                      <a:gd name="T56" fmla="*/ 9 w 29"/>
                      <a:gd name="T57" fmla="*/ 28 h 43"/>
                      <a:gd name="T58" fmla="*/ 13 w 29"/>
                      <a:gd name="T59" fmla="*/ 35 h 43"/>
                      <a:gd name="T60" fmla="*/ 16 w 29"/>
                      <a:gd name="T61" fmla="*/ 43 h 43"/>
                      <a:gd name="T62" fmla="*/ 24 w 29"/>
                      <a:gd name="T6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3">
                        <a:moveTo>
                          <a:pt x="24" y="43"/>
                        </a:moveTo>
                        <a:lnTo>
                          <a:pt x="24" y="43"/>
                        </a:lnTo>
                        <a:lnTo>
                          <a:pt x="24" y="42"/>
                        </a:lnTo>
                        <a:lnTo>
                          <a:pt x="29" y="19"/>
                        </a:lnTo>
                        <a:lnTo>
                          <a:pt x="29" y="19"/>
                        </a:lnTo>
                        <a:lnTo>
                          <a:pt x="29" y="17"/>
                        </a:lnTo>
                        <a:lnTo>
                          <a:pt x="29" y="17"/>
                        </a:lnTo>
                        <a:lnTo>
                          <a:pt x="27" y="15"/>
                        </a:lnTo>
                        <a:lnTo>
                          <a:pt x="26" y="12"/>
                        </a:lnTo>
                        <a:lnTo>
                          <a:pt x="26" y="12"/>
                        </a:lnTo>
                        <a:lnTo>
                          <a:pt x="26" y="9"/>
                        </a:lnTo>
                        <a:lnTo>
                          <a:pt x="29" y="7"/>
                        </a:lnTo>
                        <a:lnTo>
                          <a:pt x="29" y="7"/>
                        </a:lnTo>
                        <a:lnTo>
                          <a:pt x="29" y="5"/>
                        </a:lnTo>
                        <a:lnTo>
                          <a:pt x="29" y="5"/>
                        </a:lnTo>
                        <a:lnTo>
                          <a:pt x="29" y="5"/>
                        </a:lnTo>
                        <a:lnTo>
                          <a:pt x="29" y="5"/>
                        </a:lnTo>
                        <a:lnTo>
                          <a:pt x="23" y="2"/>
                        </a:lnTo>
                        <a:lnTo>
                          <a:pt x="18" y="0"/>
                        </a:lnTo>
                        <a:lnTo>
                          <a:pt x="18" y="0"/>
                        </a:lnTo>
                        <a:lnTo>
                          <a:pt x="16" y="0"/>
                        </a:lnTo>
                        <a:lnTo>
                          <a:pt x="16" y="0"/>
                        </a:lnTo>
                        <a:lnTo>
                          <a:pt x="11" y="2"/>
                        </a:lnTo>
                        <a:lnTo>
                          <a:pt x="7" y="7"/>
                        </a:lnTo>
                        <a:lnTo>
                          <a:pt x="3" y="12"/>
                        </a:lnTo>
                        <a:lnTo>
                          <a:pt x="0" y="17"/>
                        </a:lnTo>
                        <a:lnTo>
                          <a:pt x="0" y="17"/>
                        </a:lnTo>
                        <a:lnTo>
                          <a:pt x="5" y="23"/>
                        </a:lnTo>
                        <a:lnTo>
                          <a:pt x="9" y="28"/>
                        </a:lnTo>
                        <a:lnTo>
                          <a:pt x="13" y="35"/>
                        </a:lnTo>
                        <a:lnTo>
                          <a:pt x="16" y="43"/>
                        </a:lnTo>
                        <a:lnTo>
                          <a:pt x="24" y="4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solidFill>
                        <a:schemeClr val="bg1">
                          <a:lumMod val="50000"/>
                        </a:schemeClr>
                      </a:solidFill>
                    </a:endParaRPr>
                  </a:p>
                </p:txBody>
              </p:sp>
              <p:sp>
                <p:nvSpPr>
                  <p:cNvPr id="50" name="Freeform 359"/>
                  <p:cNvSpPr/>
                  <p:nvPr/>
                </p:nvSpPr>
                <p:spPr bwMode="auto">
                  <a:xfrm>
                    <a:off x="4632326" y="1552576"/>
                    <a:ext cx="26988" cy="34925"/>
                  </a:xfrm>
                  <a:custGeom>
                    <a:avLst/>
                    <a:gdLst>
                      <a:gd name="T0" fmla="*/ 11 w 34"/>
                      <a:gd name="T1" fmla="*/ 0 h 43"/>
                      <a:gd name="T2" fmla="*/ 11 w 34"/>
                      <a:gd name="T3" fmla="*/ 0 h 43"/>
                      <a:gd name="T4" fmla="*/ 7 w 34"/>
                      <a:gd name="T5" fmla="*/ 2 h 43"/>
                      <a:gd name="T6" fmla="*/ 1 w 34"/>
                      <a:gd name="T7" fmla="*/ 5 h 43"/>
                      <a:gd name="T8" fmla="*/ 1 w 34"/>
                      <a:gd name="T9" fmla="*/ 5 h 43"/>
                      <a:gd name="T10" fmla="*/ 0 w 34"/>
                      <a:gd name="T11" fmla="*/ 5 h 43"/>
                      <a:gd name="T12" fmla="*/ 0 w 34"/>
                      <a:gd name="T13" fmla="*/ 5 h 43"/>
                      <a:gd name="T14" fmla="*/ 0 w 34"/>
                      <a:gd name="T15" fmla="*/ 7 h 43"/>
                      <a:gd name="T16" fmla="*/ 0 w 34"/>
                      <a:gd name="T17" fmla="*/ 7 h 43"/>
                      <a:gd name="T18" fmla="*/ 2 w 34"/>
                      <a:gd name="T19" fmla="*/ 9 h 43"/>
                      <a:gd name="T20" fmla="*/ 2 w 34"/>
                      <a:gd name="T21" fmla="*/ 12 h 43"/>
                      <a:gd name="T22" fmla="*/ 2 w 34"/>
                      <a:gd name="T23" fmla="*/ 12 h 43"/>
                      <a:gd name="T24" fmla="*/ 2 w 34"/>
                      <a:gd name="T25" fmla="*/ 15 h 43"/>
                      <a:gd name="T26" fmla="*/ 0 w 34"/>
                      <a:gd name="T27" fmla="*/ 17 h 43"/>
                      <a:gd name="T28" fmla="*/ 0 w 34"/>
                      <a:gd name="T29" fmla="*/ 17 h 43"/>
                      <a:gd name="T30" fmla="*/ 0 w 34"/>
                      <a:gd name="T31" fmla="*/ 19 h 43"/>
                      <a:gd name="T32" fmla="*/ 4 w 34"/>
                      <a:gd name="T33" fmla="*/ 42 h 43"/>
                      <a:gd name="T34" fmla="*/ 4 w 34"/>
                      <a:gd name="T35" fmla="*/ 42 h 43"/>
                      <a:gd name="T36" fmla="*/ 4 w 34"/>
                      <a:gd name="T37" fmla="*/ 43 h 43"/>
                      <a:gd name="T38" fmla="*/ 34 w 34"/>
                      <a:gd name="T39" fmla="*/ 43 h 43"/>
                      <a:gd name="T40" fmla="*/ 34 w 34"/>
                      <a:gd name="T41" fmla="*/ 43 h 43"/>
                      <a:gd name="T42" fmla="*/ 34 w 34"/>
                      <a:gd name="T43" fmla="*/ 43 h 43"/>
                      <a:gd name="T44" fmla="*/ 34 w 34"/>
                      <a:gd name="T45" fmla="*/ 43 h 43"/>
                      <a:gd name="T46" fmla="*/ 34 w 34"/>
                      <a:gd name="T47" fmla="*/ 42 h 43"/>
                      <a:gd name="T48" fmla="*/ 34 w 34"/>
                      <a:gd name="T49" fmla="*/ 42 h 43"/>
                      <a:gd name="T50" fmla="*/ 32 w 34"/>
                      <a:gd name="T51" fmla="*/ 28 h 43"/>
                      <a:gd name="T52" fmla="*/ 28 w 34"/>
                      <a:gd name="T53" fmla="*/ 16 h 43"/>
                      <a:gd name="T54" fmla="*/ 24 w 34"/>
                      <a:gd name="T55" fmla="*/ 11 h 43"/>
                      <a:gd name="T56" fmla="*/ 22 w 34"/>
                      <a:gd name="T57" fmla="*/ 7 h 43"/>
                      <a:gd name="T58" fmla="*/ 17 w 34"/>
                      <a:gd name="T59" fmla="*/ 2 h 43"/>
                      <a:gd name="T60" fmla="*/ 12 w 34"/>
                      <a:gd name="T61" fmla="*/ 0 h 43"/>
                      <a:gd name="T62" fmla="*/ 12 w 34"/>
                      <a:gd name="T63" fmla="*/ 0 h 43"/>
                      <a:gd name="T64" fmla="*/ 11 w 34"/>
                      <a:gd name="T65" fmla="*/ 0 h 43"/>
                      <a:gd name="T66" fmla="*/ 11 w 34"/>
                      <a:gd name="T6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3">
                        <a:moveTo>
                          <a:pt x="11" y="0"/>
                        </a:moveTo>
                        <a:lnTo>
                          <a:pt x="11" y="0"/>
                        </a:lnTo>
                        <a:lnTo>
                          <a:pt x="7" y="2"/>
                        </a:lnTo>
                        <a:lnTo>
                          <a:pt x="1" y="5"/>
                        </a:lnTo>
                        <a:lnTo>
                          <a:pt x="1" y="5"/>
                        </a:lnTo>
                        <a:lnTo>
                          <a:pt x="0" y="5"/>
                        </a:lnTo>
                        <a:lnTo>
                          <a:pt x="0" y="5"/>
                        </a:lnTo>
                        <a:lnTo>
                          <a:pt x="0" y="7"/>
                        </a:lnTo>
                        <a:lnTo>
                          <a:pt x="0" y="7"/>
                        </a:lnTo>
                        <a:lnTo>
                          <a:pt x="2" y="9"/>
                        </a:lnTo>
                        <a:lnTo>
                          <a:pt x="2" y="12"/>
                        </a:lnTo>
                        <a:lnTo>
                          <a:pt x="2" y="12"/>
                        </a:lnTo>
                        <a:lnTo>
                          <a:pt x="2" y="15"/>
                        </a:lnTo>
                        <a:lnTo>
                          <a:pt x="0" y="17"/>
                        </a:lnTo>
                        <a:lnTo>
                          <a:pt x="0" y="17"/>
                        </a:lnTo>
                        <a:lnTo>
                          <a:pt x="0" y="19"/>
                        </a:lnTo>
                        <a:lnTo>
                          <a:pt x="4" y="42"/>
                        </a:lnTo>
                        <a:lnTo>
                          <a:pt x="4" y="42"/>
                        </a:lnTo>
                        <a:lnTo>
                          <a:pt x="4" y="43"/>
                        </a:lnTo>
                        <a:lnTo>
                          <a:pt x="34" y="43"/>
                        </a:lnTo>
                        <a:lnTo>
                          <a:pt x="34" y="43"/>
                        </a:lnTo>
                        <a:lnTo>
                          <a:pt x="34" y="43"/>
                        </a:lnTo>
                        <a:lnTo>
                          <a:pt x="34" y="43"/>
                        </a:lnTo>
                        <a:lnTo>
                          <a:pt x="34" y="42"/>
                        </a:lnTo>
                        <a:lnTo>
                          <a:pt x="34" y="42"/>
                        </a:lnTo>
                        <a:lnTo>
                          <a:pt x="32" y="28"/>
                        </a:lnTo>
                        <a:lnTo>
                          <a:pt x="28" y="16"/>
                        </a:lnTo>
                        <a:lnTo>
                          <a:pt x="24" y="11"/>
                        </a:lnTo>
                        <a:lnTo>
                          <a:pt x="22" y="7"/>
                        </a:lnTo>
                        <a:lnTo>
                          <a:pt x="17" y="2"/>
                        </a:lnTo>
                        <a:lnTo>
                          <a:pt x="12" y="0"/>
                        </a:lnTo>
                        <a:lnTo>
                          <a:pt x="12" y="0"/>
                        </a:lnTo>
                        <a:lnTo>
                          <a:pt x="11" y="0"/>
                        </a:lnTo>
                        <a:lnTo>
                          <a:pt x="1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solidFill>
                        <a:schemeClr val="bg1">
                          <a:lumMod val="50000"/>
                        </a:schemeClr>
                      </a:solidFill>
                    </a:endParaRPr>
                  </a:p>
                </p:txBody>
              </p:sp>
              <p:sp>
                <p:nvSpPr>
                  <p:cNvPr id="51" name="Freeform 360"/>
                  <p:cNvSpPr>
                    <a:spLocks noEditPoints="1"/>
                  </p:cNvSpPr>
                  <p:nvPr/>
                </p:nvSpPr>
                <p:spPr bwMode="auto">
                  <a:xfrm>
                    <a:off x="4611688" y="1516063"/>
                    <a:ext cx="36513" cy="36513"/>
                  </a:xfrm>
                  <a:custGeom>
                    <a:avLst/>
                    <a:gdLst>
                      <a:gd name="T0" fmla="*/ 22 w 45"/>
                      <a:gd name="T1" fmla="*/ 47 h 47"/>
                      <a:gd name="T2" fmla="*/ 30 w 45"/>
                      <a:gd name="T3" fmla="*/ 45 h 47"/>
                      <a:gd name="T4" fmla="*/ 38 w 45"/>
                      <a:gd name="T5" fmla="*/ 40 h 47"/>
                      <a:gd name="T6" fmla="*/ 42 w 45"/>
                      <a:gd name="T7" fmla="*/ 33 h 47"/>
                      <a:gd name="T8" fmla="*/ 45 w 45"/>
                      <a:gd name="T9" fmla="*/ 23 h 47"/>
                      <a:gd name="T10" fmla="*/ 43 w 45"/>
                      <a:gd name="T11" fmla="*/ 19 h 47"/>
                      <a:gd name="T12" fmla="*/ 41 w 45"/>
                      <a:gd name="T13" fmla="*/ 11 h 47"/>
                      <a:gd name="T14" fmla="*/ 34 w 45"/>
                      <a:gd name="T15" fmla="*/ 4 h 47"/>
                      <a:gd name="T16" fmla="*/ 26 w 45"/>
                      <a:gd name="T17" fmla="*/ 2 h 47"/>
                      <a:gd name="T18" fmla="*/ 22 w 45"/>
                      <a:gd name="T19" fmla="*/ 0 h 47"/>
                      <a:gd name="T20" fmla="*/ 12 w 45"/>
                      <a:gd name="T21" fmla="*/ 3 h 47"/>
                      <a:gd name="T22" fmla="*/ 4 w 45"/>
                      <a:gd name="T23" fmla="*/ 10 h 47"/>
                      <a:gd name="T24" fmla="*/ 4 w 45"/>
                      <a:gd name="T25" fmla="*/ 10 h 47"/>
                      <a:gd name="T26" fmla="*/ 4 w 45"/>
                      <a:gd name="T27" fmla="*/ 10 h 47"/>
                      <a:gd name="T28" fmla="*/ 0 w 45"/>
                      <a:gd name="T29" fmla="*/ 17 h 47"/>
                      <a:gd name="T30" fmla="*/ 0 w 45"/>
                      <a:gd name="T31" fmla="*/ 23 h 47"/>
                      <a:gd name="T32" fmla="*/ 1 w 45"/>
                      <a:gd name="T33" fmla="*/ 33 h 47"/>
                      <a:gd name="T34" fmla="*/ 5 w 45"/>
                      <a:gd name="T35" fmla="*/ 40 h 47"/>
                      <a:gd name="T36" fmla="*/ 13 w 45"/>
                      <a:gd name="T37" fmla="*/ 45 h 47"/>
                      <a:gd name="T38" fmla="*/ 22 w 45"/>
                      <a:gd name="T39" fmla="*/ 47 h 47"/>
                      <a:gd name="T40" fmla="*/ 22 w 45"/>
                      <a:gd name="T41" fmla="*/ 6 h 47"/>
                      <a:gd name="T42" fmla="*/ 27 w 45"/>
                      <a:gd name="T43" fmla="*/ 6 h 47"/>
                      <a:gd name="T44" fmla="*/ 31 w 45"/>
                      <a:gd name="T45" fmla="*/ 8 h 47"/>
                      <a:gd name="T46" fmla="*/ 22 w 45"/>
                      <a:gd name="T47" fmla="*/ 13 h 47"/>
                      <a:gd name="T48" fmla="*/ 18 w 45"/>
                      <a:gd name="T49" fmla="*/ 14 h 47"/>
                      <a:gd name="T50" fmla="*/ 9 w 45"/>
                      <a:gd name="T51" fmla="*/ 11 h 47"/>
                      <a:gd name="T52" fmla="*/ 15 w 45"/>
                      <a:gd name="T53" fmla="*/ 7 h 47"/>
                      <a:gd name="T54" fmla="*/ 22 w 45"/>
                      <a:gd name="T55" fmla="*/ 6 h 47"/>
                      <a:gd name="T56" fmla="*/ 7 w 45"/>
                      <a:gd name="T57" fmla="*/ 14 h 47"/>
                      <a:gd name="T58" fmla="*/ 11 w 45"/>
                      <a:gd name="T59" fmla="*/ 17 h 47"/>
                      <a:gd name="T60" fmla="*/ 16 w 45"/>
                      <a:gd name="T61" fmla="*/ 18 h 47"/>
                      <a:gd name="T62" fmla="*/ 23 w 45"/>
                      <a:gd name="T63" fmla="*/ 15 h 47"/>
                      <a:gd name="T64" fmla="*/ 31 w 45"/>
                      <a:gd name="T65" fmla="*/ 13 h 47"/>
                      <a:gd name="T66" fmla="*/ 35 w 45"/>
                      <a:gd name="T67" fmla="*/ 13 h 47"/>
                      <a:gd name="T68" fmla="*/ 37 w 45"/>
                      <a:gd name="T69" fmla="*/ 13 h 47"/>
                      <a:gd name="T70" fmla="*/ 38 w 45"/>
                      <a:gd name="T71" fmla="*/ 18 h 47"/>
                      <a:gd name="T72" fmla="*/ 39 w 45"/>
                      <a:gd name="T73" fmla="*/ 23 h 47"/>
                      <a:gd name="T74" fmla="*/ 34 w 45"/>
                      <a:gd name="T75" fmla="*/ 36 h 47"/>
                      <a:gd name="T76" fmla="*/ 22 w 45"/>
                      <a:gd name="T77" fmla="*/ 41 h 47"/>
                      <a:gd name="T78" fmla="*/ 15 w 45"/>
                      <a:gd name="T79" fmla="*/ 40 h 47"/>
                      <a:gd name="T80" fmla="*/ 5 w 45"/>
                      <a:gd name="T81" fmla="*/ 30 h 47"/>
                      <a:gd name="T82" fmla="*/ 4 w 45"/>
                      <a:gd name="T83" fmla="*/ 23 h 47"/>
                      <a:gd name="T84" fmla="*/ 7 w 45"/>
                      <a:gd name="T85"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47">
                        <a:moveTo>
                          <a:pt x="22" y="47"/>
                        </a:moveTo>
                        <a:lnTo>
                          <a:pt x="22" y="47"/>
                        </a:lnTo>
                        <a:lnTo>
                          <a:pt x="26" y="47"/>
                        </a:lnTo>
                        <a:lnTo>
                          <a:pt x="30" y="45"/>
                        </a:lnTo>
                        <a:lnTo>
                          <a:pt x="34" y="43"/>
                        </a:lnTo>
                        <a:lnTo>
                          <a:pt x="38" y="40"/>
                        </a:lnTo>
                        <a:lnTo>
                          <a:pt x="41" y="36"/>
                        </a:lnTo>
                        <a:lnTo>
                          <a:pt x="42" y="33"/>
                        </a:lnTo>
                        <a:lnTo>
                          <a:pt x="43" y="28"/>
                        </a:lnTo>
                        <a:lnTo>
                          <a:pt x="45" y="23"/>
                        </a:lnTo>
                        <a:lnTo>
                          <a:pt x="45" y="23"/>
                        </a:lnTo>
                        <a:lnTo>
                          <a:pt x="43" y="19"/>
                        </a:lnTo>
                        <a:lnTo>
                          <a:pt x="42" y="14"/>
                        </a:lnTo>
                        <a:lnTo>
                          <a:pt x="41" y="11"/>
                        </a:lnTo>
                        <a:lnTo>
                          <a:pt x="38" y="7"/>
                        </a:lnTo>
                        <a:lnTo>
                          <a:pt x="34" y="4"/>
                        </a:lnTo>
                        <a:lnTo>
                          <a:pt x="30" y="3"/>
                        </a:lnTo>
                        <a:lnTo>
                          <a:pt x="26" y="2"/>
                        </a:lnTo>
                        <a:lnTo>
                          <a:pt x="22" y="0"/>
                        </a:lnTo>
                        <a:lnTo>
                          <a:pt x="22" y="0"/>
                        </a:lnTo>
                        <a:lnTo>
                          <a:pt x="16" y="2"/>
                        </a:lnTo>
                        <a:lnTo>
                          <a:pt x="12" y="3"/>
                        </a:lnTo>
                        <a:lnTo>
                          <a:pt x="8" y="6"/>
                        </a:lnTo>
                        <a:lnTo>
                          <a:pt x="4" y="10"/>
                        </a:lnTo>
                        <a:lnTo>
                          <a:pt x="4" y="10"/>
                        </a:lnTo>
                        <a:lnTo>
                          <a:pt x="4" y="10"/>
                        </a:lnTo>
                        <a:lnTo>
                          <a:pt x="4" y="10"/>
                        </a:lnTo>
                        <a:lnTo>
                          <a:pt x="4" y="10"/>
                        </a:lnTo>
                        <a:lnTo>
                          <a:pt x="4" y="10"/>
                        </a:lnTo>
                        <a:lnTo>
                          <a:pt x="0" y="17"/>
                        </a:lnTo>
                        <a:lnTo>
                          <a:pt x="0" y="23"/>
                        </a:lnTo>
                        <a:lnTo>
                          <a:pt x="0" y="23"/>
                        </a:lnTo>
                        <a:lnTo>
                          <a:pt x="0" y="28"/>
                        </a:lnTo>
                        <a:lnTo>
                          <a:pt x="1" y="33"/>
                        </a:lnTo>
                        <a:lnTo>
                          <a:pt x="2" y="36"/>
                        </a:lnTo>
                        <a:lnTo>
                          <a:pt x="5" y="40"/>
                        </a:lnTo>
                        <a:lnTo>
                          <a:pt x="9" y="43"/>
                        </a:lnTo>
                        <a:lnTo>
                          <a:pt x="13" y="45"/>
                        </a:lnTo>
                        <a:lnTo>
                          <a:pt x="18" y="47"/>
                        </a:lnTo>
                        <a:lnTo>
                          <a:pt x="22" y="47"/>
                        </a:lnTo>
                        <a:lnTo>
                          <a:pt x="22" y="47"/>
                        </a:lnTo>
                        <a:close/>
                        <a:moveTo>
                          <a:pt x="22" y="6"/>
                        </a:moveTo>
                        <a:lnTo>
                          <a:pt x="22" y="6"/>
                        </a:lnTo>
                        <a:lnTo>
                          <a:pt x="27" y="6"/>
                        </a:lnTo>
                        <a:lnTo>
                          <a:pt x="31" y="8"/>
                        </a:lnTo>
                        <a:lnTo>
                          <a:pt x="31" y="8"/>
                        </a:lnTo>
                        <a:lnTo>
                          <a:pt x="27" y="10"/>
                        </a:lnTo>
                        <a:lnTo>
                          <a:pt x="22" y="13"/>
                        </a:lnTo>
                        <a:lnTo>
                          <a:pt x="22" y="13"/>
                        </a:lnTo>
                        <a:lnTo>
                          <a:pt x="18" y="14"/>
                        </a:lnTo>
                        <a:lnTo>
                          <a:pt x="15" y="14"/>
                        </a:lnTo>
                        <a:lnTo>
                          <a:pt x="9" y="11"/>
                        </a:lnTo>
                        <a:lnTo>
                          <a:pt x="9" y="11"/>
                        </a:lnTo>
                        <a:lnTo>
                          <a:pt x="15" y="7"/>
                        </a:lnTo>
                        <a:lnTo>
                          <a:pt x="18" y="6"/>
                        </a:lnTo>
                        <a:lnTo>
                          <a:pt x="22" y="6"/>
                        </a:lnTo>
                        <a:lnTo>
                          <a:pt x="22" y="6"/>
                        </a:lnTo>
                        <a:close/>
                        <a:moveTo>
                          <a:pt x="7" y="14"/>
                        </a:moveTo>
                        <a:lnTo>
                          <a:pt x="7" y="14"/>
                        </a:lnTo>
                        <a:lnTo>
                          <a:pt x="11" y="17"/>
                        </a:lnTo>
                        <a:lnTo>
                          <a:pt x="16" y="18"/>
                        </a:lnTo>
                        <a:lnTo>
                          <a:pt x="16" y="18"/>
                        </a:lnTo>
                        <a:lnTo>
                          <a:pt x="20" y="17"/>
                        </a:lnTo>
                        <a:lnTo>
                          <a:pt x="23" y="15"/>
                        </a:lnTo>
                        <a:lnTo>
                          <a:pt x="23" y="15"/>
                        </a:lnTo>
                        <a:lnTo>
                          <a:pt x="31" y="13"/>
                        </a:lnTo>
                        <a:lnTo>
                          <a:pt x="34" y="13"/>
                        </a:lnTo>
                        <a:lnTo>
                          <a:pt x="35" y="13"/>
                        </a:lnTo>
                        <a:lnTo>
                          <a:pt x="35" y="13"/>
                        </a:lnTo>
                        <a:lnTo>
                          <a:pt x="37" y="13"/>
                        </a:lnTo>
                        <a:lnTo>
                          <a:pt x="37" y="13"/>
                        </a:lnTo>
                        <a:lnTo>
                          <a:pt x="38" y="18"/>
                        </a:lnTo>
                        <a:lnTo>
                          <a:pt x="39" y="23"/>
                        </a:lnTo>
                        <a:lnTo>
                          <a:pt x="39" y="23"/>
                        </a:lnTo>
                        <a:lnTo>
                          <a:pt x="38" y="30"/>
                        </a:lnTo>
                        <a:lnTo>
                          <a:pt x="34" y="36"/>
                        </a:lnTo>
                        <a:lnTo>
                          <a:pt x="28" y="40"/>
                        </a:lnTo>
                        <a:lnTo>
                          <a:pt x="22" y="41"/>
                        </a:lnTo>
                        <a:lnTo>
                          <a:pt x="22" y="41"/>
                        </a:lnTo>
                        <a:lnTo>
                          <a:pt x="15" y="40"/>
                        </a:lnTo>
                        <a:lnTo>
                          <a:pt x="9" y="36"/>
                        </a:lnTo>
                        <a:lnTo>
                          <a:pt x="5" y="30"/>
                        </a:lnTo>
                        <a:lnTo>
                          <a:pt x="4" y="23"/>
                        </a:lnTo>
                        <a:lnTo>
                          <a:pt x="4" y="23"/>
                        </a:lnTo>
                        <a:lnTo>
                          <a:pt x="5" y="19"/>
                        </a:lnTo>
                        <a:lnTo>
                          <a:pt x="7" y="14"/>
                        </a:lnTo>
                        <a:lnTo>
                          <a:pt x="7" y="1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solidFill>
                        <a:schemeClr val="bg1">
                          <a:lumMod val="50000"/>
                        </a:schemeClr>
                      </a:solidFill>
                    </a:endParaRPr>
                  </a:p>
                </p:txBody>
              </p:sp>
              <p:sp>
                <p:nvSpPr>
                  <p:cNvPr id="52" name="Freeform 361"/>
                  <p:cNvSpPr/>
                  <p:nvPr/>
                </p:nvSpPr>
                <p:spPr bwMode="auto">
                  <a:xfrm>
                    <a:off x="4495801" y="1552576"/>
                    <a:ext cx="28575" cy="34925"/>
                  </a:xfrm>
                  <a:custGeom>
                    <a:avLst/>
                    <a:gdLst>
                      <a:gd name="T0" fmla="*/ 1 w 35"/>
                      <a:gd name="T1" fmla="*/ 43 h 43"/>
                      <a:gd name="T2" fmla="*/ 30 w 35"/>
                      <a:gd name="T3" fmla="*/ 43 h 43"/>
                      <a:gd name="T4" fmla="*/ 30 w 35"/>
                      <a:gd name="T5" fmla="*/ 43 h 43"/>
                      <a:gd name="T6" fmla="*/ 31 w 35"/>
                      <a:gd name="T7" fmla="*/ 42 h 43"/>
                      <a:gd name="T8" fmla="*/ 35 w 35"/>
                      <a:gd name="T9" fmla="*/ 19 h 43"/>
                      <a:gd name="T10" fmla="*/ 35 w 35"/>
                      <a:gd name="T11" fmla="*/ 19 h 43"/>
                      <a:gd name="T12" fmla="*/ 35 w 35"/>
                      <a:gd name="T13" fmla="*/ 17 h 43"/>
                      <a:gd name="T14" fmla="*/ 35 w 35"/>
                      <a:gd name="T15" fmla="*/ 17 h 43"/>
                      <a:gd name="T16" fmla="*/ 32 w 35"/>
                      <a:gd name="T17" fmla="*/ 15 h 43"/>
                      <a:gd name="T18" fmla="*/ 32 w 35"/>
                      <a:gd name="T19" fmla="*/ 12 h 43"/>
                      <a:gd name="T20" fmla="*/ 32 w 35"/>
                      <a:gd name="T21" fmla="*/ 12 h 43"/>
                      <a:gd name="T22" fmla="*/ 32 w 35"/>
                      <a:gd name="T23" fmla="*/ 9 h 43"/>
                      <a:gd name="T24" fmla="*/ 34 w 35"/>
                      <a:gd name="T25" fmla="*/ 7 h 43"/>
                      <a:gd name="T26" fmla="*/ 34 w 35"/>
                      <a:gd name="T27" fmla="*/ 7 h 43"/>
                      <a:gd name="T28" fmla="*/ 35 w 35"/>
                      <a:gd name="T29" fmla="*/ 5 h 43"/>
                      <a:gd name="T30" fmla="*/ 35 w 35"/>
                      <a:gd name="T31" fmla="*/ 5 h 43"/>
                      <a:gd name="T32" fmla="*/ 34 w 35"/>
                      <a:gd name="T33" fmla="*/ 5 h 43"/>
                      <a:gd name="T34" fmla="*/ 34 w 35"/>
                      <a:gd name="T35" fmla="*/ 5 h 43"/>
                      <a:gd name="T36" fmla="*/ 28 w 35"/>
                      <a:gd name="T37" fmla="*/ 2 h 43"/>
                      <a:gd name="T38" fmla="*/ 23 w 35"/>
                      <a:gd name="T39" fmla="*/ 0 h 43"/>
                      <a:gd name="T40" fmla="*/ 23 w 35"/>
                      <a:gd name="T41" fmla="*/ 0 h 43"/>
                      <a:gd name="T42" fmla="*/ 23 w 35"/>
                      <a:gd name="T43" fmla="*/ 0 h 43"/>
                      <a:gd name="T44" fmla="*/ 23 w 35"/>
                      <a:gd name="T45" fmla="*/ 0 h 43"/>
                      <a:gd name="T46" fmla="*/ 17 w 35"/>
                      <a:gd name="T47" fmla="*/ 2 h 43"/>
                      <a:gd name="T48" fmla="*/ 13 w 35"/>
                      <a:gd name="T49" fmla="*/ 7 h 43"/>
                      <a:gd name="T50" fmla="*/ 9 w 35"/>
                      <a:gd name="T51" fmla="*/ 11 h 43"/>
                      <a:gd name="T52" fmla="*/ 7 w 35"/>
                      <a:gd name="T53" fmla="*/ 16 h 43"/>
                      <a:gd name="T54" fmla="*/ 2 w 35"/>
                      <a:gd name="T55" fmla="*/ 28 h 43"/>
                      <a:gd name="T56" fmla="*/ 0 w 35"/>
                      <a:gd name="T57" fmla="*/ 42 h 43"/>
                      <a:gd name="T58" fmla="*/ 0 w 35"/>
                      <a:gd name="T59" fmla="*/ 42 h 43"/>
                      <a:gd name="T60" fmla="*/ 1 w 35"/>
                      <a:gd name="T61" fmla="*/ 43 h 43"/>
                      <a:gd name="T62" fmla="*/ 1 w 35"/>
                      <a:gd name="T63" fmla="*/ 43 h 43"/>
                      <a:gd name="T64" fmla="*/ 1 w 35"/>
                      <a:gd name="T65" fmla="*/ 43 h 43"/>
                      <a:gd name="T66" fmla="*/ 1 w 35"/>
                      <a:gd name="T6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3">
                        <a:moveTo>
                          <a:pt x="1" y="43"/>
                        </a:moveTo>
                        <a:lnTo>
                          <a:pt x="30" y="43"/>
                        </a:lnTo>
                        <a:lnTo>
                          <a:pt x="30" y="43"/>
                        </a:lnTo>
                        <a:lnTo>
                          <a:pt x="31" y="42"/>
                        </a:lnTo>
                        <a:lnTo>
                          <a:pt x="35" y="19"/>
                        </a:lnTo>
                        <a:lnTo>
                          <a:pt x="35" y="19"/>
                        </a:lnTo>
                        <a:lnTo>
                          <a:pt x="35" y="17"/>
                        </a:lnTo>
                        <a:lnTo>
                          <a:pt x="35" y="17"/>
                        </a:lnTo>
                        <a:lnTo>
                          <a:pt x="32" y="15"/>
                        </a:lnTo>
                        <a:lnTo>
                          <a:pt x="32" y="12"/>
                        </a:lnTo>
                        <a:lnTo>
                          <a:pt x="32" y="12"/>
                        </a:lnTo>
                        <a:lnTo>
                          <a:pt x="32" y="9"/>
                        </a:lnTo>
                        <a:lnTo>
                          <a:pt x="34" y="7"/>
                        </a:lnTo>
                        <a:lnTo>
                          <a:pt x="34" y="7"/>
                        </a:lnTo>
                        <a:lnTo>
                          <a:pt x="35" y="5"/>
                        </a:lnTo>
                        <a:lnTo>
                          <a:pt x="35" y="5"/>
                        </a:lnTo>
                        <a:lnTo>
                          <a:pt x="34" y="5"/>
                        </a:lnTo>
                        <a:lnTo>
                          <a:pt x="34" y="5"/>
                        </a:lnTo>
                        <a:lnTo>
                          <a:pt x="28" y="2"/>
                        </a:lnTo>
                        <a:lnTo>
                          <a:pt x="23" y="0"/>
                        </a:lnTo>
                        <a:lnTo>
                          <a:pt x="23" y="0"/>
                        </a:lnTo>
                        <a:lnTo>
                          <a:pt x="23" y="0"/>
                        </a:lnTo>
                        <a:lnTo>
                          <a:pt x="23" y="0"/>
                        </a:lnTo>
                        <a:lnTo>
                          <a:pt x="17" y="2"/>
                        </a:lnTo>
                        <a:lnTo>
                          <a:pt x="13" y="7"/>
                        </a:lnTo>
                        <a:lnTo>
                          <a:pt x="9" y="11"/>
                        </a:lnTo>
                        <a:lnTo>
                          <a:pt x="7" y="16"/>
                        </a:lnTo>
                        <a:lnTo>
                          <a:pt x="2" y="28"/>
                        </a:lnTo>
                        <a:lnTo>
                          <a:pt x="0" y="42"/>
                        </a:lnTo>
                        <a:lnTo>
                          <a:pt x="0" y="42"/>
                        </a:lnTo>
                        <a:lnTo>
                          <a:pt x="1" y="43"/>
                        </a:lnTo>
                        <a:lnTo>
                          <a:pt x="1" y="43"/>
                        </a:lnTo>
                        <a:lnTo>
                          <a:pt x="1" y="43"/>
                        </a:lnTo>
                        <a:lnTo>
                          <a:pt x="1" y="4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solidFill>
                        <a:schemeClr val="bg1">
                          <a:lumMod val="50000"/>
                        </a:schemeClr>
                      </a:solidFill>
                    </a:endParaRPr>
                  </a:p>
                </p:txBody>
              </p:sp>
              <p:sp>
                <p:nvSpPr>
                  <p:cNvPr id="53" name="Freeform 362"/>
                  <p:cNvSpPr/>
                  <p:nvPr/>
                </p:nvSpPr>
                <p:spPr bwMode="auto">
                  <a:xfrm>
                    <a:off x="4530726" y="1552576"/>
                    <a:ext cx="22225" cy="34925"/>
                  </a:xfrm>
                  <a:custGeom>
                    <a:avLst/>
                    <a:gdLst>
                      <a:gd name="T0" fmla="*/ 12 w 29"/>
                      <a:gd name="T1" fmla="*/ 0 h 43"/>
                      <a:gd name="T2" fmla="*/ 12 w 29"/>
                      <a:gd name="T3" fmla="*/ 0 h 43"/>
                      <a:gd name="T4" fmla="*/ 7 w 29"/>
                      <a:gd name="T5" fmla="*/ 2 h 43"/>
                      <a:gd name="T6" fmla="*/ 1 w 29"/>
                      <a:gd name="T7" fmla="*/ 5 h 43"/>
                      <a:gd name="T8" fmla="*/ 1 w 29"/>
                      <a:gd name="T9" fmla="*/ 5 h 43"/>
                      <a:gd name="T10" fmla="*/ 1 w 29"/>
                      <a:gd name="T11" fmla="*/ 5 h 43"/>
                      <a:gd name="T12" fmla="*/ 1 w 29"/>
                      <a:gd name="T13" fmla="*/ 5 h 43"/>
                      <a:gd name="T14" fmla="*/ 1 w 29"/>
                      <a:gd name="T15" fmla="*/ 7 h 43"/>
                      <a:gd name="T16" fmla="*/ 1 w 29"/>
                      <a:gd name="T17" fmla="*/ 7 h 43"/>
                      <a:gd name="T18" fmla="*/ 3 w 29"/>
                      <a:gd name="T19" fmla="*/ 9 h 43"/>
                      <a:gd name="T20" fmla="*/ 4 w 29"/>
                      <a:gd name="T21" fmla="*/ 12 h 43"/>
                      <a:gd name="T22" fmla="*/ 4 w 29"/>
                      <a:gd name="T23" fmla="*/ 12 h 43"/>
                      <a:gd name="T24" fmla="*/ 3 w 29"/>
                      <a:gd name="T25" fmla="*/ 15 h 43"/>
                      <a:gd name="T26" fmla="*/ 1 w 29"/>
                      <a:gd name="T27" fmla="*/ 17 h 43"/>
                      <a:gd name="T28" fmla="*/ 1 w 29"/>
                      <a:gd name="T29" fmla="*/ 17 h 43"/>
                      <a:gd name="T30" fmla="*/ 0 w 29"/>
                      <a:gd name="T31" fmla="*/ 19 h 43"/>
                      <a:gd name="T32" fmla="*/ 4 w 29"/>
                      <a:gd name="T33" fmla="*/ 42 h 43"/>
                      <a:gd name="T34" fmla="*/ 4 w 29"/>
                      <a:gd name="T35" fmla="*/ 42 h 43"/>
                      <a:gd name="T36" fmla="*/ 5 w 29"/>
                      <a:gd name="T37" fmla="*/ 43 h 43"/>
                      <a:gd name="T38" fmla="*/ 8 w 29"/>
                      <a:gd name="T39" fmla="*/ 43 h 43"/>
                      <a:gd name="T40" fmla="*/ 8 w 29"/>
                      <a:gd name="T41" fmla="*/ 43 h 43"/>
                      <a:gd name="T42" fmla="*/ 12 w 29"/>
                      <a:gd name="T43" fmla="*/ 35 h 43"/>
                      <a:gd name="T44" fmla="*/ 16 w 29"/>
                      <a:gd name="T45" fmla="*/ 27 h 43"/>
                      <a:gd name="T46" fmla="*/ 22 w 29"/>
                      <a:gd name="T47" fmla="*/ 20 h 43"/>
                      <a:gd name="T48" fmla="*/ 29 w 29"/>
                      <a:gd name="T49" fmla="*/ 15 h 43"/>
                      <a:gd name="T50" fmla="*/ 29 w 29"/>
                      <a:gd name="T51" fmla="*/ 15 h 43"/>
                      <a:gd name="T52" fmla="*/ 22 w 29"/>
                      <a:gd name="T53" fmla="*/ 7 h 43"/>
                      <a:gd name="T54" fmla="*/ 18 w 29"/>
                      <a:gd name="T55" fmla="*/ 2 h 43"/>
                      <a:gd name="T56" fmla="*/ 14 w 29"/>
                      <a:gd name="T57" fmla="*/ 0 h 43"/>
                      <a:gd name="T58" fmla="*/ 14 w 29"/>
                      <a:gd name="T59" fmla="*/ 0 h 43"/>
                      <a:gd name="T60" fmla="*/ 12 w 29"/>
                      <a:gd name="T61" fmla="*/ 0 h 43"/>
                      <a:gd name="T62" fmla="*/ 12 w 29"/>
                      <a:gd name="T6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3">
                        <a:moveTo>
                          <a:pt x="12" y="0"/>
                        </a:moveTo>
                        <a:lnTo>
                          <a:pt x="12" y="0"/>
                        </a:lnTo>
                        <a:lnTo>
                          <a:pt x="7" y="2"/>
                        </a:lnTo>
                        <a:lnTo>
                          <a:pt x="1" y="5"/>
                        </a:lnTo>
                        <a:lnTo>
                          <a:pt x="1" y="5"/>
                        </a:lnTo>
                        <a:lnTo>
                          <a:pt x="1" y="5"/>
                        </a:lnTo>
                        <a:lnTo>
                          <a:pt x="1" y="5"/>
                        </a:lnTo>
                        <a:lnTo>
                          <a:pt x="1" y="7"/>
                        </a:lnTo>
                        <a:lnTo>
                          <a:pt x="1" y="7"/>
                        </a:lnTo>
                        <a:lnTo>
                          <a:pt x="3" y="9"/>
                        </a:lnTo>
                        <a:lnTo>
                          <a:pt x="4" y="12"/>
                        </a:lnTo>
                        <a:lnTo>
                          <a:pt x="4" y="12"/>
                        </a:lnTo>
                        <a:lnTo>
                          <a:pt x="3" y="15"/>
                        </a:lnTo>
                        <a:lnTo>
                          <a:pt x="1" y="17"/>
                        </a:lnTo>
                        <a:lnTo>
                          <a:pt x="1" y="17"/>
                        </a:lnTo>
                        <a:lnTo>
                          <a:pt x="0" y="19"/>
                        </a:lnTo>
                        <a:lnTo>
                          <a:pt x="4" y="42"/>
                        </a:lnTo>
                        <a:lnTo>
                          <a:pt x="4" y="42"/>
                        </a:lnTo>
                        <a:lnTo>
                          <a:pt x="5" y="43"/>
                        </a:lnTo>
                        <a:lnTo>
                          <a:pt x="8" y="43"/>
                        </a:lnTo>
                        <a:lnTo>
                          <a:pt x="8" y="43"/>
                        </a:lnTo>
                        <a:lnTo>
                          <a:pt x="12" y="35"/>
                        </a:lnTo>
                        <a:lnTo>
                          <a:pt x="16" y="27"/>
                        </a:lnTo>
                        <a:lnTo>
                          <a:pt x="22" y="20"/>
                        </a:lnTo>
                        <a:lnTo>
                          <a:pt x="29" y="15"/>
                        </a:lnTo>
                        <a:lnTo>
                          <a:pt x="29" y="15"/>
                        </a:lnTo>
                        <a:lnTo>
                          <a:pt x="22" y="7"/>
                        </a:lnTo>
                        <a:lnTo>
                          <a:pt x="18" y="2"/>
                        </a:lnTo>
                        <a:lnTo>
                          <a:pt x="14" y="0"/>
                        </a:lnTo>
                        <a:lnTo>
                          <a:pt x="14" y="0"/>
                        </a:lnTo>
                        <a:lnTo>
                          <a:pt x="12" y="0"/>
                        </a:lnTo>
                        <a:lnTo>
                          <a:pt x="1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solidFill>
                        <a:schemeClr val="bg1">
                          <a:lumMod val="50000"/>
                        </a:schemeClr>
                      </a:solidFill>
                    </a:endParaRPr>
                  </a:p>
                </p:txBody>
              </p:sp>
              <p:sp>
                <p:nvSpPr>
                  <p:cNvPr id="54" name="Freeform 363"/>
                  <p:cNvSpPr>
                    <a:spLocks noEditPoints="1"/>
                  </p:cNvSpPr>
                  <p:nvPr/>
                </p:nvSpPr>
                <p:spPr bwMode="auto">
                  <a:xfrm>
                    <a:off x="4510088" y="1516063"/>
                    <a:ext cx="34925" cy="36513"/>
                  </a:xfrm>
                  <a:custGeom>
                    <a:avLst/>
                    <a:gdLst>
                      <a:gd name="T0" fmla="*/ 23 w 45"/>
                      <a:gd name="T1" fmla="*/ 47 h 47"/>
                      <a:gd name="T2" fmla="*/ 31 w 45"/>
                      <a:gd name="T3" fmla="*/ 45 h 47"/>
                      <a:gd name="T4" fmla="*/ 38 w 45"/>
                      <a:gd name="T5" fmla="*/ 40 h 47"/>
                      <a:gd name="T6" fmla="*/ 44 w 45"/>
                      <a:gd name="T7" fmla="*/ 33 h 47"/>
                      <a:gd name="T8" fmla="*/ 45 w 45"/>
                      <a:gd name="T9" fmla="*/ 23 h 47"/>
                      <a:gd name="T10" fmla="*/ 45 w 45"/>
                      <a:gd name="T11" fmla="*/ 19 h 47"/>
                      <a:gd name="T12" fmla="*/ 41 w 45"/>
                      <a:gd name="T13" fmla="*/ 11 h 47"/>
                      <a:gd name="T14" fmla="*/ 36 w 45"/>
                      <a:gd name="T15" fmla="*/ 4 h 47"/>
                      <a:gd name="T16" fmla="*/ 27 w 45"/>
                      <a:gd name="T17" fmla="*/ 2 h 47"/>
                      <a:gd name="T18" fmla="*/ 23 w 45"/>
                      <a:gd name="T19" fmla="*/ 0 h 47"/>
                      <a:gd name="T20" fmla="*/ 12 w 45"/>
                      <a:gd name="T21" fmla="*/ 3 h 47"/>
                      <a:gd name="T22" fmla="*/ 6 w 45"/>
                      <a:gd name="T23" fmla="*/ 10 h 47"/>
                      <a:gd name="T24" fmla="*/ 4 w 45"/>
                      <a:gd name="T25" fmla="*/ 10 h 47"/>
                      <a:gd name="T26" fmla="*/ 4 w 45"/>
                      <a:gd name="T27" fmla="*/ 10 h 47"/>
                      <a:gd name="T28" fmla="*/ 1 w 45"/>
                      <a:gd name="T29" fmla="*/ 17 h 47"/>
                      <a:gd name="T30" fmla="*/ 0 w 45"/>
                      <a:gd name="T31" fmla="*/ 23 h 47"/>
                      <a:gd name="T32" fmla="*/ 1 w 45"/>
                      <a:gd name="T33" fmla="*/ 33 h 47"/>
                      <a:gd name="T34" fmla="*/ 7 w 45"/>
                      <a:gd name="T35" fmla="*/ 40 h 47"/>
                      <a:gd name="T36" fmla="*/ 14 w 45"/>
                      <a:gd name="T37" fmla="*/ 45 h 47"/>
                      <a:gd name="T38" fmla="*/ 23 w 45"/>
                      <a:gd name="T39" fmla="*/ 47 h 47"/>
                      <a:gd name="T40" fmla="*/ 23 w 45"/>
                      <a:gd name="T41" fmla="*/ 6 h 47"/>
                      <a:gd name="T42" fmla="*/ 27 w 45"/>
                      <a:gd name="T43" fmla="*/ 6 h 47"/>
                      <a:gd name="T44" fmla="*/ 33 w 45"/>
                      <a:gd name="T45" fmla="*/ 8 h 47"/>
                      <a:gd name="T46" fmla="*/ 22 w 45"/>
                      <a:gd name="T47" fmla="*/ 13 h 47"/>
                      <a:gd name="T48" fmla="*/ 19 w 45"/>
                      <a:gd name="T49" fmla="*/ 14 h 47"/>
                      <a:gd name="T50" fmla="*/ 10 w 45"/>
                      <a:gd name="T51" fmla="*/ 11 h 47"/>
                      <a:gd name="T52" fmla="*/ 15 w 45"/>
                      <a:gd name="T53" fmla="*/ 7 h 47"/>
                      <a:gd name="T54" fmla="*/ 23 w 45"/>
                      <a:gd name="T55" fmla="*/ 6 h 47"/>
                      <a:gd name="T56" fmla="*/ 8 w 45"/>
                      <a:gd name="T57" fmla="*/ 14 h 47"/>
                      <a:gd name="T58" fmla="*/ 12 w 45"/>
                      <a:gd name="T59" fmla="*/ 17 h 47"/>
                      <a:gd name="T60" fmla="*/ 18 w 45"/>
                      <a:gd name="T61" fmla="*/ 18 h 47"/>
                      <a:gd name="T62" fmla="*/ 23 w 45"/>
                      <a:gd name="T63" fmla="*/ 15 h 47"/>
                      <a:gd name="T64" fmla="*/ 33 w 45"/>
                      <a:gd name="T65" fmla="*/ 13 h 47"/>
                      <a:gd name="T66" fmla="*/ 37 w 45"/>
                      <a:gd name="T67" fmla="*/ 13 h 47"/>
                      <a:gd name="T68" fmla="*/ 37 w 45"/>
                      <a:gd name="T69" fmla="*/ 13 h 47"/>
                      <a:gd name="T70" fmla="*/ 40 w 45"/>
                      <a:gd name="T71" fmla="*/ 18 h 47"/>
                      <a:gd name="T72" fmla="*/ 40 w 45"/>
                      <a:gd name="T73" fmla="*/ 23 h 47"/>
                      <a:gd name="T74" fmla="*/ 36 w 45"/>
                      <a:gd name="T75" fmla="*/ 36 h 47"/>
                      <a:gd name="T76" fmla="*/ 23 w 45"/>
                      <a:gd name="T77" fmla="*/ 41 h 47"/>
                      <a:gd name="T78" fmla="*/ 16 w 45"/>
                      <a:gd name="T79" fmla="*/ 40 h 47"/>
                      <a:gd name="T80" fmla="*/ 7 w 45"/>
                      <a:gd name="T81" fmla="*/ 30 h 47"/>
                      <a:gd name="T82" fmla="*/ 6 w 45"/>
                      <a:gd name="T83" fmla="*/ 23 h 47"/>
                      <a:gd name="T84" fmla="*/ 8 w 45"/>
                      <a:gd name="T85"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47">
                        <a:moveTo>
                          <a:pt x="23" y="47"/>
                        </a:moveTo>
                        <a:lnTo>
                          <a:pt x="23" y="47"/>
                        </a:lnTo>
                        <a:lnTo>
                          <a:pt x="27" y="47"/>
                        </a:lnTo>
                        <a:lnTo>
                          <a:pt x="31" y="45"/>
                        </a:lnTo>
                        <a:lnTo>
                          <a:pt x="36" y="43"/>
                        </a:lnTo>
                        <a:lnTo>
                          <a:pt x="38" y="40"/>
                        </a:lnTo>
                        <a:lnTo>
                          <a:pt x="41" y="36"/>
                        </a:lnTo>
                        <a:lnTo>
                          <a:pt x="44" y="33"/>
                        </a:lnTo>
                        <a:lnTo>
                          <a:pt x="45" y="28"/>
                        </a:lnTo>
                        <a:lnTo>
                          <a:pt x="45" y="23"/>
                        </a:lnTo>
                        <a:lnTo>
                          <a:pt x="45" y="23"/>
                        </a:lnTo>
                        <a:lnTo>
                          <a:pt x="45" y="19"/>
                        </a:lnTo>
                        <a:lnTo>
                          <a:pt x="44" y="14"/>
                        </a:lnTo>
                        <a:lnTo>
                          <a:pt x="41" y="11"/>
                        </a:lnTo>
                        <a:lnTo>
                          <a:pt x="38" y="7"/>
                        </a:lnTo>
                        <a:lnTo>
                          <a:pt x="36" y="4"/>
                        </a:lnTo>
                        <a:lnTo>
                          <a:pt x="31" y="3"/>
                        </a:lnTo>
                        <a:lnTo>
                          <a:pt x="27" y="2"/>
                        </a:lnTo>
                        <a:lnTo>
                          <a:pt x="23" y="0"/>
                        </a:lnTo>
                        <a:lnTo>
                          <a:pt x="23" y="0"/>
                        </a:lnTo>
                        <a:lnTo>
                          <a:pt x="18" y="2"/>
                        </a:lnTo>
                        <a:lnTo>
                          <a:pt x="12" y="3"/>
                        </a:lnTo>
                        <a:lnTo>
                          <a:pt x="8" y="6"/>
                        </a:lnTo>
                        <a:lnTo>
                          <a:pt x="6" y="10"/>
                        </a:lnTo>
                        <a:lnTo>
                          <a:pt x="6" y="10"/>
                        </a:lnTo>
                        <a:lnTo>
                          <a:pt x="4" y="10"/>
                        </a:lnTo>
                        <a:lnTo>
                          <a:pt x="4" y="10"/>
                        </a:lnTo>
                        <a:lnTo>
                          <a:pt x="4" y="10"/>
                        </a:lnTo>
                        <a:lnTo>
                          <a:pt x="4" y="10"/>
                        </a:lnTo>
                        <a:lnTo>
                          <a:pt x="1" y="17"/>
                        </a:lnTo>
                        <a:lnTo>
                          <a:pt x="0" y="23"/>
                        </a:lnTo>
                        <a:lnTo>
                          <a:pt x="0" y="23"/>
                        </a:lnTo>
                        <a:lnTo>
                          <a:pt x="1" y="28"/>
                        </a:lnTo>
                        <a:lnTo>
                          <a:pt x="1" y="33"/>
                        </a:lnTo>
                        <a:lnTo>
                          <a:pt x="4" y="36"/>
                        </a:lnTo>
                        <a:lnTo>
                          <a:pt x="7" y="40"/>
                        </a:lnTo>
                        <a:lnTo>
                          <a:pt x="10" y="43"/>
                        </a:lnTo>
                        <a:lnTo>
                          <a:pt x="14" y="45"/>
                        </a:lnTo>
                        <a:lnTo>
                          <a:pt x="18" y="47"/>
                        </a:lnTo>
                        <a:lnTo>
                          <a:pt x="23" y="47"/>
                        </a:lnTo>
                        <a:lnTo>
                          <a:pt x="23" y="47"/>
                        </a:lnTo>
                        <a:close/>
                        <a:moveTo>
                          <a:pt x="23" y="6"/>
                        </a:moveTo>
                        <a:lnTo>
                          <a:pt x="23" y="6"/>
                        </a:lnTo>
                        <a:lnTo>
                          <a:pt x="27" y="6"/>
                        </a:lnTo>
                        <a:lnTo>
                          <a:pt x="33" y="8"/>
                        </a:lnTo>
                        <a:lnTo>
                          <a:pt x="33" y="8"/>
                        </a:lnTo>
                        <a:lnTo>
                          <a:pt x="27" y="10"/>
                        </a:lnTo>
                        <a:lnTo>
                          <a:pt x="22" y="13"/>
                        </a:lnTo>
                        <a:lnTo>
                          <a:pt x="22" y="13"/>
                        </a:lnTo>
                        <a:lnTo>
                          <a:pt x="19" y="14"/>
                        </a:lnTo>
                        <a:lnTo>
                          <a:pt x="15" y="14"/>
                        </a:lnTo>
                        <a:lnTo>
                          <a:pt x="10" y="11"/>
                        </a:lnTo>
                        <a:lnTo>
                          <a:pt x="10" y="11"/>
                        </a:lnTo>
                        <a:lnTo>
                          <a:pt x="15" y="7"/>
                        </a:lnTo>
                        <a:lnTo>
                          <a:pt x="19" y="6"/>
                        </a:lnTo>
                        <a:lnTo>
                          <a:pt x="23" y="6"/>
                        </a:lnTo>
                        <a:lnTo>
                          <a:pt x="23" y="6"/>
                        </a:lnTo>
                        <a:close/>
                        <a:moveTo>
                          <a:pt x="8" y="14"/>
                        </a:moveTo>
                        <a:lnTo>
                          <a:pt x="8" y="14"/>
                        </a:lnTo>
                        <a:lnTo>
                          <a:pt x="12" y="17"/>
                        </a:lnTo>
                        <a:lnTo>
                          <a:pt x="18" y="18"/>
                        </a:lnTo>
                        <a:lnTo>
                          <a:pt x="18" y="18"/>
                        </a:lnTo>
                        <a:lnTo>
                          <a:pt x="21" y="17"/>
                        </a:lnTo>
                        <a:lnTo>
                          <a:pt x="23" y="15"/>
                        </a:lnTo>
                        <a:lnTo>
                          <a:pt x="23" y="15"/>
                        </a:lnTo>
                        <a:lnTo>
                          <a:pt x="33" y="13"/>
                        </a:lnTo>
                        <a:lnTo>
                          <a:pt x="34" y="13"/>
                        </a:lnTo>
                        <a:lnTo>
                          <a:pt x="37" y="13"/>
                        </a:lnTo>
                        <a:lnTo>
                          <a:pt x="37" y="13"/>
                        </a:lnTo>
                        <a:lnTo>
                          <a:pt x="37" y="13"/>
                        </a:lnTo>
                        <a:lnTo>
                          <a:pt x="37" y="13"/>
                        </a:lnTo>
                        <a:lnTo>
                          <a:pt x="40" y="18"/>
                        </a:lnTo>
                        <a:lnTo>
                          <a:pt x="40" y="23"/>
                        </a:lnTo>
                        <a:lnTo>
                          <a:pt x="40" y="23"/>
                        </a:lnTo>
                        <a:lnTo>
                          <a:pt x="38" y="30"/>
                        </a:lnTo>
                        <a:lnTo>
                          <a:pt x="36" y="36"/>
                        </a:lnTo>
                        <a:lnTo>
                          <a:pt x="30" y="40"/>
                        </a:lnTo>
                        <a:lnTo>
                          <a:pt x="23" y="41"/>
                        </a:lnTo>
                        <a:lnTo>
                          <a:pt x="23" y="41"/>
                        </a:lnTo>
                        <a:lnTo>
                          <a:pt x="16" y="40"/>
                        </a:lnTo>
                        <a:lnTo>
                          <a:pt x="11" y="36"/>
                        </a:lnTo>
                        <a:lnTo>
                          <a:pt x="7" y="30"/>
                        </a:lnTo>
                        <a:lnTo>
                          <a:pt x="6" y="23"/>
                        </a:lnTo>
                        <a:lnTo>
                          <a:pt x="6" y="23"/>
                        </a:lnTo>
                        <a:lnTo>
                          <a:pt x="6" y="19"/>
                        </a:lnTo>
                        <a:lnTo>
                          <a:pt x="8" y="14"/>
                        </a:lnTo>
                        <a:lnTo>
                          <a:pt x="8" y="1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solidFill>
                        <a:schemeClr val="bg1">
                          <a:lumMod val="50000"/>
                        </a:schemeClr>
                      </a:solidFill>
                    </a:endParaRPr>
                  </a:p>
                </p:txBody>
              </p:sp>
              <p:sp>
                <p:nvSpPr>
                  <p:cNvPr id="55" name="Freeform 364"/>
                  <p:cNvSpPr/>
                  <p:nvPr/>
                </p:nvSpPr>
                <p:spPr bwMode="auto">
                  <a:xfrm>
                    <a:off x="4537076" y="1565276"/>
                    <a:ext cx="36513" cy="44450"/>
                  </a:xfrm>
                  <a:custGeom>
                    <a:avLst/>
                    <a:gdLst>
                      <a:gd name="T0" fmla="*/ 41 w 45"/>
                      <a:gd name="T1" fmla="*/ 16 h 56"/>
                      <a:gd name="T2" fmla="*/ 41 w 45"/>
                      <a:gd name="T3" fmla="*/ 16 h 56"/>
                      <a:gd name="T4" fmla="*/ 41 w 45"/>
                      <a:gd name="T5" fmla="*/ 12 h 56"/>
                      <a:gd name="T6" fmla="*/ 43 w 45"/>
                      <a:gd name="T7" fmla="*/ 9 h 56"/>
                      <a:gd name="T8" fmla="*/ 43 w 45"/>
                      <a:gd name="T9" fmla="*/ 9 h 56"/>
                      <a:gd name="T10" fmla="*/ 45 w 45"/>
                      <a:gd name="T11" fmla="*/ 8 h 56"/>
                      <a:gd name="T12" fmla="*/ 45 w 45"/>
                      <a:gd name="T13" fmla="*/ 8 h 56"/>
                      <a:gd name="T14" fmla="*/ 43 w 45"/>
                      <a:gd name="T15" fmla="*/ 7 h 56"/>
                      <a:gd name="T16" fmla="*/ 43 w 45"/>
                      <a:gd name="T17" fmla="*/ 7 h 56"/>
                      <a:gd name="T18" fmla="*/ 36 w 45"/>
                      <a:gd name="T19" fmla="*/ 4 h 56"/>
                      <a:gd name="T20" fmla="*/ 30 w 45"/>
                      <a:gd name="T21" fmla="*/ 0 h 56"/>
                      <a:gd name="T22" fmla="*/ 30 w 45"/>
                      <a:gd name="T23" fmla="*/ 0 h 56"/>
                      <a:gd name="T24" fmla="*/ 28 w 45"/>
                      <a:gd name="T25" fmla="*/ 0 h 56"/>
                      <a:gd name="T26" fmla="*/ 28 w 45"/>
                      <a:gd name="T27" fmla="*/ 0 h 56"/>
                      <a:gd name="T28" fmla="*/ 21 w 45"/>
                      <a:gd name="T29" fmla="*/ 4 h 56"/>
                      <a:gd name="T30" fmla="*/ 16 w 45"/>
                      <a:gd name="T31" fmla="*/ 8 h 56"/>
                      <a:gd name="T32" fmla="*/ 12 w 45"/>
                      <a:gd name="T33" fmla="*/ 15 h 56"/>
                      <a:gd name="T34" fmla="*/ 8 w 45"/>
                      <a:gd name="T35" fmla="*/ 22 h 56"/>
                      <a:gd name="T36" fmla="*/ 5 w 45"/>
                      <a:gd name="T37" fmla="*/ 28 h 56"/>
                      <a:gd name="T38" fmla="*/ 2 w 45"/>
                      <a:gd name="T39" fmla="*/ 37 h 56"/>
                      <a:gd name="T40" fmla="*/ 1 w 45"/>
                      <a:gd name="T41" fmla="*/ 45 h 56"/>
                      <a:gd name="T42" fmla="*/ 0 w 45"/>
                      <a:gd name="T43" fmla="*/ 54 h 56"/>
                      <a:gd name="T44" fmla="*/ 0 w 45"/>
                      <a:gd name="T45" fmla="*/ 54 h 56"/>
                      <a:gd name="T46" fmla="*/ 0 w 45"/>
                      <a:gd name="T47" fmla="*/ 56 h 56"/>
                      <a:gd name="T48" fmla="*/ 0 w 45"/>
                      <a:gd name="T49" fmla="*/ 56 h 56"/>
                      <a:gd name="T50" fmla="*/ 1 w 45"/>
                      <a:gd name="T51" fmla="*/ 56 h 56"/>
                      <a:gd name="T52" fmla="*/ 38 w 45"/>
                      <a:gd name="T53" fmla="*/ 56 h 56"/>
                      <a:gd name="T54" fmla="*/ 38 w 45"/>
                      <a:gd name="T55" fmla="*/ 56 h 56"/>
                      <a:gd name="T56" fmla="*/ 39 w 45"/>
                      <a:gd name="T57" fmla="*/ 54 h 56"/>
                      <a:gd name="T58" fmla="*/ 45 w 45"/>
                      <a:gd name="T59" fmla="*/ 24 h 56"/>
                      <a:gd name="T60" fmla="*/ 45 w 45"/>
                      <a:gd name="T61" fmla="*/ 24 h 56"/>
                      <a:gd name="T62" fmla="*/ 45 w 45"/>
                      <a:gd name="T63" fmla="*/ 23 h 56"/>
                      <a:gd name="T64" fmla="*/ 45 w 45"/>
                      <a:gd name="T65" fmla="*/ 23 h 56"/>
                      <a:gd name="T66" fmla="*/ 41 w 45"/>
                      <a:gd name="T67" fmla="*/ 20 h 56"/>
                      <a:gd name="T68" fmla="*/ 41 w 45"/>
                      <a:gd name="T69" fmla="*/ 16 h 56"/>
                      <a:gd name="T70" fmla="*/ 41 w 45"/>
                      <a:gd name="T71"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56">
                        <a:moveTo>
                          <a:pt x="41" y="16"/>
                        </a:moveTo>
                        <a:lnTo>
                          <a:pt x="41" y="16"/>
                        </a:lnTo>
                        <a:lnTo>
                          <a:pt x="41" y="12"/>
                        </a:lnTo>
                        <a:lnTo>
                          <a:pt x="43" y="9"/>
                        </a:lnTo>
                        <a:lnTo>
                          <a:pt x="43" y="9"/>
                        </a:lnTo>
                        <a:lnTo>
                          <a:pt x="45" y="8"/>
                        </a:lnTo>
                        <a:lnTo>
                          <a:pt x="45" y="8"/>
                        </a:lnTo>
                        <a:lnTo>
                          <a:pt x="43" y="7"/>
                        </a:lnTo>
                        <a:lnTo>
                          <a:pt x="43" y="7"/>
                        </a:lnTo>
                        <a:lnTo>
                          <a:pt x="36" y="4"/>
                        </a:lnTo>
                        <a:lnTo>
                          <a:pt x="30" y="0"/>
                        </a:lnTo>
                        <a:lnTo>
                          <a:pt x="30" y="0"/>
                        </a:lnTo>
                        <a:lnTo>
                          <a:pt x="28" y="0"/>
                        </a:lnTo>
                        <a:lnTo>
                          <a:pt x="28" y="0"/>
                        </a:lnTo>
                        <a:lnTo>
                          <a:pt x="21" y="4"/>
                        </a:lnTo>
                        <a:lnTo>
                          <a:pt x="16" y="8"/>
                        </a:lnTo>
                        <a:lnTo>
                          <a:pt x="12" y="15"/>
                        </a:lnTo>
                        <a:lnTo>
                          <a:pt x="8" y="22"/>
                        </a:lnTo>
                        <a:lnTo>
                          <a:pt x="5" y="28"/>
                        </a:lnTo>
                        <a:lnTo>
                          <a:pt x="2" y="37"/>
                        </a:lnTo>
                        <a:lnTo>
                          <a:pt x="1" y="45"/>
                        </a:lnTo>
                        <a:lnTo>
                          <a:pt x="0" y="54"/>
                        </a:lnTo>
                        <a:lnTo>
                          <a:pt x="0" y="54"/>
                        </a:lnTo>
                        <a:lnTo>
                          <a:pt x="0" y="56"/>
                        </a:lnTo>
                        <a:lnTo>
                          <a:pt x="0" y="56"/>
                        </a:lnTo>
                        <a:lnTo>
                          <a:pt x="1" y="56"/>
                        </a:lnTo>
                        <a:lnTo>
                          <a:pt x="38" y="56"/>
                        </a:lnTo>
                        <a:lnTo>
                          <a:pt x="38" y="56"/>
                        </a:lnTo>
                        <a:lnTo>
                          <a:pt x="39" y="54"/>
                        </a:lnTo>
                        <a:lnTo>
                          <a:pt x="45" y="24"/>
                        </a:lnTo>
                        <a:lnTo>
                          <a:pt x="45" y="24"/>
                        </a:lnTo>
                        <a:lnTo>
                          <a:pt x="45" y="23"/>
                        </a:lnTo>
                        <a:lnTo>
                          <a:pt x="45" y="23"/>
                        </a:lnTo>
                        <a:lnTo>
                          <a:pt x="41" y="20"/>
                        </a:lnTo>
                        <a:lnTo>
                          <a:pt x="41" y="16"/>
                        </a:lnTo>
                        <a:lnTo>
                          <a:pt x="41" y="1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solidFill>
                        <a:schemeClr val="bg1">
                          <a:lumMod val="50000"/>
                        </a:schemeClr>
                      </a:solidFill>
                    </a:endParaRPr>
                  </a:p>
                </p:txBody>
              </p:sp>
              <p:sp>
                <p:nvSpPr>
                  <p:cNvPr id="56" name="Freeform 365"/>
                  <p:cNvSpPr/>
                  <p:nvPr/>
                </p:nvSpPr>
                <p:spPr bwMode="auto">
                  <a:xfrm>
                    <a:off x="4581526" y="1565276"/>
                    <a:ext cx="33338" cy="44450"/>
                  </a:xfrm>
                  <a:custGeom>
                    <a:avLst/>
                    <a:gdLst>
                      <a:gd name="T0" fmla="*/ 15 w 44"/>
                      <a:gd name="T1" fmla="*/ 0 h 56"/>
                      <a:gd name="T2" fmla="*/ 15 w 44"/>
                      <a:gd name="T3" fmla="*/ 0 h 56"/>
                      <a:gd name="T4" fmla="*/ 8 w 44"/>
                      <a:gd name="T5" fmla="*/ 4 h 56"/>
                      <a:gd name="T6" fmla="*/ 2 w 44"/>
                      <a:gd name="T7" fmla="*/ 7 h 56"/>
                      <a:gd name="T8" fmla="*/ 2 w 44"/>
                      <a:gd name="T9" fmla="*/ 7 h 56"/>
                      <a:gd name="T10" fmla="*/ 0 w 44"/>
                      <a:gd name="T11" fmla="*/ 8 h 56"/>
                      <a:gd name="T12" fmla="*/ 0 w 44"/>
                      <a:gd name="T13" fmla="*/ 8 h 56"/>
                      <a:gd name="T14" fmla="*/ 0 w 44"/>
                      <a:gd name="T15" fmla="*/ 9 h 56"/>
                      <a:gd name="T16" fmla="*/ 0 w 44"/>
                      <a:gd name="T17" fmla="*/ 9 h 56"/>
                      <a:gd name="T18" fmla="*/ 3 w 44"/>
                      <a:gd name="T19" fmla="*/ 12 h 56"/>
                      <a:gd name="T20" fmla="*/ 4 w 44"/>
                      <a:gd name="T21" fmla="*/ 16 h 56"/>
                      <a:gd name="T22" fmla="*/ 4 w 44"/>
                      <a:gd name="T23" fmla="*/ 16 h 56"/>
                      <a:gd name="T24" fmla="*/ 3 w 44"/>
                      <a:gd name="T25" fmla="*/ 20 h 56"/>
                      <a:gd name="T26" fmla="*/ 0 w 44"/>
                      <a:gd name="T27" fmla="*/ 23 h 56"/>
                      <a:gd name="T28" fmla="*/ 0 w 44"/>
                      <a:gd name="T29" fmla="*/ 23 h 56"/>
                      <a:gd name="T30" fmla="*/ 0 w 44"/>
                      <a:gd name="T31" fmla="*/ 24 h 56"/>
                      <a:gd name="T32" fmla="*/ 6 w 44"/>
                      <a:gd name="T33" fmla="*/ 54 h 56"/>
                      <a:gd name="T34" fmla="*/ 6 w 44"/>
                      <a:gd name="T35" fmla="*/ 54 h 56"/>
                      <a:gd name="T36" fmla="*/ 6 w 44"/>
                      <a:gd name="T37" fmla="*/ 56 h 56"/>
                      <a:gd name="T38" fmla="*/ 44 w 44"/>
                      <a:gd name="T39" fmla="*/ 56 h 56"/>
                      <a:gd name="T40" fmla="*/ 44 w 44"/>
                      <a:gd name="T41" fmla="*/ 56 h 56"/>
                      <a:gd name="T42" fmla="*/ 44 w 44"/>
                      <a:gd name="T43" fmla="*/ 56 h 56"/>
                      <a:gd name="T44" fmla="*/ 44 w 44"/>
                      <a:gd name="T45" fmla="*/ 56 h 56"/>
                      <a:gd name="T46" fmla="*/ 44 w 44"/>
                      <a:gd name="T47" fmla="*/ 54 h 56"/>
                      <a:gd name="T48" fmla="*/ 44 w 44"/>
                      <a:gd name="T49" fmla="*/ 54 h 56"/>
                      <a:gd name="T50" fmla="*/ 44 w 44"/>
                      <a:gd name="T51" fmla="*/ 45 h 56"/>
                      <a:gd name="T52" fmla="*/ 42 w 44"/>
                      <a:gd name="T53" fmla="*/ 37 h 56"/>
                      <a:gd name="T54" fmla="*/ 40 w 44"/>
                      <a:gd name="T55" fmla="*/ 28 h 56"/>
                      <a:gd name="T56" fmla="*/ 37 w 44"/>
                      <a:gd name="T57" fmla="*/ 22 h 56"/>
                      <a:gd name="T58" fmla="*/ 33 w 44"/>
                      <a:gd name="T59" fmla="*/ 15 h 56"/>
                      <a:gd name="T60" fmla="*/ 27 w 44"/>
                      <a:gd name="T61" fmla="*/ 8 h 56"/>
                      <a:gd name="T62" fmla="*/ 22 w 44"/>
                      <a:gd name="T63" fmla="*/ 4 h 56"/>
                      <a:gd name="T64" fmla="*/ 17 w 44"/>
                      <a:gd name="T65" fmla="*/ 0 h 56"/>
                      <a:gd name="T66" fmla="*/ 17 w 44"/>
                      <a:gd name="T67" fmla="*/ 0 h 56"/>
                      <a:gd name="T68" fmla="*/ 15 w 44"/>
                      <a:gd name="T69" fmla="*/ 0 h 56"/>
                      <a:gd name="T70" fmla="*/ 15 w 44"/>
                      <a:gd name="T7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56">
                        <a:moveTo>
                          <a:pt x="15" y="0"/>
                        </a:moveTo>
                        <a:lnTo>
                          <a:pt x="15" y="0"/>
                        </a:lnTo>
                        <a:lnTo>
                          <a:pt x="8" y="4"/>
                        </a:lnTo>
                        <a:lnTo>
                          <a:pt x="2" y="7"/>
                        </a:lnTo>
                        <a:lnTo>
                          <a:pt x="2" y="7"/>
                        </a:lnTo>
                        <a:lnTo>
                          <a:pt x="0" y="8"/>
                        </a:lnTo>
                        <a:lnTo>
                          <a:pt x="0" y="8"/>
                        </a:lnTo>
                        <a:lnTo>
                          <a:pt x="0" y="9"/>
                        </a:lnTo>
                        <a:lnTo>
                          <a:pt x="0" y="9"/>
                        </a:lnTo>
                        <a:lnTo>
                          <a:pt x="3" y="12"/>
                        </a:lnTo>
                        <a:lnTo>
                          <a:pt x="4" y="16"/>
                        </a:lnTo>
                        <a:lnTo>
                          <a:pt x="4" y="16"/>
                        </a:lnTo>
                        <a:lnTo>
                          <a:pt x="3" y="20"/>
                        </a:lnTo>
                        <a:lnTo>
                          <a:pt x="0" y="23"/>
                        </a:lnTo>
                        <a:lnTo>
                          <a:pt x="0" y="23"/>
                        </a:lnTo>
                        <a:lnTo>
                          <a:pt x="0" y="24"/>
                        </a:lnTo>
                        <a:lnTo>
                          <a:pt x="6" y="54"/>
                        </a:lnTo>
                        <a:lnTo>
                          <a:pt x="6" y="54"/>
                        </a:lnTo>
                        <a:lnTo>
                          <a:pt x="6" y="56"/>
                        </a:lnTo>
                        <a:lnTo>
                          <a:pt x="44" y="56"/>
                        </a:lnTo>
                        <a:lnTo>
                          <a:pt x="44" y="56"/>
                        </a:lnTo>
                        <a:lnTo>
                          <a:pt x="44" y="56"/>
                        </a:lnTo>
                        <a:lnTo>
                          <a:pt x="44" y="56"/>
                        </a:lnTo>
                        <a:lnTo>
                          <a:pt x="44" y="54"/>
                        </a:lnTo>
                        <a:lnTo>
                          <a:pt x="44" y="54"/>
                        </a:lnTo>
                        <a:lnTo>
                          <a:pt x="44" y="45"/>
                        </a:lnTo>
                        <a:lnTo>
                          <a:pt x="42" y="37"/>
                        </a:lnTo>
                        <a:lnTo>
                          <a:pt x="40" y="28"/>
                        </a:lnTo>
                        <a:lnTo>
                          <a:pt x="37" y="22"/>
                        </a:lnTo>
                        <a:lnTo>
                          <a:pt x="33" y="15"/>
                        </a:lnTo>
                        <a:lnTo>
                          <a:pt x="27" y="8"/>
                        </a:lnTo>
                        <a:lnTo>
                          <a:pt x="22" y="4"/>
                        </a:lnTo>
                        <a:lnTo>
                          <a:pt x="17" y="0"/>
                        </a:lnTo>
                        <a:lnTo>
                          <a:pt x="17" y="0"/>
                        </a:lnTo>
                        <a:lnTo>
                          <a:pt x="15" y="0"/>
                        </a:lnTo>
                        <a:lnTo>
                          <a:pt x="15"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solidFill>
                        <a:schemeClr val="bg1">
                          <a:lumMod val="50000"/>
                        </a:schemeClr>
                      </a:solidFill>
                    </a:endParaRPr>
                  </a:p>
                </p:txBody>
              </p:sp>
            </p:grpSp>
          </p:grpSp>
        </p:grpSp>
        <p:grpSp>
          <p:nvGrpSpPr>
            <p:cNvPr id="9" name="组合 8"/>
            <p:cNvGrpSpPr/>
            <p:nvPr/>
          </p:nvGrpSpPr>
          <p:grpSpPr>
            <a:xfrm>
              <a:off x="6937366" y="2564962"/>
              <a:ext cx="3359597" cy="2924310"/>
              <a:chOff x="5257568" y="1134377"/>
              <a:chExt cx="3359597" cy="2924310"/>
            </a:xfrm>
          </p:grpSpPr>
          <p:cxnSp>
            <p:nvCxnSpPr>
              <p:cNvPr id="23" name="直接连接符 22"/>
              <p:cNvCxnSpPr/>
              <p:nvPr/>
            </p:nvCxnSpPr>
            <p:spPr bwMode="auto">
              <a:xfrm flipH="1">
                <a:off x="5591779" y="2567696"/>
                <a:ext cx="685487" cy="0"/>
              </a:xfrm>
              <a:prstGeom prst="line">
                <a:avLst/>
              </a:prstGeom>
              <a:noFill/>
              <a:ln w="12700" cap="flat" cmpd="sng" algn="ctr">
                <a:solidFill>
                  <a:schemeClr val="bg1">
                    <a:lumMod val="50000"/>
                  </a:schemeClr>
                </a:solidFill>
                <a:prstDash val="solid"/>
                <a:miter lim="800000"/>
              </a:ln>
              <a:effectLst/>
            </p:spPr>
          </p:cxnSp>
          <p:cxnSp>
            <p:nvCxnSpPr>
              <p:cNvPr id="24" name="直接连接符 23"/>
              <p:cNvCxnSpPr/>
              <p:nvPr/>
            </p:nvCxnSpPr>
            <p:spPr bwMode="auto">
              <a:xfrm flipH="1">
                <a:off x="5257568" y="1462668"/>
                <a:ext cx="1014009" cy="0"/>
              </a:xfrm>
              <a:prstGeom prst="line">
                <a:avLst/>
              </a:prstGeom>
              <a:noFill/>
              <a:ln w="12700" cap="flat" cmpd="sng" algn="ctr">
                <a:solidFill>
                  <a:schemeClr val="bg1">
                    <a:lumMod val="50000"/>
                  </a:schemeClr>
                </a:solidFill>
                <a:prstDash val="solid"/>
                <a:miter lim="800000"/>
              </a:ln>
              <a:effectLst/>
            </p:spPr>
          </p:cxnSp>
          <p:cxnSp>
            <p:nvCxnSpPr>
              <p:cNvPr id="25" name="直接连接符 24"/>
              <p:cNvCxnSpPr/>
              <p:nvPr/>
            </p:nvCxnSpPr>
            <p:spPr bwMode="auto">
              <a:xfrm flipH="1">
                <a:off x="5263256" y="3651391"/>
                <a:ext cx="1014009" cy="0"/>
              </a:xfrm>
              <a:prstGeom prst="line">
                <a:avLst/>
              </a:prstGeom>
              <a:solidFill>
                <a:srgbClr val="E58985"/>
              </a:solidFill>
              <a:ln w="12700" cap="flat" cmpd="sng" algn="ctr">
                <a:solidFill>
                  <a:schemeClr val="bg1">
                    <a:lumMod val="50000"/>
                  </a:schemeClr>
                </a:solidFill>
                <a:prstDash val="solid"/>
                <a:miter lim="800000"/>
              </a:ln>
              <a:effectLst/>
            </p:spPr>
          </p:cxnSp>
          <p:cxnSp>
            <p:nvCxnSpPr>
              <p:cNvPr id="26" name="直接连接符 25"/>
              <p:cNvCxnSpPr/>
              <p:nvPr/>
            </p:nvCxnSpPr>
            <p:spPr bwMode="auto">
              <a:xfrm>
                <a:off x="6277266" y="2333038"/>
                <a:ext cx="0" cy="489227"/>
              </a:xfrm>
              <a:prstGeom prst="line">
                <a:avLst/>
              </a:prstGeom>
              <a:noFill/>
              <a:ln w="76200" cap="flat" cmpd="sng" algn="ctr">
                <a:solidFill>
                  <a:schemeClr val="bg1">
                    <a:lumMod val="50000"/>
                  </a:schemeClr>
                </a:solidFill>
                <a:prstDash val="solid"/>
                <a:miter lim="800000"/>
              </a:ln>
              <a:effectLst/>
            </p:spPr>
          </p:cxnSp>
          <p:cxnSp>
            <p:nvCxnSpPr>
              <p:cNvPr id="27" name="直接连接符 26"/>
              <p:cNvCxnSpPr/>
              <p:nvPr/>
            </p:nvCxnSpPr>
            <p:spPr bwMode="auto">
              <a:xfrm>
                <a:off x="6277265" y="1228009"/>
                <a:ext cx="0" cy="489227"/>
              </a:xfrm>
              <a:prstGeom prst="line">
                <a:avLst/>
              </a:prstGeom>
              <a:noFill/>
              <a:ln w="76200" cap="flat" cmpd="sng" algn="ctr">
                <a:solidFill>
                  <a:schemeClr val="bg1">
                    <a:lumMod val="50000"/>
                  </a:schemeClr>
                </a:solidFill>
                <a:prstDash val="solid"/>
                <a:miter lim="800000"/>
              </a:ln>
              <a:effectLst/>
            </p:spPr>
          </p:cxnSp>
          <p:cxnSp>
            <p:nvCxnSpPr>
              <p:cNvPr id="28" name="直接连接符 27"/>
              <p:cNvCxnSpPr/>
              <p:nvPr/>
            </p:nvCxnSpPr>
            <p:spPr bwMode="auto">
              <a:xfrm>
                <a:off x="6277265" y="3416734"/>
                <a:ext cx="0" cy="489227"/>
              </a:xfrm>
              <a:prstGeom prst="line">
                <a:avLst/>
              </a:prstGeom>
              <a:noFill/>
              <a:ln w="76200" cap="flat" cmpd="sng" algn="ctr">
                <a:solidFill>
                  <a:schemeClr val="bg1">
                    <a:lumMod val="50000"/>
                  </a:schemeClr>
                </a:solidFill>
                <a:prstDash val="solid"/>
                <a:miter lim="800000"/>
              </a:ln>
              <a:effectLst/>
            </p:spPr>
          </p:cxnSp>
          <p:sp>
            <p:nvSpPr>
              <p:cNvPr id="29" name="文本框 49"/>
              <p:cNvSpPr txBox="1"/>
              <p:nvPr/>
            </p:nvSpPr>
            <p:spPr>
              <a:xfrm>
                <a:off x="6402162" y="1134377"/>
                <a:ext cx="2215003" cy="692062"/>
              </a:xfrm>
              <a:prstGeom prst="rect">
                <a:avLst/>
              </a:prstGeom>
              <a:noFill/>
            </p:spPr>
            <p:txBody>
              <a:bodyPr wrap="square" lIns="68580" tIns="34290" rIns="68580" bIns="34290" rtlCol="0">
                <a:spAutoFit/>
              </a:bodyPr>
              <a:lstStyle/>
              <a:p>
                <a:pPr>
                  <a:spcBef>
                    <a:spcPts val="450"/>
                  </a:spcBef>
                </a:pPr>
                <a:r>
                  <a:rPr lang="zh-CN" altLang="en-US" sz="2400"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2400" dirty="0">
                  <a:solidFill>
                    <a:schemeClr val="bg1">
                      <a:lumMod val="50000"/>
                    </a:schemeClr>
                  </a:solidFill>
                  <a:latin typeface="微软雅黑" panose="020B0503020204020204" pitchFamily="34" charset="-122"/>
                  <a:ea typeface="微软雅黑" panose="020B0503020204020204" pitchFamily="34" charset="-122"/>
                </a:endParaRPr>
              </a:p>
              <a:p>
                <a:pPr>
                  <a:spcBef>
                    <a:spcPts val="450"/>
                  </a:spcBef>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在此处添加文字在此处添加文字在此处添加文字</a:t>
                </a:r>
              </a:p>
            </p:txBody>
          </p:sp>
          <p:sp>
            <p:nvSpPr>
              <p:cNvPr id="30" name="文本框 50"/>
              <p:cNvSpPr txBox="1"/>
              <p:nvPr/>
            </p:nvSpPr>
            <p:spPr>
              <a:xfrm>
                <a:off x="6402162" y="2247209"/>
                <a:ext cx="2215003" cy="692062"/>
              </a:xfrm>
              <a:prstGeom prst="rect">
                <a:avLst/>
              </a:prstGeom>
              <a:noFill/>
            </p:spPr>
            <p:txBody>
              <a:bodyPr wrap="square" lIns="68580" tIns="34290" rIns="68580" bIns="34290" rtlCol="0">
                <a:spAutoFit/>
              </a:bodyPr>
              <a:lstStyle/>
              <a:p>
                <a:pPr>
                  <a:spcBef>
                    <a:spcPts val="450"/>
                  </a:spcBef>
                </a:pPr>
                <a:r>
                  <a:rPr lang="zh-CN" altLang="en-US" sz="2400"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2400" dirty="0">
                  <a:solidFill>
                    <a:schemeClr val="bg1">
                      <a:lumMod val="50000"/>
                    </a:schemeClr>
                  </a:solidFill>
                  <a:latin typeface="微软雅黑" panose="020B0503020204020204" pitchFamily="34" charset="-122"/>
                  <a:ea typeface="微软雅黑" panose="020B0503020204020204" pitchFamily="34" charset="-122"/>
                </a:endParaRPr>
              </a:p>
              <a:p>
                <a:pPr>
                  <a:spcBef>
                    <a:spcPts val="450"/>
                  </a:spcBef>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在此处添加文字在此处添加文字在此处添加文字</a:t>
                </a:r>
              </a:p>
            </p:txBody>
          </p:sp>
          <p:sp>
            <p:nvSpPr>
              <p:cNvPr id="31" name="文本框 51"/>
              <p:cNvSpPr txBox="1"/>
              <p:nvPr/>
            </p:nvSpPr>
            <p:spPr>
              <a:xfrm>
                <a:off x="6402162" y="3366625"/>
                <a:ext cx="2215003" cy="692062"/>
              </a:xfrm>
              <a:prstGeom prst="rect">
                <a:avLst/>
              </a:prstGeom>
              <a:noFill/>
            </p:spPr>
            <p:txBody>
              <a:bodyPr wrap="square" lIns="68580" tIns="34290" rIns="68580" bIns="34290" rtlCol="0">
                <a:spAutoFit/>
              </a:bodyPr>
              <a:lstStyle/>
              <a:p>
                <a:pPr>
                  <a:spcBef>
                    <a:spcPts val="450"/>
                  </a:spcBef>
                </a:pPr>
                <a:r>
                  <a:rPr lang="zh-CN" altLang="en-US" sz="2400"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2400" dirty="0">
                  <a:solidFill>
                    <a:schemeClr val="bg1">
                      <a:lumMod val="50000"/>
                    </a:schemeClr>
                  </a:solidFill>
                  <a:latin typeface="微软雅黑" panose="020B0503020204020204" pitchFamily="34" charset="-122"/>
                  <a:ea typeface="微软雅黑" panose="020B0503020204020204" pitchFamily="34" charset="-122"/>
                </a:endParaRPr>
              </a:p>
              <a:p>
                <a:pPr>
                  <a:spcBef>
                    <a:spcPts val="450"/>
                  </a:spcBef>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在此处添加文字在此处添加文字在此处添加文字</a:t>
                </a:r>
              </a:p>
            </p:txBody>
          </p:sp>
        </p:grpSp>
        <p:grpSp>
          <p:nvGrpSpPr>
            <p:cNvPr id="10" name="组合 9"/>
            <p:cNvGrpSpPr/>
            <p:nvPr/>
          </p:nvGrpSpPr>
          <p:grpSpPr>
            <a:xfrm>
              <a:off x="2308603" y="2564962"/>
              <a:ext cx="3308987" cy="2885014"/>
              <a:chOff x="628805" y="1134377"/>
              <a:chExt cx="3308987" cy="2885014"/>
            </a:xfrm>
          </p:grpSpPr>
          <p:cxnSp>
            <p:nvCxnSpPr>
              <p:cNvPr id="14" name="直接连接符 13"/>
              <p:cNvCxnSpPr/>
              <p:nvPr/>
            </p:nvCxnSpPr>
            <p:spPr bwMode="auto">
              <a:xfrm>
                <a:off x="2925205" y="3651391"/>
                <a:ext cx="1012587" cy="0"/>
              </a:xfrm>
              <a:prstGeom prst="line">
                <a:avLst/>
              </a:prstGeom>
              <a:noFill/>
              <a:ln w="12700" cap="flat" cmpd="sng" algn="ctr">
                <a:solidFill>
                  <a:schemeClr val="bg1">
                    <a:lumMod val="50000"/>
                  </a:schemeClr>
                </a:solidFill>
                <a:prstDash val="solid"/>
                <a:miter lim="800000"/>
              </a:ln>
              <a:effectLst/>
            </p:spPr>
          </p:cxnSp>
          <p:cxnSp>
            <p:nvCxnSpPr>
              <p:cNvPr id="15" name="直接连接符 14"/>
              <p:cNvCxnSpPr/>
              <p:nvPr/>
            </p:nvCxnSpPr>
            <p:spPr bwMode="auto">
              <a:xfrm>
                <a:off x="2925206" y="2567696"/>
                <a:ext cx="685487" cy="0"/>
              </a:xfrm>
              <a:prstGeom prst="line">
                <a:avLst/>
              </a:prstGeom>
              <a:noFill/>
              <a:ln w="12700" cap="flat" cmpd="sng" algn="ctr">
                <a:solidFill>
                  <a:schemeClr val="bg1">
                    <a:lumMod val="50000"/>
                  </a:schemeClr>
                </a:solidFill>
                <a:prstDash val="solid"/>
                <a:miter lim="800000"/>
              </a:ln>
              <a:effectLst/>
            </p:spPr>
          </p:cxnSp>
          <p:cxnSp>
            <p:nvCxnSpPr>
              <p:cNvPr id="16" name="直接连接符 15"/>
              <p:cNvCxnSpPr/>
              <p:nvPr/>
            </p:nvCxnSpPr>
            <p:spPr bwMode="auto">
              <a:xfrm>
                <a:off x="2925205" y="1462668"/>
                <a:ext cx="1012587" cy="0"/>
              </a:xfrm>
              <a:prstGeom prst="line">
                <a:avLst/>
              </a:prstGeom>
              <a:noFill/>
              <a:ln w="12700" cap="flat" cmpd="sng" algn="ctr">
                <a:solidFill>
                  <a:schemeClr val="bg1">
                    <a:lumMod val="50000"/>
                  </a:schemeClr>
                </a:solidFill>
                <a:prstDash val="solid"/>
                <a:miter lim="800000"/>
              </a:ln>
              <a:effectLst/>
            </p:spPr>
          </p:cxnSp>
          <p:cxnSp>
            <p:nvCxnSpPr>
              <p:cNvPr id="17" name="直接连接符 16"/>
              <p:cNvCxnSpPr/>
              <p:nvPr/>
            </p:nvCxnSpPr>
            <p:spPr bwMode="auto">
              <a:xfrm flipH="1">
                <a:off x="2925205" y="3416734"/>
                <a:ext cx="0" cy="489227"/>
              </a:xfrm>
              <a:prstGeom prst="line">
                <a:avLst/>
              </a:prstGeom>
              <a:noFill/>
              <a:ln w="76200" cap="flat" cmpd="sng" algn="ctr">
                <a:solidFill>
                  <a:schemeClr val="bg1">
                    <a:lumMod val="50000"/>
                  </a:schemeClr>
                </a:solidFill>
                <a:prstDash val="solid"/>
                <a:miter lim="800000"/>
              </a:ln>
              <a:effectLst/>
            </p:spPr>
          </p:cxnSp>
          <p:cxnSp>
            <p:nvCxnSpPr>
              <p:cNvPr id="18" name="直接连接符 17"/>
              <p:cNvCxnSpPr/>
              <p:nvPr/>
            </p:nvCxnSpPr>
            <p:spPr bwMode="auto">
              <a:xfrm flipH="1">
                <a:off x="2925206" y="2333038"/>
                <a:ext cx="0" cy="489227"/>
              </a:xfrm>
              <a:prstGeom prst="line">
                <a:avLst/>
              </a:prstGeom>
              <a:noFill/>
              <a:ln w="76200" cap="flat" cmpd="sng" algn="ctr">
                <a:solidFill>
                  <a:schemeClr val="bg1">
                    <a:lumMod val="50000"/>
                  </a:schemeClr>
                </a:solidFill>
                <a:prstDash val="solid"/>
                <a:miter lim="800000"/>
              </a:ln>
              <a:effectLst/>
            </p:spPr>
          </p:cxnSp>
          <p:cxnSp>
            <p:nvCxnSpPr>
              <p:cNvPr id="19" name="直接连接符 18"/>
              <p:cNvCxnSpPr/>
              <p:nvPr/>
            </p:nvCxnSpPr>
            <p:spPr bwMode="auto">
              <a:xfrm flipH="1">
                <a:off x="2925205" y="1228009"/>
                <a:ext cx="0" cy="489227"/>
              </a:xfrm>
              <a:prstGeom prst="line">
                <a:avLst/>
              </a:prstGeom>
              <a:noFill/>
              <a:ln w="76200" cap="flat" cmpd="sng" algn="ctr">
                <a:solidFill>
                  <a:schemeClr val="bg1">
                    <a:lumMod val="50000"/>
                  </a:schemeClr>
                </a:solidFill>
                <a:prstDash val="solid"/>
                <a:miter lim="800000"/>
              </a:ln>
              <a:effectLst/>
            </p:spPr>
          </p:cxnSp>
          <p:sp>
            <p:nvSpPr>
              <p:cNvPr id="20" name="文本框 52"/>
              <p:cNvSpPr txBox="1"/>
              <p:nvPr/>
            </p:nvSpPr>
            <p:spPr>
              <a:xfrm>
                <a:off x="641134" y="1134377"/>
                <a:ext cx="2215003" cy="692062"/>
              </a:xfrm>
              <a:prstGeom prst="rect">
                <a:avLst/>
              </a:prstGeom>
              <a:noFill/>
            </p:spPr>
            <p:txBody>
              <a:bodyPr wrap="square" lIns="68580" tIns="34290" rIns="68580" bIns="34290" rtlCol="0">
                <a:spAutoFit/>
              </a:bodyPr>
              <a:lstStyle/>
              <a:p>
                <a:pPr algn="r">
                  <a:spcBef>
                    <a:spcPts val="450"/>
                  </a:spcBef>
                </a:pPr>
                <a:r>
                  <a:rPr lang="zh-CN" altLang="en-US" sz="2400"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2400" dirty="0">
                  <a:solidFill>
                    <a:schemeClr val="bg1">
                      <a:lumMod val="50000"/>
                    </a:schemeClr>
                  </a:solidFill>
                  <a:latin typeface="微软雅黑" panose="020B0503020204020204" pitchFamily="34" charset="-122"/>
                  <a:ea typeface="微软雅黑" panose="020B0503020204020204" pitchFamily="34" charset="-122"/>
                </a:endParaRPr>
              </a:p>
              <a:p>
                <a:pPr algn="r">
                  <a:spcBef>
                    <a:spcPts val="450"/>
                  </a:spcBef>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在此处添加文字在此处添加文字在此处添加文字</a:t>
                </a:r>
              </a:p>
            </p:txBody>
          </p:sp>
          <p:sp>
            <p:nvSpPr>
              <p:cNvPr id="21" name="文本框 53"/>
              <p:cNvSpPr txBox="1"/>
              <p:nvPr/>
            </p:nvSpPr>
            <p:spPr>
              <a:xfrm>
                <a:off x="641134" y="2214497"/>
                <a:ext cx="2215003" cy="692062"/>
              </a:xfrm>
              <a:prstGeom prst="rect">
                <a:avLst/>
              </a:prstGeom>
              <a:noFill/>
            </p:spPr>
            <p:txBody>
              <a:bodyPr wrap="square" lIns="68580" tIns="34290" rIns="68580" bIns="34290" rtlCol="0">
                <a:spAutoFit/>
              </a:bodyPr>
              <a:lstStyle/>
              <a:p>
                <a:pPr algn="r">
                  <a:spcBef>
                    <a:spcPts val="450"/>
                  </a:spcBef>
                </a:pPr>
                <a:r>
                  <a:rPr lang="zh-CN" altLang="en-US" sz="2400"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2400" dirty="0">
                  <a:solidFill>
                    <a:schemeClr val="bg1">
                      <a:lumMod val="50000"/>
                    </a:schemeClr>
                  </a:solidFill>
                  <a:latin typeface="微软雅黑" panose="020B0503020204020204" pitchFamily="34" charset="-122"/>
                  <a:ea typeface="微软雅黑" panose="020B0503020204020204" pitchFamily="34" charset="-122"/>
                </a:endParaRPr>
              </a:p>
              <a:p>
                <a:pPr algn="r">
                  <a:spcBef>
                    <a:spcPts val="450"/>
                  </a:spcBef>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在此处添加文字在此处添加文字在此处添加文字</a:t>
                </a:r>
              </a:p>
            </p:txBody>
          </p:sp>
          <p:sp>
            <p:nvSpPr>
              <p:cNvPr id="22" name="文本框 54"/>
              <p:cNvSpPr txBox="1"/>
              <p:nvPr/>
            </p:nvSpPr>
            <p:spPr>
              <a:xfrm>
                <a:off x="628805" y="3327329"/>
                <a:ext cx="2215003" cy="692062"/>
              </a:xfrm>
              <a:prstGeom prst="rect">
                <a:avLst/>
              </a:prstGeom>
              <a:noFill/>
            </p:spPr>
            <p:txBody>
              <a:bodyPr wrap="square" lIns="68580" tIns="34290" rIns="68580" bIns="34290" rtlCol="0">
                <a:spAutoFit/>
              </a:bodyPr>
              <a:lstStyle/>
              <a:p>
                <a:pPr algn="r">
                  <a:spcBef>
                    <a:spcPts val="450"/>
                  </a:spcBef>
                </a:pPr>
                <a:r>
                  <a:rPr lang="zh-CN" altLang="en-US" sz="2400"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2400" dirty="0">
                  <a:solidFill>
                    <a:schemeClr val="bg1">
                      <a:lumMod val="50000"/>
                    </a:schemeClr>
                  </a:solidFill>
                  <a:latin typeface="微软雅黑" panose="020B0503020204020204" pitchFamily="34" charset="-122"/>
                  <a:ea typeface="微软雅黑" panose="020B0503020204020204" pitchFamily="34" charset="-122"/>
                </a:endParaRPr>
              </a:p>
              <a:p>
                <a:pPr algn="r">
                  <a:spcBef>
                    <a:spcPts val="450"/>
                  </a:spcBef>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在此处添加文字在此处添加文字在此处添加文字</a:t>
                </a:r>
              </a:p>
            </p:txBody>
          </p:sp>
        </p:gr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78013"/>
            <a:ext cx="12190413" cy="807140"/>
            <a:chOff x="0" y="569173"/>
            <a:chExt cx="12190413" cy="807140"/>
          </a:xfrm>
        </p:grpSpPr>
        <p:sp>
          <p:nvSpPr>
            <p:cNvPr id="11" name="矩形 10"/>
            <p:cNvSpPr/>
            <p:nvPr/>
          </p:nvSpPr>
          <p:spPr>
            <a:xfrm flipV="1">
              <a:off x="0" y="1330594"/>
              <a:ext cx="12190413" cy="45719"/>
            </a:xfrm>
            <a:prstGeom prst="rect">
              <a:avLst/>
            </a:prstGeom>
            <a:solidFill>
              <a:srgbClr val="8DC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5476" y="56917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8DC48A"/>
                  </a:solidFill>
                  <a:latin typeface="微软雅黑" panose="020B0503020204020204" pitchFamily="34" charset="-122"/>
                  <a:ea typeface="微软雅黑" panose="020B0503020204020204" pitchFamily="34" charset="-122"/>
                  <a:sym typeface="Arial" panose="020B0604020202020204" pitchFamily="34" charset="0"/>
                </a:rPr>
                <a:t>教学工作回顾</a:t>
              </a:r>
            </a:p>
          </p:txBody>
        </p:sp>
        <p:sp>
          <p:nvSpPr>
            <p:cNvPr id="13" name="TextBox 8"/>
            <p:cNvSpPr txBox="1">
              <a:spLocks noChangeArrowheads="1"/>
            </p:cNvSpPr>
            <p:nvPr/>
          </p:nvSpPr>
          <p:spPr bwMode="auto">
            <a:xfrm>
              <a:off x="4450963" y="1054490"/>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6" name="组合 5"/>
          <p:cNvGrpSpPr/>
          <p:nvPr/>
        </p:nvGrpSpPr>
        <p:grpSpPr>
          <a:xfrm>
            <a:off x="6408056" y="1789900"/>
            <a:ext cx="5019560" cy="4405038"/>
            <a:chOff x="6186049" y="572603"/>
            <a:chExt cx="4494080" cy="3943890"/>
          </a:xfrm>
        </p:grpSpPr>
        <p:grpSp>
          <p:nvGrpSpPr>
            <p:cNvPr id="7" name="组合 6"/>
            <p:cNvGrpSpPr/>
            <p:nvPr/>
          </p:nvGrpSpPr>
          <p:grpSpPr>
            <a:xfrm>
              <a:off x="6186049" y="572603"/>
              <a:ext cx="4494080" cy="1213990"/>
              <a:chOff x="733618" y="146835"/>
              <a:chExt cx="5212200" cy="1325181"/>
            </a:xfrm>
          </p:grpSpPr>
          <p:sp>
            <p:nvSpPr>
              <p:cNvPr id="10" name="Rectangle 3"/>
              <p:cNvSpPr/>
              <p:nvPr/>
            </p:nvSpPr>
            <p:spPr>
              <a:xfrm>
                <a:off x="733618" y="146835"/>
                <a:ext cx="5212200" cy="1325181"/>
              </a:xfrm>
              <a:prstGeom prst="rect">
                <a:avLst/>
              </a:prstGeom>
              <a:solidFill>
                <a:srgbClr val="8DC48A"/>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dirty="0">
                  <a:latin typeface="+mn-ea"/>
                </a:endParaRPr>
              </a:p>
            </p:txBody>
          </p:sp>
          <p:sp>
            <p:nvSpPr>
              <p:cNvPr id="14" name="Subtitle 2"/>
              <p:cNvSpPr txBox="1"/>
              <p:nvPr/>
            </p:nvSpPr>
            <p:spPr>
              <a:xfrm>
                <a:off x="1243067" y="342864"/>
                <a:ext cx="4185200" cy="948192"/>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just">
                  <a:lnSpc>
                    <a:spcPct val="120000"/>
                  </a:lnSpc>
                  <a:buNone/>
                </a:pPr>
                <a:r>
                  <a:rPr lang="zh-CN" altLang="en-US" sz="1400" dirty="0">
                    <a:solidFill>
                      <a:schemeClr val="bg1"/>
                    </a:solidFill>
                    <a:latin typeface="微软雅黑" panose="020B0503020204020204" pitchFamily="34" charset="-122"/>
                    <a:ea typeface="微软雅黑" panose="020B0503020204020204" pitchFamily="34" charset="-122"/>
                  </a:rPr>
                  <a:t>详写内容</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点击输入本栏的具体文字，简明扼要的说明分项内容，此为概念图解，请根据具体内容酌情修改。</a:t>
                </a:r>
                <a:endParaRPr lang="en-US" altLang="zh-CN" sz="1400" dirty="0">
                  <a:solidFill>
                    <a:schemeClr val="bg1"/>
                  </a:solidFill>
                  <a:latin typeface="微软雅黑" panose="020B0503020204020204" pitchFamily="34" charset="-122"/>
                  <a:ea typeface="微软雅黑" panose="020B0503020204020204" pitchFamily="34" charset="-122"/>
                </a:endParaRPr>
              </a:p>
            </p:txBody>
          </p:sp>
        </p:grpSp>
        <p:sp>
          <p:nvSpPr>
            <p:cNvPr id="9" name="矩形 8"/>
            <p:cNvSpPr/>
            <p:nvPr/>
          </p:nvSpPr>
          <p:spPr>
            <a:xfrm flipH="1">
              <a:off x="6186051" y="1854238"/>
              <a:ext cx="4494078" cy="2662255"/>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15" name="组合 14"/>
          <p:cNvGrpSpPr/>
          <p:nvPr/>
        </p:nvGrpSpPr>
        <p:grpSpPr>
          <a:xfrm>
            <a:off x="657365" y="1922450"/>
            <a:ext cx="5366568" cy="4225426"/>
            <a:chOff x="482600" y="3181929"/>
            <a:chExt cx="5366568" cy="3181184"/>
          </a:xfrm>
        </p:grpSpPr>
        <p:sp>
          <p:nvSpPr>
            <p:cNvPr id="16" name="Rectangle 23"/>
            <p:cNvSpPr>
              <a:spLocks noChangeArrowheads="1"/>
            </p:cNvSpPr>
            <p:nvPr/>
          </p:nvSpPr>
          <p:spPr bwMode="auto">
            <a:xfrm>
              <a:off x="482600" y="3181929"/>
              <a:ext cx="5366568" cy="185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7" name="Line 24"/>
            <p:cNvSpPr>
              <a:spLocks noChangeShapeType="1"/>
            </p:cNvSpPr>
            <p:nvPr/>
          </p:nvSpPr>
          <p:spPr bwMode="auto">
            <a:xfrm>
              <a:off x="482600" y="3578514"/>
              <a:ext cx="5366568"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solidFill>
                  <a:schemeClr val="bg1">
                    <a:lumMod val="50000"/>
                  </a:schemeClr>
                </a:solidFill>
              </a:endParaRPr>
            </a:p>
          </p:txBody>
        </p:sp>
        <p:sp>
          <p:nvSpPr>
            <p:cNvPr id="18" name="Rectangle 25"/>
            <p:cNvSpPr>
              <a:spLocks noChangeArrowheads="1"/>
            </p:cNvSpPr>
            <p:nvPr/>
          </p:nvSpPr>
          <p:spPr bwMode="auto">
            <a:xfrm>
              <a:off x="482600" y="4093009"/>
              <a:ext cx="5366568" cy="185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9" name="Line 26"/>
            <p:cNvSpPr>
              <a:spLocks noChangeShapeType="1"/>
            </p:cNvSpPr>
            <p:nvPr/>
          </p:nvSpPr>
          <p:spPr bwMode="auto">
            <a:xfrm>
              <a:off x="482600" y="4489594"/>
              <a:ext cx="5366568"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solidFill>
                  <a:schemeClr val="bg1">
                    <a:lumMod val="50000"/>
                  </a:schemeClr>
                </a:solidFill>
              </a:endParaRPr>
            </a:p>
          </p:txBody>
        </p:sp>
        <p:sp>
          <p:nvSpPr>
            <p:cNvPr id="20" name="Rectangle 27"/>
            <p:cNvSpPr>
              <a:spLocks noChangeArrowheads="1"/>
            </p:cNvSpPr>
            <p:nvPr/>
          </p:nvSpPr>
          <p:spPr bwMode="auto">
            <a:xfrm>
              <a:off x="482600" y="5046515"/>
              <a:ext cx="5366568" cy="185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1" name="Line 28"/>
            <p:cNvSpPr>
              <a:spLocks noChangeShapeType="1"/>
            </p:cNvSpPr>
            <p:nvPr/>
          </p:nvSpPr>
          <p:spPr bwMode="auto">
            <a:xfrm>
              <a:off x="482600" y="5443101"/>
              <a:ext cx="5366568"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solidFill>
                  <a:schemeClr val="bg1">
                    <a:lumMod val="50000"/>
                  </a:schemeClr>
                </a:solidFill>
              </a:endParaRPr>
            </a:p>
          </p:txBody>
        </p:sp>
        <p:sp>
          <p:nvSpPr>
            <p:cNvPr id="22" name="Rectangle 29"/>
            <p:cNvSpPr>
              <a:spLocks noChangeArrowheads="1"/>
            </p:cNvSpPr>
            <p:nvPr/>
          </p:nvSpPr>
          <p:spPr bwMode="auto">
            <a:xfrm>
              <a:off x="482600" y="5966527"/>
              <a:ext cx="5366568" cy="185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3" name="Line 30"/>
            <p:cNvSpPr>
              <a:spLocks noChangeShapeType="1"/>
            </p:cNvSpPr>
            <p:nvPr/>
          </p:nvSpPr>
          <p:spPr bwMode="auto">
            <a:xfrm>
              <a:off x="482600" y="6363113"/>
              <a:ext cx="5366568"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solidFill>
                  <a:schemeClr val="bg1">
                    <a:lumMod val="50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78013"/>
            <a:ext cx="12190413" cy="807140"/>
            <a:chOff x="0" y="569173"/>
            <a:chExt cx="12190413" cy="807140"/>
          </a:xfrm>
        </p:grpSpPr>
        <p:sp>
          <p:nvSpPr>
            <p:cNvPr id="11" name="矩形 10"/>
            <p:cNvSpPr/>
            <p:nvPr/>
          </p:nvSpPr>
          <p:spPr>
            <a:xfrm flipV="1">
              <a:off x="0" y="1330594"/>
              <a:ext cx="12190413" cy="45719"/>
            </a:xfrm>
            <a:prstGeom prst="rect">
              <a:avLst/>
            </a:prstGeom>
            <a:solidFill>
              <a:srgbClr val="8DC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5476" y="56917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8DC48A"/>
                  </a:solidFill>
                  <a:latin typeface="微软雅黑" panose="020B0503020204020204" pitchFamily="34" charset="-122"/>
                  <a:ea typeface="微软雅黑" panose="020B0503020204020204" pitchFamily="34" charset="-122"/>
                  <a:sym typeface="Arial" panose="020B0604020202020204" pitchFamily="34" charset="0"/>
                </a:rPr>
                <a:t>教学工作回顾</a:t>
              </a:r>
            </a:p>
          </p:txBody>
        </p:sp>
        <p:sp>
          <p:nvSpPr>
            <p:cNvPr id="13" name="TextBox 8"/>
            <p:cNvSpPr txBox="1">
              <a:spLocks noChangeArrowheads="1"/>
            </p:cNvSpPr>
            <p:nvPr/>
          </p:nvSpPr>
          <p:spPr bwMode="auto">
            <a:xfrm>
              <a:off x="4450963" y="1054490"/>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6" name="椭圆 5"/>
          <p:cNvSpPr/>
          <p:nvPr/>
        </p:nvSpPr>
        <p:spPr bwMode="auto">
          <a:xfrm>
            <a:off x="5076079" y="2773750"/>
            <a:ext cx="2021692" cy="2021692"/>
          </a:xfrm>
          <a:prstGeom prst="ellipse">
            <a:avLst/>
          </a:prstGeom>
          <a:solidFill>
            <a:srgbClr val="8DC4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4000" dirty="0">
                <a:solidFill>
                  <a:schemeClr val="bg1"/>
                </a:solidFill>
                <a:latin typeface="微软雅黑" panose="020B0503020204020204" pitchFamily="34" charset="-122"/>
                <a:ea typeface="微软雅黑" panose="020B0503020204020204" pitchFamily="34" charset="-122"/>
              </a:rPr>
              <a:t>加入</a:t>
            </a:r>
            <a:endParaRPr lang="en-US" altLang="zh-CN" sz="4000" dirty="0">
              <a:solidFill>
                <a:schemeClr val="bg1"/>
              </a:solidFill>
              <a:latin typeface="微软雅黑" panose="020B0503020204020204" pitchFamily="34" charset="-122"/>
              <a:ea typeface="微软雅黑" panose="020B0503020204020204" pitchFamily="34" charset="-122"/>
            </a:endParaRPr>
          </a:p>
          <a:p>
            <a:pPr algn="ctr" eaLnBrk="1" fontAlgn="auto" hangingPunct="1">
              <a:spcBef>
                <a:spcPts val="0"/>
              </a:spcBef>
              <a:spcAft>
                <a:spcPts val="0"/>
              </a:spcAft>
              <a:defRPr/>
            </a:pPr>
            <a:r>
              <a:rPr lang="zh-CN" altLang="en-US" sz="4000" dirty="0">
                <a:solidFill>
                  <a:schemeClr val="bg1"/>
                </a:solidFill>
                <a:latin typeface="微软雅黑" panose="020B0503020204020204" pitchFamily="34" charset="-122"/>
                <a:ea typeface="微软雅黑" panose="020B0503020204020204" pitchFamily="34" charset="-122"/>
              </a:rPr>
              <a:t>标题</a:t>
            </a:r>
          </a:p>
        </p:txBody>
      </p:sp>
      <p:sp>
        <p:nvSpPr>
          <p:cNvPr id="7" name="等腰三角形 6"/>
          <p:cNvSpPr/>
          <p:nvPr/>
        </p:nvSpPr>
        <p:spPr>
          <a:xfrm rot="18670540">
            <a:off x="5137902" y="2701529"/>
            <a:ext cx="347058" cy="261136"/>
          </a:xfrm>
          <a:prstGeom prst="triangle">
            <a:avLst/>
          </a:prstGeom>
          <a:solidFill>
            <a:srgbClr val="8DC4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 name="等腰三角形 8"/>
          <p:cNvSpPr/>
          <p:nvPr/>
        </p:nvSpPr>
        <p:spPr>
          <a:xfrm rot="15591026">
            <a:off x="4711707" y="3835799"/>
            <a:ext cx="345372" cy="261134"/>
          </a:xfrm>
          <a:prstGeom prst="triangle">
            <a:avLst/>
          </a:prstGeom>
          <a:solidFill>
            <a:srgbClr val="8DC4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等腰三角形 9"/>
          <p:cNvSpPr/>
          <p:nvPr/>
        </p:nvSpPr>
        <p:spPr>
          <a:xfrm rot="12358297">
            <a:off x="5300621" y="4737499"/>
            <a:ext cx="347056" cy="261134"/>
          </a:xfrm>
          <a:prstGeom prst="triangle">
            <a:avLst/>
          </a:prstGeom>
          <a:solidFill>
            <a:srgbClr val="8DC4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flipH="1">
            <a:off x="6584624" y="2595421"/>
            <a:ext cx="928524" cy="2464722"/>
            <a:chOff x="6117417" y="2516359"/>
            <a:chExt cx="874930" cy="2322461"/>
          </a:xfrm>
          <a:solidFill>
            <a:srgbClr val="8DC48A"/>
          </a:solidFill>
        </p:grpSpPr>
        <p:sp>
          <p:nvSpPr>
            <p:cNvPr id="15" name="等腰三角形 14"/>
            <p:cNvSpPr/>
            <p:nvPr/>
          </p:nvSpPr>
          <p:spPr>
            <a:xfrm rot="18670540">
              <a:off x="6504607" y="2556360"/>
              <a:ext cx="325968" cy="24596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等腰三角形 15"/>
            <p:cNvSpPr/>
            <p:nvPr/>
          </p:nvSpPr>
          <p:spPr>
            <a:xfrm rot="15591026">
              <a:off x="6077416" y="3690965"/>
              <a:ext cx="325968" cy="24596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等腰三角形 16"/>
            <p:cNvSpPr/>
            <p:nvPr/>
          </p:nvSpPr>
          <p:spPr>
            <a:xfrm rot="12358297">
              <a:off x="6666379" y="4592854"/>
              <a:ext cx="325968" cy="24596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18" name="矩形 13"/>
          <p:cNvSpPr>
            <a:spLocks noChangeArrowheads="1"/>
          </p:cNvSpPr>
          <p:nvPr/>
        </p:nvSpPr>
        <p:spPr bwMode="auto">
          <a:xfrm>
            <a:off x="7007219" y="4811940"/>
            <a:ext cx="18097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加入标题</a:t>
            </a:r>
          </a:p>
        </p:txBody>
      </p:sp>
      <p:sp>
        <p:nvSpPr>
          <p:cNvPr id="19" name="矩形 14"/>
          <p:cNvSpPr>
            <a:spLocks noChangeArrowheads="1"/>
          </p:cNvSpPr>
          <p:nvPr/>
        </p:nvSpPr>
        <p:spPr bwMode="auto">
          <a:xfrm>
            <a:off x="7041227" y="5084990"/>
            <a:ext cx="39605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此处添加详细并符合整体语言风格，语言描述尽量简洁生动。</a:t>
            </a:r>
          </a:p>
        </p:txBody>
      </p:sp>
      <p:sp>
        <p:nvSpPr>
          <p:cNvPr id="20" name="矩形 15"/>
          <p:cNvSpPr>
            <a:spLocks noChangeArrowheads="1"/>
          </p:cNvSpPr>
          <p:nvPr/>
        </p:nvSpPr>
        <p:spPr bwMode="auto">
          <a:xfrm>
            <a:off x="7792322" y="3475387"/>
            <a:ext cx="18097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加入标题</a:t>
            </a:r>
          </a:p>
        </p:txBody>
      </p:sp>
      <p:sp>
        <p:nvSpPr>
          <p:cNvPr id="21" name="矩形 16"/>
          <p:cNvSpPr>
            <a:spLocks noChangeArrowheads="1"/>
          </p:cNvSpPr>
          <p:nvPr/>
        </p:nvSpPr>
        <p:spPr bwMode="auto">
          <a:xfrm>
            <a:off x="7811816" y="3719409"/>
            <a:ext cx="39605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此处添加详细并符合整体语言风格，语言描述尽量简洁生动。</a:t>
            </a:r>
          </a:p>
        </p:txBody>
      </p:sp>
      <p:sp>
        <p:nvSpPr>
          <p:cNvPr id="22" name="矩形 17"/>
          <p:cNvSpPr>
            <a:spLocks noChangeArrowheads="1"/>
          </p:cNvSpPr>
          <p:nvPr/>
        </p:nvSpPr>
        <p:spPr bwMode="auto">
          <a:xfrm>
            <a:off x="7297732" y="2248128"/>
            <a:ext cx="18097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加入标题</a:t>
            </a:r>
          </a:p>
        </p:txBody>
      </p:sp>
      <p:sp>
        <p:nvSpPr>
          <p:cNvPr id="23" name="矩形 18"/>
          <p:cNvSpPr>
            <a:spLocks noChangeArrowheads="1"/>
          </p:cNvSpPr>
          <p:nvPr/>
        </p:nvSpPr>
        <p:spPr bwMode="auto">
          <a:xfrm>
            <a:off x="7331740" y="2521178"/>
            <a:ext cx="39605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此处添加详细并符合整体语言风格，语言描述尽量简洁生动。</a:t>
            </a:r>
          </a:p>
        </p:txBody>
      </p:sp>
      <p:sp>
        <p:nvSpPr>
          <p:cNvPr id="24" name="矩形 19"/>
          <p:cNvSpPr>
            <a:spLocks noChangeArrowheads="1"/>
          </p:cNvSpPr>
          <p:nvPr/>
        </p:nvSpPr>
        <p:spPr bwMode="auto">
          <a:xfrm>
            <a:off x="3092675" y="2369370"/>
            <a:ext cx="18113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加入标题</a:t>
            </a:r>
          </a:p>
        </p:txBody>
      </p:sp>
      <p:sp>
        <p:nvSpPr>
          <p:cNvPr id="25" name="矩形 20"/>
          <p:cNvSpPr>
            <a:spLocks noChangeArrowheads="1"/>
          </p:cNvSpPr>
          <p:nvPr/>
        </p:nvSpPr>
        <p:spPr bwMode="auto">
          <a:xfrm>
            <a:off x="1345972" y="2651945"/>
            <a:ext cx="37970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此处添加详细并符合整体语言风格，语言描述尽量简洁生动。</a:t>
            </a:r>
          </a:p>
        </p:txBody>
      </p:sp>
      <p:sp>
        <p:nvSpPr>
          <p:cNvPr id="26" name="矩形 21"/>
          <p:cNvSpPr>
            <a:spLocks noChangeArrowheads="1"/>
          </p:cNvSpPr>
          <p:nvPr/>
        </p:nvSpPr>
        <p:spPr bwMode="auto">
          <a:xfrm>
            <a:off x="2544987" y="3607254"/>
            <a:ext cx="18113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加入标题</a:t>
            </a:r>
          </a:p>
        </p:txBody>
      </p:sp>
      <p:sp>
        <p:nvSpPr>
          <p:cNvPr id="27" name="矩形 22"/>
          <p:cNvSpPr>
            <a:spLocks noChangeArrowheads="1"/>
          </p:cNvSpPr>
          <p:nvPr/>
        </p:nvSpPr>
        <p:spPr bwMode="auto">
          <a:xfrm>
            <a:off x="798283" y="3889829"/>
            <a:ext cx="37970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此处添加详细并符合整体语言风格，语言描述尽量简洁生动。</a:t>
            </a:r>
          </a:p>
        </p:txBody>
      </p:sp>
      <p:sp>
        <p:nvSpPr>
          <p:cNvPr id="28" name="矩形 23"/>
          <p:cNvSpPr>
            <a:spLocks noChangeArrowheads="1"/>
          </p:cNvSpPr>
          <p:nvPr/>
        </p:nvSpPr>
        <p:spPr bwMode="auto">
          <a:xfrm>
            <a:off x="3222850" y="4855907"/>
            <a:ext cx="18113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加入标题</a:t>
            </a:r>
          </a:p>
        </p:txBody>
      </p:sp>
      <p:sp>
        <p:nvSpPr>
          <p:cNvPr id="29" name="矩形 24"/>
          <p:cNvSpPr>
            <a:spLocks noChangeArrowheads="1"/>
          </p:cNvSpPr>
          <p:nvPr/>
        </p:nvSpPr>
        <p:spPr bwMode="auto">
          <a:xfrm>
            <a:off x="1476147" y="5140070"/>
            <a:ext cx="37970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此处添加详细并符合整体语言风格，语言描述尽量简洁生动。</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1000"/>
                                        <p:tgtEl>
                                          <p:spTgt spid="22"/>
                                        </p:tgtEl>
                                      </p:cBhvr>
                                    </p:animEffect>
                                    <p:anim calcmode="lin" valueType="num">
                                      <p:cBhvr>
                                        <p:cTn id="57" dur="1000" fill="hold"/>
                                        <p:tgtEl>
                                          <p:spTgt spid="22"/>
                                        </p:tgtEl>
                                        <p:attrNameLst>
                                          <p:attrName>ppt_x</p:attrName>
                                        </p:attrNameLst>
                                      </p:cBhvr>
                                      <p:tavLst>
                                        <p:tav tm="0">
                                          <p:val>
                                            <p:strVal val="#ppt_x"/>
                                          </p:val>
                                        </p:tav>
                                        <p:tav tm="100000">
                                          <p:val>
                                            <p:strVal val="#ppt_x"/>
                                          </p:val>
                                        </p:tav>
                                      </p:tavLst>
                                    </p:anim>
                                    <p:anim calcmode="lin" valueType="num">
                                      <p:cBhvr>
                                        <p:cTn id="58" dur="1000" fill="hold"/>
                                        <p:tgtEl>
                                          <p:spTgt spid="22"/>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1000" fill="hold"/>
                                        <p:tgtEl>
                                          <p:spTgt spid="23"/>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1000"/>
                                        <p:tgtEl>
                                          <p:spTgt spid="27"/>
                                        </p:tgtEl>
                                      </p:cBhvr>
                                    </p:animEffect>
                                    <p:anim calcmode="lin" valueType="num">
                                      <p:cBhvr>
                                        <p:cTn id="82" dur="1000" fill="hold"/>
                                        <p:tgtEl>
                                          <p:spTgt spid="27"/>
                                        </p:tgtEl>
                                        <p:attrNameLst>
                                          <p:attrName>ppt_x</p:attrName>
                                        </p:attrNameLst>
                                      </p:cBhvr>
                                      <p:tavLst>
                                        <p:tav tm="0">
                                          <p:val>
                                            <p:strVal val="#ppt_x"/>
                                          </p:val>
                                        </p:tav>
                                        <p:tav tm="100000">
                                          <p:val>
                                            <p:strVal val="#ppt_x"/>
                                          </p:val>
                                        </p:tav>
                                      </p:tavLst>
                                    </p:anim>
                                    <p:anim calcmode="lin" valueType="num">
                                      <p:cBhvr>
                                        <p:cTn id="83" dur="1000" fill="hold"/>
                                        <p:tgtEl>
                                          <p:spTgt spid="27"/>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fade">
                                      <p:cBhvr>
                                        <p:cTn id="86" dur="1000"/>
                                        <p:tgtEl>
                                          <p:spTgt spid="28"/>
                                        </p:tgtEl>
                                      </p:cBhvr>
                                    </p:animEffect>
                                    <p:anim calcmode="lin" valueType="num">
                                      <p:cBhvr>
                                        <p:cTn id="87" dur="1000" fill="hold"/>
                                        <p:tgtEl>
                                          <p:spTgt spid="28"/>
                                        </p:tgtEl>
                                        <p:attrNameLst>
                                          <p:attrName>ppt_x</p:attrName>
                                        </p:attrNameLst>
                                      </p:cBhvr>
                                      <p:tavLst>
                                        <p:tav tm="0">
                                          <p:val>
                                            <p:strVal val="#ppt_x"/>
                                          </p:val>
                                        </p:tav>
                                        <p:tav tm="100000">
                                          <p:val>
                                            <p:strVal val="#ppt_x"/>
                                          </p:val>
                                        </p:tav>
                                      </p:tavLst>
                                    </p:anim>
                                    <p:anim calcmode="lin" valueType="num">
                                      <p:cBhvr>
                                        <p:cTn id="88" dur="1000" fill="hold"/>
                                        <p:tgtEl>
                                          <p:spTgt spid="28"/>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fade">
                                      <p:cBhvr>
                                        <p:cTn id="91" dur="1000"/>
                                        <p:tgtEl>
                                          <p:spTgt spid="29"/>
                                        </p:tgtEl>
                                      </p:cBhvr>
                                    </p:animEffect>
                                    <p:anim calcmode="lin" valueType="num">
                                      <p:cBhvr>
                                        <p:cTn id="92" dur="1000" fill="hold"/>
                                        <p:tgtEl>
                                          <p:spTgt spid="29"/>
                                        </p:tgtEl>
                                        <p:attrNameLst>
                                          <p:attrName>ppt_x</p:attrName>
                                        </p:attrNameLst>
                                      </p:cBhvr>
                                      <p:tavLst>
                                        <p:tav tm="0">
                                          <p:val>
                                            <p:strVal val="#ppt_x"/>
                                          </p:val>
                                        </p:tav>
                                        <p:tav tm="100000">
                                          <p:val>
                                            <p:strVal val="#ppt_x"/>
                                          </p:val>
                                        </p:tav>
                                      </p:tavLst>
                                    </p:anim>
                                    <p:anim calcmode="lin" valueType="num">
                                      <p:cBhvr>
                                        <p:cTn id="9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2" name="矩形 11"/>
          <p:cNvSpPr/>
          <p:nvPr/>
        </p:nvSpPr>
        <p:spPr>
          <a:xfrm>
            <a:off x="354012" y="342900"/>
            <a:ext cx="11482388" cy="6173786"/>
          </a:xfrm>
          <a:prstGeom prst="rect">
            <a:avLst/>
          </a:prstGeom>
          <a:noFill/>
          <a:ln>
            <a:solidFill>
              <a:srgbClr val="8DC4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227512" y="1598244"/>
            <a:ext cx="3811588" cy="1001404"/>
          </a:xfrm>
          <a:prstGeom prst="rect">
            <a:avLst/>
          </a:prstGeom>
          <a:noFill/>
          <a:ln w="12700">
            <a:solidFill>
              <a:srgbClr val="8DC4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zh-CN" altLang="en-US" sz="4800" spc="600" dirty="0">
                <a:solidFill>
                  <a:srgbClr val="8DC48A"/>
                </a:solidFill>
                <a:latin typeface="微软雅黑" panose="020B0503020204020204" pitchFamily="34" charset="-122"/>
                <a:ea typeface="微软雅黑" panose="020B0503020204020204" pitchFamily="34" charset="-122"/>
              </a:rPr>
              <a:t>第二部分</a:t>
            </a:r>
            <a:endParaRPr lang="zh-CN" altLang="en-US" spc="600" dirty="0">
              <a:solidFill>
                <a:srgbClr val="8DC48A"/>
              </a:solidFill>
              <a:latin typeface="微软雅黑" panose="020B0503020204020204" pitchFamily="34" charset="-122"/>
              <a:ea typeface="微软雅黑" panose="020B0503020204020204" pitchFamily="34" charset="-122"/>
            </a:endParaRPr>
          </a:p>
        </p:txBody>
      </p:sp>
      <p:sp>
        <p:nvSpPr>
          <p:cNvPr id="14" name="标题 1"/>
          <p:cNvSpPr txBox="1"/>
          <p:nvPr/>
        </p:nvSpPr>
        <p:spPr>
          <a:xfrm>
            <a:off x="3497326" y="2791560"/>
            <a:ext cx="5275198" cy="1193800"/>
          </a:xfrm>
          <a:prstGeom prst="rect">
            <a:avLst/>
          </a:prstGeom>
        </p:spPr>
        <p:txBody>
          <a:bodyPr rtlCol="0"/>
          <a:lstStyle>
            <a:lvl1pPr algn="ctr" defTabSz="1219200" rtl="0" eaLnBrk="1" latinLnBrk="0" hangingPunct="1">
              <a:spcBef>
                <a:spcPct val="0"/>
              </a:spcBef>
              <a:buNone/>
              <a:defRPr sz="5900" kern="1200">
                <a:solidFill>
                  <a:schemeClr val="tx1"/>
                </a:solidFill>
                <a:latin typeface="+mj-lt"/>
                <a:ea typeface="+mj-ea"/>
                <a:cs typeface="+mj-cs"/>
              </a:defRPr>
            </a:lvl1pPr>
          </a:lstStyle>
          <a:p>
            <a:pPr>
              <a:defRPr/>
            </a:pPr>
            <a:r>
              <a:rPr lang="zh-CN" altLang="en-US" sz="5400" spc="600" dirty="0">
                <a:solidFill>
                  <a:srgbClr val="8DC48A"/>
                </a:solidFill>
                <a:latin typeface="微软雅黑" panose="020B0503020204020204" pitchFamily="34" charset="-122"/>
                <a:ea typeface="微软雅黑" panose="020B0503020204020204" pitchFamily="34" charset="-122"/>
              </a:rPr>
              <a:t>教学完成情况</a:t>
            </a:r>
          </a:p>
        </p:txBody>
      </p:sp>
      <p:sp>
        <p:nvSpPr>
          <p:cNvPr id="15" name="副标题 2"/>
          <p:cNvSpPr txBox="1"/>
          <p:nvPr/>
        </p:nvSpPr>
        <p:spPr>
          <a:xfrm>
            <a:off x="3944978" y="4004409"/>
            <a:ext cx="4379892" cy="454197"/>
          </a:xfrm>
          <a:prstGeom prst="rect">
            <a:avLst/>
          </a:prstGeom>
        </p:spPr>
        <p:txBody>
          <a:bodyPr rtlCol="0"/>
          <a:lst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indent="0" algn="ctr">
              <a:buNone/>
              <a:defRPr/>
            </a:pPr>
            <a:r>
              <a:rPr lang="zh-CN" altLang="en-US" sz="1600" spc="300" dirty="0">
                <a:solidFill>
                  <a:schemeClr val="bg1">
                    <a:lumMod val="50000"/>
                  </a:schemeClr>
                </a:solidFill>
                <a:latin typeface="微软雅黑" panose="020B0503020204020204" pitchFamily="34" charset="-122"/>
                <a:ea typeface="微软雅黑" panose="020B0503020204020204" pitchFamily="34" charset="-122"/>
              </a:rPr>
              <a:t>简洁大气</a:t>
            </a:r>
            <a:r>
              <a:rPr lang="en-US" altLang="zh-CN" sz="1600" spc="3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600" spc="300" dirty="0">
                <a:solidFill>
                  <a:schemeClr val="bg1">
                    <a:lumMod val="50000"/>
                  </a:schemeClr>
                </a:solidFill>
                <a:latin typeface="微软雅黑" panose="020B0503020204020204" pitchFamily="34" charset="-122"/>
                <a:ea typeface="微软雅黑" panose="020B0503020204020204" pitchFamily="34" charset="-122"/>
              </a:rPr>
              <a:t>易编辑</a:t>
            </a:r>
            <a:r>
              <a:rPr lang="en-US" altLang="zh-CN" sz="1600" spc="3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600" spc="300" dirty="0">
                <a:solidFill>
                  <a:schemeClr val="bg1">
                    <a:lumMod val="50000"/>
                  </a:schemeClr>
                </a:solidFill>
                <a:latin typeface="微软雅黑" panose="020B0503020204020204" pitchFamily="34" charset="-122"/>
                <a:ea typeface="微软雅黑" panose="020B0503020204020204" pitchFamily="34" charset="-122"/>
              </a:rPr>
              <a:t>任意替换内容</a:t>
            </a:r>
          </a:p>
        </p:txBody>
      </p:sp>
      <p:cxnSp>
        <p:nvCxnSpPr>
          <p:cNvPr id="16" name="直接连接符 15"/>
          <p:cNvCxnSpPr/>
          <p:nvPr/>
        </p:nvCxnSpPr>
        <p:spPr>
          <a:xfrm>
            <a:off x="3495674" y="3828352"/>
            <a:ext cx="5276850" cy="0"/>
          </a:xfrm>
          <a:prstGeom prst="line">
            <a:avLst/>
          </a:prstGeom>
          <a:ln w="12700">
            <a:solidFill>
              <a:srgbClr val="8DC48A"/>
            </a:solidFill>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Effect transition="in" filter="fade">
                                      <p:cBhvr>
                                        <p:cTn id="13" dur="1000"/>
                                        <p:tgtEl>
                                          <p:spTgt spid="12"/>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750"/>
                                        <p:tgtEl>
                                          <p:spTgt spid="13"/>
                                        </p:tgtEl>
                                      </p:cBhvr>
                                    </p:animEffect>
                                    <p:anim calcmode="lin" valueType="num">
                                      <p:cBhvr>
                                        <p:cTn id="18" dur="750" fill="hold"/>
                                        <p:tgtEl>
                                          <p:spTgt spid="13"/>
                                        </p:tgtEl>
                                        <p:attrNameLst>
                                          <p:attrName>ppt_x</p:attrName>
                                        </p:attrNameLst>
                                      </p:cBhvr>
                                      <p:tavLst>
                                        <p:tav tm="0">
                                          <p:val>
                                            <p:strVal val="#ppt_x"/>
                                          </p:val>
                                        </p:tav>
                                        <p:tav tm="100000">
                                          <p:val>
                                            <p:strVal val="#ppt_x"/>
                                          </p:val>
                                        </p:tav>
                                      </p:tavLst>
                                    </p:anim>
                                    <p:anim calcmode="lin" valueType="num">
                                      <p:cBhvr>
                                        <p:cTn id="19" dur="750" fill="hold"/>
                                        <p:tgtEl>
                                          <p:spTgt spid="13"/>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16" presetClass="entr" presetSubtype="37"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outVertical)">
                                      <p:cBhvr>
                                        <p:cTn id="23" dur="500"/>
                                        <p:tgtEl>
                                          <p:spTgt spid="16"/>
                                        </p:tgtEl>
                                      </p:cBhvr>
                                    </p:animEffect>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anim calcmode="lin" valueType="num">
                                      <p:cBhvr>
                                        <p:cTn id="28" dur="500" fill="hold"/>
                                        <p:tgtEl>
                                          <p:spTgt spid="14"/>
                                        </p:tgtEl>
                                        <p:attrNameLst>
                                          <p:attrName>ppt_x</p:attrName>
                                        </p:attrNameLst>
                                      </p:cBhvr>
                                      <p:tavLst>
                                        <p:tav tm="0">
                                          <p:val>
                                            <p:strVal val="#ppt_x"/>
                                          </p:val>
                                        </p:tav>
                                        <p:tav tm="100000">
                                          <p:val>
                                            <p:strVal val="#ppt_x"/>
                                          </p:val>
                                        </p:tav>
                                      </p:tavLst>
                                    </p:anim>
                                    <p:anim calcmode="lin" valueType="num">
                                      <p:cBhvr>
                                        <p:cTn id="29" dur="5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strVal val="#ppt_x"/>
                                          </p:val>
                                        </p:tav>
                                        <p:tav tm="100000">
                                          <p:val>
                                            <p:strVal val="#ppt_x"/>
                                          </p:val>
                                        </p:tav>
                                      </p:tavLst>
                                    </p:anim>
                                    <p:anim calcmode="lin" valueType="num">
                                      <p:cBhvr>
                                        <p:cTn id="35"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23.xml><?xml version="1.0" encoding="utf-8"?>
<p:tagLst xmlns:a="http://schemas.openxmlformats.org/drawingml/2006/main" xmlns:r="http://schemas.openxmlformats.org/officeDocument/2006/relationships" xmlns:p="http://schemas.openxmlformats.org/presentationml/2006/main">
  <p:tag name="PA" val="v3.0.1"/>
</p:tagLst>
</file>

<file path=ppt/tags/tag24.xml><?xml version="1.0" encoding="utf-8"?>
<p:tagLst xmlns:a="http://schemas.openxmlformats.org/drawingml/2006/main" xmlns:r="http://schemas.openxmlformats.org/officeDocument/2006/relationships" xmlns:p="http://schemas.openxmlformats.org/presentationml/2006/main">
  <p:tag name="PA" val="v3.0.1"/>
</p:tagLst>
</file>

<file path=ppt/tags/tag25.xml><?xml version="1.0" encoding="utf-8"?>
<p:tagLst xmlns:a="http://schemas.openxmlformats.org/drawingml/2006/main" xmlns:r="http://schemas.openxmlformats.org/officeDocument/2006/relationships" xmlns:p="http://schemas.openxmlformats.org/presentationml/2006/main">
  <p:tag name="PA" val="v3.0.1"/>
</p:tagLst>
</file>

<file path=ppt/tags/tag26.xml><?xml version="1.0" encoding="utf-8"?>
<p:tagLst xmlns:a="http://schemas.openxmlformats.org/drawingml/2006/main" xmlns:r="http://schemas.openxmlformats.org/officeDocument/2006/relationships" xmlns:p="http://schemas.openxmlformats.org/presentationml/2006/main">
  <p:tag name="PA" val="v3.0.1"/>
</p:tagLst>
</file>

<file path=ppt/tags/tag27.xml><?xml version="1.0" encoding="utf-8"?>
<p:tagLst xmlns:a="http://schemas.openxmlformats.org/drawingml/2006/main" xmlns:r="http://schemas.openxmlformats.org/officeDocument/2006/relationships" xmlns:p="http://schemas.openxmlformats.org/presentationml/2006/main">
  <p:tag name="PA" val="v3.0.1"/>
</p:tagLst>
</file>

<file path=ppt/tags/tag28.xml><?xml version="1.0" encoding="utf-8"?>
<p:tagLst xmlns:a="http://schemas.openxmlformats.org/drawingml/2006/main" xmlns:r="http://schemas.openxmlformats.org/officeDocument/2006/relationships" xmlns:p="http://schemas.openxmlformats.org/presentationml/2006/main">
  <p:tag name="PA" val="v3.0.1"/>
</p:tagLst>
</file>

<file path=ppt/tags/tag29.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PA" val="v3.0.1"/>
</p:tagLst>
</file>

<file path=ppt/tags/tag31.xml><?xml version="1.0" encoding="utf-8"?>
<p:tagLst xmlns:a="http://schemas.openxmlformats.org/drawingml/2006/main" xmlns:r="http://schemas.openxmlformats.org/officeDocument/2006/relationships" xmlns:p="http://schemas.openxmlformats.org/presentationml/2006/main">
  <p:tag name="PA" val="v3.0.1"/>
</p:tagLst>
</file>

<file path=ppt/tags/tag32.xml><?xml version="1.0" encoding="utf-8"?>
<p:tagLst xmlns:a="http://schemas.openxmlformats.org/drawingml/2006/main" xmlns:r="http://schemas.openxmlformats.org/officeDocument/2006/relationships" xmlns:p="http://schemas.openxmlformats.org/presentationml/2006/main">
  <p:tag name="PA" val="v3.0.1"/>
</p:tagLst>
</file>

<file path=ppt/tags/tag33.xml><?xml version="1.0" encoding="utf-8"?>
<p:tagLst xmlns:a="http://schemas.openxmlformats.org/drawingml/2006/main" xmlns:r="http://schemas.openxmlformats.org/officeDocument/2006/relationships" xmlns:p="http://schemas.openxmlformats.org/presentationml/2006/main">
  <p:tag name="PA" val="v3.0.1"/>
</p:tagLst>
</file>

<file path=ppt/tags/tag34.xml><?xml version="1.0" encoding="utf-8"?>
<p:tagLst xmlns:a="http://schemas.openxmlformats.org/drawingml/2006/main" xmlns:r="http://schemas.openxmlformats.org/officeDocument/2006/relationships" xmlns:p="http://schemas.openxmlformats.org/presentationml/2006/main">
  <p:tag name="PA" val="v3.0.1"/>
</p:tagLst>
</file>

<file path=ppt/tags/tag35.xml><?xml version="1.0" encoding="utf-8"?>
<p:tagLst xmlns:a="http://schemas.openxmlformats.org/drawingml/2006/main" xmlns:r="http://schemas.openxmlformats.org/officeDocument/2006/relationships" xmlns:p="http://schemas.openxmlformats.org/presentationml/2006/main">
  <p:tag name="PA" val="v3.0.1"/>
</p:tagLst>
</file>

<file path=ppt/tags/tag36.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1728</Words>
  <Application>Microsoft Office PowerPoint</Application>
  <PresentationFormat>自定义</PresentationFormat>
  <Paragraphs>331</Paragraphs>
  <Slides>24</Slides>
  <Notes>24</Notes>
  <HiddenSlides>0</HiddenSlides>
  <MMClips>1</MMClips>
  <ScaleCrop>false</ScaleCrop>
  <HeadingPairs>
    <vt:vector size="6" baseType="variant">
      <vt:variant>
        <vt:lpstr>已用的字体</vt:lpstr>
      </vt:variant>
      <vt:variant>
        <vt:i4>19</vt:i4>
      </vt:variant>
      <vt:variant>
        <vt:lpstr>主题</vt:lpstr>
      </vt:variant>
      <vt:variant>
        <vt:i4>10</vt:i4>
      </vt:variant>
      <vt:variant>
        <vt:lpstr>幻灯片标题</vt:lpstr>
      </vt:variant>
      <vt:variant>
        <vt:i4>24</vt:i4>
      </vt:variant>
    </vt:vector>
  </HeadingPairs>
  <TitlesOfParts>
    <vt:vector size="53" baseType="lpstr">
      <vt:lpstr>FontAwesome</vt:lpstr>
      <vt:lpstr>Impact MT Std</vt:lpstr>
      <vt:lpstr>ITC Avant Garde Std Bk</vt:lpstr>
      <vt:lpstr>Kozuka Mincho Pr6N H</vt:lpstr>
      <vt:lpstr>Lato Heavy</vt:lpstr>
      <vt:lpstr>Lato Light</vt:lpstr>
      <vt:lpstr>Lato Regular</vt:lpstr>
      <vt:lpstr>LiHei Pro</vt:lpstr>
      <vt:lpstr>Roboto Condensed</vt:lpstr>
      <vt:lpstr>Signika</vt:lpstr>
      <vt:lpstr>等线</vt:lpstr>
      <vt:lpstr>等线 Light</vt:lpstr>
      <vt:lpstr>迷你简汉真广标</vt:lpstr>
      <vt:lpstr>宋体</vt:lpstr>
      <vt:lpstr>微软雅黑</vt:lpstr>
      <vt:lpstr>Arial</vt:lpstr>
      <vt:lpstr>Calibri</vt:lpstr>
      <vt:lpstr>Century Gothic</vt:lpstr>
      <vt:lpstr>Impact</vt: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3182</cp:revision>
  <dcterms:created xsi:type="dcterms:W3CDTF">2015-12-01T09:06:00Z</dcterms:created>
  <dcterms:modified xsi:type="dcterms:W3CDTF">2021-01-04T15:14:52Z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