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8FF"/>
    <a:srgbClr val="E75329"/>
    <a:srgbClr val="E0F2FE"/>
    <a:srgbClr val="FEA408"/>
    <a:srgbClr val="FFFA32"/>
    <a:srgbClr val="A35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E0A-A289-467F-9171-54ED5CF42C5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461-72D3-4BB5-A65A-864035EA47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E0A-A289-467F-9171-54ED5CF42C5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461-72D3-4BB5-A65A-864035EA47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E0A-A289-467F-9171-54ED5CF42C5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461-72D3-4BB5-A65A-864035EA47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 l="-1000" t="4000" r="2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537210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52850" y="0"/>
            <a:ext cx="843915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l="43000" t="-7000" r="-28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134350" y="5867400"/>
            <a:ext cx="405765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0001250" cy="6858000"/>
          </a:xfrm>
          <a:prstGeom prst="rect">
            <a:avLst/>
          </a:prstGeom>
          <a:gradFill>
            <a:gsLst>
              <a:gs pos="8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 l="47000" t="30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7524750" y="0"/>
            <a:ext cx="4667250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696450" cy="6858000"/>
          </a:xfrm>
          <a:prstGeom prst="rect">
            <a:avLst/>
          </a:prstGeom>
          <a:gradFill>
            <a:gsLst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E0A-A289-467F-9171-54ED5CF42C5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461-72D3-4BB5-A65A-864035EA47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E0A-A289-467F-9171-54ED5CF42C5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461-72D3-4BB5-A65A-864035EA47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E0A-A289-467F-9171-54ED5CF42C5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461-72D3-4BB5-A65A-864035EA47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E0A-A289-467F-9171-54ED5CF42C5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461-72D3-4BB5-A65A-864035EA47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E0A-A289-467F-9171-54ED5CF42C5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A461-72D3-4BB5-A65A-864035EA47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EE0A-A289-467F-9171-54ED5CF42C5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DA461-72D3-4BB5-A65A-864035EA47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06114" y="400050"/>
            <a:ext cx="9007316" cy="4875718"/>
            <a:chOff x="763164" y="191595"/>
            <a:chExt cx="11257622" cy="6093823"/>
          </a:xfrm>
        </p:grpSpPr>
        <p:sp>
          <p:nvSpPr>
            <p:cNvPr id="2" name="任意多边形 1"/>
            <p:cNvSpPr/>
            <p:nvPr/>
          </p:nvSpPr>
          <p:spPr>
            <a:xfrm>
              <a:off x="763164" y="191595"/>
              <a:ext cx="11257622" cy="6093823"/>
            </a:xfrm>
            <a:custGeom>
              <a:avLst/>
              <a:gdLst>
                <a:gd name="connsiteX0" fmla="*/ 20393 w 10924228"/>
                <a:gd name="connsiteY0" fmla="*/ 287673 h 6292391"/>
                <a:gd name="connsiteX1" fmla="*/ 1399250 w 10924228"/>
                <a:gd name="connsiteY1" fmla="*/ 737616 h 6292391"/>
                <a:gd name="connsiteX2" fmla="*/ 3286107 w 10924228"/>
                <a:gd name="connsiteY2" fmla="*/ 839216 h 6292391"/>
                <a:gd name="connsiteX3" fmla="*/ 3155479 w 10924228"/>
                <a:gd name="connsiteY3" fmla="*/ 1173044 h 6292391"/>
                <a:gd name="connsiteX4" fmla="*/ 7175936 w 10924228"/>
                <a:gd name="connsiteY4" fmla="*/ 592473 h 6292391"/>
                <a:gd name="connsiteX5" fmla="*/ 10572279 w 10924228"/>
                <a:gd name="connsiteY5" fmla="*/ 897273 h 6292391"/>
                <a:gd name="connsiteX6" fmla="*/ 10630336 w 10924228"/>
                <a:gd name="connsiteY6" fmla="*/ 4177501 h 6292391"/>
                <a:gd name="connsiteX7" fmla="*/ 8917650 w 10924228"/>
                <a:gd name="connsiteY7" fmla="*/ 5904701 h 6292391"/>
                <a:gd name="connsiteX8" fmla="*/ 8714450 w 10924228"/>
                <a:gd name="connsiteY8" fmla="*/ 6194987 h 6292391"/>
                <a:gd name="connsiteX9" fmla="*/ 9483707 w 10924228"/>
                <a:gd name="connsiteY9" fmla="*/ 6267558 h 6292391"/>
                <a:gd name="connsiteX10" fmla="*/ 8757993 w 10924228"/>
                <a:gd name="connsiteY10" fmla="*/ 5803101 h 6292391"/>
                <a:gd name="connsiteX11" fmla="*/ 7016279 w 10924228"/>
                <a:gd name="connsiteY11" fmla="*/ 5367673 h 6292391"/>
                <a:gd name="connsiteX12" fmla="*/ 4142450 w 10924228"/>
                <a:gd name="connsiteY12" fmla="*/ 5716016 h 6292391"/>
                <a:gd name="connsiteX13" fmla="*/ 1791136 w 10924228"/>
                <a:gd name="connsiteY13" fmla="*/ 6006301 h 6292391"/>
                <a:gd name="connsiteX14" fmla="*/ 659022 w 10924228"/>
                <a:gd name="connsiteY14" fmla="*/ 5643444 h 6292391"/>
                <a:gd name="connsiteX15" fmla="*/ 20393 w 10924228"/>
                <a:gd name="connsiteY15" fmla="*/ 287673 h 6292391"/>
                <a:gd name="connsiteX0-1" fmla="*/ 43726 w 10947561"/>
                <a:gd name="connsiteY0-2" fmla="*/ 240660 h 6245378"/>
                <a:gd name="connsiteX1-3" fmla="*/ 1422583 w 10947561"/>
                <a:gd name="connsiteY1-4" fmla="*/ 690603 h 6245378"/>
                <a:gd name="connsiteX2-5" fmla="*/ 3309440 w 10947561"/>
                <a:gd name="connsiteY2-6" fmla="*/ 792203 h 6245378"/>
                <a:gd name="connsiteX3-7" fmla="*/ 3178812 w 10947561"/>
                <a:gd name="connsiteY3-8" fmla="*/ 1126031 h 6245378"/>
                <a:gd name="connsiteX4-9" fmla="*/ 7199269 w 10947561"/>
                <a:gd name="connsiteY4-10" fmla="*/ 545460 h 6245378"/>
                <a:gd name="connsiteX5-11" fmla="*/ 10595612 w 10947561"/>
                <a:gd name="connsiteY5-12" fmla="*/ 850260 h 6245378"/>
                <a:gd name="connsiteX6-13" fmla="*/ 10653669 w 10947561"/>
                <a:gd name="connsiteY6-14" fmla="*/ 4130488 h 6245378"/>
                <a:gd name="connsiteX7-15" fmla="*/ 8940983 w 10947561"/>
                <a:gd name="connsiteY7-16" fmla="*/ 5857688 h 6245378"/>
                <a:gd name="connsiteX8-17" fmla="*/ 8737783 w 10947561"/>
                <a:gd name="connsiteY8-18" fmla="*/ 6147974 h 6245378"/>
                <a:gd name="connsiteX9-19" fmla="*/ 9507040 w 10947561"/>
                <a:gd name="connsiteY9-20" fmla="*/ 6220545 h 6245378"/>
                <a:gd name="connsiteX10-21" fmla="*/ 8781326 w 10947561"/>
                <a:gd name="connsiteY10-22" fmla="*/ 5756088 h 6245378"/>
                <a:gd name="connsiteX11-23" fmla="*/ 7039612 w 10947561"/>
                <a:gd name="connsiteY11-24" fmla="*/ 5320660 h 6245378"/>
                <a:gd name="connsiteX12-25" fmla="*/ 4165783 w 10947561"/>
                <a:gd name="connsiteY12-26" fmla="*/ 5669003 h 6245378"/>
                <a:gd name="connsiteX13-27" fmla="*/ 1814469 w 10947561"/>
                <a:gd name="connsiteY13-28" fmla="*/ 5959288 h 6245378"/>
                <a:gd name="connsiteX14-29" fmla="*/ 479155 w 10947561"/>
                <a:gd name="connsiteY14-30" fmla="*/ 4928774 h 6245378"/>
                <a:gd name="connsiteX15-31" fmla="*/ 43726 w 10947561"/>
                <a:gd name="connsiteY15-32" fmla="*/ 240660 h 6245378"/>
                <a:gd name="connsiteX0-33" fmla="*/ 27566 w 11236201"/>
                <a:gd name="connsiteY0-34" fmla="*/ 293431 h 5964321"/>
                <a:gd name="connsiteX1-35" fmla="*/ 1711223 w 11236201"/>
                <a:gd name="connsiteY1-36" fmla="*/ 409546 h 5964321"/>
                <a:gd name="connsiteX2-37" fmla="*/ 3598080 w 11236201"/>
                <a:gd name="connsiteY2-38" fmla="*/ 511146 h 5964321"/>
                <a:gd name="connsiteX3-39" fmla="*/ 3467452 w 11236201"/>
                <a:gd name="connsiteY3-40" fmla="*/ 844974 h 5964321"/>
                <a:gd name="connsiteX4-41" fmla="*/ 7487909 w 11236201"/>
                <a:gd name="connsiteY4-42" fmla="*/ 264403 h 5964321"/>
                <a:gd name="connsiteX5-43" fmla="*/ 10884252 w 11236201"/>
                <a:gd name="connsiteY5-44" fmla="*/ 569203 h 5964321"/>
                <a:gd name="connsiteX6-45" fmla="*/ 10942309 w 11236201"/>
                <a:gd name="connsiteY6-46" fmla="*/ 3849431 h 5964321"/>
                <a:gd name="connsiteX7-47" fmla="*/ 9229623 w 11236201"/>
                <a:gd name="connsiteY7-48" fmla="*/ 5576631 h 5964321"/>
                <a:gd name="connsiteX8-49" fmla="*/ 9026423 w 11236201"/>
                <a:gd name="connsiteY8-50" fmla="*/ 5866917 h 5964321"/>
                <a:gd name="connsiteX9-51" fmla="*/ 9795680 w 11236201"/>
                <a:gd name="connsiteY9-52" fmla="*/ 5939488 h 5964321"/>
                <a:gd name="connsiteX10-53" fmla="*/ 9069966 w 11236201"/>
                <a:gd name="connsiteY10-54" fmla="*/ 5475031 h 5964321"/>
                <a:gd name="connsiteX11-55" fmla="*/ 7328252 w 11236201"/>
                <a:gd name="connsiteY11-56" fmla="*/ 5039603 h 5964321"/>
                <a:gd name="connsiteX12-57" fmla="*/ 4454423 w 11236201"/>
                <a:gd name="connsiteY12-58" fmla="*/ 5387946 h 5964321"/>
                <a:gd name="connsiteX13-59" fmla="*/ 2103109 w 11236201"/>
                <a:gd name="connsiteY13-60" fmla="*/ 5678231 h 5964321"/>
                <a:gd name="connsiteX14-61" fmla="*/ 767795 w 11236201"/>
                <a:gd name="connsiteY14-62" fmla="*/ 4647717 h 5964321"/>
                <a:gd name="connsiteX15-63" fmla="*/ 27566 w 11236201"/>
                <a:gd name="connsiteY15-64" fmla="*/ 293431 h 5964321"/>
                <a:gd name="connsiteX0-65" fmla="*/ 128082 w 11336717"/>
                <a:gd name="connsiteY0-66" fmla="*/ 118432 h 5789322"/>
                <a:gd name="connsiteX1-67" fmla="*/ 1811739 w 11336717"/>
                <a:gd name="connsiteY1-68" fmla="*/ 234547 h 5789322"/>
                <a:gd name="connsiteX2-69" fmla="*/ 3698596 w 11336717"/>
                <a:gd name="connsiteY2-70" fmla="*/ 336147 h 5789322"/>
                <a:gd name="connsiteX3-71" fmla="*/ 3567968 w 11336717"/>
                <a:gd name="connsiteY3-72" fmla="*/ 669975 h 5789322"/>
                <a:gd name="connsiteX4-73" fmla="*/ 7588425 w 11336717"/>
                <a:gd name="connsiteY4-74" fmla="*/ 89404 h 5789322"/>
                <a:gd name="connsiteX5-75" fmla="*/ 10984768 w 11336717"/>
                <a:gd name="connsiteY5-76" fmla="*/ 394204 h 5789322"/>
                <a:gd name="connsiteX6-77" fmla="*/ 11042825 w 11336717"/>
                <a:gd name="connsiteY6-78" fmla="*/ 3674432 h 5789322"/>
                <a:gd name="connsiteX7-79" fmla="*/ 9330139 w 11336717"/>
                <a:gd name="connsiteY7-80" fmla="*/ 5401632 h 5789322"/>
                <a:gd name="connsiteX8-81" fmla="*/ 9126939 w 11336717"/>
                <a:gd name="connsiteY8-82" fmla="*/ 5691918 h 5789322"/>
                <a:gd name="connsiteX9-83" fmla="*/ 9896196 w 11336717"/>
                <a:gd name="connsiteY9-84" fmla="*/ 5764489 h 5789322"/>
                <a:gd name="connsiteX10-85" fmla="*/ 9170482 w 11336717"/>
                <a:gd name="connsiteY10-86" fmla="*/ 5300032 h 5789322"/>
                <a:gd name="connsiteX11-87" fmla="*/ 7428768 w 11336717"/>
                <a:gd name="connsiteY11-88" fmla="*/ 4864604 h 5789322"/>
                <a:gd name="connsiteX12-89" fmla="*/ 4554939 w 11336717"/>
                <a:gd name="connsiteY12-90" fmla="*/ 5212947 h 5789322"/>
                <a:gd name="connsiteX13-91" fmla="*/ 2203625 w 11336717"/>
                <a:gd name="connsiteY13-92" fmla="*/ 5503232 h 5789322"/>
                <a:gd name="connsiteX14-93" fmla="*/ 868311 w 11336717"/>
                <a:gd name="connsiteY14-94" fmla="*/ 4472718 h 5789322"/>
                <a:gd name="connsiteX15-95" fmla="*/ 128082 w 11336717"/>
                <a:gd name="connsiteY15-96" fmla="*/ 118432 h 5789322"/>
                <a:gd name="connsiteX0-97" fmla="*/ 136361 w 11257910"/>
                <a:gd name="connsiteY0-98" fmla="*/ 2210 h 5919843"/>
                <a:gd name="connsiteX1-99" fmla="*/ 1732932 w 11257910"/>
                <a:gd name="connsiteY1-100" fmla="*/ 365068 h 5919843"/>
                <a:gd name="connsiteX2-101" fmla="*/ 3619789 w 11257910"/>
                <a:gd name="connsiteY2-102" fmla="*/ 466668 h 5919843"/>
                <a:gd name="connsiteX3-103" fmla="*/ 3489161 w 11257910"/>
                <a:gd name="connsiteY3-104" fmla="*/ 800496 h 5919843"/>
                <a:gd name="connsiteX4-105" fmla="*/ 7509618 w 11257910"/>
                <a:gd name="connsiteY4-106" fmla="*/ 219925 h 5919843"/>
                <a:gd name="connsiteX5-107" fmla="*/ 10905961 w 11257910"/>
                <a:gd name="connsiteY5-108" fmla="*/ 524725 h 5919843"/>
                <a:gd name="connsiteX6-109" fmla="*/ 10964018 w 11257910"/>
                <a:gd name="connsiteY6-110" fmla="*/ 3804953 h 5919843"/>
                <a:gd name="connsiteX7-111" fmla="*/ 9251332 w 11257910"/>
                <a:gd name="connsiteY7-112" fmla="*/ 5532153 h 5919843"/>
                <a:gd name="connsiteX8-113" fmla="*/ 9048132 w 11257910"/>
                <a:gd name="connsiteY8-114" fmla="*/ 5822439 h 5919843"/>
                <a:gd name="connsiteX9-115" fmla="*/ 9817389 w 11257910"/>
                <a:gd name="connsiteY9-116" fmla="*/ 5895010 h 5919843"/>
                <a:gd name="connsiteX10-117" fmla="*/ 9091675 w 11257910"/>
                <a:gd name="connsiteY10-118" fmla="*/ 5430553 h 5919843"/>
                <a:gd name="connsiteX11-119" fmla="*/ 7349961 w 11257910"/>
                <a:gd name="connsiteY11-120" fmla="*/ 4995125 h 5919843"/>
                <a:gd name="connsiteX12-121" fmla="*/ 4476132 w 11257910"/>
                <a:gd name="connsiteY12-122" fmla="*/ 5343468 h 5919843"/>
                <a:gd name="connsiteX13-123" fmla="*/ 2124818 w 11257910"/>
                <a:gd name="connsiteY13-124" fmla="*/ 5633753 h 5919843"/>
                <a:gd name="connsiteX14-125" fmla="*/ 789504 w 11257910"/>
                <a:gd name="connsiteY14-126" fmla="*/ 4603239 h 5919843"/>
                <a:gd name="connsiteX15-127" fmla="*/ 136361 w 11257910"/>
                <a:gd name="connsiteY15-128" fmla="*/ 2210 h 5919843"/>
                <a:gd name="connsiteX0-129" fmla="*/ 119174 w 11240723"/>
                <a:gd name="connsiteY0-130" fmla="*/ 34947 h 5952580"/>
                <a:gd name="connsiteX1-131" fmla="*/ 1715745 w 11240723"/>
                <a:gd name="connsiteY1-132" fmla="*/ 397805 h 5952580"/>
                <a:gd name="connsiteX2-133" fmla="*/ 3602602 w 11240723"/>
                <a:gd name="connsiteY2-134" fmla="*/ 499405 h 5952580"/>
                <a:gd name="connsiteX3-135" fmla="*/ 3471974 w 11240723"/>
                <a:gd name="connsiteY3-136" fmla="*/ 833233 h 5952580"/>
                <a:gd name="connsiteX4-137" fmla="*/ 7492431 w 11240723"/>
                <a:gd name="connsiteY4-138" fmla="*/ 252662 h 5952580"/>
                <a:gd name="connsiteX5-139" fmla="*/ 10888774 w 11240723"/>
                <a:gd name="connsiteY5-140" fmla="*/ 557462 h 5952580"/>
                <a:gd name="connsiteX6-141" fmla="*/ 10946831 w 11240723"/>
                <a:gd name="connsiteY6-142" fmla="*/ 3837690 h 5952580"/>
                <a:gd name="connsiteX7-143" fmla="*/ 9234145 w 11240723"/>
                <a:gd name="connsiteY7-144" fmla="*/ 5564890 h 5952580"/>
                <a:gd name="connsiteX8-145" fmla="*/ 9030945 w 11240723"/>
                <a:gd name="connsiteY8-146" fmla="*/ 5855176 h 5952580"/>
                <a:gd name="connsiteX9-147" fmla="*/ 9800202 w 11240723"/>
                <a:gd name="connsiteY9-148" fmla="*/ 5927747 h 5952580"/>
                <a:gd name="connsiteX10-149" fmla="*/ 9074488 w 11240723"/>
                <a:gd name="connsiteY10-150" fmla="*/ 5463290 h 5952580"/>
                <a:gd name="connsiteX11-151" fmla="*/ 7332774 w 11240723"/>
                <a:gd name="connsiteY11-152" fmla="*/ 5027862 h 5952580"/>
                <a:gd name="connsiteX12-153" fmla="*/ 4458945 w 11240723"/>
                <a:gd name="connsiteY12-154" fmla="*/ 5376205 h 5952580"/>
                <a:gd name="connsiteX13-155" fmla="*/ 2107631 w 11240723"/>
                <a:gd name="connsiteY13-156" fmla="*/ 5666490 h 5952580"/>
                <a:gd name="connsiteX14-157" fmla="*/ 772317 w 11240723"/>
                <a:gd name="connsiteY14-158" fmla="*/ 4635976 h 5952580"/>
                <a:gd name="connsiteX15-159" fmla="*/ 119174 w 11240723"/>
                <a:gd name="connsiteY15-160" fmla="*/ 34947 h 5952580"/>
                <a:gd name="connsiteX0-161" fmla="*/ 119174 w 11240723"/>
                <a:gd name="connsiteY0-162" fmla="*/ 34947 h 5952580"/>
                <a:gd name="connsiteX1-163" fmla="*/ 1715745 w 11240723"/>
                <a:gd name="connsiteY1-164" fmla="*/ 397805 h 5952580"/>
                <a:gd name="connsiteX2-165" fmla="*/ 3283288 w 11240723"/>
                <a:gd name="connsiteY2-166" fmla="*/ 281690 h 5952580"/>
                <a:gd name="connsiteX3-167" fmla="*/ 3471974 w 11240723"/>
                <a:gd name="connsiteY3-168" fmla="*/ 833233 h 5952580"/>
                <a:gd name="connsiteX4-169" fmla="*/ 7492431 w 11240723"/>
                <a:gd name="connsiteY4-170" fmla="*/ 252662 h 5952580"/>
                <a:gd name="connsiteX5-171" fmla="*/ 10888774 w 11240723"/>
                <a:gd name="connsiteY5-172" fmla="*/ 557462 h 5952580"/>
                <a:gd name="connsiteX6-173" fmla="*/ 10946831 w 11240723"/>
                <a:gd name="connsiteY6-174" fmla="*/ 3837690 h 5952580"/>
                <a:gd name="connsiteX7-175" fmla="*/ 9234145 w 11240723"/>
                <a:gd name="connsiteY7-176" fmla="*/ 5564890 h 5952580"/>
                <a:gd name="connsiteX8-177" fmla="*/ 9030945 w 11240723"/>
                <a:gd name="connsiteY8-178" fmla="*/ 5855176 h 5952580"/>
                <a:gd name="connsiteX9-179" fmla="*/ 9800202 w 11240723"/>
                <a:gd name="connsiteY9-180" fmla="*/ 5927747 h 5952580"/>
                <a:gd name="connsiteX10-181" fmla="*/ 9074488 w 11240723"/>
                <a:gd name="connsiteY10-182" fmla="*/ 5463290 h 5952580"/>
                <a:gd name="connsiteX11-183" fmla="*/ 7332774 w 11240723"/>
                <a:gd name="connsiteY11-184" fmla="*/ 5027862 h 5952580"/>
                <a:gd name="connsiteX12-185" fmla="*/ 4458945 w 11240723"/>
                <a:gd name="connsiteY12-186" fmla="*/ 5376205 h 5952580"/>
                <a:gd name="connsiteX13-187" fmla="*/ 2107631 w 11240723"/>
                <a:gd name="connsiteY13-188" fmla="*/ 5666490 h 5952580"/>
                <a:gd name="connsiteX14-189" fmla="*/ 772317 w 11240723"/>
                <a:gd name="connsiteY14-190" fmla="*/ 4635976 h 5952580"/>
                <a:gd name="connsiteX15-191" fmla="*/ 119174 w 11240723"/>
                <a:gd name="connsiteY15-192" fmla="*/ 34947 h 5952580"/>
                <a:gd name="connsiteX0-193" fmla="*/ 23059 w 11144608"/>
                <a:gd name="connsiteY0-194" fmla="*/ 230924 h 6148557"/>
                <a:gd name="connsiteX1-195" fmla="*/ 1459973 w 11144608"/>
                <a:gd name="connsiteY1-196" fmla="*/ 666354 h 6148557"/>
                <a:gd name="connsiteX2-197" fmla="*/ 3187173 w 11144608"/>
                <a:gd name="connsiteY2-198" fmla="*/ 477667 h 6148557"/>
                <a:gd name="connsiteX3-199" fmla="*/ 3375859 w 11144608"/>
                <a:gd name="connsiteY3-200" fmla="*/ 1029210 h 6148557"/>
                <a:gd name="connsiteX4-201" fmla="*/ 7396316 w 11144608"/>
                <a:gd name="connsiteY4-202" fmla="*/ 448639 h 6148557"/>
                <a:gd name="connsiteX5-203" fmla="*/ 10792659 w 11144608"/>
                <a:gd name="connsiteY5-204" fmla="*/ 753439 h 6148557"/>
                <a:gd name="connsiteX6-205" fmla="*/ 10850716 w 11144608"/>
                <a:gd name="connsiteY6-206" fmla="*/ 4033667 h 6148557"/>
                <a:gd name="connsiteX7-207" fmla="*/ 9138030 w 11144608"/>
                <a:gd name="connsiteY7-208" fmla="*/ 5760867 h 6148557"/>
                <a:gd name="connsiteX8-209" fmla="*/ 8934830 w 11144608"/>
                <a:gd name="connsiteY8-210" fmla="*/ 6051153 h 6148557"/>
                <a:gd name="connsiteX9-211" fmla="*/ 9704087 w 11144608"/>
                <a:gd name="connsiteY9-212" fmla="*/ 6123724 h 6148557"/>
                <a:gd name="connsiteX10-213" fmla="*/ 8978373 w 11144608"/>
                <a:gd name="connsiteY10-214" fmla="*/ 5659267 h 6148557"/>
                <a:gd name="connsiteX11-215" fmla="*/ 7236659 w 11144608"/>
                <a:gd name="connsiteY11-216" fmla="*/ 5223839 h 6148557"/>
                <a:gd name="connsiteX12-217" fmla="*/ 4362830 w 11144608"/>
                <a:gd name="connsiteY12-218" fmla="*/ 5572182 h 6148557"/>
                <a:gd name="connsiteX13-219" fmla="*/ 2011516 w 11144608"/>
                <a:gd name="connsiteY13-220" fmla="*/ 5862467 h 6148557"/>
                <a:gd name="connsiteX14-221" fmla="*/ 676202 w 11144608"/>
                <a:gd name="connsiteY14-222" fmla="*/ 4831953 h 6148557"/>
                <a:gd name="connsiteX15-223" fmla="*/ 23059 w 11144608"/>
                <a:gd name="connsiteY15-224" fmla="*/ 230924 h 6148557"/>
                <a:gd name="connsiteX0-225" fmla="*/ 23059 w 11144608"/>
                <a:gd name="connsiteY0-226" fmla="*/ 230924 h 6148557"/>
                <a:gd name="connsiteX1-227" fmla="*/ 1459973 w 11144608"/>
                <a:gd name="connsiteY1-228" fmla="*/ 666354 h 6148557"/>
                <a:gd name="connsiteX2-229" fmla="*/ 3187173 w 11144608"/>
                <a:gd name="connsiteY2-230" fmla="*/ 477667 h 6148557"/>
                <a:gd name="connsiteX3-231" fmla="*/ 3375859 w 11144608"/>
                <a:gd name="connsiteY3-232" fmla="*/ 1029210 h 6148557"/>
                <a:gd name="connsiteX4-233" fmla="*/ 7396316 w 11144608"/>
                <a:gd name="connsiteY4-234" fmla="*/ 448639 h 6148557"/>
                <a:gd name="connsiteX5-235" fmla="*/ 10792659 w 11144608"/>
                <a:gd name="connsiteY5-236" fmla="*/ 753439 h 6148557"/>
                <a:gd name="connsiteX6-237" fmla="*/ 10850716 w 11144608"/>
                <a:gd name="connsiteY6-238" fmla="*/ 4033667 h 6148557"/>
                <a:gd name="connsiteX7-239" fmla="*/ 9138030 w 11144608"/>
                <a:gd name="connsiteY7-240" fmla="*/ 5760867 h 6148557"/>
                <a:gd name="connsiteX8-241" fmla="*/ 8934830 w 11144608"/>
                <a:gd name="connsiteY8-242" fmla="*/ 6051153 h 6148557"/>
                <a:gd name="connsiteX9-243" fmla="*/ 9704087 w 11144608"/>
                <a:gd name="connsiteY9-244" fmla="*/ 6123724 h 6148557"/>
                <a:gd name="connsiteX10-245" fmla="*/ 8978373 w 11144608"/>
                <a:gd name="connsiteY10-246" fmla="*/ 5659267 h 6148557"/>
                <a:gd name="connsiteX11-247" fmla="*/ 7236659 w 11144608"/>
                <a:gd name="connsiteY11-248" fmla="*/ 5223839 h 6148557"/>
                <a:gd name="connsiteX12-249" fmla="*/ 4362830 w 11144608"/>
                <a:gd name="connsiteY12-250" fmla="*/ 5572182 h 6148557"/>
                <a:gd name="connsiteX13-251" fmla="*/ 2011516 w 11144608"/>
                <a:gd name="connsiteY13-252" fmla="*/ 5862467 h 6148557"/>
                <a:gd name="connsiteX14-253" fmla="*/ 676202 w 11144608"/>
                <a:gd name="connsiteY14-254" fmla="*/ 4831953 h 6148557"/>
                <a:gd name="connsiteX15-255" fmla="*/ 23059 w 11144608"/>
                <a:gd name="connsiteY15-256" fmla="*/ 230924 h 6148557"/>
                <a:gd name="connsiteX0-257" fmla="*/ 23059 w 11144608"/>
                <a:gd name="connsiteY0-258" fmla="*/ 230924 h 6148557"/>
                <a:gd name="connsiteX1-259" fmla="*/ 1459973 w 11144608"/>
                <a:gd name="connsiteY1-260" fmla="*/ 666354 h 6148557"/>
                <a:gd name="connsiteX2-261" fmla="*/ 3187173 w 11144608"/>
                <a:gd name="connsiteY2-262" fmla="*/ 477667 h 6148557"/>
                <a:gd name="connsiteX3-263" fmla="*/ 3579059 w 11144608"/>
                <a:gd name="connsiteY3-264" fmla="*/ 1014696 h 6148557"/>
                <a:gd name="connsiteX4-265" fmla="*/ 7396316 w 11144608"/>
                <a:gd name="connsiteY4-266" fmla="*/ 448639 h 6148557"/>
                <a:gd name="connsiteX5-267" fmla="*/ 10792659 w 11144608"/>
                <a:gd name="connsiteY5-268" fmla="*/ 753439 h 6148557"/>
                <a:gd name="connsiteX6-269" fmla="*/ 10850716 w 11144608"/>
                <a:gd name="connsiteY6-270" fmla="*/ 4033667 h 6148557"/>
                <a:gd name="connsiteX7-271" fmla="*/ 9138030 w 11144608"/>
                <a:gd name="connsiteY7-272" fmla="*/ 5760867 h 6148557"/>
                <a:gd name="connsiteX8-273" fmla="*/ 8934830 w 11144608"/>
                <a:gd name="connsiteY8-274" fmla="*/ 6051153 h 6148557"/>
                <a:gd name="connsiteX9-275" fmla="*/ 9704087 w 11144608"/>
                <a:gd name="connsiteY9-276" fmla="*/ 6123724 h 6148557"/>
                <a:gd name="connsiteX10-277" fmla="*/ 8978373 w 11144608"/>
                <a:gd name="connsiteY10-278" fmla="*/ 5659267 h 6148557"/>
                <a:gd name="connsiteX11-279" fmla="*/ 7236659 w 11144608"/>
                <a:gd name="connsiteY11-280" fmla="*/ 5223839 h 6148557"/>
                <a:gd name="connsiteX12-281" fmla="*/ 4362830 w 11144608"/>
                <a:gd name="connsiteY12-282" fmla="*/ 5572182 h 6148557"/>
                <a:gd name="connsiteX13-283" fmla="*/ 2011516 w 11144608"/>
                <a:gd name="connsiteY13-284" fmla="*/ 5862467 h 6148557"/>
                <a:gd name="connsiteX14-285" fmla="*/ 676202 w 11144608"/>
                <a:gd name="connsiteY14-286" fmla="*/ 4831953 h 6148557"/>
                <a:gd name="connsiteX15-287" fmla="*/ 23059 w 11144608"/>
                <a:gd name="connsiteY15-288" fmla="*/ 230924 h 6148557"/>
                <a:gd name="connsiteX0-289" fmla="*/ 17824 w 11139373"/>
                <a:gd name="connsiteY0-290" fmla="*/ 230924 h 6148557"/>
                <a:gd name="connsiteX1-291" fmla="*/ 1338624 w 11139373"/>
                <a:gd name="connsiteY1-292" fmla="*/ 666354 h 6148557"/>
                <a:gd name="connsiteX2-293" fmla="*/ 3181938 w 11139373"/>
                <a:gd name="connsiteY2-294" fmla="*/ 477667 h 6148557"/>
                <a:gd name="connsiteX3-295" fmla="*/ 3573824 w 11139373"/>
                <a:gd name="connsiteY3-296" fmla="*/ 1014696 h 6148557"/>
                <a:gd name="connsiteX4-297" fmla="*/ 7391081 w 11139373"/>
                <a:gd name="connsiteY4-298" fmla="*/ 448639 h 6148557"/>
                <a:gd name="connsiteX5-299" fmla="*/ 10787424 w 11139373"/>
                <a:gd name="connsiteY5-300" fmla="*/ 753439 h 6148557"/>
                <a:gd name="connsiteX6-301" fmla="*/ 10845481 w 11139373"/>
                <a:gd name="connsiteY6-302" fmla="*/ 4033667 h 6148557"/>
                <a:gd name="connsiteX7-303" fmla="*/ 9132795 w 11139373"/>
                <a:gd name="connsiteY7-304" fmla="*/ 5760867 h 6148557"/>
                <a:gd name="connsiteX8-305" fmla="*/ 8929595 w 11139373"/>
                <a:gd name="connsiteY8-306" fmla="*/ 6051153 h 6148557"/>
                <a:gd name="connsiteX9-307" fmla="*/ 9698852 w 11139373"/>
                <a:gd name="connsiteY9-308" fmla="*/ 6123724 h 6148557"/>
                <a:gd name="connsiteX10-309" fmla="*/ 8973138 w 11139373"/>
                <a:gd name="connsiteY10-310" fmla="*/ 5659267 h 6148557"/>
                <a:gd name="connsiteX11-311" fmla="*/ 7231424 w 11139373"/>
                <a:gd name="connsiteY11-312" fmla="*/ 5223839 h 6148557"/>
                <a:gd name="connsiteX12-313" fmla="*/ 4357595 w 11139373"/>
                <a:gd name="connsiteY12-314" fmla="*/ 5572182 h 6148557"/>
                <a:gd name="connsiteX13-315" fmla="*/ 2006281 w 11139373"/>
                <a:gd name="connsiteY13-316" fmla="*/ 5862467 h 6148557"/>
                <a:gd name="connsiteX14-317" fmla="*/ 670967 w 11139373"/>
                <a:gd name="connsiteY14-318" fmla="*/ 4831953 h 6148557"/>
                <a:gd name="connsiteX15-319" fmla="*/ 17824 w 11139373"/>
                <a:gd name="connsiteY15-320" fmla="*/ 230924 h 6148557"/>
                <a:gd name="connsiteX0-321" fmla="*/ 14787 w 11266965"/>
                <a:gd name="connsiteY0-322" fmla="*/ 250451 h 6022941"/>
                <a:gd name="connsiteX1-323" fmla="*/ 1466216 w 11266965"/>
                <a:gd name="connsiteY1-324" fmla="*/ 540738 h 6022941"/>
                <a:gd name="connsiteX2-325" fmla="*/ 3309530 w 11266965"/>
                <a:gd name="connsiteY2-326" fmla="*/ 352051 h 6022941"/>
                <a:gd name="connsiteX3-327" fmla="*/ 3701416 w 11266965"/>
                <a:gd name="connsiteY3-328" fmla="*/ 889080 h 6022941"/>
                <a:gd name="connsiteX4-329" fmla="*/ 7518673 w 11266965"/>
                <a:gd name="connsiteY4-330" fmla="*/ 323023 h 6022941"/>
                <a:gd name="connsiteX5-331" fmla="*/ 10915016 w 11266965"/>
                <a:gd name="connsiteY5-332" fmla="*/ 627823 h 6022941"/>
                <a:gd name="connsiteX6-333" fmla="*/ 10973073 w 11266965"/>
                <a:gd name="connsiteY6-334" fmla="*/ 3908051 h 6022941"/>
                <a:gd name="connsiteX7-335" fmla="*/ 9260387 w 11266965"/>
                <a:gd name="connsiteY7-336" fmla="*/ 5635251 h 6022941"/>
                <a:gd name="connsiteX8-337" fmla="*/ 9057187 w 11266965"/>
                <a:gd name="connsiteY8-338" fmla="*/ 5925537 h 6022941"/>
                <a:gd name="connsiteX9-339" fmla="*/ 9826444 w 11266965"/>
                <a:gd name="connsiteY9-340" fmla="*/ 5998108 h 6022941"/>
                <a:gd name="connsiteX10-341" fmla="*/ 9100730 w 11266965"/>
                <a:gd name="connsiteY10-342" fmla="*/ 5533651 h 6022941"/>
                <a:gd name="connsiteX11-343" fmla="*/ 7359016 w 11266965"/>
                <a:gd name="connsiteY11-344" fmla="*/ 5098223 h 6022941"/>
                <a:gd name="connsiteX12-345" fmla="*/ 4485187 w 11266965"/>
                <a:gd name="connsiteY12-346" fmla="*/ 5446566 h 6022941"/>
                <a:gd name="connsiteX13-347" fmla="*/ 2133873 w 11266965"/>
                <a:gd name="connsiteY13-348" fmla="*/ 5736851 h 6022941"/>
                <a:gd name="connsiteX14-349" fmla="*/ 798559 w 11266965"/>
                <a:gd name="connsiteY14-350" fmla="*/ 4706337 h 6022941"/>
                <a:gd name="connsiteX15-351" fmla="*/ 14787 w 11266965"/>
                <a:gd name="connsiteY15-352" fmla="*/ 250451 h 6022941"/>
                <a:gd name="connsiteX0-353" fmla="*/ 14787 w 11266965"/>
                <a:gd name="connsiteY0-354" fmla="*/ 301464 h 6073954"/>
                <a:gd name="connsiteX1-355" fmla="*/ 1466216 w 11266965"/>
                <a:gd name="connsiteY1-356" fmla="*/ 403065 h 6073954"/>
                <a:gd name="connsiteX2-357" fmla="*/ 3309530 w 11266965"/>
                <a:gd name="connsiteY2-358" fmla="*/ 403064 h 6073954"/>
                <a:gd name="connsiteX3-359" fmla="*/ 3701416 w 11266965"/>
                <a:gd name="connsiteY3-360" fmla="*/ 940093 h 6073954"/>
                <a:gd name="connsiteX4-361" fmla="*/ 7518673 w 11266965"/>
                <a:gd name="connsiteY4-362" fmla="*/ 374036 h 6073954"/>
                <a:gd name="connsiteX5-363" fmla="*/ 10915016 w 11266965"/>
                <a:gd name="connsiteY5-364" fmla="*/ 678836 h 6073954"/>
                <a:gd name="connsiteX6-365" fmla="*/ 10973073 w 11266965"/>
                <a:gd name="connsiteY6-366" fmla="*/ 3959064 h 6073954"/>
                <a:gd name="connsiteX7-367" fmla="*/ 9260387 w 11266965"/>
                <a:gd name="connsiteY7-368" fmla="*/ 5686264 h 6073954"/>
                <a:gd name="connsiteX8-369" fmla="*/ 9057187 w 11266965"/>
                <a:gd name="connsiteY8-370" fmla="*/ 5976550 h 6073954"/>
                <a:gd name="connsiteX9-371" fmla="*/ 9826444 w 11266965"/>
                <a:gd name="connsiteY9-372" fmla="*/ 6049121 h 6073954"/>
                <a:gd name="connsiteX10-373" fmla="*/ 9100730 w 11266965"/>
                <a:gd name="connsiteY10-374" fmla="*/ 5584664 h 6073954"/>
                <a:gd name="connsiteX11-375" fmla="*/ 7359016 w 11266965"/>
                <a:gd name="connsiteY11-376" fmla="*/ 5149236 h 6073954"/>
                <a:gd name="connsiteX12-377" fmla="*/ 4485187 w 11266965"/>
                <a:gd name="connsiteY12-378" fmla="*/ 5497579 h 6073954"/>
                <a:gd name="connsiteX13-379" fmla="*/ 2133873 w 11266965"/>
                <a:gd name="connsiteY13-380" fmla="*/ 5787864 h 6073954"/>
                <a:gd name="connsiteX14-381" fmla="*/ 798559 w 11266965"/>
                <a:gd name="connsiteY14-382" fmla="*/ 4757350 h 6073954"/>
                <a:gd name="connsiteX15-383" fmla="*/ 14787 w 11266965"/>
                <a:gd name="connsiteY15-384" fmla="*/ 301464 h 6073954"/>
                <a:gd name="connsiteX0-385" fmla="*/ 14787 w 11260052"/>
                <a:gd name="connsiteY0-386" fmla="*/ 301464 h 6073954"/>
                <a:gd name="connsiteX1-387" fmla="*/ 1466216 w 11260052"/>
                <a:gd name="connsiteY1-388" fmla="*/ 403065 h 6073954"/>
                <a:gd name="connsiteX2-389" fmla="*/ 3309530 w 11260052"/>
                <a:gd name="connsiteY2-390" fmla="*/ 403064 h 6073954"/>
                <a:gd name="connsiteX3-391" fmla="*/ 3701416 w 11260052"/>
                <a:gd name="connsiteY3-392" fmla="*/ 940093 h 6073954"/>
                <a:gd name="connsiteX4-393" fmla="*/ 7620273 w 11260052"/>
                <a:gd name="connsiteY4-394" fmla="*/ 345007 h 6073954"/>
                <a:gd name="connsiteX5-395" fmla="*/ 10915016 w 11260052"/>
                <a:gd name="connsiteY5-396" fmla="*/ 678836 h 6073954"/>
                <a:gd name="connsiteX6-397" fmla="*/ 10973073 w 11260052"/>
                <a:gd name="connsiteY6-398" fmla="*/ 3959064 h 6073954"/>
                <a:gd name="connsiteX7-399" fmla="*/ 9260387 w 11260052"/>
                <a:gd name="connsiteY7-400" fmla="*/ 5686264 h 6073954"/>
                <a:gd name="connsiteX8-401" fmla="*/ 9057187 w 11260052"/>
                <a:gd name="connsiteY8-402" fmla="*/ 5976550 h 6073954"/>
                <a:gd name="connsiteX9-403" fmla="*/ 9826444 w 11260052"/>
                <a:gd name="connsiteY9-404" fmla="*/ 6049121 h 6073954"/>
                <a:gd name="connsiteX10-405" fmla="*/ 9100730 w 11260052"/>
                <a:gd name="connsiteY10-406" fmla="*/ 5584664 h 6073954"/>
                <a:gd name="connsiteX11-407" fmla="*/ 7359016 w 11260052"/>
                <a:gd name="connsiteY11-408" fmla="*/ 5149236 h 6073954"/>
                <a:gd name="connsiteX12-409" fmla="*/ 4485187 w 11260052"/>
                <a:gd name="connsiteY12-410" fmla="*/ 5497579 h 6073954"/>
                <a:gd name="connsiteX13-411" fmla="*/ 2133873 w 11260052"/>
                <a:gd name="connsiteY13-412" fmla="*/ 5787864 h 6073954"/>
                <a:gd name="connsiteX14-413" fmla="*/ 798559 w 11260052"/>
                <a:gd name="connsiteY14-414" fmla="*/ 4757350 h 6073954"/>
                <a:gd name="connsiteX15-415" fmla="*/ 14787 w 11260052"/>
                <a:gd name="connsiteY15-416" fmla="*/ 301464 h 6073954"/>
                <a:gd name="connsiteX0-417" fmla="*/ 14787 w 11260052"/>
                <a:gd name="connsiteY0-418" fmla="*/ 301464 h 6073954"/>
                <a:gd name="connsiteX1-419" fmla="*/ 1466216 w 11260052"/>
                <a:gd name="connsiteY1-420" fmla="*/ 403065 h 6073954"/>
                <a:gd name="connsiteX2-421" fmla="*/ 3309530 w 11260052"/>
                <a:gd name="connsiteY2-422" fmla="*/ 403064 h 6073954"/>
                <a:gd name="connsiteX3-423" fmla="*/ 3701416 w 11260052"/>
                <a:gd name="connsiteY3-424" fmla="*/ 940093 h 6073954"/>
                <a:gd name="connsiteX4-425" fmla="*/ 7620273 w 11260052"/>
                <a:gd name="connsiteY4-426" fmla="*/ 345007 h 6073954"/>
                <a:gd name="connsiteX5-427" fmla="*/ 10915016 w 11260052"/>
                <a:gd name="connsiteY5-428" fmla="*/ 678836 h 6073954"/>
                <a:gd name="connsiteX6-429" fmla="*/ 10973073 w 11260052"/>
                <a:gd name="connsiteY6-430" fmla="*/ 3959064 h 6073954"/>
                <a:gd name="connsiteX7-431" fmla="*/ 9260387 w 11260052"/>
                <a:gd name="connsiteY7-432" fmla="*/ 5686264 h 6073954"/>
                <a:gd name="connsiteX8-433" fmla="*/ 9057187 w 11260052"/>
                <a:gd name="connsiteY8-434" fmla="*/ 5976550 h 6073954"/>
                <a:gd name="connsiteX9-435" fmla="*/ 9826444 w 11260052"/>
                <a:gd name="connsiteY9-436" fmla="*/ 6049121 h 6073954"/>
                <a:gd name="connsiteX10-437" fmla="*/ 9100730 w 11260052"/>
                <a:gd name="connsiteY10-438" fmla="*/ 5584664 h 6073954"/>
                <a:gd name="connsiteX11-439" fmla="*/ 7359016 w 11260052"/>
                <a:gd name="connsiteY11-440" fmla="*/ 5149236 h 6073954"/>
                <a:gd name="connsiteX12-441" fmla="*/ 4485187 w 11260052"/>
                <a:gd name="connsiteY12-442" fmla="*/ 5497579 h 6073954"/>
                <a:gd name="connsiteX13-443" fmla="*/ 2133873 w 11260052"/>
                <a:gd name="connsiteY13-444" fmla="*/ 5787864 h 6073954"/>
                <a:gd name="connsiteX14-445" fmla="*/ 798559 w 11260052"/>
                <a:gd name="connsiteY14-446" fmla="*/ 4757350 h 6073954"/>
                <a:gd name="connsiteX15-447" fmla="*/ 14787 w 11260052"/>
                <a:gd name="connsiteY15-448" fmla="*/ 301464 h 6073954"/>
                <a:gd name="connsiteX0-449" fmla="*/ 14787 w 11260052"/>
                <a:gd name="connsiteY0-450" fmla="*/ 301464 h 6073954"/>
                <a:gd name="connsiteX1-451" fmla="*/ 1466216 w 11260052"/>
                <a:gd name="connsiteY1-452" fmla="*/ 403065 h 6073954"/>
                <a:gd name="connsiteX2-453" fmla="*/ 3309530 w 11260052"/>
                <a:gd name="connsiteY2-454" fmla="*/ 403064 h 6073954"/>
                <a:gd name="connsiteX3-455" fmla="*/ 3701416 w 11260052"/>
                <a:gd name="connsiteY3-456" fmla="*/ 940093 h 6073954"/>
                <a:gd name="connsiteX4-457" fmla="*/ 7620273 w 11260052"/>
                <a:gd name="connsiteY4-458" fmla="*/ 345007 h 6073954"/>
                <a:gd name="connsiteX5-459" fmla="*/ 10915016 w 11260052"/>
                <a:gd name="connsiteY5-460" fmla="*/ 678836 h 6073954"/>
                <a:gd name="connsiteX6-461" fmla="*/ 10973073 w 11260052"/>
                <a:gd name="connsiteY6-462" fmla="*/ 3959064 h 6073954"/>
                <a:gd name="connsiteX7-463" fmla="*/ 9260387 w 11260052"/>
                <a:gd name="connsiteY7-464" fmla="*/ 5686264 h 6073954"/>
                <a:gd name="connsiteX8-465" fmla="*/ 9057187 w 11260052"/>
                <a:gd name="connsiteY8-466" fmla="*/ 5976550 h 6073954"/>
                <a:gd name="connsiteX9-467" fmla="*/ 9826444 w 11260052"/>
                <a:gd name="connsiteY9-468" fmla="*/ 6049121 h 6073954"/>
                <a:gd name="connsiteX10-469" fmla="*/ 9100730 w 11260052"/>
                <a:gd name="connsiteY10-470" fmla="*/ 5584664 h 6073954"/>
                <a:gd name="connsiteX11-471" fmla="*/ 7359016 w 11260052"/>
                <a:gd name="connsiteY11-472" fmla="*/ 5149236 h 6073954"/>
                <a:gd name="connsiteX12-473" fmla="*/ 4485187 w 11260052"/>
                <a:gd name="connsiteY12-474" fmla="*/ 5497579 h 6073954"/>
                <a:gd name="connsiteX13-475" fmla="*/ 2133873 w 11260052"/>
                <a:gd name="connsiteY13-476" fmla="*/ 5787864 h 6073954"/>
                <a:gd name="connsiteX14-477" fmla="*/ 798559 w 11260052"/>
                <a:gd name="connsiteY14-478" fmla="*/ 4757350 h 6073954"/>
                <a:gd name="connsiteX15-479" fmla="*/ 14787 w 11260052"/>
                <a:gd name="connsiteY15-480" fmla="*/ 301464 h 6073954"/>
                <a:gd name="connsiteX0-481" fmla="*/ 14787 w 11260052"/>
                <a:gd name="connsiteY0-482" fmla="*/ 301464 h 6073954"/>
                <a:gd name="connsiteX1-483" fmla="*/ 1466216 w 11260052"/>
                <a:gd name="connsiteY1-484" fmla="*/ 403065 h 6073954"/>
                <a:gd name="connsiteX2-485" fmla="*/ 3309530 w 11260052"/>
                <a:gd name="connsiteY2-486" fmla="*/ 403064 h 6073954"/>
                <a:gd name="connsiteX3-487" fmla="*/ 3701416 w 11260052"/>
                <a:gd name="connsiteY3-488" fmla="*/ 940093 h 6073954"/>
                <a:gd name="connsiteX4-489" fmla="*/ 7620273 w 11260052"/>
                <a:gd name="connsiteY4-490" fmla="*/ 345007 h 6073954"/>
                <a:gd name="connsiteX5-491" fmla="*/ 10915016 w 11260052"/>
                <a:gd name="connsiteY5-492" fmla="*/ 678836 h 6073954"/>
                <a:gd name="connsiteX6-493" fmla="*/ 10973073 w 11260052"/>
                <a:gd name="connsiteY6-494" fmla="*/ 3959064 h 6073954"/>
                <a:gd name="connsiteX7-495" fmla="*/ 9260387 w 11260052"/>
                <a:gd name="connsiteY7-496" fmla="*/ 5686264 h 6073954"/>
                <a:gd name="connsiteX8-497" fmla="*/ 9057187 w 11260052"/>
                <a:gd name="connsiteY8-498" fmla="*/ 5976550 h 6073954"/>
                <a:gd name="connsiteX9-499" fmla="*/ 9826444 w 11260052"/>
                <a:gd name="connsiteY9-500" fmla="*/ 6049121 h 6073954"/>
                <a:gd name="connsiteX10-501" fmla="*/ 9100730 w 11260052"/>
                <a:gd name="connsiteY10-502" fmla="*/ 5584664 h 6073954"/>
                <a:gd name="connsiteX11-503" fmla="*/ 7359016 w 11260052"/>
                <a:gd name="connsiteY11-504" fmla="*/ 5149236 h 6073954"/>
                <a:gd name="connsiteX12-505" fmla="*/ 4485187 w 11260052"/>
                <a:gd name="connsiteY12-506" fmla="*/ 5497579 h 6073954"/>
                <a:gd name="connsiteX13-507" fmla="*/ 2133873 w 11260052"/>
                <a:gd name="connsiteY13-508" fmla="*/ 5787864 h 6073954"/>
                <a:gd name="connsiteX14-509" fmla="*/ 798559 w 11260052"/>
                <a:gd name="connsiteY14-510" fmla="*/ 4757350 h 6073954"/>
                <a:gd name="connsiteX15-511" fmla="*/ 14787 w 11260052"/>
                <a:gd name="connsiteY15-512" fmla="*/ 301464 h 6073954"/>
                <a:gd name="connsiteX0-513" fmla="*/ 14787 w 11260052"/>
                <a:gd name="connsiteY0-514" fmla="*/ 301464 h 6073954"/>
                <a:gd name="connsiteX1-515" fmla="*/ 1466216 w 11260052"/>
                <a:gd name="connsiteY1-516" fmla="*/ 403065 h 6073954"/>
                <a:gd name="connsiteX2-517" fmla="*/ 3309530 w 11260052"/>
                <a:gd name="connsiteY2-518" fmla="*/ 403064 h 6073954"/>
                <a:gd name="connsiteX3-519" fmla="*/ 3701416 w 11260052"/>
                <a:gd name="connsiteY3-520" fmla="*/ 940093 h 6073954"/>
                <a:gd name="connsiteX4-521" fmla="*/ 7620273 w 11260052"/>
                <a:gd name="connsiteY4-522" fmla="*/ 345007 h 6073954"/>
                <a:gd name="connsiteX5-523" fmla="*/ 10915016 w 11260052"/>
                <a:gd name="connsiteY5-524" fmla="*/ 678836 h 6073954"/>
                <a:gd name="connsiteX6-525" fmla="*/ 10973073 w 11260052"/>
                <a:gd name="connsiteY6-526" fmla="*/ 3959064 h 6073954"/>
                <a:gd name="connsiteX7-527" fmla="*/ 9260387 w 11260052"/>
                <a:gd name="connsiteY7-528" fmla="*/ 5686264 h 6073954"/>
                <a:gd name="connsiteX8-529" fmla="*/ 9057187 w 11260052"/>
                <a:gd name="connsiteY8-530" fmla="*/ 5976550 h 6073954"/>
                <a:gd name="connsiteX9-531" fmla="*/ 9826444 w 11260052"/>
                <a:gd name="connsiteY9-532" fmla="*/ 6049121 h 6073954"/>
                <a:gd name="connsiteX10-533" fmla="*/ 9100730 w 11260052"/>
                <a:gd name="connsiteY10-534" fmla="*/ 5584664 h 6073954"/>
                <a:gd name="connsiteX11-535" fmla="*/ 7359016 w 11260052"/>
                <a:gd name="connsiteY11-536" fmla="*/ 5149236 h 6073954"/>
                <a:gd name="connsiteX12-537" fmla="*/ 4485187 w 11260052"/>
                <a:gd name="connsiteY12-538" fmla="*/ 5497579 h 6073954"/>
                <a:gd name="connsiteX13-539" fmla="*/ 2133873 w 11260052"/>
                <a:gd name="connsiteY13-540" fmla="*/ 5787864 h 6073954"/>
                <a:gd name="connsiteX14-541" fmla="*/ 798559 w 11260052"/>
                <a:gd name="connsiteY14-542" fmla="*/ 4757350 h 6073954"/>
                <a:gd name="connsiteX15-543" fmla="*/ 14787 w 11260052"/>
                <a:gd name="connsiteY15-544" fmla="*/ 301464 h 6073954"/>
                <a:gd name="connsiteX0-545" fmla="*/ 14787 w 11260052"/>
                <a:gd name="connsiteY0-546" fmla="*/ 301464 h 6160778"/>
                <a:gd name="connsiteX1-547" fmla="*/ 1466216 w 11260052"/>
                <a:gd name="connsiteY1-548" fmla="*/ 403065 h 6160778"/>
                <a:gd name="connsiteX2-549" fmla="*/ 3309530 w 11260052"/>
                <a:gd name="connsiteY2-550" fmla="*/ 403064 h 6160778"/>
                <a:gd name="connsiteX3-551" fmla="*/ 3701416 w 11260052"/>
                <a:gd name="connsiteY3-552" fmla="*/ 940093 h 6160778"/>
                <a:gd name="connsiteX4-553" fmla="*/ 7620273 w 11260052"/>
                <a:gd name="connsiteY4-554" fmla="*/ 345007 h 6160778"/>
                <a:gd name="connsiteX5-555" fmla="*/ 10915016 w 11260052"/>
                <a:gd name="connsiteY5-556" fmla="*/ 678836 h 6160778"/>
                <a:gd name="connsiteX6-557" fmla="*/ 10973073 w 11260052"/>
                <a:gd name="connsiteY6-558" fmla="*/ 3959064 h 6160778"/>
                <a:gd name="connsiteX7-559" fmla="*/ 9260387 w 11260052"/>
                <a:gd name="connsiteY7-560" fmla="*/ 5686264 h 6160778"/>
                <a:gd name="connsiteX8-561" fmla="*/ 9057187 w 11260052"/>
                <a:gd name="connsiteY8-562" fmla="*/ 5976550 h 6160778"/>
                <a:gd name="connsiteX9-563" fmla="*/ 9826444 w 11260052"/>
                <a:gd name="connsiteY9-564" fmla="*/ 6049121 h 6160778"/>
                <a:gd name="connsiteX10-565" fmla="*/ 9100730 w 11260052"/>
                <a:gd name="connsiteY10-566" fmla="*/ 5584664 h 6160778"/>
                <a:gd name="connsiteX11-567" fmla="*/ 7359016 w 11260052"/>
                <a:gd name="connsiteY11-568" fmla="*/ 5149236 h 6160778"/>
                <a:gd name="connsiteX12-569" fmla="*/ 4485187 w 11260052"/>
                <a:gd name="connsiteY12-570" fmla="*/ 5497579 h 6160778"/>
                <a:gd name="connsiteX13-571" fmla="*/ 2133873 w 11260052"/>
                <a:gd name="connsiteY13-572" fmla="*/ 5787864 h 6160778"/>
                <a:gd name="connsiteX14-573" fmla="*/ 798559 w 11260052"/>
                <a:gd name="connsiteY14-574" fmla="*/ 4757350 h 6160778"/>
                <a:gd name="connsiteX15-575" fmla="*/ 14787 w 11260052"/>
                <a:gd name="connsiteY15-576" fmla="*/ 301464 h 6160778"/>
                <a:gd name="connsiteX0-577" fmla="*/ 14787 w 11260052"/>
                <a:gd name="connsiteY0-578" fmla="*/ 301464 h 6160778"/>
                <a:gd name="connsiteX1-579" fmla="*/ 1466216 w 11260052"/>
                <a:gd name="connsiteY1-580" fmla="*/ 403065 h 6160778"/>
                <a:gd name="connsiteX2-581" fmla="*/ 3309530 w 11260052"/>
                <a:gd name="connsiteY2-582" fmla="*/ 403064 h 6160778"/>
                <a:gd name="connsiteX3-583" fmla="*/ 3701416 w 11260052"/>
                <a:gd name="connsiteY3-584" fmla="*/ 940093 h 6160778"/>
                <a:gd name="connsiteX4-585" fmla="*/ 7620273 w 11260052"/>
                <a:gd name="connsiteY4-586" fmla="*/ 345007 h 6160778"/>
                <a:gd name="connsiteX5-587" fmla="*/ 10915016 w 11260052"/>
                <a:gd name="connsiteY5-588" fmla="*/ 678836 h 6160778"/>
                <a:gd name="connsiteX6-589" fmla="*/ 10973073 w 11260052"/>
                <a:gd name="connsiteY6-590" fmla="*/ 3959064 h 6160778"/>
                <a:gd name="connsiteX7-591" fmla="*/ 9260387 w 11260052"/>
                <a:gd name="connsiteY7-592" fmla="*/ 5686264 h 6160778"/>
                <a:gd name="connsiteX8-593" fmla="*/ 9057187 w 11260052"/>
                <a:gd name="connsiteY8-594" fmla="*/ 5976550 h 6160778"/>
                <a:gd name="connsiteX9-595" fmla="*/ 9826444 w 11260052"/>
                <a:gd name="connsiteY9-596" fmla="*/ 6049121 h 6160778"/>
                <a:gd name="connsiteX10-597" fmla="*/ 9100730 w 11260052"/>
                <a:gd name="connsiteY10-598" fmla="*/ 5584664 h 6160778"/>
                <a:gd name="connsiteX11-599" fmla="*/ 7359016 w 11260052"/>
                <a:gd name="connsiteY11-600" fmla="*/ 5149236 h 6160778"/>
                <a:gd name="connsiteX12-601" fmla="*/ 4485187 w 11260052"/>
                <a:gd name="connsiteY12-602" fmla="*/ 5497579 h 6160778"/>
                <a:gd name="connsiteX13-603" fmla="*/ 2133873 w 11260052"/>
                <a:gd name="connsiteY13-604" fmla="*/ 5787864 h 6160778"/>
                <a:gd name="connsiteX14-605" fmla="*/ 798559 w 11260052"/>
                <a:gd name="connsiteY14-606" fmla="*/ 4757350 h 6160778"/>
                <a:gd name="connsiteX15-607" fmla="*/ 14787 w 11260052"/>
                <a:gd name="connsiteY15-608" fmla="*/ 301464 h 6160778"/>
                <a:gd name="connsiteX0-609" fmla="*/ 14787 w 11257622"/>
                <a:gd name="connsiteY0-610" fmla="*/ 301464 h 6073954"/>
                <a:gd name="connsiteX1-611" fmla="*/ 1466216 w 11257622"/>
                <a:gd name="connsiteY1-612" fmla="*/ 403065 h 6073954"/>
                <a:gd name="connsiteX2-613" fmla="*/ 3309530 w 11257622"/>
                <a:gd name="connsiteY2-614" fmla="*/ 403064 h 6073954"/>
                <a:gd name="connsiteX3-615" fmla="*/ 3701416 w 11257622"/>
                <a:gd name="connsiteY3-616" fmla="*/ 940093 h 6073954"/>
                <a:gd name="connsiteX4-617" fmla="*/ 7620273 w 11257622"/>
                <a:gd name="connsiteY4-618" fmla="*/ 345007 h 6073954"/>
                <a:gd name="connsiteX5-619" fmla="*/ 10915016 w 11257622"/>
                <a:gd name="connsiteY5-620" fmla="*/ 678836 h 6073954"/>
                <a:gd name="connsiteX6-621" fmla="*/ 10973073 w 11257622"/>
                <a:gd name="connsiteY6-622" fmla="*/ 3959064 h 6073954"/>
                <a:gd name="connsiteX7-623" fmla="*/ 9303930 w 11257622"/>
                <a:gd name="connsiteY7-624" fmla="*/ 5686264 h 6073954"/>
                <a:gd name="connsiteX8-625" fmla="*/ 9057187 w 11257622"/>
                <a:gd name="connsiteY8-626" fmla="*/ 5976550 h 6073954"/>
                <a:gd name="connsiteX9-627" fmla="*/ 9826444 w 11257622"/>
                <a:gd name="connsiteY9-628" fmla="*/ 6049121 h 6073954"/>
                <a:gd name="connsiteX10-629" fmla="*/ 9100730 w 11257622"/>
                <a:gd name="connsiteY10-630" fmla="*/ 5584664 h 6073954"/>
                <a:gd name="connsiteX11-631" fmla="*/ 7359016 w 11257622"/>
                <a:gd name="connsiteY11-632" fmla="*/ 5149236 h 6073954"/>
                <a:gd name="connsiteX12-633" fmla="*/ 4485187 w 11257622"/>
                <a:gd name="connsiteY12-634" fmla="*/ 5497579 h 6073954"/>
                <a:gd name="connsiteX13-635" fmla="*/ 2133873 w 11257622"/>
                <a:gd name="connsiteY13-636" fmla="*/ 5787864 h 6073954"/>
                <a:gd name="connsiteX14-637" fmla="*/ 798559 w 11257622"/>
                <a:gd name="connsiteY14-638" fmla="*/ 4757350 h 6073954"/>
                <a:gd name="connsiteX15-639" fmla="*/ 14787 w 11257622"/>
                <a:gd name="connsiteY15-640" fmla="*/ 301464 h 6073954"/>
                <a:gd name="connsiteX0-641" fmla="*/ 14787 w 11257622"/>
                <a:gd name="connsiteY0-642" fmla="*/ 301464 h 6099299"/>
                <a:gd name="connsiteX1-643" fmla="*/ 1466216 w 11257622"/>
                <a:gd name="connsiteY1-644" fmla="*/ 403065 h 6099299"/>
                <a:gd name="connsiteX2-645" fmla="*/ 3309530 w 11257622"/>
                <a:gd name="connsiteY2-646" fmla="*/ 403064 h 6099299"/>
                <a:gd name="connsiteX3-647" fmla="*/ 3701416 w 11257622"/>
                <a:gd name="connsiteY3-648" fmla="*/ 940093 h 6099299"/>
                <a:gd name="connsiteX4-649" fmla="*/ 7620273 w 11257622"/>
                <a:gd name="connsiteY4-650" fmla="*/ 345007 h 6099299"/>
                <a:gd name="connsiteX5-651" fmla="*/ 10915016 w 11257622"/>
                <a:gd name="connsiteY5-652" fmla="*/ 678836 h 6099299"/>
                <a:gd name="connsiteX6-653" fmla="*/ 10973073 w 11257622"/>
                <a:gd name="connsiteY6-654" fmla="*/ 3959064 h 6099299"/>
                <a:gd name="connsiteX7-655" fmla="*/ 9303930 w 11257622"/>
                <a:gd name="connsiteY7-656" fmla="*/ 5686264 h 6099299"/>
                <a:gd name="connsiteX8-657" fmla="*/ 9057187 w 11257622"/>
                <a:gd name="connsiteY8-658" fmla="*/ 5976550 h 6099299"/>
                <a:gd name="connsiteX9-659" fmla="*/ 9826444 w 11257622"/>
                <a:gd name="connsiteY9-660" fmla="*/ 6049121 h 6099299"/>
                <a:gd name="connsiteX10-661" fmla="*/ 9100730 w 11257622"/>
                <a:gd name="connsiteY10-662" fmla="*/ 5584664 h 6099299"/>
                <a:gd name="connsiteX11-663" fmla="*/ 7359016 w 11257622"/>
                <a:gd name="connsiteY11-664" fmla="*/ 5149236 h 6099299"/>
                <a:gd name="connsiteX12-665" fmla="*/ 4485187 w 11257622"/>
                <a:gd name="connsiteY12-666" fmla="*/ 5497579 h 6099299"/>
                <a:gd name="connsiteX13-667" fmla="*/ 2133873 w 11257622"/>
                <a:gd name="connsiteY13-668" fmla="*/ 5787864 h 6099299"/>
                <a:gd name="connsiteX14-669" fmla="*/ 798559 w 11257622"/>
                <a:gd name="connsiteY14-670" fmla="*/ 4757350 h 6099299"/>
                <a:gd name="connsiteX15-671" fmla="*/ 14787 w 11257622"/>
                <a:gd name="connsiteY15-672" fmla="*/ 301464 h 6099299"/>
                <a:gd name="connsiteX0-673" fmla="*/ 14787 w 11257622"/>
                <a:gd name="connsiteY0-674" fmla="*/ 301464 h 6093940"/>
                <a:gd name="connsiteX1-675" fmla="*/ 1466216 w 11257622"/>
                <a:gd name="connsiteY1-676" fmla="*/ 403065 h 6093940"/>
                <a:gd name="connsiteX2-677" fmla="*/ 3309530 w 11257622"/>
                <a:gd name="connsiteY2-678" fmla="*/ 403064 h 6093940"/>
                <a:gd name="connsiteX3-679" fmla="*/ 3701416 w 11257622"/>
                <a:gd name="connsiteY3-680" fmla="*/ 940093 h 6093940"/>
                <a:gd name="connsiteX4-681" fmla="*/ 7620273 w 11257622"/>
                <a:gd name="connsiteY4-682" fmla="*/ 345007 h 6093940"/>
                <a:gd name="connsiteX5-683" fmla="*/ 10915016 w 11257622"/>
                <a:gd name="connsiteY5-684" fmla="*/ 678836 h 6093940"/>
                <a:gd name="connsiteX6-685" fmla="*/ 10973073 w 11257622"/>
                <a:gd name="connsiteY6-686" fmla="*/ 3959064 h 6093940"/>
                <a:gd name="connsiteX7-687" fmla="*/ 9303930 w 11257622"/>
                <a:gd name="connsiteY7-688" fmla="*/ 5686264 h 6093940"/>
                <a:gd name="connsiteX8-689" fmla="*/ 9115244 w 11257622"/>
                <a:gd name="connsiteY8-690" fmla="*/ 6034607 h 6093940"/>
                <a:gd name="connsiteX9-691" fmla="*/ 9826444 w 11257622"/>
                <a:gd name="connsiteY9-692" fmla="*/ 6049121 h 6093940"/>
                <a:gd name="connsiteX10-693" fmla="*/ 9100730 w 11257622"/>
                <a:gd name="connsiteY10-694" fmla="*/ 5584664 h 6093940"/>
                <a:gd name="connsiteX11-695" fmla="*/ 7359016 w 11257622"/>
                <a:gd name="connsiteY11-696" fmla="*/ 5149236 h 6093940"/>
                <a:gd name="connsiteX12-697" fmla="*/ 4485187 w 11257622"/>
                <a:gd name="connsiteY12-698" fmla="*/ 5497579 h 6093940"/>
                <a:gd name="connsiteX13-699" fmla="*/ 2133873 w 11257622"/>
                <a:gd name="connsiteY13-700" fmla="*/ 5787864 h 6093940"/>
                <a:gd name="connsiteX14-701" fmla="*/ 798559 w 11257622"/>
                <a:gd name="connsiteY14-702" fmla="*/ 4757350 h 6093940"/>
                <a:gd name="connsiteX15-703" fmla="*/ 14787 w 11257622"/>
                <a:gd name="connsiteY15-704" fmla="*/ 301464 h 6093940"/>
                <a:gd name="connsiteX0-705" fmla="*/ 14787 w 11257622"/>
                <a:gd name="connsiteY0-706" fmla="*/ 301464 h 6162710"/>
                <a:gd name="connsiteX1-707" fmla="*/ 1466216 w 11257622"/>
                <a:gd name="connsiteY1-708" fmla="*/ 403065 h 6162710"/>
                <a:gd name="connsiteX2-709" fmla="*/ 3309530 w 11257622"/>
                <a:gd name="connsiteY2-710" fmla="*/ 403064 h 6162710"/>
                <a:gd name="connsiteX3-711" fmla="*/ 3701416 w 11257622"/>
                <a:gd name="connsiteY3-712" fmla="*/ 940093 h 6162710"/>
                <a:gd name="connsiteX4-713" fmla="*/ 7620273 w 11257622"/>
                <a:gd name="connsiteY4-714" fmla="*/ 345007 h 6162710"/>
                <a:gd name="connsiteX5-715" fmla="*/ 10915016 w 11257622"/>
                <a:gd name="connsiteY5-716" fmla="*/ 678836 h 6162710"/>
                <a:gd name="connsiteX6-717" fmla="*/ 10973073 w 11257622"/>
                <a:gd name="connsiteY6-718" fmla="*/ 3959064 h 6162710"/>
                <a:gd name="connsiteX7-719" fmla="*/ 9303930 w 11257622"/>
                <a:gd name="connsiteY7-720" fmla="*/ 5686264 h 6162710"/>
                <a:gd name="connsiteX8-721" fmla="*/ 9115244 w 11257622"/>
                <a:gd name="connsiteY8-722" fmla="*/ 6034607 h 6162710"/>
                <a:gd name="connsiteX9-723" fmla="*/ 9826444 w 11257622"/>
                <a:gd name="connsiteY9-724" fmla="*/ 6049121 h 6162710"/>
                <a:gd name="connsiteX10-725" fmla="*/ 9100730 w 11257622"/>
                <a:gd name="connsiteY10-726" fmla="*/ 5584664 h 6162710"/>
                <a:gd name="connsiteX11-727" fmla="*/ 7359016 w 11257622"/>
                <a:gd name="connsiteY11-728" fmla="*/ 5149236 h 6162710"/>
                <a:gd name="connsiteX12-729" fmla="*/ 4485187 w 11257622"/>
                <a:gd name="connsiteY12-730" fmla="*/ 5497579 h 6162710"/>
                <a:gd name="connsiteX13-731" fmla="*/ 2133873 w 11257622"/>
                <a:gd name="connsiteY13-732" fmla="*/ 5787864 h 6162710"/>
                <a:gd name="connsiteX14-733" fmla="*/ 798559 w 11257622"/>
                <a:gd name="connsiteY14-734" fmla="*/ 4757350 h 6162710"/>
                <a:gd name="connsiteX15-735" fmla="*/ 14787 w 11257622"/>
                <a:gd name="connsiteY15-736" fmla="*/ 301464 h 6162710"/>
                <a:gd name="connsiteX0-737" fmla="*/ 14787 w 11257622"/>
                <a:gd name="connsiteY0-738" fmla="*/ 301464 h 6143399"/>
                <a:gd name="connsiteX1-739" fmla="*/ 1466216 w 11257622"/>
                <a:gd name="connsiteY1-740" fmla="*/ 403065 h 6143399"/>
                <a:gd name="connsiteX2-741" fmla="*/ 3309530 w 11257622"/>
                <a:gd name="connsiteY2-742" fmla="*/ 403064 h 6143399"/>
                <a:gd name="connsiteX3-743" fmla="*/ 3701416 w 11257622"/>
                <a:gd name="connsiteY3-744" fmla="*/ 940093 h 6143399"/>
                <a:gd name="connsiteX4-745" fmla="*/ 7620273 w 11257622"/>
                <a:gd name="connsiteY4-746" fmla="*/ 345007 h 6143399"/>
                <a:gd name="connsiteX5-747" fmla="*/ 10915016 w 11257622"/>
                <a:gd name="connsiteY5-748" fmla="*/ 678836 h 6143399"/>
                <a:gd name="connsiteX6-749" fmla="*/ 10973073 w 11257622"/>
                <a:gd name="connsiteY6-750" fmla="*/ 3959064 h 6143399"/>
                <a:gd name="connsiteX7-751" fmla="*/ 9303930 w 11257622"/>
                <a:gd name="connsiteY7-752" fmla="*/ 5686264 h 6143399"/>
                <a:gd name="connsiteX8-753" fmla="*/ 9057187 w 11257622"/>
                <a:gd name="connsiteY8-754" fmla="*/ 6005578 h 6143399"/>
                <a:gd name="connsiteX9-755" fmla="*/ 9826444 w 11257622"/>
                <a:gd name="connsiteY9-756" fmla="*/ 6049121 h 6143399"/>
                <a:gd name="connsiteX10-757" fmla="*/ 9100730 w 11257622"/>
                <a:gd name="connsiteY10-758" fmla="*/ 5584664 h 6143399"/>
                <a:gd name="connsiteX11-759" fmla="*/ 7359016 w 11257622"/>
                <a:gd name="connsiteY11-760" fmla="*/ 5149236 h 6143399"/>
                <a:gd name="connsiteX12-761" fmla="*/ 4485187 w 11257622"/>
                <a:gd name="connsiteY12-762" fmla="*/ 5497579 h 6143399"/>
                <a:gd name="connsiteX13-763" fmla="*/ 2133873 w 11257622"/>
                <a:gd name="connsiteY13-764" fmla="*/ 5787864 h 6143399"/>
                <a:gd name="connsiteX14-765" fmla="*/ 798559 w 11257622"/>
                <a:gd name="connsiteY14-766" fmla="*/ 4757350 h 6143399"/>
                <a:gd name="connsiteX15-767" fmla="*/ 14787 w 11257622"/>
                <a:gd name="connsiteY15-768" fmla="*/ 301464 h 6143399"/>
                <a:gd name="connsiteX0-769" fmla="*/ 14787 w 11257622"/>
                <a:gd name="connsiteY0-770" fmla="*/ 301464 h 6125500"/>
                <a:gd name="connsiteX1-771" fmla="*/ 1466216 w 11257622"/>
                <a:gd name="connsiteY1-772" fmla="*/ 403065 h 6125500"/>
                <a:gd name="connsiteX2-773" fmla="*/ 3309530 w 11257622"/>
                <a:gd name="connsiteY2-774" fmla="*/ 403064 h 6125500"/>
                <a:gd name="connsiteX3-775" fmla="*/ 3701416 w 11257622"/>
                <a:gd name="connsiteY3-776" fmla="*/ 940093 h 6125500"/>
                <a:gd name="connsiteX4-777" fmla="*/ 7620273 w 11257622"/>
                <a:gd name="connsiteY4-778" fmla="*/ 345007 h 6125500"/>
                <a:gd name="connsiteX5-779" fmla="*/ 10915016 w 11257622"/>
                <a:gd name="connsiteY5-780" fmla="*/ 678836 h 6125500"/>
                <a:gd name="connsiteX6-781" fmla="*/ 10973073 w 11257622"/>
                <a:gd name="connsiteY6-782" fmla="*/ 3959064 h 6125500"/>
                <a:gd name="connsiteX7-783" fmla="*/ 9303930 w 11257622"/>
                <a:gd name="connsiteY7-784" fmla="*/ 5686264 h 6125500"/>
                <a:gd name="connsiteX8-785" fmla="*/ 9071701 w 11257622"/>
                <a:gd name="connsiteY8-786" fmla="*/ 5976549 h 6125500"/>
                <a:gd name="connsiteX9-787" fmla="*/ 9826444 w 11257622"/>
                <a:gd name="connsiteY9-788" fmla="*/ 6049121 h 6125500"/>
                <a:gd name="connsiteX10-789" fmla="*/ 9100730 w 11257622"/>
                <a:gd name="connsiteY10-790" fmla="*/ 5584664 h 6125500"/>
                <a:gd name="connsiteX11-791" fmla="*/ 7359016 w 11257622"/>
                <a:gd name="connsiteY11-792" fmla="*/ 5149236 h 6125500"/>
                <a:gd name="connsiteX12-793" fmla="*/ 4485187 w 11257622"/>
                <a:gd name="connsiteY12-794" fmla="*/ 5497579 h 6125500"/>
                <a:gd name="connsiteX13-795" fmla="*/ 2133873 w 11257622"/>
                <a:gd name="connsiteY13-796" fmla="*/ 5787864 h 6125500"/>
                <a:gd name="connsiteX14-797" fmla="*/ 798559 w 11257622"/>
                <a:gd name="connsiteY14-798" fmla="*/ 4757350 h 6125500"/>
                <a:gd name="connsiteX15-799" fmla="*/ 14787 w 11257622"/>
                <a:gd name="connsiteY15-800" fmla="*/ 301464 h 6125500"/>
                <a:gd name="connsiteX0-801" fmla="*/ 14787 w 11257622"/>
                <a:gd name="connsiteY0-802" fmla="*/ 301464 h 6125500"/>
                <a:gd name="connsiteX1-803" fmla="*/ 1466216 w 11257622"/>
                <a:gd name="connsiteY1-804" fmla="*/ 403065 h 6125500"/>
                <a:gd name="connsiteX2-805" fmla="*/ 3309530 w 11257622"/>
                <a:gd name="connsiteY2-806" fmla="*/ 403064 h 6125500"/>
                <a:gd name="connsiteX3-807" fmla="*/ 3701416 w 11257622"/>
                <a:gd name="connsiteY3-808" fmla="*/ 940093 h 6125500"/>
                <a:gd name="connsiteX4-809" fmla="*/ 7620273 w 11257622"/>
                <a:gd name="connsiteY4-810" fmla="*/ 345007 h 6125500"/>
                <a:gd name="connsiteX5-811" fmla="*/ 10915016 w 11257622"/>
                <a:gd name="connsiteY5-812" fmla="*/ 678836 h 6125500"/>
                <a:gd name="connsiteX6-813" fmla="*/ 10973073 w 11257622"/>
                <a:gd name="connsiteY6-814" fmla="*/ 3959064 h 6125500"/>
                <a:gd name="connsiteX7-815" fmla="*/ 9303930 w 11257622"/>
                <a:gd name="connsiteY7-816" fmla="*/ 5686264 h 6125500"/>
                <a:gd name="connsiteX8-817" fmla="*/ 9071701 w 11257622"/>
                <a:gd name="connsiteY8-818" fmla="*/ 5976549 h 6125500"/>
                <a:gd name="connsiteX9-819" fmla="*/ 9826444 w 11257622"/>
                <a:gd name="connsiteY9-820" fmla="*/ 6049121 h 6125500"/>
                <a:gd name="connsiteX10-821" fmla="*/ 9100730 w 11257622"/>
                <a:gd name="connsiteY10-822" fmla="*/ 5584664 h 6125500"/>
                <a:gd name="connsiteX11-823" fmla="*/ 7359016 w 11257622"/>
                <a:gd name="connsiteY11-824" fmla="*/ 5149236 h 6125500"/>
                <a:gd name="connsiteX12-825" fmla="*/ 4485187 w 11257622"/>
                <a:gd name="connsiteY12-826" fmla="*/ 5497579 h 6125500"/>
                <a:gd name="connsiteX13-827" fmla="*/ 2133873 w 11257622"/>
                <a:gd name="connsiteY13-828" fmla="*/ 5787864 h 6125500"/>
                <a:gd name="connsiteX14-829" fmla="*/ 798559 w 11257622"/>
                <a:gd name="connsiteY14-830" fmla="*/ 4757350 h 6125500"/>
                <a:gd name="connsiteX15-831" fmla="*/ 14787 w 11257622"/>
                <a:gd name="connsiteY15-832" fmla="*/ 301464 h 6125500"/>
                <a:gd name="connsiteX0-833" fmla="*/ 14787 w 11257622"/>
                <a:gd name="connsiteY0-834" fmla="*/ 301464 h 6164709"/>
                <a:gd name="connsiteX1-835" fmla="*/ 1466216 w 11257622"/>
                <a:gd name="connsiteY1-836" fmla="*/ 403065 h 6164709"/>
                <a:gd name="connsiteX2-837" fmla="*/ 3309530 w 11257622"/>
                <a:gd name="connsiteY2-838" fmla="*/ 403064 h 6164709"/>
                <a:gd name="connsiteX3-839" fmla="*/ 3701416 w 11257622"/>
                <a:gd name="connsiteY3-840" fmla="*/ 940093 h 6164709"/>
                <a:gd name="connsiteX4-841" fmla="*/ 7620273 w 11257622"/>
                <a:gd name="connsiteY4-842" fmla="*/ 345007 h 6164709"/>
                <a:gd name="connsiteX5-843" fmla="*/ 10915016 w 11257622"/>
                <a:gd name="connsiteY5-844" fmla="*/ 678836 h 6164709"/>
                <a:gd name="connsiteX6-845" fmla="*/ 10973073 w 11257622"/>
                <a:gd name="connsiteY6-846" fmla="*/ 3959064 h 6164709"/>
                <a:gd name="connsiteX7-847" fmla="*/ 9303930 w 11257622"/>
                <a:gd name="connsiteY7-848" fmla="*/ 5686264 h 6164709"/>
                <a:gd name="connsiteX8-849" fmla="*/ 9003121 w 11257622"/>
                <a:gd name="connsiteY8-850" fmla="*/ 6037509 h 6164709"/>
                <a:gd name="connsiteX9-851" fmla="*/ 9826444 w 11257622"/>
                <a:gd name="connsiteY9-852" fmla="*/ 6049121 h 6164709"/>
                <a:gd name="connsiteX10-853" fmla="*/ 9100730 w 11257622"/>
                <a:gd name="connsiteY10-854" fmla="*/ 5584664 h 6164709"/>
                <a:gd name="connsiteX11-855" fmla="*/ 7359016 w 11257622"/>
                <a:gd name="connsiteY11-856" fmla="*/ 5149236 h 6164709"/>
                <a:gd name="connsiteX12-857" fmla="*/ 4485187 w 11257622"/>
                <a:gd name="connsiteY12-858" fmla="*/ 5497579 h 6164709"/>
                <a:gd name="connsiteX13-859" fmla="*/ 2133873 w 11257622"/>
                <a:gd name="connsiteY13-860" fmla="*/ 5787864 h 6164709"/>
                <a:gd name="connsiteX14-861" fmla="*/ 798559 w 11257622"/>
                <a:gd name="connsiteY14-862" fmla="*/ 4757350 h 6164709"/>
                <a:gd name="connsiteX15-863" fmla="*/ 14787 w 11257622"/>
                <a:gd name="connsiteY15-864" fmla="*/ 301464 h 6164709"/>
                <a:gd name="connsiteX0-865" fmla="*/ 14787 w 11257622"/>
                <a:gd name="connsiteY0-866" fmla="*/ 301464 h 6209124"/>
                <a:gd name="connsiteX1-867" fmla="*/ 1466216 w 11257622"/>
                <a:gd name="connsiteY1-868" fmla="*/ 403065 h 6209124"/>
                <a:gd name="connsiteX2-869" fmla="*/ 3309530 w 11257622"/>
                <a:gd name="connsiteY2-870" fmla="*/ 403064 h 6209124"/>
                <a:gd name="connsiteX3-871" fmla="*/ 3701416 w 11257622"/>
                <a:gd name="connsiteY3-872" fmla="*/ 940093 h 6209124"/>
                <a:gd name="connsiteX4-873" fmla="*/ 7620273 w 11257622"/>
                <a:gd name="connsiteY4-874" fmla="*/ 345007 h 6209124"/>
                <a:gd name="connsiteX5-875" fmla="*/ 10915016 w 11257622"/>
                <a:gd name="connsiteY5-876" fmla="*/ 678836 h 6209124"/>
                <a:gd name="connsiteX6-877" fmla="*/ 10973073 w 11257622"/>
                <a:gd name="connsiteY6-878" fmla="*/ 3959064 h 6209124"/>
                <a:gd name="connsiteX7-879" fmla="*/ 9303930 w 11257622"/>
                <a:gd name="connsiteY7-880" fmla="*/ 5686264 h 6209124"/>
                <a:gd name="connsiteX8-881" fmla="*/ 9010741 w 11257622"/>
                <a:gd name="connsiteY8-882" fmla="*/ 6098469 h 6209124"/>
                <a:gd name="connsiteX9-883" fmla="*/ 9826444 w 11257622"/>
                <a:gd name="connsiteY9-884" fmla="*/ 6049121 h 6209124"/>
                <a:gd name="connsiteX10-885" fmla="*/ 9100730 w 11257622"/>
                <a:gd name="connsiteY10-886" fmla="*/ 5584664 h 6209124"/>
                <a:gd name="connsiteX11-887" fmla="*/ 7359016 w 11257622"/>
                <a:gd name="connsiteY11-888" fmla="*/ 5149236 h 6209124"/>
                <a:gd name="connsiteX12-889" fmla="*/ 4485187 w 11257622"/>
                <a:gd name="connsiteY12-890" fmla="*/ 5497579 h 6209124"/>
                <a:gd name="connsiteX13-891" fmla="*/ 2133873 w 11257622"/>
                <a:gd name="connsiteY13-892" fmla="*/ 5787864 h 6209124"/>
                <a:gd name="connsiteX14-893" fmla="*/ 798559 w 11257622"/>
                <a:gd name="connsiteY14-894" fmla="*/ 4757350 h 6209124"/>
                <a:gd name="connsiteX15-895" fmla="*/ 14787 w 11257622"/>
                <a:gd name="connsiteY15-896" fmla="*/ 301464 h 6209124"/>
                <a:gd name="connsiteX0-897" fmla="*/ 14787 w 11257622"/>
                <a:gd name="connsiteY0-898" fmla="*/ 301464 h 6209124"/>
                <a:gd name="connsiteX1-899" fmla="*/ 1466216 w 11257622"/>
                <a:gd name="connsiteY1-900" fmla="*/ 403065 h 6209124"/>
                <a:gd name="connsiteX2-901" fmla="*/ 3309530 w 11257622"/>
                <a:gd name="connsiteY2-902" fmla="*/ 403064 h 6209124"/>
                <a:gd name="connsiteX3-903" fmla="*/ 3701416 w 11257622"/>
                <a:gd name="connsiteY3-904" fmla="*/ 940093 h 6209124"/>
                <a:gd name="connsiteX4-905" fmla="*/ 7620273 w 11257622"/>
                <a:gd name="connsiteY4-906" fmla="*/ 345007 h 6209124"/>
                <a:gd name="connsiteX5-907" fmla="*/ 10915016 w 11257622"/>
                <a:gd name="connsiteY5-908" fmla="*/ 678836 h 6209124"/>
                <a:gd name="connsiteX6-909" fmla="*/ 10973073 w 11257622"/>
                <a:gd name="connsiteY6-910" fmla="*/ 3959064 h 6209124"/>
                <a:gd name="connsiteX7-911" fmla="*/ 9303930 w 11257622"/>
                <a:gd name="connsiteY7-912" fmla="*/ 5686264 h 6209124"/>
                <a:gd name="connsiteX8-913" fmla="*/ 9010741 w 11257622"/>
                <a:gd name="connsiteY8-914" fmla="*/ 6098469 h 6209124"/>
                <a:gd name="connsiteX9-915" fmla="*/ 9826444 w 11257622"/>
                <a:gd name="connsiteY9-916" fmla="*/ 6049121 h 6209124"/>
                <a:gd name="connsiteX10-917" fmla="*/ 9100730 w 11257622"/>
                <a:gd name="connsiteY10-918" fmla="*/ 5584664 h 6209124"/>
                <a:gd name="connsiteX11-919" fmla="*/ 7359016 w 11257622"/>
                <a:gd name="connsiteY11-920" fmla="*/ 5149236 h 6209124"/>
                <a:gd name="connsiteX12-921" fmla="*/ 4485187 w 11257622"/>
                <a:gd name="connsiteY12-922" fmla="*/ 5497579 h 6209124"/>
                <a:gd name="connsiteX13-923" fmla="*/ 2133873 w 11257622"/>
                <a:gd name="connsiteY13-924" fmla="*/ 5787864 h 6209124"/>
                <a:gd name="connsiteX14-925" fmla="*/ 798559 w 11257622"/>
                <a:gd name="connsiteY14-926" fmla="*/ 4757350 h 6209124"/>
                <a:gd name="connsiteX15-927" fmla="*/ 14787 w 11257622"/>
                <a:gd name="connsiteY15-928" fmla="*/ 301464 h 6209124"/>
                <a:gd name="connsiteX0-929" fmla="*/ 14787 w 11257622"/>
                <a:gd name="connsiteY0-930" fmla="*/ 301464 h 6229074"/>
                <a:gd name="connsiteX1-931" fmla="*/ 1466216 w 11257622"/>
                <a:gd name="connsiteY1-932" fmla="*/ 403065 h 6229074"/>
                <a:gd name="connsiteX2-933" fmla="*/ 3309530 w 11257622"/>
                <a:gd name="connsiteY2-934" fmla="*/ 403064 h 6229074"/>
                <a:gd name="connsiteX3-935" fmla="*/ 3701416 w 11257622"/>
                <a:gd name="connsiteY3-936" fmla="*/ 940093 h 6229074"/>
                <a:gd name="connsiteX4-937" fmla="*/ 7620273 w 11257622"/>
                <a:gd name="connsiteY4-938" fmla="*/ 345007 h 6229074"/>
                <a:gd name="connsiteX5-939" fmla="*/ 10915016 w 11257622"/>
                <a:gd name="connsiteY5-940" fmla="*/ 678836 h 6229074"/>
                <a:gd name="connsiteX6-941" fmla="*/ 10973073 w 11257622"/>
                <a:gd name="connsiteY6-942" fmla="*/ 3959064 h 6229074"/>
                <a:gd name="connsiteX7-943" fmla="*/ 9303930 w 11257622"/>
                <a:gd name="connsiteY7-944" fmla="*/ 5686264 h 6229074"/>
                <a:gd name="connsiteX8-945" fmla="*/ 9010741 w 11257622"/>
                <a:gd name="connsiteY8-946" fmla="*/ 6098469 h 6229074"/>
                <a:gd name="connsiteX9-947" fmla="*/ 9826444 w 11257622"/>
                <a:gd name="connsiteY9-948" fmla="*/ 6049121 h 6229074"/>
                <a:gd name="connsiteX10-949" fmla="*/ 9100730 w 11257622"/>
                <a:gd name="connsiteY10-950" fmla="*/ 5584664 h 6229074"/>
                <a:gd name="connsiteX11-951" fmla="*/ 7359016 w 11257622"/>
                <a:gd name="connsiteY11-952" fmla="*/ 5149236 h 6229074"/>
                <a:gd name="connsiteX12-953" fmla="*/ 4485187 w 11257622"/>
                <a:gd name="connsiteY12-954" fmla="*/ 5497579 h 6229074"/>
                <a:gd name="connsiteX13-955" fmla="*/ 2133873 w 11257622"/>
                <a:gd name="connsiteY13-956" fmla="*/ 5787864 h 6229074"/>
                <a:gd name="connsiteX14-957" fmla="*/ 798559 w 11257622"/>
                <a:gd name="connsiteY14-958" fmla="*/ 4757350 h 6229074"/>
                <a:gd name="connsiteX15-959" fmla="*/ 14787 w 11257622"/>
                <a:gd name="connsiteY15-960" fmla="*/ 301464 h 6229074"/>
                <a:gd name="connsiteX0-961" fmla="*/ 14787 w 11257622"/>
                <a:gd name="connsiteY0-962" fmla="*/ 301464 h 6214958"/>
                <a:gd name="connsiteX1-963" fmla="*/ 1466216 w 11257622"/>
                <a:gd name="connsiteY1-964" fmla="*/ 403065 h 6214958"/>
                <a:gd name="connsiteX2-965" fmla="*/ 3309530 w 11257622"/>
                <a:gd name="connsiteY2-966" fmla="*/ 403064 h 6214958"/>
                <a:gd name="connsiteX3-967" fmla="*/ 3701416 w 11257622"/>
                <a:gd name="connsiteY3-968" fmla="*/ 940093 h 6214958"/>
                <a:gd name="connsiteX4-969" fmla="*/ 7620273 w 11257622"/>
                <a:gd name="connsiteY4-970" fmla="*/ 345007 h 6214958"/>
                <a:gd name="connsiteX5-971" fmla="*/ 10915016 w 11257622"/>
                <a:gd name="connsiteY5-972" fmla="*/ 678836 h 6214958"/>
                <a:gd name="connsiteX6-973" fmla="*/ 10973073 w 11257622"/>
                <a:gd name="connsiteY6-974" fmla="*/ 3959064 h 6214958"/>
                <a:gd name="connsiteX7-975" fmla="*/ 9303930 w 11257622"/>
                <a:gd name="connsiteY7-976" fmla="*/ 5686264 h 6214958"/>
                <a:gd name="connsiteX8-977" fmla="*/ 8980261 w 11257622"/>
                <a:gd name="connsiteY8-978" fmla="*/ 6106089 h 6214958"/>
                <a:gd name="connsiteX9-979" fmla="*/ 9826444 w 11257622"/>
                <a:gd name="connsiteY9-980" fmla="*/ 6049121 h 6214958"/>
                <a:gd name="connsiteX10-981" fmla="*/ 9100730 w 11257622"/>
                <a:gd name="connsiteY10-982" fmla="*/ 5584664 h 6214958"/>
                <a:gd name="connsiteX11-983" fmla="*/ 7359016 w 11257622"/>
                <a:gd name="connsiteY11-984" fmla="*/ 5149236 h 6214958"/>
                <a:gd name="connsiteX12-985" fmla="*/ 4485187 w 11257622"/>
                <a:gd name="connsiteY12-986" fmla="*/ 5497579 h 6214958"/>
                <a:gd name="connsiteX13-987" fmla="*/ 2133873 w 11257622"/>
                <a:gd name="connsiteY13-988" fmla="*/ 5787864 h 6214958"/>
                <a:gd name="connsiteX14-989" fmla="*/ 798559 w 11257622"/>
                <a:gd name="connsiteY14-990" fmla="*/ 4757350 h 6214958"/>
                <a:gd name="connsiteX15-991" fmla="*/ 14787 w 11257622"/>
                <a:gd name="connsiteY15-992" fmla="*/ 301464 h 6214958"/>
                <a:gd name="connsiteX0-993" fmla="*/ 14787 w 11257622"/>
                <a:gd name="connsiteY0-994" fmla="*/ 301464 h 6197627"/>
                <a:gd name="connsiteX1-995" fmla="*/ 1466216 w 11257622"/>
                <a:gd name="connsiteY1-996" fmla="*/ 403065 h 6197627"/>
                <a:gd name="connsiteX2-997" fmla="*/ 3309530 w 11257622"/>
                <a:gd name="connsiteY2-998" fmla="*/ 403064 h 6197627"/>
                <a:gd name="connsiteX3-999" fmla="*/ 3701416 w 11257622"/>
                <a:gd name="connsiteY3-1000" fmla="*/ 940093 h 6197627"/>
                <a:gd name="connsiteX4-1001" fmla="*/ 7620273 w 11257622"/>
                <a:gd name="connsiteY4-1002" fmla="*/ 345007 h 6197627"/>
                <a:gd name="connsiteX5-1003" fmla="*/ 10915016 w 11257622"/>
                <a:gd name="connsiteY5-1004" fmla="*/ 678836 h 6197627"/>
                <a:gd name="connsiteX6-1005" fmla="*/ 10973073 w 11257622"/>
                <a:gd name="connsiteY6-1006" fmla="*/ 3959064 h 6197627"/>
                <a:gd name="connsiteX7-1007" fmla="*/ 9303930 w 11257622"/>
                <a:gd name="connsiteY7-1008" fmla="*/ 5686264 h 6197627"/>
                <a:gd name="connsiteX8-1009" fmla="*/ 9079321 w 11257622"/>
                <a:gd name="connsiteY8-1010" fmla="*/ 6083229 h 6197627"/>
                <a:gd name="connsiteX9-1011" fmla="*/ 9826444 w 11257622"/>
                <a:gd name="connsiteY9-1012" fmla="*/ 6049121 h 6197627"/>
                <a:gd name="connsiteX10-1013" fmla="*/ 9100730 w 11257622"/>
                <a:gd name="connsiteY10-1014" fmla="*/ 5584664 h 6197627"/>
                <a:gd name="connsiteX11-1015" fmla="*/ 7359016 w 11257622"/>
                <a:gd name="connsiteY11-1016" fmla="*/ 5149236 h 6197627"/>
                <a:gd name="connsiteX12-1017" fmla="*/ 4485187 w 11257622"/>
                <a:gd name="connsiteY12-1018" fmla="*/ 5497579 h 6197627"/>
                <a:gd name="connsiteX13-1019" fmla="*/ 2133873 w 11257622"/>
                <a:gd name="connsiteY13-1020" fmla="*/ 5787864 h 6197627"/>
                <a:gd name="connsiteX14-1021" fmla="*/ 798559 w 11257622"/>
                <a:gd name="connsiteY14-1022" fmla="*/ 4757350 h 6197627"/>
                <a:gd name="connsiteX15-1023" fmla="*/ 14787 w 11257622"/>
                <a:gd name="connsiteY15-1024" fmla="*/ 301464 h 6197627"/>
                <a:gd name="connsiteX0-1025" fmla="*/ 14787 w 11257622"/>
                <a:gd name="connsiteY0-1026" fmla="*/ 301464 h 6221246"/>
                <a:gd name="connsiteX1-1027" fmla="*/ 1466216 w 11257622"/>
                <a:gd name="connsiteY1-1028" fmla="*/ 403065 h 6221246"/>
                <a:gd name="connsiteX2-1029" fmla="*/ 3309530 w 11257622"/>
                <a:gd name="connsiteY2-1030" fmla="*/ 403064 h 6221246"/>
                <a:gd name="connsiteX3-1031" fmla="*/ 3701416 w 11257622"/>
                <a:gd name="connsiteY3-1032" fmla="*/ 940093 h 6221246"/>
                <a:gd name="connsiteX4-1033" fmla="*/ 7620273 w 11257622"/>
                <a:gd name="connsiteY4-1034" fmla="*/ 345007 h 6221246"/>
                <a:gd name="connsiteX5-1035" fmla="*/ 10915016 w 11257622"/>
                <a:gd name="connsiteY5-1036" fmla="*/ 678836 h 6221246"/>
                <a:gd name="connsiteX6-1037" fmla="*/ 10973073 w 11257622"/>
                <a:gd name="connsiteY6-1038" fmla="*/ 3959064 h 6221246"/>
                <a:gd name="connsiteX7-1039" fmla="*/ 9303930 w 11257622"/>
                <a:gd name="connsiteY7-1040" fmla="*/ 5686264 h 6221246"/>
                <a:gd name="connsiteX8-1041" fmla="*/ 9079321 w 11257622"/>
                <a:gd name="connsiteY8-1042" fmla="*/ 6083229 h 6221246"/>
                <a:gd name="connsiteX9-1043" fmla="*/ 9826444 w 11257622"/>
                <a:gd name="connsiteY9-1044" fmla="*/ 6049121 h 6221246"/>
                <a:gd name="connsiteX10-1045" fmla="*/ 9100730 w 11257622"/>
                <a:gd name="connsiteY10-1046" fmla="*/ 5584664 h 6221246"/>
                <a:gd name="connsiteX11-1047" fmla="*/ 7359016 w 11257622"/>
                <a:gd name="connsiteY11-1048" fmla="*/ 5149236 h 6221246"/>
                <a:gd name="connsiteX12-1049" fmla="*/ 4485187 w 11257622"/>
                <a:gd name="connsiteY12-1050" fmla="*/ 5497579 h 6221246"/>
                <a:gd name="connsiteX13-1051" fmla="*/ 2133873 w 11257622"/>
                <a:gd name="connsiteY13-1052" fmla="*/ 5787864 h 6221246"/>
                <a:gd name="connsiteX14-1053" fmla="*/ 798559 w 11257622"/>
                <a:gd name="connsiteY14-1054" fmla="*/ 4757350 h 6221246"/>
                <a:gd name="connsiteX15-1055" fmla="*/ 14787 w 11257622"/>
                <a:gd name="connsiteY15-1056" fmla="*/ 301464 h 6221246"/>
                <a:gd name="connsiteX0-1057" fmla="*/ 14787 w 11257622"/>
                <a:gd name="connsiteY0-1058" fmla="*/ 301464 h 6221246"/>
                <a:gd name="connsiteX1-1059" fmla="*/ 1466216 w 11257622"/>
                <a:gd name="connsiteY1-1060" fmla="*/ 403065 h 6221246"/>
                <a:gd name="connsiteX2-1061" fmla="*/ 3309530 w 11257622"/>
                <a:gd name="connsiteY2-1062" fmla="*/ 403064 h 6221246"/>
                <a:gd name="connsiteX3-1063" fmla="*/ 3701416 w 11257622"/>
                <a:gd name="connsiteY3-1064" fmla="*/ 940093 h 6221246"/>
                <a:gd name="connsiteX4-1065" fmla="*/ 7620273 w 11257622"/>
                <a:gd name="connsiteY4-1066" fmla="*/ 345007 h 6221246"/>
                <a:gd name="connsiteX5-1067" fmla="*/ 10915016 w 11257622"/>
                <a:gd name="connsiteY5-1068" fmla="*/ 678836 h 6221246"/>
                <a:gd name="connsiteX6-1069" fmla="*/ 10973073 w 11257622"/>
                <a:gd name="connsiteY6-1070" fmla="*/ 3959064 h 6221246"/>
                <a:gd name="connsiteX7-1071" fmla="*/ 9303930 w 11257622"/>
                <a:gd name="connsiteY7-1072" fmla="*/ 5686264 h 6221246"/>
                <a:gd name="connsiteX8-1073" fmla="*/ 9079321 w 11257622"/>
                <a:gd name="connsiteY8-1074" fmla="*/ 6083229 h 6221246"/>
                <a:gd name="connsiteX9-1075" fmla="*/ 9826444 w 11257622"/>
                <a:gd name="connsiteY9-1076" fmla="*/ 6049121 h 6221246"/>
                <a:gd name="connsiteX10-1077" fmla="*/ 9100730 w 11257622"/>
                <a:gd name="connsiteY10-1078" fmla="*/ 5584664 h 6221246"/>
                <a:gd name="connsiteX11-1079" fmla="*/ 7359016 w 11257622"/>
                <a:gd name="connsiteY11-1080" fmla="*/ 5149236 h 6221246"/>
                <a:gd name="connsiteX12-1081" fmla="*/ 4485187 w 11257622"/>
                <a:gd name="connsiteY12-1082" fmla="*/ 5497579 h 6221246"/>
                <a:gd name="connsiteX13-1083" fmla="*/ 2133873 w 11257622"/>
                <a:gd name="connsiteY13-1084" fmla="*/ 5787864 h 6221246"/>
                <a:gd name="connsiteX14-1085" fmla="*/ 798559 w 11257622"/>
                <a:gd name="connsiteY14-1086" fmla="*/ 4757350 h 6221246"/>
                <a:gd name="connsiteX15-1087" fmla="*/ 14787 w 11257622"/>
                <a:gd name="connsiteY15-1088" fmla="*/ 301464 h 6221246"/>
                <a:gd name="connsiteX0-1089" fmla="*/ 14787 w 11257622"/>
                <a:gd name="connsiteY0-1090" fmla="*/ 301464 h 6209882"/>
                <a:gd name="connsiteX1-1091" fmla="*/ 1466216 w 11257622"/>
                <a:gd name="connsiteY1-1092" fmla="*/ 403065 h 6209882"/>
                <a:gd name="connsiteX2-1093" fmla="*/ 3309530 w 11257622"/>
                <a:gd name="connsiteY2-1094" fmla="*/ 403064 h 6209882"/>
                <a:gd name="connsiteX3-1095" fmla="*/ 3701416 w 11257622"/>
                <a:gd name="connsiteY3-1096" fmla="*/ 940093 h 6209882"/>
                <a:gd name="connsiteX4-1097" fmla="*/ 7620273 w 11257622"/>
                <a:gd name="connsiteY4-1098" fmla="*/ 345007 h 6209882"/>
                <a:gd name="connsiteX5-1099" fmla="*/ 10915016 w 11257622"/>
                <a:gd name="connsiteY5-1100" fmla="*/ 678836 h 6209882"/>
                <a:gd name="connsiteX6-1101" fmla="*/ 10973073 w 11257622"/>
                <a:gd name="connsiteY6-1102" fmla="*/ 3959064 h 6209882"/>
                <a:gd name="connsiteX7-1103" fmla="*/ 9303930 w 11257622"/>
                <a:gd name="connsiteY7-1104" fmla="*/ 5686264 h 6209882"/>
                <a:gd name="connsiteX8-1105" fmla="*/ 9025981 w 11257622"/>
                <a:gd name="connsiteY8-1106" fmla="*/ 6067989 h 6209882"/>
                <a:gd name="connsiteX9-1107" fmla="*/ 9826444 w 11257622"/>
                <a:gd name="connsiteY9-1108" fmla="*/ 6049121 h 6209882"/>
                <a:gd name="connsiteX10-1109" fmla="*/ 9100730 w 11257622"/>
                <a:gd name="connsiteY10-1110" fmla="*/ 5584664 h 6209882"/>
                <a:gd name="connsiteX11-1111" fmla="*/ 7359016 w 11257622"/>
                <a:gd name="connsiteY11-1112" fmla="*/ 5149236 h 6209882"/>
                <a:gd name="connsiteX12-1113" fmla="*/ 4485187 w 11257622"/>
                <a:gd name="connsiteY12-1114" fmla="*/ 5497579 h 6209882"/>
                <a:gd name="connsiteX13-1115" fmla="*/ 2133873 w 11257622"/>
                <a:gd name="connsiteY13-1116" fmla="*/ 5787864 h 6209882"/>
                <a:gd name="connsiteX14-1117" fmla="*/ 798559 w 11257622"/>
                <a:gd name="connsiteY14-1118" fmla="*/ 4757350 h 6209882"/>
                <a:gd name="connsiteX15-1119" fmla="*/ 14787 w 11257622"/>
                <a:gd name="connsiteY15-1120" fmla="*/ 301464 h 6209882"/>
                <a:gd name="connsiteX0-1121" fmla="*/ 14787 w 11257622"/>
                <a:gd name="connsiteY0-1122" fmla="*/ 301464 h 6209882"/>
                <a:gd name="connsiteX1-1123" fmla="*/ 1466216 w 11257622"/>
                <a:gd name="connsiteY1-1124" fmla="*/ 403065 h 6209882"/>
                <a:gd name="connsiteX2-1125" fmla="*/ 3309530 w 11257622"/>
                <a:gd name="connsiteY2-1126" fmla="*/ 403064 h 6209882"/>
                <a:gd name="connsiteX3-1127" fmla="*/ 3701416 w 11257622"/>
                <a:gd name="connsiteY3-1128" fmla="*/ 940093 h 6209882"/>
                <a:gd name="connsiteX4-1129" fmla="*/ 7620273 w 11257622"/>
                <a:gd name="connsiteY4-1130" fmla="*/ 345007 h 6209882"/>
                <a:gd name="connsiteX5-1131" fmla="*/ 10915016 w 11257622"/>
                <a:gd name="connsiteY5-1132" fmla="*/ 678836 h 6209882"/>
                <a:gd name="connsiteX6-1133" fmla="*/ 10973073 w 11257622"/>
                <a:gd name="connsiteY6-1134" fmla="*/ 3959064 h 6209882"/>
                <a:gd name="connsiteX7-1135" fmla="*/ 9303930 w 11257622"/>
                <a:gd name="connsiteY7-1136" fmla="*/ 5686264 h 6209882"/>
                <a:gd name="connsiteX8-1137" fmla="*/ 9025981 w 11257622"/>
                <a:gd name="connsiteY8-1138" fmla="*/ 6067989 h 6209882"/>
                <a:gd name="connsiteX9-1139" fmla="*/ 9826444 w 11257622"/>
                <a:gd name="connsiteY9-1140" fmla="*/ 6049121 h 6209882"/>
                <a:gd name="connsiteX10-1141" fmla="*/ 9100730 w 11257622"/>
                <a:gd name="connsiteY10-1142" fmla="*/ 5584664 h 6209882"/>
                <a:gd name="connsiteX11-1143" fmla="*/ 7359016 w 11257622"/>
                <a:gd name="connsiteY11-1144" fmla="*/ 5149236 h 6209882"/>
                <a:gd name="connsiteX12-1145" fmla="*/ 4485187 w 11257622"/>
                <a:gd name="connsiteY12-1146" fmla="*/ 5497579 h 6209882"/>
                <a:gd name="connsiteX13-1147" fmla="*/ 2133873 w 11257622"/>
                <a:gd name="connsiteY13-1148" fmla="*/ 5787864 h 6209882"/>
                <a:gd name="connsiteX14-1149" fmla="*/ 798559 w 11257622"/>
                <a:gd name="connsiteY14-1150" fmla="*/ 4757350 h 6209882"/>
                <a:gd name="connsiteX15-1151" fmla="*/ 14787 w 11257622"/>
                <a:gd name="connsiteY15-1152" fmla="*/ 301464 h 6209882"/>
                <a:gd name="connsiteX0-1153" fmla="*/ 14787 w 11257622"/>
                <a:gd name="connsiteY0-1154" fmla="*/ 301464 h 6209882"/>
                <a:gd name="connsiteX1-1155" fmla="*/ 1466216 w 11257622"/>
                <a:gd name="connsiteY1-1156" fmla="*/ 403065 h 6209882"/>
                <a:gd name="connsiteX2-1157" fmla="*/ 3309530 w 11257622"/>
                <a:gd name="connsiteY2-1158" fmla="*/ 403064 h 6209882"/>
                <a:gd name="connsiteX3-1159" fmla="*/ 3701416 w 11257622"/>
                <a:gd name="connsiteY3-1160" fmla="*/ 940093 h 6209882"/>
                <a:gd name="connsiteX4-1161" fmla="*/ 7620273 w 11257622"/>
                <a:gd name="connsiteY4-1162" fmla="*/ 345007 h 6209882"/>
                <a:gd name="connsiteX5-1163" fmla="*/ 10915016 w 11257622"/>
                <a:gd name="connsiteY5-1164" fmla="*/ 678836 h 6209882"/>
                <a:gd name="connsiteX6-1165" fmla="*/ 10973073 w 11257622"/>
                <a:gd name="connsiteY6-1166" fmla="*/ 3959064 h 6209882"/>
                <a:gd name="connsiteX7-1167" fmla="*/ 9303930 w 11257622"/>
                <a:gd name="connsiteY7-1168" fmla="*/ 5686264 h 6209882"/>
                <a:gd name="connsiteX8-1169" fmla="*/ 9025981 w 11257622"/>
                <a:gd name="connsiteY8-1170" fmla="*/ 6067989 h 6209882"/>
                <a:gd name="connsiteX9-1171" fmla="*/ 9826444 w 11257622"/>
                <a:gd name="connsiteY9-1172" fmla="*/ 6049121 h 6209882"/>
                <a:gd name="connsiteX10-1173" fmla="*/ 9100730 w 11257622"/>
                <a:gd name="connsiteY10-1174" fmla="*/ 5584664 h 6209882"/>
                <a:gd name="connsiteX11-1175" fmla="*/ 7359016 w 11257622"/>
                <a:gd name="connsiteY11-1176" fmla="*/ 5149236 h 6209882"/>
                <a:gd name="connsiteX12-1177" fmla="*/ 4485187 w 11257622"/>
                <a:gd name="connsiteY12-1178" fmla="*/ 5497579 h 6209882"/>
                <a:gd name="connsiteX13-1179" fmla="*/ 2133873 w 11257622"/>
                <a:gd name="connsiteY13-1180" fmla="*/ 5787864 h 6209882"/>
                <a:gd name="connsiteX14-1181" fmla="*/ 798559 w 11257622"/>
                <a:gd name="connsiteY14-1182" fmla="*/ 4757350 h 6209882"/>
                <a:gd name="connsiteX15-1183" fmla="*/ 14787 w 11257622"/>
                <a:gd name="connsiteY15-1184" fmla="*/ 301464 h 6209882"/>
                <a:gd name="connsiteX0-1185" fmla="*/ 14787 w 11257622"/>
                <a:gd name="connsiteY0-1186" fmla="*/ 301464 h 6209882"/>
                <a:gd name="connsiteX1-1187" fmla="*/ 1466216 w 11257622"/>
                <a:gd name="connsiteY1-1188" fmla="*/ 403065 h 6209882"/>
                <a:gd name="connsiteX2-1189" fmla="*/ 3309530 w 11257622"/>
                <a:gd name="connsiteY2-1190" fmla="*/ 403064 h 6209882"/>
                <a:gd name="connsiteX3-1191" fmla="*/ 3701416 w 11257622"/>
                <a:gd name="connsiteY3-1192" fmla="*/ 940093 h 6209882"/>
                <a:gd name="connsiteX4-1193" fmla="*/ 7620273 w 11257622"/>
                <a:gd name="connsiteY4-1194" fmla="*/ 345007 h 6209882"/>
                <a:gd name="connsiteX5-1195" fmla="*/ 10915016 w 11257622"/>
                <a:gd name="connsiteY5-1196" fmla="*/ 678836 h 6209882"/>
                <a:gd name="connsiteX6-1197" fmla="*/ 10973073 w 11257622"/>
                <a:gd name="connsiteY6-1198" fmla="*/ 3959064 h 6209882"/>
                <a:gd name="connsiteX7-1199" fmla="*/ 9303930 w 11257622"/>
                <a:gd name="connsiteY7-1200" fmla="*/ 5686264 h 6209882"/>
                <a:gd name="connsiteX8-1201" fmla="*/ 8957401 w 11257622"/>
                <a:gd name="connsiteY8-1202" fmla="*/ 6067989 h 6209882"/>
                <a:gd name="connsiteX9-1203" fmla="*/ 9826444 w 11257622"/>
                <a:gd name="connsiteY9-1204" fmla="*/ 6049121 h 6209882"/>
                <a:gd name="connsiteX10-1205" fmla="*/ 9100730 w 11257622"/>
                <a:gd name="connsiteY10-1206" fmla="*/ 5584664 h 6209882"/>
                <a:gd name="connsiteX11-1207" fmla="*/ 7359016 w 11257622"/>
                <a:gd name="connsiteY11-1208" fmla="*/ 5149236 h 6209882"/>
                <a:gd name="connsiteX12-1209" fmla="*/ 4485187 w 11257622"/>
                <a:gd name="connsiteY12-1210" fmla="*/ 5497579 h 6209882"/>
                <a:gd name="connsiteX13-1211" fmla="*/ 2133873 w 11257622"/>
                <a:gd name="connsiteY13-1212" fmla="*/ 5787864 h 6209882"/>
                <a:gd name="connsiteX14-1213" fmla="*/ 798559 w 11257622"/>
                <a:gd name="connsiteY14-1214" fmla="*/ 4757350 h 6209882"/>
                <a:gd name="connsiteX15-1215" fmla="*/ 14787 w 11257622"/>
                <a:gd name="connsiteY15-1216" fmla="*/ 301464 h 6209882"/>
                <a:gd name="connsiteX0-1217" fmla="*/ 14787 w 11257622"/>
                <a:gd name="connsiteY0-1218" fmla="*/ 301464 h 6166744"/>
                <a:gd name="connsiteX1-1219" fmla="*/ 1466216 w 11257622"/>
                <a:gd name="connsiteY1-1220" fmla="*/ 403065 h 6166744"/>
                <a:gd name="connsiteX2-1221" fmla="*/ 3309530 w 11257622"/>
                <a:gd name="connsiteY2-1222" fmla="*/ 403064 h 6166744"/>
                <a:gd name="connsiteX3-1223" fmla="*/ 3701416 w 11257622"/>
                <a:gd name="connsiteY3-1224" fmla="*/ 940093 h 6166744"/>
                <a:gd name="connsiteX4-1225" fmla="*/ 7620273 w 11257622"/>
                <a:gd name="connsiteY4-1226" fmla="*/ 345007 h 6166744"/>
                <a:gd name="connsiteX5-1227" fmla="*/ 10915016 w 11257622"/>
                <a:gd name="connsiteY5-1228" fmla="*/ 678836 h 6166744"/>
                <a:gd name="connsiteX6-1229" fmla="*/ 10973073 w 11257622"/>
                <a:gd name="connsiteY6-1230" fmla="*/ 3959064 h 6166744"/>
                <a:gd name="connsiteX7-1231" fmla="*/ 9303930 w 11257622"/>
                <a:gd name="connsiteY7-1232" fmla="*/ 5686264 h 6166744"/>
                <a:gd name="connsiteX8-1233" fmla="*/ 9025981 w 11257622"/>
                <a:gd name="connsiteY8-1234" fmla="*/ 6007029 h 6166744"/>
                <a:gd name="connsiteX9-1235" fmla="*/ 9826444 w 11257622"/>
                <a:gd name="connsiteY9-1236" fmla="*/ 6049121 h 6166744"/>
                <a:gd name="connsiteX10-1237" fmla="*/ 9100730 w 11257622"/>
                <a:gd name="connsiteY10-1238" fmla="*/ 5584664 h 6166744"/>
                <a:gd name="connsiteX11-1239" fmla="*/ 7359016 w 11257622"/>
                <a:gd name="connsiteY11-1240" fmla="*/ 5149236 h 6166744"/>
                <a:gd name="connsiteX12-1241" fmla="*/ 4485187 w 11257622"/>
                <a:gd name="connsiteY12-1242" fmla="*/ 5497579 h 6166744"/>
                <a:gd name="connsiteX13-1243" fmla="*/ 2133873 w 11257622"/>
                <a:gd name="connsiteY13-1244" fmla="*/ 5787864 h 6166744"/>
                <a:gd name="connsiteX14-1245" fmla="*/ 798559 w 11257622"/>
                <a:gd name="connsiteY14-1246" fmla="*/ 4757350 h 6166744"/>
                <a:gd name="connsiteX15-1247" fmla="*/ 14787 w 11257622"/>
                <a:gd name="connsiteY15-1248" fmla="*/ 301464 h 6166744"/>
                <a:gd name="connsiteX0-1249" fmla="*/ 14787 w 11257622"/>
                <a:gd name="connsiteY0-1250" fmla="*/ 301464 h 6052682"/>
                <a:gd name="connsiteX1-1251" fmla="*/ 1466216 w 11257622"/>
                <a:gd name="connsiteY1-1252" fmla="*/ 403065 h 6052682"/>
                <a:gd name="connsiteX2-1253" fmla="*/ 3309530 w 11257622"/>
                <a:gd name="connsiteY2-1254" fmla="*/ 403064 h 6052682"/>
                <a:gd name="connsiteX3-1255" fmla="*/ 3701416 w 11257622"/>
                <a:gd name="connsiteY3-1256" fmla="*/ 940093 h 6052682"/>
                <a:gd name="connsiteX4-1257" fmla="*/ 7620273 w 11257622"/>
                <a:gd name="connsiteY4-1258" fmla="*/ 345007 h 6052682"/>
                <a:gd name="connsiteX5-1259" fmla="*/ 10915016 w 11257622"/>
                <a:gd name="connsiteY5-1260" fmla="*/ 678836 h 6052682"/>
                <a:gd name="connsiteX6-1261" fmla="*/ 10973073 w 11257622"/>
                <a:gd name="connsiteY6-1262" fmla="*/ 3959064 h 6052682"/>
                <a:gd name="connsiteX7-1263" fmla="*/ 9303930 w 11257622"/>
                <a:gd name="connsiteY7-1264" fmla="*/ 5686264 h 6052682"/>
                <a:gd name="connsiteX8-1265" fmla="*/ 9826444 w 11257622"/>
                <a:gd name="connsiteY8-1266" fmla="*/ 6049121 h 6052682"/>
                <a:gd name="connsiteX9-1267" fmla="*/ 9100730 w 11257622"/>
                <a:gd name="connsiteY9-1268" fmla="*/ 5584664 h 6052682"/>
                <a:gd name="connsiteX10-1269" fmla="*/ 7359016 w 11257622"/>
                <a:gd name="connsiteY10-1270" fmla="*/ 5149236 h 6052682"/>
                <a:gd name="connsiteX11-1271" fmla="*/ 4485187 w 11257622"/>
                <a:gd name="connsiteY11-1272" fmla="*/ 5497579 h 6052682"/>
                <a:gd name="connsiteX12-1273" fmla="*/ 2133873 w 11257622"/>
                <a:gd name="connsiteY12-1274" fmla="*/ 5787864 h 6052682"/>
                <a:gd name="connsiteX13-1275" fmla="*/ 798559 w 11257622"/>
                <a:gd name="connsiteY13-1276" fmla="*/ 4757350 h 6052682"/>
                <a:gd name="connsiteX14-1277" fmla="*/ 14787 w 11257622"/>
                <a:gd name="connsiteY14-1278" fmla="*/ 301464 h 6052682"/>
                <a:gd name="connsiteX0-1279" fmla="*/ 14787 w 11257622"/>
                <a:gd name="connsiteY0-1280" fmla="*/ 301464 h 6002701"/>
                <a:gd name="connsiteX1-1281" fmla="*/ 1466216 w 11257622"/>
                <a:gd name="connsiteY1-1282" fmla="*/ 403065 h 6002701"/>
                <a:gd name="connsiteX2-1283" fmla="*/ 3309530 w 11257622"/>
                <a:gd name="connsiteY2-1284" fmla="*/ 403064 h 6002701"/>
                <a:gd name="connsiteX3-1285" fmla="*/ 3701416 w 11257622"/>
                <a:gd name="connsiteY3-1286" fmla="*/ 940093 h 6002701"/>
                <a:gd name="connsiteX4-1287" fmla="*/ 7620273 w 11257622"/>
                <a:gd name="connsiteY4-1288" fmla="*/ 345007 h 6002701"/>
                <a:gd name="connsiteX5-1289" fmla="*/ 10915016 w 11257622"/>
                <a:gd name="connsiteY5-1290" fmla="*/ 678836 h 6002701"/>
                <a:gd name="connsiteX6-1291" fmla="*/ 10973073 w 11257622"/>
                <a:gd name="connsiteY6-1292" fmla="*/ 3959064 h 6002701"/>
                <a:gd name="connsiteX7-1293" fmla="*/ 9303930 w 11257622"/>
                <a:gd name="connsiteY7-1294" fmla="*/ 5686264 h 6002701"/>
                <a:gd name="connsiteX8-1295" fmla="*/ 9933124 w 11257622"/>
                <a:gd name="connsiteY8-1296" fmla="*/ 5995781 h 6002701"/>
                <a:gd name="connsiteX9-1297" fmla="*/ 9100730 w 11257622"/>
                <a:gd name="connsiteY9-1298" fmla="*/ 5584664 h 6002701"/>
                <a:gd name="connsiteX10-1299" fmla="*/ 7359016 w 11257622"/>
                <a:gd name="connsiteY10-1300" fmla="*/ 5149236 h 6002701"/>
                <a:gd name="connsiteX11-1301" fmla="*/ 4485187 w 11257622"/>
                <a:gd name="connsiteY11-1302" fmla="*/ 5497579 h 6002701"/>
                <a:gd name="connsiteX12-1303" fmla="*/ 2133873 w 11257622"/>
                <a:gd name="connsiteY12-1304" fmla="*/ 5787864 h 6002701"/>
                <a:gd name="connsiteX13-1305" fmla="*/ 798559 w 11257622"/>
                <a:gd name="connsiteY13-1306" fmla="*/ 4757350 h 6002701"/>
                <a:gd name="connsiteX14-1307" fmla="*/ 14787 w 11257622"/>
                <a:gd name="connsiteY14-1308" fmla="*/ 301464 h 6002701"/>
                <a:gd name="connsiteX0-1309" fmla="*/ 14787 w 11257622"/>
                <a:gd name="connsiteY0-1310" fmla="*/ 301464 h 6064521"/>
                <a:gd name="connsiteX1-1311" fmla="*/ 1466216 w 11257622"/>
                <a:gd name="connsiteY1-1312" fmla="*/ 403065 h 6064521"/>
                <a:gd name="connsiteX2-1313" fmla="*/ 3309530 w 11257622"/>
                <a:gd name="connsiteY2-1314" fmla="*/ 403064 h 6064521"/>
                <a:gd name="connsiteX3-1315" fmla="*/ 3701416 w 11257622"/>
                <a:gd name="connsiteY3-1316" fmla="*/ 940093 h 6064521"/>
                <a:gd name="connsiteX4-1317" fmla="*/ 7620273 w 11257622"/>
                <a:gd name="connsiteY4-1318" fmla="*/ 345007 h 6064521"/>
                <a:gd name="connsiteX5-1319" fmla="*/ 10915016 w 11257622"/>
                <a:gd name="connsiteY5-1320" fmla="*/ 678836 h 6064521"/>
                <a:gd name="connsiteX6-1321" fmla="*/ 10973073 w 11257622"/>
                <a:gd name="connsiteY6-1322" fmla="*/ 3959064 h 6064521"/>
                <a:gd name="connsiteX7-1323" fmla="*/ 9303930 w 11257622"/>
                <a:gd name="connsiteY7-1324" fmla="*/ 5686264 h 6064521"/>
                <a:gd name="connsiteX8-1325" fmla="*/ 9933124 w 11257622"/>
                <a:gd name="connsiteY8-1326" fmla="*/ 5995781 h 6064521"/>
                <a:gd name="connsiteX9-1327" fmla="*/ 9100730 w 11257622"/>
                <a:gd name="connsiteY9-1328" fmla="*/ 5584664 h 6064521"/>
                <a:gd name="connsiteX10-1329" fmla="*/ 7359016 w 11257622"/>
                <a:gd name="connsiteY10-1330" fmla="*/ 5149236 h 6064521"/>
                <a:gd name="connsiteX11-1331" fmla="*/ 4485187 w 11257622"/>
                <a:gd name="connsiteY11-1332" fmla="*/ 5497579 h 6064521"/>
                <a:gd name="connsiteX12-1333" fmla="*/ 2133873 w 11257622"/>
                <a:gd name="connsiteY12-1334" fmla="*/ 5787864 h 6064521"/>
                <a:gd name="connsiteX13-1335" fmla="*/ 798559 w 11257622"/>
                <a:gd name="connsiteY13-1336" fmla="*/ 4757350 h 6064521"/>
                <a:gd name="connsiteX14-1337" fmla="*/ 14787 w 11257622"/>
                <a:gd name="connsiteY14-1338" fmla="*/ 301464 h 6064521"/>
                <a:gd name="connsiteX0-1339" fmla="*/ 14787 w 11257622"/>
                <a:gd name="connsiteY0-1340" fmla="*/ 301464 h 6116242"/>
                <a:gd name="connsiteX1-1341" fmla="*/ 1466216 w 11257622"/>
                <a:gd name="connsiteY1-1342" fmla="*/ 403065 h 6116242"/>
                <a:gd name="connsiteX2-1343" fmla="*/ 3309530 w 11257622"/>
                <a:gd name="connsiteY2-1344" fmla="*/ 403064 h 6116242"/>
                <a:gd name="connsiteX3-1345" fmla="*/ 3701416 w 11257622"/>
                <a:gd name="connsiteY3-1346" fmla="*/ 940093 h 6116242"/>
                <a:gd name="connsiteX4-1347" fmla="*/ 7620273 w 11257622"/>
                <a:gd name="connsiteY4-1348" fmla="*/ 345007 h 6116242"/>
                <a:gd name="connsiteX5-1349" fmla="*/ 10915016 w 11257622"/>
                <a:gd name="connsiteY5-1350" fmla="*/ 678836 h 6116242"/>
                <a:gd name="connsiteX6-1351" fmla="*/ 10973073 w 11257622"/>
                <a:gd name="connsiteY6-1352" fmla="*/ 3959064 h 6116242"/>
                <a:gd name="connsiteX7-1353" fmla="*/ 9303930 w 11257622"/>
                <a:gd name="connsiteY7-1354" fmla="*/ 5686264 h 6116242"/>
                <a:gd name="connsiteX8-1355" fmla="*/ 9712144 w 11257622"/>
                <a:gd name="connsiteY8-1356" fmla="*/ 6056741 h 6116242"/>
                <a:gd name="connsiteX9-1357" fmla="*/ 9100730 w 11257622"/>
                <a:gd name="connsiteY9-1358" fmla="*/ 5584664 h 6116242"/>
                <a:gd name="connsiteX10-1359" fmla="*/ 7359016 w 11257622"/>
                <a:gd name="connsiteY10-1360" fmla="*/ 5149236 h 6116242"/>
                <a:gd name="connsiteX11-1361" fmla="*/ 4485187 w 11257622"/>
                <a:gd name="connsiteY11-1362" fmla="*/ 5497579 h 6116242"/>
                <a:gd name="connsiteX12-1363" fmla="*/ 2133873 w 11257622"/>
                <a:gd name="connsiteY12-1364" fmla="*/ 5787864 h 6116242"/>
                <a:gd name="connsiteX13-1365" fmla="*/ 798559 w 11257622"/>
                <a:gd name="connsiteY13-1366" fmla="*/ 4757350 h 6116242"/>
                <a:gd name="connsiteX14-1367" fmla="*/ 14787 w 11257622"/>
                <a:gd name="connsiteY14-1368" fmla="*/ 301464 h 6116242"/>
                <a:gd name="connsiteX0-1369" fmla="*/ 14787 w 11257622"/>
                <a:gd name="connsiteY0-1370" fmla="*/ 301464 h 6084777"/>
                <a:gd name="connsiteX1-1371" fmla="*/ 1466216 w 11257622"/>
                <a:gd name="connsiteY1-1372" fmla="*/ 403065 h 6084777"/>
                <a:gd name="connsiteX2-1373" fmla="*/ 3309530 w 11257622"/>
                <a:gd name="connsiteY2-1374" fmla="*/ 403064 h 6084777"/>
                <a:gd name="connsiteX3-1375" fmla="*/ 3701416 w 11257622"/>
                <a:gd name="connsiteY3-1376" fmla="*/ 940093 h 6084777"/>
                <a:gd name="connsiteX4-1377" fmla="*/ 7620273 w 11257622"/>
                <a:gd name="connsiteY4-1378" fmla="*/ 345007 h 6084777"/>
                <a:gd name="connsiteX5-1379" fmla="*/ 10915016 w 11257622"/>
                <a:gd name="connsiteY5-1380" fmla="*/ 678836 h 6084777"/>
                <a:gd name="connsiteX6-1381" fmla="*/ 10973073 w 11257622"/>
                <a:gd name="connsiteY6-1382" fmla="*/ 3959064 h 6084777"/>
                <a:gd name="connsiteX7-1383" fmla="*/ 9303930 w 11257622"/>
                <a:gd name="connsiteY7-1384" fmla="*/ 5686264 h 6084777"/>
                <a:gd name="connsiteX8-1385" fmla="*/ 9712144 w 11257622"/>
                <a:gd name="connsiteY8-1386" fmla="*/ 6056741 h 6084777"/>
                <a:gd name="connsiteX9-1387" fmla="*/ 9100730 w 11257622"/>
                <a:gd name="connsiteY9-1388" fmla="*/ 5584664 h 6084777"/>
                <a:gd name="connsiteX10-1389" fmla="*/ 7359016 w 11257622"/>
                <a:gd name="connsiteY10-1390" fmla="*/ 5149236 h 6084777"/>
                <a:gd name="connsiteX11-1391" fmla="*/ 4485187 w 11257622"/>
                <a:gd name="connsiteY11-1392" fmla="*/ 5497579 h 6084777"/>
                <a:gd name="connsiteX12-1393" fmla="*/ 2133873 w 11257622"/>
                <a:gd name="connsiteY12-1394" fmla="*/ 5787864 h 6084777"/>
                <a:gd name="connsiteX13-1395" fmla="*/ 798559 w 11257622"/>
                <a:gd name="connsiteY13-1396" fmla="*/ 4757350 h 6084777"/>
                <a:gd name="connsiteX14-1397" fmla="*/ 14787 w 11257622"/>
                <a:gd name="connsiteY14-1398" fmla="*/ 301464 h 6084777"/>
                <a:gd name="connsiteX0-1399" fmla="*/ 14787 w 11257622"/>
                <a:gd name="connsiteY0-1400" fmla="*/ 301464 h 6112418"/>
                <a:gd name="connsiteX1-1401" fmla="*/ 1466216 w 11257622"/>
                <a:gd name="connsiteY1-1402" fmla="*/ 403065 h 6112418"/>
                <a:gd name="connsiteX2-1403" fmla="*/ 3309530 w 11257622"/>
                <a:gd name="connsiteY2-1404" fmla="*/ 403064 h 6112418"/>
                <a:gd name="connsiteX3-1405" fmla="*/ 3701416 w 11257622"/>
                <a:gd name="connsiteY3-1406" fmla="*/ 940093 h 6112418"/>
                <a:gd name="connsiteX4-1407" fmla="*/ 7620273 w 11257622"/>
                <a:gd name="connsiteY4-1408" fmla="*/ 345007 h 6112418"/>
                <a:gd name="connsiteX5-1409" fmla="*/ 10915016 w 11257622"/>
                <a:gd name="connsiteY5-1410" fmla="*/ 678836 h 6112418"/>
                <a:gd name="connsiteX6-1411" fmla="*/ 10973073 w 11257622"/>
                <a:gd name="connsiteY6-1412" fmla="*/ 3959064 h 6112418"/>
                <a:gd name="connsiteX7-1413" fmla="*/ 9303930 w 11257622"/>
                <a:gd name="connsiteY7-1414" fmla="*/ 5686264 h 6112418"/>
                <a:gd name="connsiteX8-1415" fmla="*/ 9567364 w 11257622"/>
                <a:gd name="connsiteY8-1416" fmla="*/ 6087221 h 6112418"/>
                <a:gd name="connsiteX9-1417" fmla="*/ 9100730 w 11257622"/>
                <a:gd name="connsiteY9-1418" fmla="*/ 5584664 h 6112418"/>
                <a:gd name="connsiteX10-1419" fmla="*/ 7359016 w 11257622"/>
                <a:gd name="connsiteY10-1420" fmla="*/ 5149236 h 6112418"/>
                <a:gd name="connsiteX11-1421" fmla="*/ 4485187 w 11257622"/>
                <a:gd name="connsiteY11-1422" fmla="*/ 5497579 h 6112418"/>
                <a:gd name="connsiteX12-1423" fmla="*/ 2133873 w 11257622"/>
                <a:gd name="connsiteY12-1424" fmla="*/ 5787864 h 6112418"/>
                <a:gd name="connsiteX13-1425" fmla="*/ 798559 w 11257622"/>
                <a:gd name="connsiteY13-1426" fmla="*/ 4757350 h 6112418"/>
                <a:gd name="connsiteX14-1427" fmla="*/ 14787 w 11257622"/>
                <a:gd name="connsiteY14-1428" fmla="*/ 301464 h 6112418"/>
                <a:gd name="connsiteX0-1429" fmla="*/ 14787 w 11257622"/>
                <a:gd name="connsiteY0-1430" fmla="*/ 301464 h 6098655"/>
                <a:gd name="connsiteX1-1431" fmla="*/ 1466216 w 11257622"/>
                <a:gd name="connsiteY1-1432" fmla="*/ 403065 h 6098655"/>
                <a:gd name="connsiteX2-1433" fmla="*/ 3309530 w 11257622"/>
                <a:gd name="connsiteY2-1434" fmla="*/ 403064 h 6098655"/>
                <a:gd name="connsiteX3-1435" fmla="*/ 3701416 w 11257622"/>
                <a:gd name="connsiteY3-1436" fmla="*/ 940093 h 6098655"/>
                <a:gd name="connsiteX4-1437" fmla="*/ 7620273 w 11257622"/>
                <a:gd name="connsiteY4-1438" fmla="*/ 345007 h 6098655"/>
                <a:gd name="connsiteX5-1439" fmla="*/ 10915016 w 11257622"/>
                <a:gd name="connsiteY5-1440" fmla="*/ 678836 h 6098655"/>
                <a:gd name="connsiteX6-1441" fmla="*/ 10973073 w 11257622"/>
                <a:gd name="connsiteY6-1442" fmla="*/ 3959064 h 6098655"/>
                <a:gd name="connsiteX7-1443" fmla="*/ 9303930 w 11257622"/>
                <a:gd name="connsiteY7-1444" fmla="*/ 5686264 h 6098655"/>
                <a:gd name="connsiteX8-1445" fmla="*/ 9567364 w 11257622"/>
                <a:gd name="connsiteY8-1446" fmla="*/ 6087221 h 6098655"/>
                <a:gd name="connsiteX9-1447" fmla="*/ 9100730 w 11257622"/>
                <a:gd name="connsiteY9-1448" fmla="*/ 5584664 h 6098655"/>
                <a:gd name="connsiteX10-1449" fmla="*/ 7359016 w 11257622"/>
                <a:gd name="connsiteY10-1450" fmla="*/ 5149236 h 6098655"/>
                <a:gd name="connsiteX11-1451" fmla="*/ 4485187 w 11257622"/>
                <a:gd name="connsiteY11-1452" fmla="*/ 5497579 h 6098655"/>
                <a:gd name="connsiteX12-1453" fmla="*/ 2133873 w 11257622"/>
                <a:gd name="connsiteY12-1454" fmla="*/ 5787864 h 6098655"/>
                <a:gd name="connsiteX13-1455" fmla="*/ 798559 w 11257622"/>
                <a:gd name="connsiteY13-1456" fmla="*/ 4757350 h 6098655"/>
                <a:gd name="connsiteX14-1457" fmla="*/ 14787 w 11257622"/>
                <a:gd name="connsiteY14-1458" fmla="*/ 301464 h 6098655"/>
                <a:gd name="connsiteX0-1459" fmla="*/ 14787 w 11257622"/>
                <a:gd name="connsiteY0-1460" fmla="*/ 301464 h 6093823"/>
                <a:gd name="connsiteX1-1461" fmla="*/ 1466216 w 11257622"/>
                <a:gd name="connsiteY1-1462" fmla="*/ 403065 h 6093823"/>
                <a:gd name="connsiteX2-1463" fmla="*/ 3309530 w 11257622"/>
                <a:gd name="connsiteY2-1464" fmla="*/ 403064 h 6093823"/>
                <a:gd name="connsiteX3-1465" fmla="*/ 3701416 w 11257622"/>
                <a:gd name="connsiteY3-1466" fmla="*/ 940093 h 6093823"/>
                <a:gd name="connsiteX4-1467" fmla="*/ 7620273 w 11257622"/>
                <a:gd name="connsiteY4-1468" fmla="*/ 345007 h 6093823"/>
                <a:gd name="connsiteX5-1469" fmla="*/ 10915016 w 11257622"/>
                <a:gd name="connsiteY5-1470" fmla="*/ 678836 h 6093823"/>
                <a:gd name="connsiteX6-1471" fmla="*/ 10973073 w 11257622"/>
                <a:gd name="connsiteY6-1472" fmla="*/ 3959064 h 6093823"/>
                <a:gd name="connsiteX7-1473" fmla="*/ 9303930 w 11257622"/>
                <a:gd name="connsiteY7-1474" fmla="*/ 5686264 h 6093823"/>
                <a:gd name="connsiteX8-1475" fmla="*/ 9567364 w 11257622"/>
                <a:gd name="connsiteY8-1476" fmla="*/ 6087221 h 6093823"/>
                <a:gd name="connsiteX9-1477" fmla="*/ 9100730 w 11257622"/>
                <a:gd name="connsiteY9-1478" fmla="*/ 5584664 h 6093823"/>
                <a:gd name="connsiteX10-1479" fmla="*/ 7359016 w 11257622"/>
                <a:gd name="connsiteY10-1480" fmla="*/ 5149236 h 6093823"/>
                <a:gd name="connsiteX11-1481" fmla="*/ 4485187 w 11257622"/>
                <a:gd name="connsiteY11-1482" fmla="*/ 5497579 h 6093823"/>
                <a:gd name="connsiteX12-1483" fmla="*/ 2133873 w 11257622"/>
                <a:gd name="connsiteY12-1484" fmla="*/ 5787864 h 6093823"/>
                <a:gd name="connsiteX13-1485" fmla="*/ 798559 w 11257622"/>
                <a:gd name="connsiteY13-1486" fmla="*/ 4757350 h 6093823"/>
                <a:gd name="connsiteX14-1487" fmla="*/ 14787 w 11257622"/>
                <a:gd name="connsiteY14-1488" fmla="*/ 301464 h 60938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1257622" h="6093823">
                  <a:moveTo>
                    <a:pt x="14787" y="301464"/>
                  </a:moveTo>
                  <a:cubicBezTo>
                    <a:pt x="126063" y="-424250"/>
                    <a:pt x="917092" y="386132"/>
                    <a:pt x="1466216" y="403065"/>
                  </a:cubicBezTo>
                  <a:cubicBezTo>
                    <a:pt x="2015340" y="419998"/>
                    <a:pt x="2936997" y="313559"/>
                    <a:pt x="3309530" y="403064"/>
                  </a:cubicBezTo>
                  <a:cubicBezTo>
                    <a:pt x="3682063" y="492569"/>
                    <a:pt x="2982959" y="949769"/>
                    <a:pt x="3701416" y="940093"/>
                  </a:cubicBezTo>
                  <a:cubicBezTo>
                    <a:pt x="4419873" y="930417"/>
                    <a:pt x="6115625" y="611102"/>
                    <a:pt x="7620273" y="345007"/>
                  </a:cubicBezTo>
                  <a:cubicBezTo>
                    <a:pt x="9124921" y="78912"/>
                    <a:pt x="10356216" y="76493"/>
                    <a:pt x="10915016" y="678836"/>
                  </a:cubicBezTo>
                  <a:cubicBezTo>
                    <a:pt x="11473816" y="1281179"/>
                    <a:pt x="11241587" y="3124493"/>
                    <a:pt x="10973073" y="3959064"/>
                  </a:cubicBezTo>
                  <a:cubicBezTo>
                    <a:pt x="10704559" y="4793635"/>
                    <a:pt x="9698235" y="5453491"/>
                    <a:pt x="9303930" y="5686264"/>
                  </a:cubicBezTo>
                  <a:cubicBezTo>
                    <a:pt x="8909625" y="5919037"/>
                    <a:pt x="8831611" y="6134634"/>
                    <a:pt x="9567364" y="6087221"/>
                  </a:cubicBezTo>
                  <a:cubicBezTo>
                    <a:pt x="10303117" y="6039808"/>
                    <a:pt x="9468788" y="5740995"/>
                    <a:pt x="9100730" y="5584664"/>
                  </a:cubicBezTo>
                  <a:cubicBezTo>
                    <a:pt x="8732672" y="5428333"/>
                    <a:pt x="8128273" y="5163750"/>
                    <a:pt x="7359016" y="5149236"/>
                  </a:cubicBezTo>
                  <a:cubicBezTo>
                    <a:pt x="6589759" y="5134722"/>
                    <a:pt x="4485187" y="5497579"/>
                    <a:pt x="4485187" y="5497579"/>
                  </a:cubicBezTo>
                  <a:cubicBezTo>
                    <a:pt x="3614330" y="5604017"/>
                    <a:pt x="2714444" y="5799959"/>
                    <a:pt x="2133873" y="5787864"/>
                  </a:cubicBezTo>
                  <a:cubicBezTo>
                    <a:pt x="1553302" y="5775769"/>
                    <a:pt x="1151740" y="5671750"/>
                    <a:pt x="798559" y="4757350"/>
                  </a:cubicBezTo>
                  <a:cubicBezTo>
                    <a:pt x="445378" y="3842950"/>
                    <a:pt x="-96489" y="1027178"/>
                    <a:pt x="14787" y="301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048656" y="379596"/>
              <a:ext cx="10972130" cy="5905822"/>
            </a:xfrm>
            <a:custGeom>
              <a:avLst/>
              <a:gdLst>
                <a:gd name="connsiteX0" fmla="*/ 609600 w 10972130"/>
                <a:gd name="connsiteY0" fmla="*/ 4651205 h 5905822"/>
                <a:gd name="connsiteX1" fmla="*/ 1741715 w 10972130"/>
                <a:gd name="connsiteY1" fmla="*/ 5609148 h 5905822"/>
                <a:gd name="connsiteX2" fmla="*/ 6879772 w 10972130"/>
                <a:gd name="connsiteY2" fmla="*/ 5043091 h 5905822"/>
                <a:gd name="connsiteX3" fmla="*/ 9550400 w 10972130"/>
                <a:gd name="connsiteY3" fmla="*/ 5783319 h 5905822"/>
                <a:gd name="connsiteX4" fmla="*/ 8766629 w 10972130"/>
                <a:gd name="connsiteY4" fmla="*/ 5739776 h 5905822"/>
                <a:gd name="connsiteX5" fmla="*/ 10479315 w 10972130"/>
                <a:gd name="connsiteY5" fmla="*/ 4186748 h 5905822"/>
                <a:gd name="connsiteX6" fmla="*/ 10827657 w 10972130"/>
                <a:gd name="connsiteY6" fmla="*/ 877491 h 5905822"/>
                <a:gd name="connsiteX7" fmla="*/ 8374743 w 10972130"/>
                <a:gd name="connsiteY7" fmla="*/ 122748 h 5905822"/>
                <a:gd name="connsiteX8" fmla="*/ 3526972 w 10972130"/>
                <a:gd name="connsiteY8" fmla="*/ 717834 h 5905822"/>
                <a:gd name="connsiteX9" fmla="*/ 2989943 w 10972130"/>
                <a:gd name="connsiteY9" fmla="*/ 224348 h 5905822"/>
                <a:gd name="connsiteX10" fmla="*/ 856343 w 10972130"/>
                <a:gd name="connsiteY10" fmla="*/ 325948 h 5905822"/>
                <a:gd name="connsiteX11" fmla="*/ 0 w 10972130"/>
                <a:gd name="connsiteY11" fmla="*/ 6634 h 590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72130" h="5905822">
                  <a:moveTo>
                    <a:pt x="609600" y="4651205"/>
                  </a:moveTo>
                  <a:cubicBezTo>
                    <a:pt x="653143" y="5097519"/>
                    <a:pt x="696686" y="5543834"/>
                    <a:pt x="1741715" y="5609148"/>
                  </a:cubicBezTo>
                  <a:cubicBezTo>
                    <a:pt x="2786744" y="5674462"/>
                    <a:pt x="5578325" y="5014063"/>
                    <a:pt x="6879772" y="5043091"/>
                  </a:cubicBezTo>
                  <a:cubicBezTo>
                    <a:pt x="8181219" y="5072119"/>
                    <a:pt x="9235924" y="5667205"/>
                    <a:pt x="9550400" y="5783319"/>
                  </a:cubicBezTo>
                  <a:cubicBezTo>
                    <a:pt x="9864876" y="5899433"/>
                    <a:pt x="8611810" y="6005871"/>
                    <a:pt x="8766629" y="5739776"/>
                  </a:cubicBezTo>
                  <a:cubicBezTo>
                    <a:pt x="8921448" y="5473681"/>
                    <a:pt x="10135810" y="4997129"/>
                    <a:pt x="10479315" y="4186748"/>
                  </a:cubicBezTo>
                  <a:cubicBezTo>
                    <a:pt x="10822820" y="3376367"/>
                    <a:pt x="11178419" y="1554824"/>
                    <a:pt x="10827657" y="877491"/>
                  </a:cubicBezTo>
                  <a:cubicBezTo>
                    <a:pt x="10476895" y="200158"/>
                    <a:pt x="9591524" y="149357"/>
                    <a:pt x="8374743" y="122748"/>
                  </a:cubicBezTo>
                  <a:cubicBezTo>
                    <a:pt x="7157962" y="96138"/>
                    <a:pt x="4424439" y="700901"/>
                    <a:pt x="3526972" y="717834"/>
                  </a:cubicBezTo>
                  <a:cubicBezTo>
                    <a:pt x="2629505" y="734767"/>
                    <a:pt x="3435048" y="289662"/>
                    <a:pt x="2989943" y="224348"/>
                  </a:cubicBezTo>
                  <a:cubicBezTo>
                    <a:pt x="2544838" y="159034"/>
                    <a:pt x="1354667" y="362234"/>
                    <a:pt x="856343" y="325948"/>
                  </a:cubicBezTo>
                  <a:cubicBezTo>
                    <a:pt x="358019" y="289662"/>
                    <a:pt x="94343" y="-51423"/>
                    <a:pt x="0" y="6634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24" y="4358469"/>
            <a:ext cx="1523824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9" y="354354"/>
            <a:ext cx="2019745" cy="1698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67" y="1858938"/>
            <a:ext cx="3239725" cy="499906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43518" y="1566550"/>
            <a:ext cx="31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阳光</a:t>
            </a:r>
            <a:r>
              <a:rPr lang="zh-CN" altLang="en-US" sz="32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幼儿园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14387" y="2482765"/>
            <a:ext cx="5161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E75329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小一班 </a:t>
            </a:r>
            <a:r>
              <a:rPr lang="zh-CN" altLang="en-US" sz="4800" b="1" dirty="0">
                <a:solidFill>
                  <a:srgbClr val="E75329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家长会</a:t>
            </a:r>
          </a:p>
        </p:txBody>
      </p:sp>
      <p:pic>
        <p:nvPicPr>
          <p:cNvPr id="13" name="[8]你的笑颜（Your Smile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04227" y="63550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7">
        <p:fade/>
      </p:transition>
    </mc:Choice>
    <mc:Fallback xmlns="">
      <p:transition spd="med" advTm="50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7"/>
          <p:cNvSpPr txBox="1"/>
          <p:nvPr/>
        </p:nvSpPr>
        <p:spPr>
          <a:xfrm>
            <a:off x="2636645" y="4549855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E75329"/>
                </a:solidFill>
                <a:latin typeface="+mn-ea"/>
              </a:rPr>
              <a:t>公共邮箱：</a:t>
            </a:r>
            <a:r>
              <a:rPr lang="en-US" altLang="zh-CN" sz="2800" dirty="0">
                <a:latin typeface="+mn-ea"/>
              </a:rPr>
              <a:t>123@163.com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9" name="TextBox 28"/>
          <p:cNvSpPr txBox="1"/>
          <p:nvPr/>
        </p:nvSpPr>
        <p:spPr>
          <a:xfrm>
            <a:off x="2636645" y="5134630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</a:lstStyle>
          <a:p>
            <a:r>
              <a:rPr lang="zh-CN" altLang="en-US" dirty="0">
                <a:solidFill>
                  <a:srgbClr val="E75329"/>
                </a:solidFill>
                <a:latin typeface="+mn-ea"/>
                <a:ea typeface="+mn-ea"/>
              </a:rPr>
              <a:t>家长</a:t>
            </a:r>
            <a:r>
              <a:rPr lang="en-US" altLang="zh-CN" dirty="0">
                <a:solidFill>
                  <a:srgbClr val="E75329"/>
                </a:solidFill>
                <a:latin typeface="+mn-ea"/>
                <a:ea typeface="+mn-ea"/>
              </a:rPr>
              <a:t>QQ</a:t>
            </a:r>
            <a:r>
              <a:rPr lang="zh-CN" altLang="en-US" dirty="0">
                <a:solidFill>
                  <a:srgbClr val="E75329"/>
                </a:solidFill>
                <a:latin typeface="+mn-ea"/>
                <a:ea typeface="+mn-ea"/>
              </a:rPr>
              <a:t>群：</a:t>
            </a:r>
            <a:r>
              <a:rPr lang="en-US" altLang="zh-CN" dirty="0">
                <a:latin typeface="+mn-ea"/>
                <a:ea typeface="+mn-ea"/>
              </a:rPr>
              <a:t>123456789        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47785" y="714014"/>
            <a:ext cx="2236510" cy="584775"/>
          </a:xfrm>
          <a:prstGeom prst="rect">
            <a:avLst/>
          </a:prstGeom>
          <a:solidFill>
            <a:srgbClr val="E75329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家委会成员</a:t>
            </a: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1417741" y="1652182"/>
          <a:ext cx="8127999" cy="200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27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E75329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王欣妈妈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吴东爸爸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海贝贝爸爸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7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张天天妈妈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杨紫涵妈妈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程智爸爸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636645" y="573908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</a:lstStyle>
          <a:p>
            <a:r>
              <a:rPr lang="zh-CN" altLang="en-US" dirty="0">
                <a:solidFill>
                  <a:srgbClr val="E75329"/>
                </a:solidFill>
                <a:latin typeface="+mn-ea"/>
                <a:ea typeface="+mn-ea"/>
              </a:rPr>
              <a:t>家长微信群：</a:t>
            </a:r>
            <a:r>
              <a:rPr lang="en-US" altLang="zh-CN" dirty="0">
                <a:latin typeface="+mn-ea"/>
                <a:ea typeface="+mn-ea"/>
              </a:rPr>
              <a:t>XXXXXXXX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17815" y="4649132"/>
            <a:ext cx="677108" cy="1733808"/>
          </a:xfrm>
          <a:prstGeom prst="rect">
            <a:avLst/>
          </a:prstGeom>
          <a:noFill/>
          <a:ln>
            <a:solidFill>
              <a:srgbClr val="E75329"/>
            </a:solidFill>
            <a:prstDash val="dash"/>
          </a:ln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联系方式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2567866" y="5134630"/>
            <a:ext cx="444995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567866" y="5739080"/>
            <a:ext cx="444995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567866" y="6366985"/>
            <a:ext cx="444995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15">
        <p:fade/>
      </p:transition>
    </mc:Choice>
    <mc:Fallback xmlns="">
      <p:transition spd="med" advTm="6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7" grpId="0" animBg="1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00549" y="2676456"/>
            <a:ext cx="6248400" cy="823699"/>
          </a:xfrm>
          <a:prstGeom prst="rect">
            <a:avLst/>
          </a:prstGeom>
          <a:solidFill>
            <a:srgbClr val="E0F2FE">
              <a:alpha val="72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班级幼儿介绍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97980" y="1790564"/>
            <a:ext cx="1771787" cy="1771786"/>
            <a:chOff x="4964830" y="590482"/>
            <a:chExt cx="1771787" cy="1771786"/>
          </a:xfrm>
          <a:solidFill>
            <a:schemeClr val="bg1"/>
          </a:solidFill>
        </p:grpSpPr>
        <p:sp>
          <p:nvSpPr>
            <p:cNvPr id="4" name="任意多边形 3"/>
            <p:cNvSpPr/>
            <p:nvPr/>
          </p:nvSpPr>
          <p:spPr>
            <a:xfrm rot="2700000">
              <a:off x="4964831" y="590481"/>
              <a:ext cx="1771786" cy="1771787"/>
            </a:xfrm>
            <a:custGeom>
              <a:avLst/>
              <a:gdLst>
                <a:gd name="connsiteX0" fmla="*/ 552966 w 1771786"/>
                <a:gd name="connsiteY0" fmla="*/ 652017 h 1771787"/>
                <a:gd name="connsiteX1" fmla="*/ 710242 w 1771786"/>
                <a:gd name="connsiteY1" fmla="*/ 849236 h 1771787"/>
                <a:gd name="connsiteX2" fmla="*/ 513024 w 1771786"/>
                <a:gd name="connsiteY2" fmla="*/ 1006512 h 1771787"/>
                <a:gd name="connsiteX3" fmla="*/ 765275 w 1771786"/>
                <a:gd name="connsiteY3" fmla="*/ 1006512 h 1771787"/>
                <a:gd name="connsiteX4" fmla="*/ 765275 w 1771786"/>
                <a:gd name="connsiteY4" fmla="*/ 1258765 h 1771787"/>
                <a:gd name="connsiteX5" fmla="*/ 922552 w 1771786"/>
                <a:gd name="connsiteY5" fmla="*/ 1061546 h 1771787"/>
                <a:gd name="connsiteX6" fmla="*/ 1119770 w 1771786"/>
                <a:gd name="connsiteY6" fmla="*/ 1218821 h 1771787"/>
                <a:gd name="connsiteX7" fmla="*/ 1063639 w 1771786"/>
                <a:gd name="connsiteY7" fmla="*/ 972894 h 1771787"/>
                <a:gd name="connsiteX8" fmla="*/ 1309567 w 1771786"/>
                <a:gd name="connsiteY8" fmla="*/ 916763 h 1771787"/>
                <a:gd name="connsiteX9" fmla="*/ 1082295 w 1771786"/>
                <a:gd name="connsiteY9" fmla="*/ 807315 h 1771787"/>
                <a:gd name="connsiteX10" fmla="*/ 1191743 w 1771786"/>
                <a:gd name="connsiteY10" fmla="*/ 580043 h 1771787"/>
                <a:gd name="connsiteX11" fmla="*/ 964472 w 1771786"/>
                <a:gd name="connsiteY11" fmla="*/ 689492 h 1771787"/>
                <a:gd name="connsiteX12" fmla="*/ 855024 w 1771786"/>
                <a:gd name="connsiteY12" fmla="*/ 462220 h 1771787"/>
                <a:gd name="connsiteX13" fmla="*/ 798893 w 1771786"/>
                <a:gd name="connsiteY13" fmla="*/ 708148 h 1771787"/>
                <a:gd name="connsiteX14" fmla="*/ 374754 w 1771786"/>
                <a:gd name="connsiteY14" fmla="*/ 139136 h 1771787"/>
                <a:gd name="connsiteX15" fmla="*/ 642431 w 1771786"/>
                <a:gd name="connsiteY15" fmla="*/ 66700 h 1771787"/>
                <a:gd name="connsiteX16" fmla="*/ 792161 w 1771786"/>
                <a:gd name="connsiteY16" fmla="*/ 152600 h 1771787"/>
                <a:gd name="connsiteX17" fmla="*/ 824929 w 1771786"/>
                <a:gd name="connsiteY17" fmla="*/ 195123 h 1771787"/>
                <a:gd name="connsiteX18" fmla="*/ 847413 w 1771786"/>
                <a:gd name="connsiteY18" fmla="*/ 146374 h 1771787"/>
                <a:gd name="connsiteX19" fmla="*/ 974275 w 1771786"/>
                <a:gd name="connsiteY19" fmla="*/ 29309 h 1771787"/>
                <a:gd name="connsiteX20" fmla="*/ 1368424 w 1771786"/>
                <a:gd name="connsiteY20" fmla="*/ 167228 h 1771787"/>
                <a:gd name="connsiteX21" fmla="*/ 1394620 w 1771786"/>
                <a:gd name="connsiteY21" fmla="*/ 337850 h 1771787"/>
                <a:gd name="connsiteX22" fmla="*/ 1381805 w 1771786"/>
                <a:gd name="connsiteY22" fmla="*/ 389982 h 1771787"/>
                <a:gd name="connsiteX23" fmla="*/ 1433937 w 1771786"/>
                <a:gd name="connsiteY23" fmla="*/ 377166 h 1771787"/>
                <a:gd name="connsiteX24" fmla="*/ 1604558 w 1771786"/>
                <a:gd name="connsiteY24" fmla="*/ 403362 h 1771787"/>
                <a:gd name="connsiteX25" fmla="*/ 1742477 w 1771786"/>
                <a:gd name="connsiteY25" fmla="*/ 797511 h 1771787"/>
                <a:gd name="connsiteX26" fmla="*/ 1625412 w 1771786"/>
                <a:gd name="connsiteY26" fmla="*/ 924373 h 1771787"/>
                <a:gd name="connsiteX27" fmla="*/ 1576664 w 1771786"/>
                <a:gd name="connsiteY27" fmla="*/ 946857 h 1771787"/>
                <a:gd name="connsiteX28" fmla="*/ 1619187 w 1771786"/>
                <a:gd name="connsiteY28" fmla="*/ 979626 h 1771787"/>
                <a:gd name="connsiteX29" fmla="*/ 1705087 w 1771786"/>
                <a:gd name="connsiteY29" fmla="*/ 1129356 h 1771787"/>
                <a:gd name="connsiteX30" fmla="*/ 1482921 w 1771786"/>
                <a:gd name="connsiteY30" fmla="*/ 1482933 h 1771787"/>
                <a:gd name="connsiteX31" fmla="*/ 1310747 w 1771786"/>
                <a:gd name="connsiteY31" fmla="*/ 1470505 h 1771787"/>
                <a:gd name="connsiteX32" fmla="*/ 1262774 w 1771786"/>
                <a:gd name="connsiteY32" fmla="*/ 1446411 h 1771787"/>
                <a:gd name="connsiteX33" fmla="*/ 1263668 w 1771786"/>
                <a:gd name="connsiteY33" fmla="*/ 1500088 h 1771787"/>
                <a:gd name="connsiteX34" fmla="*/ 1200162 w 1771786"/>
                <a:gd name="connsiteY34" fmla="*/ 1660603 h 1771787"/>
                <a:gd name="connsiteX35" fmla="*/ 785206 w 1771786"/>
                <a:gd name="connsiteY35" fmla="*/ 1707357 h 1771787"/>
                <a:gd name="connsiteX36" fmla="*/ 687574 w 1771786"/>
                <a:gd name="connsiteY36" fmla="*/ 1564998 h 1771787"/>
                <a:gd name="connsiteX37" fmla="*/ 676500 w 1771786"/>
                <a:gd name="connsiteY37" fmla="*/ 1512468 h 1771787"/>
                <a:gd name="connsiteX38" fmla="*/ 635091 w 1771786"/>
                <a:gd name="connsiteY38" fmla="*/ 1546634 h 1771787"/>
                <a:gd name="connsiteX39" fmla="*/ 470000 w 1771786"/>
                <a:gd name="connsiteY39" fmla="*/ 1597062 h 1771787"/>
                <a:gd name="connsiteX40" fmla="*/ 174725 w 1771786"/>
                <a:gd name="connsiteY40" fmla="*/ 1301787 h 1771787"/>
                <a:gd name="connsiteX41" fmla="*/ 225153 w 1771786"/>
                <a:gd name="connsiteY41" fmla="*/ 1136696 h 1771787"/>
                <a:gd name="connsiteX42" fmla="*/ 259319 w 1771786"/>
                <a:gd name="connsiteY42" fmla="*/ 1095287 h 1771787"/>
                <a:gd name="connsiteX43" fmla="*/ 206790 w 1771786"/>
                <a:gd name="connsiteY43" fmla="*/ 1084214 h 1771787"/>
                <a:gd name="connsiteX44" fmla="*/ 64431 w 1771786"/>
                <a:gd name="connsiteY44" fmla="*/ 986582 h 1771787"/>
                <a:gd name="connsiteX45" fmla="*/ 68400 w 1771786"/>
                <a:gd name="connsiteY45" fmla="*/ 613419 h 1771787"/>
                <a:gd name="connsiteX46" fmla="*/ 111185 w 1771786"/>
                <a:gd name="connsiteY46" fmla="*/ 571626 h 1771787"/>
                <a:gd name="connsiteX47" fmla="*/ 271700 w 1771786"/>
                <a:gd name="connsiteY47" fmla="*/ 508120 h 1771787"/>
                <a:gd name="connsiteX48" fmla="*/ 325377 w 1771786"/>
                <a:gd name="connsiteY48" fmla="*/ 509013 h 1771787"/>
                <a:gd name="connsiteX49" fmla="*/ 301282 w 1771786"/>
                <a:gd name="connsiteY49" fmla="*/ 461040 h 1771787"/>
                <a:gd name="connsiteX50" fmla="*/ 288854 w 1771786"/>
                <a:gd name="connsiteY50" fmla="*/ 288866 h 1771787"/>
                <a:gd name="connsiteX51" fmla="*/ 374754 w 1771786"/>
                <a:gd name="connsiteY51" fmla="*/ 139136 h 177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71786" h="1771787">
                  <a:moveTo>
                    <a:pt x="552966" y="652017"/>
                  </a:moveTo>
                  <a:lnTo>
                    <a:pt x="710242" y="849236"/>
                  </a:lnTo>
                  <a:lnTo>
                    <a:pt x="513024" y="1006512"/>
                  </a:lnTo>
                  <a:lnTo>
                    <a:pt x="765275" y="1006512"/>
                  </a:lnTo>
                  <a:lnTo>
                    <a:pt x="765275" y="1258765"/>
                  </a:lnTo>
                  <a:lnTo>
                    <a:pt x="922552" y="1061546"/>
                  </a:lnTo>
                  <a:lnTo>
                    <a:pt x="1119770" y="1218821"/>
                  </a:lnTo>
                  <a:lnTo>
                    <a:pt x="1063639" y="972894"/>
                  </a:lnTo>
                  <a:lnTo>
                    <a:pt x="1309567" y="916763"/>
                  </a:lnTo>
                  <a:lnTo>
                    <a:pt x="1082295" y="807315"/>
                  </a:lnTo>
                  <a:lnTo>
                    <a:pt x="1191743" y="580043"/>
                  </a:lnTo>
                  <a:lnTo>
                    <a:pt x="964472" y="689492"/>
                  </a:lnTo>
                  <a:lnTo>
                    <a:pt x="855024" y="462220"/>
                  </a:lnTo>
                  <a:lnTo>
                    <a:pt x="798893" y="708148"/>
                  </a:lnTo>
                  <a:close/>
                  <a:moveTo>
                    <a:pt x="374754" y="139136"/>
                  </a:moveTo>
                  <a:cubicBezTo>
                    <a:pt x="443965" y="74369"/>
                    <a:pt x="543064" y="44020"/>
                    <a:pt x="642431" y="66700"/>
                  </a:cubicBezTo>
                  <a:cubicBezTo>
                    <a:pt x="702051" y="80308"/>
                    <a:pt x="753301" y="111074"/>
                    <a:pt x="792161" y="152600"/>
                  </a:cubicBezTo>
                  <a:lnTo>
                    <a:pt x="824929" y="195123"/>
                  </a:lnTo>
                  <a:lnTo>
                    <a:pt x="847413" y="146374"/>
                  </a:lnTo>
                  <a:cubicBezTo>
                    <a:pt x="876059" y="97242"/>
                    <a:pt x="919178" y="55843"/>
                    <a:pt x="974275" y="29309"/>
                  </a:cubicBezTo>
                  <a:cubicBezTo>
                    <a:pt x="1121202" y="-41447"/>
                    <a:pt x="1297668" y="20302"/>
                    <a:pt x="1368424" y="167228"/>
                  </a:cubicBezTo>
                  <a:cubicBezTo>
                    <a:pt x="1394958" y="222325"/>
                    <a:pt x="1402857" y="281577"/>
                    <a:pt x="1394620" y="337850"/>
                  </a:cubicBezTo>
                  <a:lnTo>
                    <a:pt x="1381805" y="389982"/>
                  </a:lnTo>
                  <a:lnTo>
                    <a:pt x="1433937" y="377166"/>
                  </a:lnTo>
                  <a:cubicBezTo>
                    <a:pt x="1490210" y="368929"/>
                    <a:pt x="1549461" y="376829"/>
                    <a:pt x="1604558" y="403362"/>
                  </a:cubicBezTo>
                  <a:cubicBezTo>
                    <a:pt x="1751485" y="474118"/>
                    <a:pt x="1813233" y="650584"/>
                    <a:pt x="1742477" y="797511"/>
                  </a:cubicBezTo>
                  <a:cubicBezTo>
                    <a:pt x="1715944" y="852608"/>
                    <a:pt x="1674545" y="895728"/>
                    <a:pt x="1625412" y="924373"/>
                  </a:cubicBezTo>
                  <a:lnTo>
                    <a:pt x="1576664" y="946857"/>
                  </a:lnTo>
                  <a:lnTo>
                    <a:pt x="1619187" y="979626"/>
                  </a:lnTo>
                  <a:cubicBezTo>
                    <a:pt x="1660713" y="1018486"/>
                    <a:pt x="1691479" y="1069736"/>
                    <a:pt x="1705087" y="1129356"/>
                  </a:cubicBezTo>
                  <a:cubicBezTo>
                    <a:pt x="1741375" y="1288344"/>
                    <a:pt x="1641908" y="1446645"/>
                    <a:pt x="1482921" y="1482933"/>
                  </a:cubicBezTo>
                  <a:cubicBezTo>
                    <a:pt x="1423300" y="1496541"/>
                    <a:pt x="1363776" y="1491058"/>
                    <a:pt x="1310747" y="1470505"/>
                  </a:cubicBezTo>
                  <a:lnTo>
                    <a:pt x="1262774" y="1446411"/>
                  </a:lnTo>
                  <a:lnTo>
                    <a:pt x="1263668" y="1500088"/>
                  </a:lnTo>
                  <a:cubicBezTo>
                    <a:pt x="1259177" y="1556783"/>
                    <a:pt x="1238290" y="1612791"/>
                    <a:pt x="1200162" y="1660603"/>
                  </a:cubicBezTo>
                  <a:cubicBezTo>
                    <a:pt x="1098486" y="1788100"/>
                    <a:pt x="912704" y="1809033"/>
                    <a:pt x="785206" y="1707357"/>
                  </a:cubicBezTo>
                  <a:cubicBezTo>
                    <a:pt x="737394" y="1669229"/>
                    <a:pt x="704568" y="1619272"/>
                    <a:pt x="687574" y="1564998"/>
                  </a:cubicBezTo>
                  <a:lnTo>
                    <a:pt x="676500" y="1512468"/>
                  </a:lnTo>
                  <a:lnTo>
                    <a:pt x="635091" y="1546634"/>
                  </a:lnTo>
                  <a:cubicBezTo>
                    <a:pt x="587965" y="1578472"/>
                    <a:pt x="531153" y="1597062"/>
                    <a:pt x="470000" y="1597062"/>
                  </a:cubicBezTo>
                  <a:cubicBezTo>
                    <a:pt x="306924" y="1597062"/>
                    <a:pt x="174725" y="1464863"/>
                    <a:pt x="174725" y="1301787"/>
                  </a:cubicBezTo>
                  <a:cubicBezTo>
                    <a:pt x="174725" y="1240634"/>
                    <a:pt x="193315" y="1183822"/>
                    <a:pt x="225153" y="1136696"/>
                  </a:cubicBezTo>
                  <a:lnTo>
                    <a:pt x="259319" y="1095287"/>
                  </a:lnTo>
                  <a:lnTo>
                    <a:pt x="206790" y="1084214"/>
                  </a:lnTo>
                  <a:cubicBezTo>
                    <a:pt x="152515" y="1067220"/>
                    <a:pt x="102559" y="1034394"/>
                    <a:pt x="64431" y="986582"/>
                  </a:cubicBezTo>
                  <a:cubicBezTo>
                    <a:pt x="-24536" y="875021"/>
                    <a:pt x="-19630" y="718837"/>
                    <a:pt x="68400" y="613419"/>
                  </a:cubicBezTo>
                  <a:cubicBezTo>
                    <a:pt x="80976" y="598359"/>
                    <a:pt x="95248" y="584335"/>
                    <a:pt x="111185" y="571626"/>
                  </a:cubicBezTo>
                  <a:cubicBezTo>
                    <a:pt x="158997" y="533497"/>
                    <a:pt x="215005" y="512611"/>
                    <a:pt x="271700" y="508120"/>
                  </a:cubicBezTo>
                  <a:lnTo>
                    <a:pt x="325377" y="509013"/>
                  </a:lnTo>
                  <a:lnTo>
                    <a:pt x="301282" y="461040"/>
                  </a:lnTo>
                  <a:cubicBezTo>
                    <a:pt x="280729" y="408010"/>
                    <a:pt x="275246" y="348487"/>
                    <a:pt x="288854" y="288866"/>
                  </a:cubicBezTo>
                  <a:cubicBezTo>
                    <a:pt x="302462" y="229246"/>
                    <a:pt x="333228" y="177996"/>
                    <a:pt x="374754" y="139136"/>
                  </a:cubicBezTo>
                  <a:close/>
                </a:path>
              </a:pathLst>
            </a:custGeom>
            <a:solidFill>
              <a:srgbClr val="E0F2FE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333999" y="957116"/>
              <a:ext cx="1066801" cy="1066801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3</a:t>
              </a:r>
              <a:endParaRPr lang="zh-CN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33" y="1396559"/>
            <a:ext cx="1843249" cy="20807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31" y="1383099"/>
            <a:ext cx="1144138" cy="20941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47433" y="3967842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女孩：</a:t>
            </a:r>
            <a:r>
              <a:rPr lang="en-US" altLang="zh-CN" sz="32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15</a:t>
            </a:r>
            <a:r>
              <a:rPr lang="zh-CN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47933" y="3967842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男孩：</a:t>
            </a:r>
            <a:r>
              <a:rPr lang="en-US" altLang="zh-CN" sz="32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13</a:t>
            </a:r>
            <a:r>
              <a:rPr lang="zh-CN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47433" y="5410902"/>
            <a:ext cx="5073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老生：</a:t>
            </a:r>
            <a:r>
              <a:rPr lang="en-US" altLang="zh-CN" sz="32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20</a:t>
            </a:r>
            <a:r>
              <a:rPr lang="zh-CN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人          新生：</a:t>
            </a:r>
            <a:r>
              <a:rPr lang="en-US" altLang="zh-CN" sz="32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8</a:t>
            </a:r>
            <a:r>
              <a:rPr lang="zh-CN" altLang="en-US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人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957943" y="4876800"/>
            <a:ext cx="8852807" cy="0"/>
          </a:xfrm>
          <a:prstGeom prst="line">
            <a:avLst/>
          </a:prstGeom>
          <a:ln>
            <a:solidFill>
              <a:srgbClr val="E75329"/>
            </a:solidFill>
            <a:prstDash val="dash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464458" y="4531012"/>
            <a:ext cx="1909601" cy="691575"/>
          </a:xfrm>
          <a:prstGeom prst="roundRect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全班共计</a:t>
            </a:r>
            <a:r>
              <a:rPr lang="en-US" altLang="zh-CN" sz="3200" dirty="0"/>
              <a:t>28</a:t>
            </a:r>
            <a:r>
              <a:rPr lang="zh-CN" altLang="en-US" dirty="0"/>
              <a:t>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25">
        <p:fade/>
      </p:transition>
    </mc:Choice>
    <mc:Fallback xmlns="">
      <p:transition spd="med" advTm="44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00549" y="2676456"/>
            <a:ext cx="6248400" cy="823699"/>
          </a:xfrm>
          <a:prstGeom prst="rect">
            <a:avLst/>
          </a:prstGeom>
          <a:solidFill>
            <a:srgbClr val="E0F2FE">
              <a:alpha val="72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小班孩子年龄特点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97980" y="1790564"/>
            <a:ext cx="1771787" cy="1771786"/>
            <a:chOff x="4964830" y="590482"/>
            <a:chExt cx="1771787" cy="1771786"/>
          </a:xfrm>
          <a:solidFill>
            <a:schemeClr val="bg1"/>
          </a:solidFill>
        </p:grpSpPr>
        <p:sp>
          <p:nvSpPr>
            <p:cNvPr id="4" name="任意多边形 3"/>
            <p:cNvSpPr/>
            <p:nvPr/>
          </p:nvSpPr>
          <p:spPr>
            <a:xfrm rot="2700000">
              <a:off x="4964831" y="590481"/>
              <a:ext cx="1771786" cy="1771787"/>
            </a:xfrm>
            <a:custGeom>
              <a:avLst/>
              <a:gdLst>
                <a:gd name="connsiteX0" fmla="*/ 552966 w 1771786"/>
                <a:gd name="connsiteY0" fmla="*/ 652017 h 1771787"/>
                <a:gd name="connsiteX1" fmla="*/ 710242 w 1771786"/>
                <a:gd name="connsiteY1" fmla="*/ 849236 h 1771787"/>
                <a:gd name="connsiteX2" fmla="*/ 513024 w 1771786"/>
                <a:gd name="connsiteY2" fmla="*/ 1006512 h 1771787"/>
                <a:gd name="connsiteX3" fmla="*/ 765275 w 1771786"/>
                <a:gd name="connsiteY3" fmla="*/ 1006512 h 1771787"/>
                <a:gd name="connsiteX4" fmla="*/ 765275 w 1771786"/>
                <a:gd name="connsiteY4" fmla="*/ 1258765 h 1771787"/>
                <a:gd name="connsiteX5" fmla="*/ 922552 w 1771786"/>
                <a:gd name="connsiteY5" fmla="*/ 1061546 h 1771787"/>
                <a:gd name="connsiteX6" fmla="*/ 1119770 w 1771786"/>
                <a:gd name="connsiteY6" fmla="*/ 1218821 h 1771787"/>
                <a:gd name="connsiteX7" fmla="*/ 1063639 w 1771786"/>
                <a:gd name="connsiteY7" fmla="*/ 972894 h 1771787"/>
                <a:gd name="connsiteX8" fmla="*/ 1309567 w 1771786"/>
                <a:gd name="connsiteY8" fmla="*/ 916763 h 1771787"/>
                <a:gd name="connsiteX9" fmla="*/ 1082295 w 1771786"/>
                <a:gd name="connsiteY9" fmla="*/ 807315 h 1771787"/>
                <a:gd name="connsiteX10" fmla="*/ 1191743 w 1771786"/>
                <a:gd name="connsiteY10" fmla="*/ 580043 h 1771787"/>
                <a:gd name="connsiteX11" fmla="*/ 964472 w 1771786"/>
                <a:gd name="connsiteY11" fmla="*/ 689492 h 1771787"/>
                <a:gd name="connsiteX12" fmla="*/ 855024 w 1771786"/>
                <a:gd name="connsiteY12" fmla="*/ 462220 h 1771787"/>
                <a:gd name="connsiteX13" fmla="*/ 798893 w 1771786"/>
                <a:gd name="connsiteY13" fmla="*/ 708148 h 1771787"/>
                <a:gd name="connsiteX14" fmla="*/ 374754 w 1771786"/>
                <a:gd name="connsiteY14" fmla="*/ 139136 h 1771787"/>
                <a:gd name="connsiteX15" fmla="*/ 642431 w 1771786"/>
                <a:gd name="connsiteY15" fmla="*/ 66700 h 1771787"/>
                <a:gd name="connsiteX16" fmla="*/ 792161 w 1771786"/>
                <a:gd name="connsiteY16" fmla="*/ 152600 h 1771787"/>
                <a:gd name="connsiteX17" fmla="*/ 824929 w 1771786"/>
                <a:gd name="connsiteY17" fmla="*/ 195123 h 1771787"/>
                <a:gd name="connsiteX18" fmla="*/ 847413 w 1771786"/>
                <a:gd name="connsiteY18" fmla="*/ 146374 h 1771787"/>
                <a:gd name="connsiteX19" fmla="*/ 974275 w 1771786"/>
                <a:gd name="connsiteY19" fmla="*/ 29309 h 1771787"/>
                <a:gd name="connsiteX20" fmla="*/ 1368424 w 1771786"/>
                <a:gd name="connsiteY20" fmla="*/ 167228 h 1771787"/>
                <a:gd name="connsiteX21" fmla="*/ 1394620 w 1771786"/>
                <a:gd name="connsiteY21" fmla="*/ 337850 h 1771787"/>
                <a:gd name="connsiteX22" fmla="*/ 1381805 w 1771786"/>
                <a:gd name="connsiteY22" fmla="*/ 389982 h 1771787"/>
                <a:gd name="connsiteX23" fmla="*/ 1433937 w 1771786"/>
                <a:gd name="connsiteY23" fmla="*/ 377166 h 1771787"/>
                <a:gd name="connsiteX24" fmla="*/ 1604558 w 1771786"/>
                <a:gd name="connsiteY24" fmla="*/ 403362 h 1771787"/>
                <a:gd name="connsiteX25" fmla="*/ 1742477 w 1771786"/>
                <a:gd name="connsiteY25" fmla="*/ 797511 h 1771787"/>
                <a:gd name="connsiteX26" fmla="*/ 1625412 w 1771786"/>
                <a:gd name="connsiteY26" fmla="*/ 924373 h 1771787"/>
                <a:gd name="connsiteX27" fmla="*/ 1576664 w 1771786"/>
                <a:gd name="connsiteY27" fmla="*/ 946857 h 1771787"/>
                <a:gd name="connsiteX28" fmla="*/ 1619187 w 1771786"/>
                <a:gd name="connsiteY28" fmla="*/ 979626 h 1771787"/>
                <a:gd name="connsiteX29" fmla="*/ 1705087 w 1771786"/>
                <a:gd name="connsiteY29" fmla="*/ 1129356 h 1771787"/>
                <a:gd name="connsiteX30" fmla="*/ 1482921 w 1771786"/>
                <a:gd name="connsiteY30" fmla="*/ 1482933 h 1771787"/>
                <a:gd name="connsiteX31" fmla="*/ 1310747 w 1771786"/>
                <a:gd name="connsiteY31" fmla="*/ 1470505 h 1771787"/>
                <a:gd name="connsiteX32" fmla="*/ 1262774 w 1771786"/>
                <a:gd name="connsiteY32" fmla="*/ 1446411 h 1771787"/>
                <a:gd name="connsiteX33" fmla="*/ 1263668 w 1771786"/>
                <a:gd name="connsiteY33" fmla="*/ 1500088 h 1771787"/>
                <a:gd name="connsiteX34" fmla="*/ 1200162 w 1771786"/>
                <a:gd name="connsiteY34" fmla="*/ 1660603 h 1771787"/>
                <a:gd name="connsiteX35" fmla="*/ 785206 w 1771786"/>
                <a:gd name="connsiteY35" fmla="*/ 1707357 h 1771787"/>
                <a:gd name="connsiteX36" fmla="*/ 687574 w 1771786"/>
                <a:gd name="connsiteY36" fmla="*/ 1564998 h 1771787"/>
                <a:gd name="connsiteX37" fmla="*/ 676500 w 1771786"/>
                <a:gd name="connsiteY37" fmla="*/ 1512468 h 1771787"/>
                <a:gd name="connsiteX38" fmla="*/ 635091 w 1771786"/>
                <a:gd name="connsiteY38" fmla="*/ 1546634 h 1771787"/>
                <a:gd name="connsiteX39" fmla="*/ 470000 w 1771786"/>
                <a:gd name="connsiteY39" fmla="*/ 1597062 h 1771787"/>
                <a:gd name="connsiteX40" fmla="*/ 174725 w 1771786"/>
                <a:gd name="connsiteY40" fmla="*/ 1301787 h 1771787"/>
                <a:gd name="connsiteX41" fmla="*/ 225153 w 1771786"/>
                <a:gd name="connsiteY41" fmla="*/ 1136696 h 1771787"/>
                <a:gd name="connsiteX42" fmla="*/ 259319 w 1771786"/>
                <a:gd name="connsiteY42" fmla="*/ 1095287 h 1771787"/>
                <a:gd name="connsiteX43" fmla="*/ 206790 w 1771786"/>
                <a:gd name="connsiteY43" fmla="*/ 1084214 h 1771787"/>
                <a:gd name="connsiteX44" fmla="*/ 64431 w 1771786"/>
                <a:gd name="connsiteY44" fmla="*/ 986582 h 1771787"/>
                <a:gd name="connsiteX45" fmla="*/ 68400 w 1771786"/>
                <a:gd name="connsiteY45" fmla="*/ 613419 h 1771787"/>
                <a:gd name="connsiteX46" fmla="*/ 111185 w 1771786"/>
                <a:gd name="connsiteY46" fmla="*/ 571626 h 1771787"/>
                <a:gd name="connsiteX47" fmla="*/ 271700 w 1771786"/>
                <a:gd name="connsiteY47" fmla="*/ 508120 h 1771787"/>
                <a:gd name="connsiteX48" fmla="*/ 325377 w 1771786"/>
                <a:gd name="connsiteY48" fmla="*/ 509013 h 1771787"/>
                <a:gd name="connsiteX49" fmla="*/ 301282 w 1771786"/>
                <a:gd name="connsiteY49" fmla="*/ 461040 h 1771787"/>
                <a:gd name="connsiteX50" fmla="*/ 288854 w 1771786"/>
                <a:gd name="connsiteY50" fmla="*/ 288866 h 1771787"/>
                <a:gd name="connsiteX51" fmla="*/ 374754 w 1771786"/>
                <a:gd name="connsiteY51" fmla="*/ 139136 h 177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71786" h="1771787">
                  <a:moveTo>
                    <a:pt x="552966" y="652017"/>
                  </a:moveTo>
                  <a:lnTo>
                    <a:pt x="710242" y="849236"/>
                  </a:lnTo>
                  <a:lnTo>
                    <a:pt x="513024" y="1006512"/>
                  </a:lnTo>
                  <a:lnTo>
                    <a:pt x="765275" y="1006512"/>
                  </a:lnTo>
                  <a:lnTo>
                    <a:pt x="765275" y="1258765"/>
                  </a:lnTo>
                  <a:lnTo>
                    <a:pt x="922552" y="1061546"/>
                  </a:lnTo>
                  <a:lnTo>
                    <a:pt x="1119770" y="1218821"/>
                  </a:lnTo>
                  <a:lnTo>
                    <a:pt x="1063639" y="972894"/>
                  </a:lnTo>
                  <a:lnTo>
                    <a:pt x="1309567" y="916763"/>
                  </a:lnTo>
                  <a:lnTo>
                    <a:pt x="1082295" y="807315"/>
                  </a:lnTo>
                  <a:lnTo>
                    <a:pt x="1191743" y="580043"/>
                  </a:lnTo>
                  <a:lnTo>
                    <a:pt x="964472" y="689492"/>
                  </a:lnTo>
                  <a:lnTo>
                    <a:pt x="855024" y="462220"/>
                  </a:lnTo>
                  <a:lnTo>
                    <a:pt x="798893" y="708148"/>
                  </a:lnTo>
                  <a:close/>
                  <a:moveTo>
                    <a:pt x="374754" y="139136"/>
                  </a:moveTo>
                  <a:cubicBezTo>
                    <a:pt x="443965" y="74369"/>
                    <a:pt x="543064" y="44020"/>
                    <a:pt x="642431" y="66700"/>
                  </a:cubicBezTo>
                  <a:cubicBezTo>
                    <a:pt x="702051" y="80308"/>
                    <a:pt x="753301" y="111074"/>
                    <a:pt x="792161" y="152600"/>
                  </a:cubicBezTo>
                  <a:lnTo>
                    <a:pt x="824929" y="195123"/>
                  </a:lnTo>
                  <a:lnTo>
                    <a:pt x="847413" y="146374"/>
                  </a:lnTo>
                  <a:cubicBezTo>
                    <a:pt x="876059" y="97242"/>
                    <a:pt x="919178" y="55843"/>
                    <a:pt x="974275" y="29309"/>
                  </a:cubicBezTo>
                  <a:cubicBezTo>
                    <a:pt x="1121202" y="-41447"/>
                    <a:pt x="1297668" y="20302"/>
                    <a:pt x="1368424" y="167228"/>
                  </a:cubicBezTo>
                  <a:cubicBezTo>
                    <a:pt x="1394958" y="222325"/>
                    <a:pt x="1402857" y="281577"/>
                    <a:pt x="1394620" y="337850"/>
                  </a:cubicBezTo>
                  <a:lnTo>
                    <a:pt x="1381805" y="389982"/>
                  </a:lnTo>
                  <a:lnTo>
                    <a:pt x="1433937" y="377166"/>
                  </a:lnTo>
                  <a:cubicBezTo>
                    <a:pt x="1490210" y="368929"/>
                    <a:pt x="1549461" y="376829"/>
                    <a:pt x="1604558" y="403362"/>
                  </a:cubicBezTo>
                  <a:cubicBezTo>
                    <a:pt x="1751485" y="474118"/>
                    <a:pt x="1813233" y="650584"/>
                    <a:pt x="1742477" y="797511"/>
                  </a:cubicBezTo>
                  <a:cubicBezTo>
                    <a:pt x="1715944" y="852608"/>
                    <a:pt x="1674545" y="895728"/>
                    <a:pt x="1625412" y="924373"/>
                  </a:cubicBezTo>
                  <a:lnTo>
                    <a:pt x="1576664" y="946857"/>
                  </a:lnTo>
                  <a:lnTo>
                    <a:pt x="1619187" y="979626"/>
                  </a:lnTo>
                  <a:cubicBezTo>
                    <a:pt x="1660713" y="1018486"/>
                    <a:pt x="1691479" y="1069736"/>
                    <a:pt x="1705087" y="1129356"/>
                  </a:cubicBezTo>
                  <a:cubicBezTo>
                    <a:pt x="1741375" y="1288344"/>
                    <a:pt x="1641908" y="1446645"/>
                    <a:pt x="1482921" y="1482933"/>
                  </a:cubicBezTo>
                  <a:cubicBezTo>
                    <a:pt x="1423300" y="1496541"/>
                    <a:pt x="1363776" y="1491058"/>
                    <a:pt x="1310747" y="1470505"/>
                  </a:cubicBezTo>
                  <a:lnTo>
                    <a:pt x="1262774" y="1446411"/>
                  </a:lnTo>
                  <a:lnTo>
                    <a:pt x="1263668" y="1500088"/>
                  </a:lnTo>
                  <a:cubicBezTo>
                    <a:pt x="1259177" y="1556783"/>
                    <a:pt x="1238290" y="1612791"/>
                    <a:pt x="1200162" y="1660603"/>
                  </a:cubicBezTo>
                  <a:cubicBezTo>
                    <a:pt x="1098486" y="1788100"/>
                    <a:pt x="912704" y="1809033"/>
                    <a:pt x="785206" y="1707357"/>
                  </a:cubicBezTo>
                  <a:cubicBezTo>
                    <a:pt x="737394" y="1669229"/>
                    <a:pt x="704568" y="1619272"/>
                    <a:pt x="687574" y="1564998"/>
                  </a:cubicBezTo>
                  <a:lnTo>
                    <a:pt x="676500" y="1512468"/>
                  </a:lnTo>
                  <a:lnTo>
                    <a:pt x="635091" y="1546634"/>
                  </a:lnTo>
                  <a:cubicBezTo>
                    <a:pt x="587965" y="1578472"/>
                    <a:pt x="531153" y="1597062"/>
                    <a:pt x="470000" y="1597062"/>
                  </a:cubicBezTo>
                  <a:cubicBezTo>
                    <a:pt x="306924" y="1597062"/>
                    <a:pt x="174725" y="1464863"/>
                    <a:pt x="174725" y="1301787"/>
                  </a:cubicBezTo>
                  <a:cubicBezTo>
                    <a:pt x="174725" y="1240634"/>
                    <a:pt x="193315" y="1183822"/>
                    <a:pt x="225153" y="1136696"/>
                  </a:cubicBezTo>
                  <a:lnTo>
                    <a:pt x="259319" y="1095287"/>
                  </a:lnTo>
                  <a:lnTo>
                    <a:pt x="206790" y="1084214"/>
                  </a:lnTo>
                  <a:cubicBezTo>
                    <a:pt x="152515" y="1067220"/>
                    <a:pt x="102559" y="1034394"/>
                    <a:pt x="64431" y="986582"/>
                  </a:cubicBezTo>
                  <a:cubicBezTo>
                    <a:pt x="-24536" y="875021"/>
                    <a:pt x="-19630" y="718837"/>
                    <a:pt x="68400" y="613419"/>
                  </a:cubicBezTo>
                  <a:cubicBezTo>
                    <a:pt x="80976" y="598359"/>
                    <a:pt x="95248" y="584335"/>
                    <a:pt x="111185" y="571626"/>
                  </a:cubicBezTo>
                  <a:cubicBezTo>
                    <a:pt x="158997" y="533497"/>
                    <a:pt x="215005" y="512611"/>
                    <a:pt x="271700" y="508120"/>
                  </a:cubicBezTo>
                  <a:lnTo>
                    <a:pt x="325377" y="509013"/>
                  </a:lnTo>
                  <a:lnTo>
                    <a:pt x="301282" y="461040"/>
                  </a:lnTo>
                  <a:cubicBezTo>
                    <a:pt x="280729" y="408010"/>
                    <a:pt x="275246" y="348487"/>
                    <a:pt x="288854" y="288866"/>
                  </a:cubicBezTo>
                  <a:cubicBezTo>
                    <a:pt x="302462" y="229246"/>
                    <a:pt x="333228" y="177996"/>
                    <a:pt x="374754" y="139136"/>
                  </a:cubicBezTo>
                  <a:close/>
                </a:path>
              </a:pathLst>
            </a:custGeom>
            <a:solidFill>
              <a:srgbClr val="E0F2FE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333999" y="957116"/>
              <a:ext cx="1066801" cy="1066801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4</a:t>
              </a:r>
              <a:endParaRPr lang="zh-CN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66850" y="2129135"/>
            <a:ext cx="7810500" cy="3108543"/>
            <a:chOff x="1466850" y="2129135"/>
            <a:chExt cx="7810500" cy="3108543"/>
          </a:xfrm>
        </p:grpSpPr>
        <p:sp>
          <p:nvSpPr>
            <p:cNvPr id="8" name="圆角矩形 7"/>
            <p:cNvSpPr/>
            <p:nvPr/>
          </p:nvSpPr>
          <p:spPr>
            <a:xfrm>
              <a:off x="1466850" y="3893820"/>
              <a:ext cx="1695450" cy="462200"/>
            </a:xfrm>
            <a:prstGeom prst="roundRect">
              <a:avLst/>
            </a:prstGeom>
            <a:solidFill>
              <a:srgbClr val="E7532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466850" y="3028950"/>
              <a:ext cx="1333500" cy="438150"/>
            </a:xfrm>
            <a:prstGeom prst="roundRect">
              <a:avLst/>
            </a:prstGeom>
            <a:solidFill>
              <a:srgbClr val="E7532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466850" y="2129135"/>
              <a:ext cx="781050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0" i="0" dirty="0">
                  <a:solidFill>
                    <a:srgbClr val="333333"/>
                  </a:solidFill>
                  <a:effectLst/>
                  <a:latin typeface="楷体_GB2312"/>
                </a:rPr>
                <a:t>小班（</a:t>
              </a:r>
              <a:r>
                <a:rPr lang="en-US" altLang="zh-CN" sz="2800" b="0" i="0" dirty="0">
                  <a:solidFill>
                    <a:srgbClr val="333333"/>
                  </a:solidFill>
                  <a:effectLst/>
                  <a:latin typeface="楷体_GB2312"/>
                </a:rPr>
                <a:t>3</a:t>
              </a:r>
              <a:r>
                <a:rPr lang="zh-CN" altLang="en-US" sz="2800" b="0" i="0" dirty="0">
                  <a:solidFill>
                    <a:srgbClr val="333333"/>
                  </a:solidFill>
                  <a:effectLst/>
                  <a:latin typeface="楷体_GB2312"/>
                </a:rPr>
                <a:t>岁</a:t>
              </a:r>
              <a:r>
                <a:rPr lang="en-US" altLang="zh-CN" sz="2800" b="0" i="0" dirty="0">
                  <a:solidFill>
                    <a:srgbClr val="333333"/>
                  </a:solidFill>
                  <a:effectLst/>
                  <a:latin typeface="楷体_GB2312"/>
                </a:rPr>
                <a:t>—4</a:t>
              </a:r>
              <a:r>
                <a:rPr lang="zh-CN" altLang="en-US" sz="2800" b="0" i="0" dirty="0">
                  <a:solidFill>
                    <a:srgbClr val="333333"/>
                  </a:solidFill>
                  <a:effectLst/>
                  <a:latin typeface="楷体_GB2312"/>
                </a:rPr>
                <a:t>岁）的孩子刚从婴儿期步入幼儿期</a:t>
              </a:r>
              <a:endParaRPr lang="en-US" altLang="zh-CN" sz="2800" b="0" i="0" dirty="0">
                <a:solidFill>
                  <a:srgbClr val="333333"/>
                </a:solidFill>
                <a:effectLst/>
                <a:latin typeface="楷体_GB2312"/>
              </a:endParaRPr>
            </a:p>
            <a:p>
              <a:endParaRPr lang="en-US" altLang="zh-CN" sz="2800" dirty="0">
                <a:solidFill>
                  <a:srgbClr val="333333"/>
                </a:solidFill>
                <a:latin typeface="楷体_GB2312"/>
              </a:endParaRPr>
            </a:p>
            <a:p>
              <a:r>
                <a:rPr lang="zh-CN" altLang="en-US" sz="2800" b="0" i="0" dirty="0">
                  <a:solidFill>
                    <a:schemeClr val="bg1"/>
                  </a:solidFill>
                  <a:effectLst/>
                  <a:latin typeface="楷体_GB2312"/>
                </a:rPr>
                <a:t>一方面</a:t>
              </a:r>
              <a:r>
                <a:rPr lang="en-US" altLang="zh-CN" sz="2800" b="0" i="0" dirty="0">
                  <a:solidFill>
                    <a:schemeClr val="bg1"/>
                  </a:solidFill>
                  <a:effectLst/>
                  <a:latin typeface="楷体_GB2312"/>
                </a:rPr>
                <a:t>:</a:t>
              </a:r>
              <a:r>
                <a:rPr lang="zh-CN" altLang="en-US" sz="2800" b="0" i="0" dirty="0">
                  <a:solidFill>
                    <a:srgbClr val="333333"/>
                  </a:solidFill>
                  <a:effectLst/>
                  <a:latin typeface="楷体_GB2312"/>
                </a:rPr>
                <a:t>他们不免带有一些</a:t>
              </a:r>
              <a:r>
                <a:rPr lang="zh-CN" altLang="en-US" sz="2800" b="0" i="0" dirty="0">
                  <a:solidFill>
                    <a:srgbClr val="E75329"/>
                  </a:solidFill>
                  <a:effectLst/>
                  <a:latin typeface="楷体_GB2312"/>
                </a:rPr>
                <a:t>婴儿的“痕迹”</a:t>
              </a:r>
              <a:r>
                <a:rPr lang="zh-CN" altLang="en-US" sz="2800" b="0" i="0" dirty="0">
                  <a:solidFill>
                    <a:srgbClr val="333333"/>
                  </a:solidFill>
                  <a:effectLst/>
                  <a:latin typeface="楷体_GB2312"/>
                </a:rPr>
                <a:t>；</a:t>
              </a:r>
              <a:endParaRPr lang="en-US" altLang="zh-CN" sz="2800" b="0" i="0" dirty="0">
                <a:solidFill>
                  <a:srgbClr val="333333"/>
                </a:solidFill>
                <a:effectLst/>
                <a:latin typeface="楷体_GB2312"/>
              </a:endParaRPr>
            </a:p>
            <a:p>
              <a:endParaRPr lang="en-US" altLang="zh-CN" sz="2800" b="0" i="0" dirty="0">
                <a:solidFill>
                  <a:schemeClr val="bg1"/>
                </a:solidFill>
                <a:effectLst/>
                <a:latin typeface="楷体_GB2312"/>
              </a:endParaRPr>
            </a:p>
            <a:p>
              <a:r>
                <a:rPr lang="zh-CN" altLang="en-US" sz="2800" b="0" i="0" dirty="0">
                  <a:solidFill>
                    <a:schemeClr val="bg1"/>
                  </a:solidFill>
                  <a:effectLst/>
                  <a:latin typeface="楷体_GB2312"/>
                </a:rPr>
                <a:t>另一方面</a:t>
              </a:r>
              <a:r>
                <a:rPr lang="en-US" altLang="zh-CN" sz="2800" b="0" i="0" dirty="0">
                  <a:solidFill>
                    <a:schemeClr val="bg1"/>
                  </a:solidFill>
                  <a:effectLst/>
                  <a:latin typeface="楷体_GB2312"/>
                </a:rPr>
                <a:t>:</a:t>
              </a:r>
              <a:r>
                <a:rPr lang="zh-CN" altLang="en-US" sz="2800" b="0" i="0" dirty="0">
                  <a:solidFill>
                    <a:srgbClr val="333333"/>
                  </a:solidFill>
                  <a:effectLst/>
                  <a:latin typeface="楷体_GB2312"/>
                </a:rPr>
                <a:t>由于身心发展迅速，他们又开始具有</a:t>
              </a:r>
              <a:endParaRPr lang="en-US" altLang="zh-CN" sz="2800" b="0" i="0" dirty="0">
                <a:solidFill>
                  <a:srgbClr val="333333"/>
                </a:solidFill>
                <a:effectLst/>
                <a:latin typeface="楷体_GB2312"/>
              </a:endParaRPr>
            </a:p>
            <a:p>
              <a:endParaRPr lang="en-US" altLang="zh-CN" sz="2800" dirty="0">
                <a:solidFill>
                  <a:srgbClr val="333333"/>
                </a:solidFill>
                <a:latin typeface="楷体_GB2312"/>
              </a:endParaRPr>
            </a:p>
            <a:p>
              <a:r>
                <a:rPr lang="zh-CN" altLang="en-US" sz="2800" b="0" i="0" dirty="0">
                  <a:solidFill>
                    <a:srgbClr val="E75329"/>
                  </a:solidFill>
                  <a:effectLst/>
                  <a:latin typeface="楷体_GB2312"/>
                </a:rPr>
                <a:t>         幼儿期的显著特点</a:t>
              </a:r>
              <a:r>
                <a:rPr lang="zh-CN" altLang="en-US" sz="2800" b="0" i="0" dirty="0">
                  <a:solidFill>
                    <a:srgbClr val="333333"/>
                  </a:solidFill>
                  <a:effectLst/>
                  <a:latin typeface="楷体_GB2312"/>
                </a:rPr>
                <a:t>。</a:t>
              </a:r>
              <a:endParaRPr lang="zh-CN" altLang="en-US" sz="2800" dirty="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21988" y="77381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小班的特点：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1622286"/>
            <a:ext cx="90868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016000" y="946332"/>
            <a:ext cx="181429" cy="181429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19">
        <p:fade/>
      </p:transition>
    </mc:Choice>
    <mc:Fallback xmlns="">
      <p:transition spd="med" advTm="51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04900" y="800096"/>
          <a:ext cx="7429500" cy="542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657">
                <a:tc row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b="1" kern="1200" spc="600" dirty="0">
                          <a:solidFill>
                            <a:srgbClr val="E75329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小班儿童年龄特点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有独立倾向，生活自理行为开始。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6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情绪不稳定，有强烈的情感依恋。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6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自我中心倾向明显，出现反抗现象。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6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动作发展速度较快。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6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思维存在于动作之中。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6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词语发展迅速，听说能力基本形成。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6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尝试模仿，喜欢重复。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6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对鲜艳色彩、节奏感兴趣。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5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01">
        <p:fade/>
      </p:transition>
    </mc:Choice>
    <mc:Fallback xmlns="">
      <p:transition spd="med" advTm="81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00549" y="2676456"/>
            <a:ext cx="6248400" cy="823699"/>
          </a:xfrm>
          <a:prstGeom prst="rect">
            <a:avLst/>
          </a:prstGeom>
          <a:solidFill>
            <a:srgbClr val="E0F2FE">
              <a:alpha val="72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一日活动时间表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97980" y="1790564"/>
            <a:ext cx="1771787" cy="1771786"/>
            <a:chOff x="4964830" y="590482"/>
            <a:chExt cx="1771787" cy="1771786"/>
          </a:xfrm>
          <a:solidFill>
            <a:schemeClr val="bg1"/>
          </a:solidFill>
        </p:grpSpPr>
        <p:sp>
          <p:nvSpPr>
            <p:cNvPr id="4" name="任意多边形 3"/>
            <p:cNvSpPr/>
            <p:nvPr/>
          </p:nvSpPr>
          <p:spPr>
            <a:xfrm rot="2700000">
              <a:off x="4964831" y="590481"/>
              <a:ext cx="1771786" cy="1771787"/>
            </a:xfrm>
            <a:custGeom>
              <a:avLst/>
              <a:gdLst>
                <a:gd name="connsiteX0" fmla="*/ 552966 w 1771786"/>
                <a:gd name="connsiteY0" fmla="*/ 652017 h 1771787"/>
                <a:gd name="connsiteX1" fmla="*/ 710242 w 1771786"/>
                <a:gd name="connsiteY1" fmla="*/ 849236 h 1771787"/>
                <a:gd name="connsiteX2" fmla="*/ 513024 w 1771786"/>
                <a:gd name="connsiteY2" fmla="*/ 1006512 h 1771787"/>
                <a:gd name="connsiteX3" fmla="*/ 765275 w 1771786"/>
                <a:gd name="connsiteY3" fmla="*/ 1006512 h 1771787"/>
                <a:gd name="connsiteX4" fmla="*/ 765275 w 1771786"/>
                <a:gd name="connsiteY4" fmla="*/ 1258765 h 1771787"/>
                <a:gd name="connsiteX5" fmla="*/ 922552 w 1771786"/>
                <a:gd name="connsiteY5" fmla="*/ 1061546 h 1771787"/>
                <a:gd name="connsiteX6" fmla="*/ 1119770 w 1771786"/>
                <a:gd name="connsiteY6" fmla="*/ 1218821 h 1771787"/>
                <a:gd name="connsiteX7" fmla="*/ 1063639 w 1771786"/>
                <a:gd name="connsiteY7" fmla="*/ 972894 h 1771787"/>
                <a:gd name="connsiteX8" fmla="*/ 1309567 w 1771786"/>
                <a:gd name="connsiteY8" fmla="*/ 916763 h 1771787"/>
                <a:gd name="connsiteX9" fmla="*/ 1082295 w 1771786"/>
                <a:gd name="connsiteY9" fmla="*/ 807315 h 1771787"/>
                <a:gd name="connsiteX10" fmla="*/ 1191743 w 1771786"/>
                <a:gd name="connsiteY10" fmla="*/ 580043 h 1771787"/>
                <a:gd name="connsiteX11" fmla="*/ 964472 w 1771786"/>
                <a:gd name="connsiteY11" fmla="*/ 689492 h 1771787"/>
                <a:gd name="connsiteX12" fmla="*/ 855024 w 1771786"/>
                <a:gd name="connsiteY12" fmla="*/ 462220 h 1771787"/>
                <a:gd name="connsiteX13" fmla="*/ 798893 w 1771786"/>
                <a:gd name="connsiteY13" fmla="*/ 708148 h 1771787"/>
                <a:gd name="connsiteX14" fmla="*/ 374754 w 1771786"/>
                <a:gd name="connsiteY14" fmla="*/ 139136 h 1771787"/>
                <a:gd name="connsiteX15" fmla="*/ 642431 w 1771786"/>
                <a:gd name="connsiteY15" fmla="*/ 66700 h 1771787"/>
                <a:gd name="connsiteX16" fmla="*/ 792161 w 1771786"/>
                <a:gd name="connsiteY16" fmla="*/ 152600 h 1771787"/>
                <a:gd name="connsiteX17" fmla="*/ 824929 w 1771786"/>
                <a:gd name="connsiteY17" fmla="*/ 195123 h 1771787"/>
                <a:gd name="connsiteX18" fmla="*/ 847413 w 1771786"/>
                <a:gd name="connsiteY18" fmla="*/ 146374 h 1771787"/>
                <a:gd name="connsiteX19" fmla="*/ 974275 w 1771786"/>
                <a:gd name="connsiteY19" fmla="*/ 29309 h 1771787"/>
                <a:gd name="connsiteX20" fmla="*/ 1368424 w 1771786"/>
                <a:gd name="connsiteY20" fmla="*/ 167228 h 1771787"/>
                <a:gd name="connsiteX21" fmla="*/ 1394620 w 1771786"/>
                <a:gd name="connsiteY21" fmla="*/ 337850 h 1771787"/>
                <a:gd name="connsiteX22" fmla="*/ 1381805 w 1771786"/>
                <a:gd name="connsiteY22" fmla="*/ 389982 h 1771787"/>
                <a:gd name="connsiteX23" fmla="*/ 1433937 w 1771786"/>
                <a:gd name="connsiteY23" fmla="*/ 377166 h 1771787"/>
                <a:gd name="connsiteX24" fmla="*/ 1604558 w 1771786"/>
                <a:gd name="connsiteY24" fmla="*/ 403362 h 1771787"/>
                <a:gd name="connsiteX25" fmla="*/ 1742477 w 1771786"/>
                <a:gd name="connsiteY25" fmla="*/ 797511 h 1771787"/>
                <a:gd name="connsiteX26" fmla="*/ 1625412 w 1771786"/>
                <a:gd name="connsiteY26" fmla="*/ 924373 h 1771787"/>
                <a:gd name="connsiteX27" fmla="*/ 1576664 w 1771786"/>
                <a:gd name="connsiteY27" fmla="*/ 946857 h 1771787"/>
                <a:gd name="connsiteX28" fmla="*/ 1619187 w 1771786"/>
                <a:gd name="connsiteY28" fmla="*/ 979626 h 1771787"/>
                <a:gd name="connsiteX29" fmla="*/ 1705087 w 1771786"/>
                <a:gd name="connsiteY29" fmla="*/ 1129356 h 1771787"/>
                <a:gd name="connsiteX30" fmla="*/ 1482921 w 1771786"/>
                <a:gd name="connsiteY30" fmla="*/ 1482933 h 1771787"/>
                <a:gd name="connsiteX31" fmla="*/ 1310747 w 1771786"/>
                <a:gd name="connsiteY31" fmla="*/ 1470505 h 1771787"/>
                <a:gd name="connsiteX32" fmla="*/ 1262774 w 1771786"/>
                <a:gd name="connsiteY32" fmla="*/ 1446411 h 1771787"/>
                <a:gd name="connsiteX33" fmla="*/ 1263668 w 1771786"/>
                <a:gd name="connsiteY33" fmla="*/ 1500088 h 1771787"/>
                <a:gd name="connsiteX34" fmla="*/ 1200162 w 1771786"/>
                <a:gd name="connsiteY34" fmla="*/ 1660603 h 1771787"/>
                <a:gd name="connsiteX35" fmla="*/ 785206 w 1771786"/>
                <a:gd name="connsiteY35" fmla="*/ 1707357 h 1771787"/>
                <a:gd name="connsiteX36" fmla="*/ 687574 w 1771786"/>
                <a:gd name="connsiteY36" fmla="*/ 1564998 h 1771787"/>
                <a:gd name="connsiteX37" fmla="*/ 676500 w 1771786"/>
                <a:gd name="connsiteY37" fmla="*/ 1512468 h 1771787"/>
                <a:gd name="connsiteX38" fmla="*/ 635091 w 1771786"/>
                <a:gd name="connsiteY38" fmla="*/ 1546634 h 1771787"/>
                <a:gd name="connsiteX39" fmla="*/ 470000 w 1771786"/>
                <a:gd name="connsiteY39" fmla="*/ 1597062 h 1771787"/>
                <a:gd name="connsiteX40" fmla="*/ 174725 w 1771786"/>
                <a:gd name="connsiteY40" fmla="*/ 1301787 h 1771787"/>
                <a:gd name="connsiteX41" fmla="*/ 225153 w 1771786"/>
                <a:gd name="connsiteY41" fmla="*/ 1136696 h 1771787"/>
                <a:gd name="connsiteX42" fmla="*/ 259319 w 1771786"/>
                <a:gd name="connsiteY42" fmla="*/ 1095287 h 1771787"/>
                <a:gd name="connsiteX43" fmla="*/ 206790 w 1771786"/>
                <a:gd name="connsiteY43" fmla="*/ 1084214 h 1771787"/>
                <a:gd name="connsiteX44" fmla="*/ 64431 w 1771786"/>
                <a:gd name="connsiteY44" fmla="*/ 986582 h 1771787"/>
                <a:gd name="connsiteX45" fmla="*/ 68400 w 1771786"/>
                <a:gd name="connsiteY45" fmla="*/ 613419 h 1771787"/>
                <a:gd name="connsiteX46" fmla="*/ 111185 w 1771786"/>
                <a:gd name="connsiteY46" fmla="*/ 571626 h 1771787"/>
                <a:gd name="connsiteX47" fmla="*/ 271700 w 1771786"/>
                <a:gd name="connsiteY47" fmla="*/ 508120 h 1771787"/>
                <a:gd name="connsiteX48" fmla="*/ 325377 w 1771786"/>
                <a:gd name="connsiteY48" fmla="*/ 509013 h 1771787"/>
                <a:gd name="connsiteX49" fmla="*/ 301282 w 1771786"/>
                <a:gd name="connsiteY49" fmla="*/ 461040 h 1771787"/>
                <a:gd name="connsiteX50" fmla="*/ 288854 w 1771786"/>
                <a:gd name="connsiteY50" fmla="*/ 288866 h 1771787"/>
                <a:gd name="connsiteX51" fmla="*/ 374754 w 1771786"/>
                <a:gd name="connsiteY51" fmla="*/ 139136 h 177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71786" h="1771787">
                  <a:moveTo>
                    <a:pt x="552966" y="652017"/>
                  </a:moveTo>
                  <a:lnTo>
                    <a:pt x="710242" y="849236"/>
                  </a:lnTo>
                  <a:lnTo>
                    <a:pt x="513024" y="1006512"/>
                  </a:lnTo>
                  <a:lnTo>
                    <a:pt x="765275" y="1006512"/>
                  </a:lnTo>
                  <a:lnTo>
                    <a:pt x="765275" y="1258765"/>
                  </a:lnTo>
                  <a:lnTo>
                    <a:pt x="922552" y="1061546"/>
                  </a:lnTo>
                  <a:lnTo>
                    <a:pt x="1119770" y="1218821"/>
                  </a:lnTo>
                  <a:lnTo>
                    <a:pt x="1063639" y="972894"/>
                  </a:lnTo>
                  <a:lnTo>
                    <a:pt x="1309567" y="916763"/>
                  </a:lnTo>
                  <a:lnTo>
                    <a:pt x="1082295" y="807315"/>
                  </a:lnTo>
                  <a:lnTo>
                    <a:pt x="1191743" y="580043"/>
                  </a:lnTo>
                  <a:lnTo>
                    <a:pt x="964472" y="689492"/>
                  </a:lnTo>
                  <a:lnTo>
                    <a:pt x="855024" y="462220"/>
                  </a:lnTo>
                  <a:lnTo>
                    <a:pt x="798893" y="708148"/>
                  </a:lnTo>
                  <a:close/>
                  <a:moveTo>
                    <a:pt x="374754" y="139136"/>
                  </a:moveTo>
                  <a:cubicBezTo>
                    <a:pt x="443965" y="74369"/>
                    <a:pt x="543064" y="44020"/>
                    <a:pt x="642431" y="66700"/>
                  </a:cubicBezTo>
                  <a:cubicBezTo>
                    <a:pt x="702051" y="80308"/>
                    <a:pt x="753301" y="111074"/>
                    <a:pt x="792161" y="152600"/>
                  </a:cubicBezTo>
                  <a:lnTo>
                    <a:pt x="824929" y="195123"/>
                  </a:lnTo>
                  <a:lnTo>
                    <a:pt x="847413" y="146374"/>
                  </a:lnTo>
                  <a:cubicBezTo>
                    <a:pt x="876059" y="97242"/>
                    <a:pt x="919178" y="55843"/>
                    <a:pt x="974275" y="29309"/>
                  </a:cubicBezTo>
                  <a:cubicBezTo>
                    <a:pt x="1121202" y="-41447"/>
                    <a:pt x="1297668" y="20302"/>
                    <a:pt x="1368424" y="167228"/>
                  </a:cubicBezTo>
                  <a:cubicBezTo>
                    <a:pt x="1394958" y="222325"/>
                    <a:pt x="1402857" y="281577"/>
                    <a:pt x="1394620" y="337850"/>
                  </a:cubicBezTo>
                  <a:lnTo>
                    <a:pt x="1381805" y="389982"/>
                  </a:lnTo>
                  <a:lnTo>
                    <a:pt x="1433937" y="377166"/>
                  </a:lnTo>
                  <a:cubicBezTo>
                    <a:pt x="1490210" y="368929"/>
                    <a:pt x="1549461" y="376829"/>
                    <a:pt x="1604558" y="403362"/>
                  </a:cubicBezTo>
                  <a:cubicBezTo>
                    <a:pt x="1751485" y="474118"/>
                    <a:pt x="1813233" y="650584"/>
                    <a:pt x="1742477" y="797511"/>
                  </a:cubicBezTo>
                  <a:cubicBezTo>
                    <a:pt x="1715944" y="852608"/>
                    <a:pt x="1674545" y="895728"/>
                    <a:pt x="1625412" y="924373"/>
                  </a:cubicBezTo>
                  <a:lnTo>
                    <a:pt x="1576664" y="946857"/>
                  </a:lnTo>
                  <a:lnTo>
                    <a:pt x="1619187" y="979626"/>
                  </a:lnTo>
                  <a:cubicBezTo>
                    <a:pt x="1660713" y="1018486"/>
                    <a:pt x="1691479" y="1069736"/>
                    <a:pt x="1705087" y="1129356"/>
                  </a:cubicBezTo>
                  <a:cubicBezTo>
                    <a:pt x="1741375" y="1288344"/>
                    <a:pt x="1641908" y="1446645"/>
                    <a:pt x="1482921" y="1482933"/>
                  </a:cubicBezTo>
                  <a:cubicBezTo>
                    <a:pt x="1423300" y="1496541"/>
                    <a:pt x="1363776" y="1491058"/>
                    <a:pt x="1310747" y="1470505"/>
                  </a:cubicBezTo>
                  <a:lnTo>
                    <a:pt x="1262774" y="1446411"/>
                  </a:lnTo>
                  <a:lnTo>
                    <a:pt x="1263668" y="1500088"/>
                  </a:lnTo>
                  <a:cubicBezTo>
                    <a:pt x="1259177" y="1556783"/>
                    <a:pt x="1238290" y="1612791"/>
                    <a:pt x="1200162" y="1660603"/>
                  </a:cubicBezTo>
                  <a:cubicBezTo>
                    <a:pt x="1098486" y="1788100"/>
                    <a:pt x="912704" y="1809033"/>
                    <a:pt x="785206" y="1707357"/>
                  </a:cubicBezTo>
                  <a:cubicBezTo>
                    <a:pt x="737394" y="1669229"/>
                    <a:pt x="704568" y="1619272"/>
                    <a:pt x="687574" y="1564998"/>
                  </a:cubicBezTo>
                  <a:lnTo>
                    <a:pt x="676500" y="1512468"/>
                  </a:lnTo>
                  <a:lnTo>
                    <a:pt x="635091" y="1546634"/>
                  </a:lnTo>
                  <a:cubicBezTo>
                    <a:pt x="587965" y="1578472"/>
                    <a:pt x="531153" y="1597062"/>
                    <a:pt x="470000" y="1597062"/>
                  </a:cubicBezTo>
                  <a:cubicBezTo>
                    <a:pt x="306924" y="1597062"/>
                    <a:pt x="174725" y="1464863"/>
                    <a:pt x="174725" y="1301787"/>
                  </a:cubicBezTo>
                  <a:cubicBezTo>
                    <a:pt x="174725" y="1240634"/>
                    <a:pt x="193315" y="1183822"/>
                    <a:pt x="225153" y="1136696"/>
                  </a:cubicBezTo>
                  <a:lnTo>
                    <a:pt x="259319" y="1095287"/>
                  </a:lnTo>
                  <a:lnTo>
                    <a:pt x="206790" y="1084214"/>
                  </a:lnTo>
                  <a:cubicBezTo>
                    <a:pt x="152515" y="1067220"/>
                    <a:pt x="102559" y="1034394"/>
                    <a:pt x="64431" y="986582"/>
                  </a:cubicBezTo>
                  <a:cubicBezTo>
                    <a:pt x="-24536" y="875021"/>
                    <a:pt x="-19630" y="718837"/>
                    <a:pt x="68400" y="613419"/>
                  </a:cubicBezTo>
                  <a:cubicBezTo>
                    <a:pt x="80976" y="598359"/>
                    <a:pt x="95248" y="584335"/>
                    <a:pt x="111185" y="571626"/>
                  </a:cubicBezTo>
                  <a:cubicBezTo>
                    <a:pt x="158997" y="533497"/>
                    <a:pt x="215005" y="512611"/>
                    <a:pt x="271700" y="508120"/>
                  </a:cubicBezTo>
                  <a:lnTo>
                    <a:pt x="325377" y="509013"/>
                  </a:lnTo>
                  <a:lnTo>
                    <a:pt x="301282" y="461040"/>
                  </a:lnTo>
                  <a:cubicBezTo>
                    <a:pt x="280729" y="408010"/>
                    <a:pt x="275246" y="348487"/>
                    <a:pt x="288854" y="288866"/>
                  </a:cubicBezTo>
                  <a:cubicBezTo>
                    <a:pt x="302462" y="229246"/>
                    <a:pt x="333228" y="177996"/>
                    <a:pt x="374754" y="139136"/>
                  </a:cubicBezTo>
                  <a:close/>
                </a:path>
              </a:pathLst>
            </a:custGeom>
            <a:solidFill>
              <a:srgbClr val="E0F2FE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333999" y="957116"/>
              <a:ext cx="1066801" cy="1066801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5</a:t>
              </a:r>
              <a:endParaRPr lang="zh-CN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48690" y="434856"/>
            <a:ext cx="7303311" cy="461665"/>
            <a:chOff x="704850" y="434856"/>
            <a:chExt cx="7303311" cy="461665"/>
          </a:xfrm>
        </p:grpSpPr>
        <p:sp>
          <p:nvSpPr>
            <p:cNvPr id="2" name="圆角矩形 1"/>
            <p:cNvSpPr/>
            <p:nvPr/>
          </p:nvSpPr>
          <p:spPr>
            <a:xfrm>
              <a:off x="704850" y="457200"/>
              <a:ext cx="1676400" cy="4000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753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8:30 – 9:00</a:t>
              </a:r>
              <a:endPara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592389" y="43485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早餐时间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502745" y="671195"/>
              <a:ext cx="4089644" cy="0"/>
            </a:xfrm>
            <a:prstGeom prst="line">
              <a:avLst/>
            </a:prstGeom>
            <a:ln>
              <a:solidFill>
                <a:srgbClr val="E7532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948690" y="1544812"/>
            <a:ext cx="8226641" cy="461665"/>
            <a:chOff x="704850" y="439915"/>
            <a:chExt cx="8226641" cy="461665"/>
          </a:xfrm>
        </p:grpSpPr>
        <p:sp>
          <p:nvSpPr>
            <p:cNvPr id="8" name="圆角矩形 7"/>
            <p:cNvSpPr/>
            <p:nvPr/>
          </p:nvSpPr>
          <p:spPr>
            <a:xfrm>
              <a:off x="704850" y="457200"/>
              <a:ext cx="1962150" cy="400050"/>
            </a:xfrm>
            <a:prstGeom prst="roundRect">
              <a:avLst/>
            </a:prstGeom>
            <a:noFill/>
            <a:ln>
              <a:solidFill>
                <a:srgbClr val="E753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10</a:t>
              </a:r>
              <a:r>
                <a:rPr lang="zh-CN" altLang="en-US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：</a:t>
              </a:r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00 – 11:00</a:t>
              </a:r>
              <a:endPara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592389" y="439915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早操、户外活动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757351" y="673006"/>
              <a:ext cx="3835038" cy="0"/>
            </a:xfrm>
            <a:prstGeom prst="line">
              <a:avLst/>
            </a:prstGeom>
            <a:ln>
              <a:solidFill>
                <a:srgbClr val="E7532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948690" y="950325"/>
            <a:ext cx="7303311" cy="461665"/>
            <a:chOff x="704850" y="397876"/>
            <a:chExt cx="7303311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704850" y="457200"/>
              <a:ext cx="1821954" cy="400050"/>
            </a:xfrm>
            <a:prstGeom prst="roundRect">
              <a:avLst/>
            </a:prstGeom>
            <a:noFill/>
            <a:ln>
              <a:solidFill>
                <a:srgbClr val="E753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9</a:t>
              </a:r>
              <a:r>
                <a:rPr lang="zh-CN" altLang="en-US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：</a:t>
              </a:r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00 – 10:00</a:t>
              </a:r>
              <a:endPara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592389" y="39787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教学活动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67000" y="672101"/>
              <a:ext cx="3925389" cy="0"/>
            </a:xfrm>
            <a:prstGeom prst="line">
              <a:avLst/>
            </a:prstGeom>
            <a:ln>
              <a:solidFill>
                <a:srgbClr val="E7532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948690" y="2114889"/>
            <a:ext cx="7303311" cy="461665"/>
            <a:chOff x="704850" y="409589"/>
            <a:chExt cx="7303311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704850" y="457200"/>
              <a:ext cx="1821954" cy="400050"/>
            </a:xfrm>
            <a:prstGeom prst="roundRect">
              <a:avLst/>
            </a:prstGeom>
            <a:noFill/>
            <a:ln>
              <a:solidFill>
                <a:srgbClr val="E753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9</a:t>
              </a:r>
              <a:r>
                <a:rPr lang="zh-CN" altLang="en-US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：</a:t>
              </a:r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00 – 11:30</a:t>
              </a:r>
              <a:endPara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592389" y="40958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教学活动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623662" y="663809"/>
              <a:ext cx="3968727" cy="0"/>
            </a:xfrm>
            <a:prstGeom prst="line">
              <a:avLst/>
            </a:prstGeom>
            <a:ln>
              <a:solidFill>
                <a:srgbClr val="E7532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948690" y="2741620"/>
            <a:ext cx="8226641" cy="474238"/>
            <a:chOff x="704850" y="457200"/>
            <a:chExt cx="8226641" cy="474238"/>
          </a:xfrm>
        </p:grpSpPr>
        <p:sp>
          <p:nvSpPr>
            <p:cNvPr id="20" name="圆角矩形 19"/>
            <p:cNvSpPr/>
            <p:nvPr/>
          </p:nvSpPr>
          <p:spPr>
            <a:xfrm>
              <a:off x="704850" y="457200"/>
              <a:ext cx="1962150" cy="400050"/>
            </a:xfrm>
            <a:prstGeom prst="roundRect">
              <a:avLst/>
            </a:prstGeom>
            <a:noFill/>
            <a:ln>
              <a:solidFill>
                <a:srgbClr val="E753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11</a:t>
              </a:r>
              <a:r>
                <a:rPr lang="zh-CN" altLang="en-US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：</a:t>
              </a:r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30 – 12:30</a:t>
              </a:r>
              <a:endPara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54531" y="469773"/>
              <a:ext cx="2476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  午餐，饭后散步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823644" y="690732"/>
              <a:ext cx="3768745" cy="0"/>
            </a:xfrm>
            <a:prstGeom prst="line">
              <a:avLst/>
            </a:prstGeom>
            <a:ln>
              <a:solidFill>
                <a:srgbClr val="E7532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948690" y="3265450"/>
            <a:ext cx="7329691" cy="461665"/>
            <a:chOff x="704850" y="421883"/>
            <a:chExt cx="7329691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704850" y="457200"/>
              <a:ext cx="1962150" cy="400050"/>
            </a:xfrm>
            <a:prstGeom prst="roundRect">
              <a:avLst/>
            </a:prstGeom>
            <a:noFill/>
            <a:ln>
              <a:solidFill>
                <a:srgbClr val="E753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12</a:t>
              </a:r>
              <a:r>
                <a:rPr lang="zh-CN" altLang="en-US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：</a:t>
              </a:r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30 – 15:00</a:t>
              </a:r>
              <a:endPara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480911" y="421883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  午睡时间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823644" y="684476"/>
              <a:ext cx="3768745" cy="0"/>
            </a:xfrm>
            <a:prstGeom prst="line">
              <a:avLst/>
            </a:prstGeom>
            <a:ln>
              <a:solidFill>
                <a:srgbClr val="E7532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948690" y="3890164"/>
            <a:ext cx="7665829" cy="461665"/>
            <a:chOff x="704850" y="452237"/>
            <a:chExt cx="7665829" cy="461665"/>
          </a:xfrm>
        </p:grpSpPr>
        <p:sp>
          <p:nvSpPr>
            <p:cNvPr id="28" name="圆角矩形 27"/>
            <p:cNvSpPr/>
            <p:nvPr/>
          </p:nvSpPr>
          <p:spPr>
            <a:xfrm>
              <a:off x="704850" y="457200"/>
              <a:ext cx="1962150" cy="400050"/>
            </a:xfrm>
            <a:prstGeom prst="roundRect">
              <a:avLst/>
            </a:prstGeom>
            <a:noFill/>
            <a:ln>
              <a:solidFill>
                <a:srgbClr val="E753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15</a:t>
              </a:r>
              <a:r>
                <a:rPr lang="zh-CN" altLang="en-US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：</a:t>
              </a:r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00 – 15:30</a:t>
              </a:r>
              <a:endPara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509272" y="452237"/>
              <a:ext cx="1861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  学习、活动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2847703" y="669235"/>
              <a:ext cx="3744686" cy="0"/>
            </a:xfrm>
            <a:prstGeom prst="line">
              <a:avLst/>
            </a:prstGeom>
            <a:ln>
              <a:solidFill>
                <a:srgbClr val="E7532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948690" y="4454768"/>
            <a:ext cx="7372240" cy="461665"/>
            <a:chOff x="704850" y="452961"/>
            <a:chExt cx="7372240" cy="461665"/>
          </a:xfrm>
        </p:grpSpPr>
        <p:sp>
          <p:nvSpPr>
            <p:cNvPr id="32" name="圆角矩形 31"/>
            <p:cNvSpPr/>
            <p:nvPr/>
          </p:nvSpPr>
          <p:spPr>
            <a:xfrm>
              <a:off x="704850" y="457200"/>
              <a:ext cx="1962150" cy="400050"/>
            </a:xfrm>
            <a:prstGeom prst="roundRect">
              <a:avLst/>
            </a:prstGeom>
            <a:noFill/>
            <a:ln>
              <a:solidFill>
                <a:srgbClr val="E753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15</a:t>
              </a:r>
              <a:r>
                <a:rPr lang="zh-CN" altLang="en-US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：</a:t>
              </a:r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30 – 16:00</a:t>
              </a:r>
              <a:endPara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523460" y="452961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  午点时间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847703" y="656625"/>
              <a:ext cx="3744686" cy="0"/>
            </a:xfrm>
            <a:prstGeom prst="line">
              <a:avLst/>
            </a:prstGeom>
            <a:ln>
              <a:solidFill>
                <a:srgbClr val="E7532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948690" y="5024848"/>
            <a:ext cx="7665829" cy="520975"/>
            <a:chOff x="704850" y="457200"/>
            <a:chExt cx="7665829" cy="520975"/>
          </a:xfrm>
        </p:grpSpPr>
        <p:sp>
          <p:nvSpPr>
            <p:cNvPr id="36" name="圆角矩形 35"/>
            <p:cNvSpPr/>
            <p:nvPr/>
          </p:nvSpPr>
          <p:spPr>
            <a:xfrm>
              <a:off x="704850" y="457200"/>
              <a:ext cx="1962150" cy="400050"/>
            </a:xfrm>
            <a:prstGeom prst="roundRect">
              <a:avLst/>
            </a:prstGeom>
            <a:noFill/>
            <a:ln>
              <a:solidFill>
                <a:srgbClr val="E753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16</a:t>
              </a:r>
              <a:r>
                <a:rPr lang="zh-CN" altLang="en-US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：</a:t>
              </a:r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00 – 17:00</a:t>
              </a:r>
              <a:endPara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509272" y="516510"/>
              <a:ext cx="1861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  学习、活动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823644" y="695872"/>
              <a:ext cx="3768745" cy="0"/>
            </a:xfrm>
            <a:prstGeom prst="line">
              <a:avLst/>
            </a:prstGeom>
            <a:ln>
              <a:solidFill>
                <a:srgbClr val="E7532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924631" y="5584626"/>
            <a:ext cx="7434729" cy="461665"/>
            <a:chOff x="704850" y="422618"/>
            <a:chExt cx="7434729" cy="461665"/>
          </a:xfrm>
        </p:grpSpPr>
        <p:sp>
          <p:nvSpPr>
            <p:cNvPr id="40" name="圆角矩形 39"/>
            <p:cNvSpPr/>
            <p:nvPr/>
          </p:nvSpPr>
          <p:spPr>
            <a:xfrm>
              <a:off x="704850" y="457200"/>
              <a:ext cx="1962150" cy="400050"/>
            </a:xfrm>
            <a:prstGeom prst="roundRect">
              <a:avLst/>
            </a:prstGeom>
            <a:noFill/>
            <a:ln>
              <a:solidFill>
                <a:srgbClr val="E753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17</a:t>
              </a:r>
              <a:r>
                <a:rPr lang="zh-CN" altLang="en-US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：</a:t>
              </a:r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00 – 17:30</a:t>
              </a:r>
              <a:endPara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85949" y="422618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  晚餐时间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2847703" y="666117"/>
              <a:ext cx="3768745" cy="0"/>
            </a:xfrm>
            <a:prstGeom prst="line">
              <a:avLst/>
            </a:prstGeom>
            <a:ln>
              <a:solidFill>
                <a:srgbClr val="E7532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948690" y="6198328"/>
            <a:ext cx="6756871" cy="461665"/>
            <a:chOff x="704850" y="457200"/>
            <a:chExt cx="6756871" cy="461665"/>
          </a:xfrm>
        </p:grpSpPr>
        <p:sp>
          <p:nvSpPr>
            <p:cNvPr id="45" name="圆角矩形 44"/>
            <p:cNvSpPr/>
            <p:nvPr/>
          </p:nvSpPr>
          <p:spPr>
            <a:xfrm>
              <a:off x="704850" y="457200"/>
              <a:ext cx="1962150" cy="400050"/>
            </a:xfrm>
            <a:prstGeom prst="roundRect">
              <a:avLst/>
            </a:prstGeom>
            <a:noFill/>
            <a:ln>
              <a:solidFill>
                <a:srgbClr val="E753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17</a:t>
              </a:r>
              <a:r>
                <a:rPr lang="zh-CN" altLang="en-US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：</a:t>
              </a:r>
              <a:r>
                <a:rPr lang="en-US" altLang="zh-CN" dirty="0">
                  <a:solidFill>
                    <a:srgbClr val="E75329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30 – 17:40</a:t>
              </a:r>
              <a:endPara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23644" y="457200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  离园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2823644" y="664666"/>
              <a:ext cx="3768745" cy="0"/>
            </a:xfrm>
            <a:prstGeom prst="line">
              <a:avLst/>
            </a:prstGeom>
            <a:ln>
              <a:solidFill>
                <a:srgbClr val="E7532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11">
        <p:fade/>
      </p:transition>
    </mc:Choice>
    <mc:Fallback xmlns="">
      <p:transition spd="med" advTm="11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00549" y="2676456"/>
            <a:ext cx="6248400" cy="823699"/>
          </a:xfrm>
          <a:prstGeom prst="rect">
            <a:avLst/>
          </a:prstGeom>
          <a:solidFill>
            <a:srgbClr val="E0F2FE">
              <a:alpha val="72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本学期的工作任务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97980" y="1790564"/>
            <a:ext cx="1771787" cy="1771786"/>
            <a:chOff x="4964830" y="590482"/>
            <a:chExt cx="1771787" cy="1771786"/>
          </a:xfrm>
          <a:solidFill>
            <a:schemeClr val="bg1"/>
          </a:solidFill>
        </p:grpSpPr>
        <p:sp>
          <p:nvSpPr>
            <p:cNvPr id="4" name="任意多边形 3"/>
            <p:cNvSpPr/>
            <p:nvPr/>
          </p:nvSpPr>
          <p:spPr>
            <a:xfrm rot="2700000">
              <a:off x="4964831" y="590481"/>
              <a:ext cx="1771786" cy="1771787"/>
            </a:xfrm>
            <a:custGeom>
              <a:avLst/>
              <a:gdLst>
                <a:gd name="connsiteX0" fmla="*/ 552966 w 1771786"/>
                <a:gd name="connsiteY0" fmla="*/ 652017 h 1771787"/>
                <a:gd name="connsiteX1" fmla="*/ 710242 w 1771786"/>
                <a:gd name="connsiteY1" fmla="*/ 849236 h 1771787"/>
                <a:gd name="connsiteX2" fmla="*/ 513024 w 1771786"/>
                <a:gd name="connsiteY2" fmla="*/ 1006512 h 1771787"/>
                <a:gd name="connsiteX3" fmla="*/ 765275 w 1771786"/>
                <a:gd name="connsiteY3" fmla="*/ 1006512 h 1771787"/>
                <a:gd name="connsiteX4" fmla="*/ 765275 w 1771786"/>
                <a:gd name="connsiteY4" fmla="*/ 1258765 h 1771787"/>
                <a:gd name="connsiteX5" fmla="*/ 922552 w 1771786"/>
                <a:gd name="connsiteY5" fmla="*/ 1061546 h 1771787"/>
                <a:gd name="connsiteX6" fmla="*/ 1119770 w 1771786"/>
                <a:gd name="connsiteY6" fmla="*/ 1218821 h 1771787"/>
                <a:gd name="connsiteX7" fmla="*/ 1063639 w 1771786"/>
                <a:gd name="connsiteY7" fmla="*/ 972894 h 1771787"/>
                <a:gd name="connsiteX8" fmla="*/ 1309567 w 1771786"/>
                <a:gd name="connsiteY8" fmla="*/ 916763 h 1771787"/>
                <a:gd name="connsiteX9" fmla="*/ 1082295 w 1771786"/>
                <a:gd name="connsiteY9" fmla="*/ 807315 h 1771787"/>
                <a:gd name="connsiteX10" fmla="*/ 1191743 w 1771786"/>
                <a:gd name="connsiteY10" fmla="*/ 580043 h 1771787"/>
                <a:gd name="connsiteX11" fmla="*/ 964472 w 1771786"/>
                <a:gd name="connsiteY11" fmla="*/ 689492 h 1771787"/>
                <a:gd name="connsiteX12" fmla="*/ 855024 w 1771786"/>
                <a:gd name="connsiteY12" fmla="*/ 462220 h 1771787"/>
                <a:gd name="connsiteX13" fmla="*/ 798893 w 1771786"/>
                <a:gd name="connsiteY13" fmla="*/ 708148 h 1771787"/>
                <a:gd name="connsiteX14" fmla="*/ 374754 w 1771786"/>
                <a:gd name="connsiteY14" fmla="*/ 139136 h 1771787"/>
                <a:gd name="connsiteX15" fmla="*/ 642431 w 1771786"/>
                <a:gd name="connsiteY15" fmla="*/ 66700 h 1771787"/>
                <a:gd name="connsiteX16" fmla="*/ 792161 w 1771786"/>
                <a:gd name="connsiteY16" fmla="*/ 152600 h 1771787"/>
                <a:gd name="connsiteX17" fmla="*/ 824929 w 1771786"/>
                <a:gd name="connsiteY17" fmla="*/ 195123 h 1771787"/>
                <a:gd name="connsiteX18" fmla="*/ 847413 w 1771786"/>
                <a:gd name="connsiteY18" fmla="*/ 146374 h 1771787"/>
                <a:gd name="connsiteX19" fmla="*/ 974275 w 1771786"/>
                <a:gd name="connsiteY19" fmla="*/ 29309 h 1771787"/>
                <a:gd name="connsiteX20" fmla="*/ 1368424 w 1771786"/>
                <a:gd name="connsiteY20" fmla="*/ 167228 h 1771787"/>
                <a:gd name="connsiteX21" fmla="*/ 1394620 w 1771786"/>
                <a:gd name="connsiteY21" fmla="*/ 337850 h 1771787"/>
                <a:gd name="connsiteX22" fmla="*/ 1381805 w 1771786"/>
                <a:gd name="connsiteY22" fmla="*/ 389982 h 1771787"/>
                <a:gd name="connsiteX23" fmla="*/ 1433937 w 1771786"/>
                <a:gd name="connsiteY23" fmla="*/ 377166 h 1771787"/>
                <a:gd name="connsiteX24" fmla="*/ 1604558 w 1771786"/>
                <a:gd name="connsiteY24" fmla="*/ 403362 h 1771787"/>
                <a:gd name="connsiteX25" fmla="*/ 1742477 w 1771786"/>
                <a:gd name="connsiteY25" fmla="*/ 797511 h 1771787"/>
                <a:gd name="connsiteX26" fmla="*/ 1625412 w 1771786"/>
                <a:gd name="connsiteY26" fmla="*/ 924373 h 1771787"/>
                <a:gd name="connsiteX27" fmla="*/ 1576664 w 1771786"/>
                <a:gd name="connsiteY27" fmla="*/ 946857 h 1771787"/>
                <a:gd name="connsiteX28" fmla="*/ 1619187 w 1771786"/>
                <a:gd name="connsiteY28" fmla="*/ 979626 h 1771787"/>
                <a:gd name="connsiteX29" fmla="*/ 1705087 w 1771786"/>
                <a:gd name="connsiteY29" fmla="*/ 1129356 h 1771787"/>
                <a:gd name="connsiteX30" fmla="*/ 1482921 w 1771786"/>
                <a:gd name="connsiteY30" fmla="*/ 1482933 h 1771787"/>
                <a:gd name="connsiteX31" fmla="*/ 1310747 w 1771786"/>
                <a:gd name="connsiteY31" fmla="*/ 1470505 h 1771787"/>
                <a:gd name="connsiteX32" fmla="*/ 1262774 w 1771786"/>
                <a:gd name="connsiteY32" fmla="*/ 1446411 h 1771787"/>
                <a:gd name="connsiteX33" fmla="*/ 1263668 w 1771786"/>
                <a:gd name="connsiteY33" fmla="*/ 1500088 h 1771787"/>
                <a:gd name="connsiteX34" fmla="*/ 1200162 w 1771786"/>
                <a:gd name="connsiteY34" fmla="*/ 1660603 h 1771787"/>
                <a:gd name="connsiteX35" fmla="*/ 785206 w 1771786"/>
                <a:gd name="connsiteY35" fmla="*/ 1707357 h 1771787"/>
                <a:gd name="connsiteX36" fmla="*/ 687574 w 1771786"/>
                <a:gd name="connsiteY36" fmla="*/ 1564998 h 1771787"/>
                <a:gd name="connsiteX37" fmla="*/ 676500 w 1771786"/>
                <a:gd name="connsiteY37" fmla="*/ 1512468 h 1771787"/>
                <a:gd name="connsiteX38" fmla="*/ 635091 w 1771786"/>
                <a:gd name="connsiteY38" fmla="*/ 1546634 h 1771787"/>
                <a:gd name="connsiteX39" fmla="*/ 470000 w 1771786"/>
                <a:gd name="connsiteY39" fmla="*/ 1597062 h 1771787"/>
                <a:gd name="connsiteX40" fmla="*/ 174725 w 1771786"/>
                <a:gd name="connsiteY40" fmla="*/ 1301787 h 1771787"/>
                <a:gd name="connsiteX41" fmla="*/ 225153 w 1771786"/>
                <a:gd name="connsiteY41" fmla="*/ 1136696 h 1771787"/>
                <a:gd name="connsiteX42" fmla="*/ 259319 w 1771786"/>
                <a:gd name="connsiteY42" fmla="*/ 1095287 h 1771787"/>
                <a:gd name="connsiteX43" fmla="*/ 206790 w 1771786"/>
                <a:gd name="connsiteY43" fmla="*/ 1084214 h 1771787"/>
                <a:gd name="connsiteX44" fmla="*/ 64431 w 1771786"/>
                <a:gd name="connsiteY44" fmla="*/ 986582 h 1771787"/>
                <a:gd name="connsiteX45" fmla="*/ 68400 w 1771786"/>
                <a:gd name="connsiteY45" fmla="*/ 613419 h 1771787"/>
                <a:gd name="connsiteX46" fmla="*/ 111185 w 1771786"/>
                <a:gd name="connsiteY46" fmla="*/ 571626 h 1771787"/>
                <a:gd name="connsiteX47" fmla="*/ 271700 w 1771786"/>
                <a:gd name="connsiteY47" fmla="*/ 508120 h 1771787"/>
                <a:gd name="connsiteX48" fmla="*/ 325377 w 1771786"/>
                <a:gd name="connsiteY48" fmla="*/ 509013 h 1771787"/>
                <a:gd name="connsiteX49" fmla="*/ 301282 w 1771786"/>
                <a:gd name="connsiteY49" fmla="*/ 461040 h 1771787"/>
                <a:gd name="connsiteX50" fmla="*/ 288854 w 1771786"/>
                <a:gd name="connsiteY50" fmla="*/ 288866 h 1771787"/>
                <a:gd name="connsiteX51" fmla="*/ 374754 w 1771786"/>
                <a:gd name="connsiteY51" fmla="*/ 139136 h 177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71786" h="1771787">
                  <a:moveTo>
                    <a:pt x="552966" y="652017"/>
                  </a:moveTo>
                  <a:lnTo>
                    <a:pt x="710242" y="849236"/>
                  </a:lnTo>
                  <a:lnTo>
                    <a:pt x="513024" y="1006512"/>
                  </a:lnTo>
                  <a:lnTo>
                    <a:pt x="765275" y="1006512"/>
                  </a:lnTo>
                  <a:lnTo>
                    <a:pt x="765275" y="1258765"/>
                  </a:lnTo>
                  <a:lnTo>
                    <a:pt x="922552" y="1061546"/>
                  </a:lnTo>
                  <a:lnTo>
                    <a:pt x="1119770" y="1218821"/>
                  </a:lnTo>
                  <a:lnTo>
                    <a:pt x="1063639" y="972894"/>
                  </a:lnTo>
                  <a:lnTo>
                    <a:pt x="1309567" y="916763"/>
                  </a:lnTo>
                  <a:lnTo>
                    <a:pt x="1082295" y="807315"/>
                  </a:lnTo>
                  <a:lnTo>
                    <a:pt x="1191743" y="580043"/>
                  </a:lnTo>
                  <a:lnTo>
                    <a:pt x="964472" y="689492"/>
                  </a:lnTo>
                  <a:lnTo>
                    <a:pt x="855024" y="462220"/>
                  </a:lnTo>
                  <a:lnTo>
                    <a:pt x="798893" y="708148"/>
                  </a:lnTo>
                  <a:close/>
                  <a:moveTo>
                    <a:pt x="374754" y="139136"/>
                  </a:moveTo>
                  <a:cubicBezTo>
                    <a:pt x="443965" y="74369"/>
                    <a:pt x="543064" y="44020"/>
                    <a:pt x="642431" y="66700"/>
                  </a:cubicBezTo>
                  <a:cubicBezTo>
                    <a:pt x="702051" y="80308"/>
                    <a:pt x="753301" y="111074"/>
                    <a:pt x="792161" y="152600"/>
                  </a:cubicBezTo>
                  <a:lnTo>
                    <a:pt x="824929" y="195123"/>
                  </a:lnTo>
                  <a:lnTo>
                    <a:pt x="847413" y="146374"/>
                  </a:lnTo>
                  <a:cubicBezTo>
                    <a:pt x="876059" y="97242"/>
                    <a:pt x="919178" y="55843"/>
                    <a:pt x="974275" y="29309"/>
                  </a:cubicBezTo>
                  <a:cubicBezTo>
                    <a:pt x="1121202" y="-41447"/>
                    <a:pt x="1297668" y="20302"/>
                    <a:pt x="1368424" y="167228"/>
                  </a:cubicBezTo>
                  <a:cubicBezTo>
                    <a:pt x="1394958" y="222325"/>
                    <a:pt x="1402857" y="281577"/>
                    <a:pt x="1394620" y="337850"/>
                  </a:cubicBezTo>
                  <a:lnTo>
                    <a:pt x="1381805" y="389982"/>
                  </a:lnTo>
                  <a:lnTo>
                    <a:pt x="1433937" y="377166"/>
                  </a:lnTo>
                  <a:cubicBezTo>
                    <a:pt x="1490210" y="368929"/>
                    <a:pt x="1549461" y="376829"/>
                    <a:pt x="1604558" y="403362"/>
                  </a:cubicBezTo>
                  <a:cubicBezTo>
                    <a:pt x="1751485" y="474118"/>
                    <a:pt x="1813233" y="650584"/>
                    <a:pt x="1742477" y="797511"/>
                  </a:cubicBezTo>
                  <a:cubicBezTo>
                    <a:pt x="1715944" y="852608"/>
                    <a:pt x="1674545" y="895728"/>
                    <a:pt x="1625412" y="924373"/>
                  </a:cubicBezTo>
                  <a:lnTo>
                    <a:pt x="1576664" y="946857"/>
                  </a:lnTo>
                  <a:lnTo>
                    <a:pt x="1619187" y="979626"/>
                  </a:lnTo>
                  <a:cubicBezTo>
                    <a:pt x="1660713" y="1018486"/>
                    <a:pt x="1691479" y="1069736"/>
                    <a:pt x="1705087" y="1129356"/>
                  </a:cubicBezTo>
                  <a:cubicBezTo>
                    <a:pt x="1741375" y="1288344"/>
                    <a:pt x="1641908" y="1446645"/>
                    <a:pt x="1482921" y="1482933"/>
                  </a:cubicBezTo>
                  <a:cubicBezTo>
                    <a:pt x="1423300" y="1496541"/>
                    <a:pt x="1363776" y="1491058"/>
                    <a:pt x="1310747" y="1470505"/>
                  </a:cubicBezTo>
                  <a:lnTo>
                    <a:pt x="1262774" y="1446411"/>
                  </a:lnTo>
                  <a:lnTo>
                    <a:pt x="1263668" y="1500088"/>
                  </a:lnTo>
                  <a:cubicBezTo>
                    <a:pt x="1259177" y="1556783"/>
                    <a:pt x="1238290" y="1612791"/>
                    <a:pt x="1200162" y="1660603"/>
                  </a:cubicBezTo>
                  <a:cubicBezTo>
                    <a:pt x="1098486" y="1788100"/>
                    <a:pt x="912704" y="1809033"/>
                    <a:pt x="785206" y="1707357"/>
                  </a:cubicBezTo>
                  <a:cubicBezTo>
                    <a:pt x="737394" y="1669229"/>
                    <a:pt x="704568" y="1619272"/>
                    <a:pt x="687574" y="1564998"/>
                  </a:cubicBezTo>
                  <a:lnTo>
                    <a:pt x="676500" y="1512468"/>
                  </a:lnTo>
                  <a:lnTo>
                    <a:pt x="635091" y="1546634"/>
                  </a:lnTo>
                  <a:cubicBezTo>
                    <a:pt x="587965" y="1578472"/>
                    <a:pt x="531153" y="1597062"/>
                    <a:pt x="470000" y="1597062"/>
                  </a:cubicBezTo>
                  <a:cubicBezTo>
                    <a:pt x="306924" y="1597062"/>
                    <a:pt x="174725" y="1464863"/>
                    <a:pt x="174725" y="1301787"/>
                  </a:cubicBezTo>
                  <a:cubicBezTo>
                    <a:pt x="174725" y="1240634"/>
                    <a:pt x="193315" y="1183822"/>
                    <a:pt x="225153" y="1136696"/>
                  </a:cubicBezTo>
                  <a:lnTo>
                    <a:pt x="259319" y="1095287"/>
                  </a:lnTo>
                  <a:lnTo>
                    <a:pt x="206790" y="1084214"/>
                  </a:lnTo>
                  <a:cubicBezTo>
                    <a:pt x="152515" y="1067220"/>
                    <a:pt x="102559" y="1034394"/>
                    <a:pt x="64431" y="986582"/>
                  </a:cubicBezTo>
                  <a:cubicBezTo>
                    <a:pt x="-24536" y="875021"/>
                    <a:pt x="-19630" y="718837"/>
                    <a:pt x="68400" y="613419"/>
                  </a:cubicBezTo>
                  <a:cubicBezTo>
                    <a:pt x="80976" y="598359"/>
                    <a:pt x="95248" y="584335"/>
                    <a:pt x="111185" y="571626"/>
                  </a:cubicBezTo>
                  <a:cubicBezTo>
                    <a:pt x="158997" y="533497"/>
                    <a:pt x="215005" y="512611"/>
                    <a:pt x="271700" y="508120"/>
                  </a:cubicBezTo>
                  <a:lnTo>
                    <a:pt x="325377" y="509013"/>
                  </a:lnTo>
                  <a:lnTo>
                    <a:pt x="301282" y="461040"/>
                  </a:lnTo>
                  <a:cubicBezTo>
                    <a:pt x="280729" y="408010"/>
                    <a:pt x="275246" y="348487"/>
                    <a:pt x="288854" y="288866"/>
                  </a:cubicBezTo>
                  <a:cubicBezTo>
                    <a:pt x="302462" y="229246"/>
                    <a:pt x="333228" y="177996"/>
                    <a:pt x="374754" y="139136"/>
                  </a:cubicBezTo>
                  <a:close/>
                </a:path>
              </a:pathLst>
            </a:custGeom>
            <a:solidFill>
              <a:srgbClr val="E0F2FE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333999" y="957116"/>
              <a:ext cx="1066801" cy="1066801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6</a:t>
              </a:r>
              <a:endParaRPr lang="zh-CN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283968" y="1369958"/>
            <a:ext cx="432048" cy="432048"/>
          </a:xfrm>
          <a:prstGeom prst="ellipse">
            <a:avLst/>
          </a:prstGeom>
          <a:solidFill>
            <a:srgbClr val="E753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932040" y="1585982"/>
            <a:ext cx="194421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/>
          <p:cNvSpPr txBox="1"/>
          <p:nvPr/>
        </p:nvSpPr>
        <p:spPr>
          <a:xfrm>
            <a:off x="3948264" y="1432637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发展幼儿的独立性，培养幼儿做出选择的能力</a:t>
            </a:r>
          </a:p>
        </p:txBody>
      </p:sp>
      <p:sp>
        <p:nvSpPr>
          <p:cNvPr id="5" name="椭圆 4"/>
          <p:cNvSpPr/>
          <p:nvPr/>
        </p:nvSpPr>
        <p:spPr>
          <a:xfrm>
            <a:off x="1283968" y="2205102"/>
            <a:ext cx="432048" cy="432048"/>
          </a:xfrm>
          <a:prstGeom prst="ellipse">
            <a:avLst/>
          </a:prstGeom>
          <a:solidFill>
            <a:srgbClr val="E753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32040" y="2421126"/>
            <a:ext cx="194421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/>
          <p:cNvSpPr txBox="1"/>
          <p:nvPr/>
        </p:nvSpPr>
        <p:spPr>
          <a:xfrm>
            <a:off x="3946574" y="2205102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2400" dirty="0"/>
              <a:t>进行安全、营养的保健教育，</a:t>
            </a:r>
            <a:endParaRPr lang="en-US" altLang="zh-CN" sz="2400" dirty="0"/>
          </a:p>
          <a:p>
            <a:r>
              <a:rPr lang="zh-CN" altLang="en-US" sz="2400" dirty="0"/>
              <a:t>提高幼儿自我保护意识和能力</a:t>
            </a:r>
          </a:p>
        </p:txBody>
      </p:sp>
      <p:sp>
        <p:nvSpPr>
          <p:cNvPr id="8" name="椭圆 7"/>
          <p:cNvSpPr/>
          <p:nvPr/>
        </p:nvSpPr>
        <p:spPr>
          <a:xfrm>
            <a:off x="1283968" y="3085966"/>
            <a:ext cx="432048" cy="432048"/>
          </a:xfrm>
          <a:prstGeom prst="ellipse">
            <a:avLst/>
          </a:prstGeom>
          <a:solidFill>
            <a:srgbClr val="E753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932040" y="3301990"/>
            <a:ext cx="194421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/>
          <p:nvPr/>
        </p:nvSpPr>
        <p:spPr>
          <a:xfrm>
            <a:off x="3946573" y="3148682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2400" dirty="0"/>
              <a:t>培养幼儿良好的进餐习惯、午睡习惯、卫生习惯</a:t>
            </a:r>
          </a:p>
        </p:txBody>
      </p:sp>
      <p:sp>
        <p:nvSpPr>
          <p:cNvPr id="11" name="椭圆 10"/>
          <p:cNvSpPr/>
          <p:nvPr/>
        </p:nvSpPr>
        <p:spPr>
          <a:xfrm>
            <a:off x="1283968" y="3921110"/>
            <a:ext cx="432048" cy="432048"/>
          </a:xfrm>
          <a:prstGeom prst="ellipse">
            <a:avLst/>
          </a:prstGeom>
          <a:solidFill>
            <a:srgbClr val="E753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932040" y="4137134"/>
            <a:ext cx="194421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6"/>
          <p:cNvSpPr txBox="1"/>
          <p:nvPr/>
        </p:nvSpPr>
        <p:spPr>
          <a:xfrm>
            <a:off x="3946574" y="3921110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2400" dirty="0"/>
              <a:t>培养幼儿自理能力，学会收拾、整理、</a:t>
            </a:r>
            <a:endParaRPr lang="en-US" altLang="zh-CN" sz="2400" dirty="0"/>
          </a:p>
          <a:p>
            <a:r>
              <a:rPr lang="zh-CN" altLang="en-US" sz="2400" dirty="0"/>
              <a:t>保管自己的物品</a:t>
            </a:r>
          </a:p>
        </p:txBody>
      </p:sp>
      <p:sp>
        <p:nvSpPr>
          <p:cNvPr id="14" name="椭圆 13"/>
          <p:cNvSpPr/>
          <p:nvPr/>
        </p:nvSpPr>
        <p:spPr>
          <a:xfrm>
            <a:off x="1283968" y="4923894"/>
            <a:ext cx="432048" cy="432048"/>
          </a:xfrm>
          <a:prstGeom prst="ellipse">
            <a:avLst/>
          </a:prstGeom>
          <a:solidFill>
            <a:srgbClr val="E753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932040" y="5139918"/>
            <a:ext cx="194421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9"/>
          <p:cNvSpPr txBox="1"/>
          <p:nvPr/>
        </p:nvSpPr>
        <p:spPr>
          <a:xfrm>
            <a:off x="3946574" y="499100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2400" dirty="0"/>
              <a:t>做好预防各种传染病的工作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11">
        <p:fade/>
      </p:transition>
    </mc:Choice>
    <mc:Fallback xmlns="">
      <p:transition spd="med" advTm="10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  <p:bldP spid="8" grpId="0" animBg="1"/>
      <p:bldP spid="10" grpId="0"/>
      <p:bldP spid="11" grpId="0" animBg="1"/>
      <p:bldP spid="13" grpId="0"/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2263262" y="1726671"/>
            <a:ext cx="5329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+mj-ea"/>
                <a:ea typeface="+mj-ea"/>
              </a:rPr>
              <a:t>尊敬的家长：</a:t>
            </a:r>
            <a:endParaRPr lang="en-US" altLang="zh-CN" sz="4400" dirty="0">
              <a:latin typeface="+mj-ea"/>
              <a:ea typeface="+mj-ea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263261" y="2733582"/>
            <a:ext cx="7237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rPr>
              <a:t>欢迎您的到来！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18">
        <p:fade/>
      </p:transition>
    </mc:Choice>
    <mc:Fallback xmlns="">
      <p:transition spd="med" advTm="52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00549" y="2676456"/>
            <a:ext cx="6248400" cy="823699"/>
          </a:xfrm>
          <a:prstGeom prst="rect">
            <a:avLst/>
          </a:prstGeom>
          <a:solidFill>
            <a:srgbClr val="E0F2FE">
              <a:alpha val="72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家园互动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97980" y="1790564"/>
            <a:ext cx="1771787" cy="1771786"/>
            <a:chOff x="4964830" y="590482"/>
            <a:chExt cx="1771787" cy="1771786"/>
          </a:xfrm>
          <a:solidFill>
            <a:schemeClr val="bg1"/>
          </a:solidFill>
        </p:grpSpPr>
        <p:sp>
          <p:nvSpPr>
            <p:cNvPr id="4" name="任意多边形 3"/>
            <p:cNvSpPr/>
            <p:nvPr/>
          </p:nvSpPr>
          <p:spPr>
            <a:xfrm rot="2700000">
              <a:off x="4964831" y="590481"/>
              <a:ext cx="1771786" cy="1771787"/>
            </a:xfrm>
            <a:custGeom>
              <a:avLst/>
              <a:gdLst>
                <a:gd name="connsiteX0" fmla="*/ 552966 w 1771786"/>
                <a:gd name="connsiteY0" fmla="*/ 652017 h 1771787"/>
                <a:gd name="connsiteX1" fmla="*/ 710242 w 1771786"/>
                <a:gd name="connsiteY1" fmla="*/ 849236 h 1771787"/>
                <a:gd name="connsiteX2" fmla="*/ 513024 w 1771786"/>
                <a:gd name="connsiteY2" fmla="*/ 1006512 h 1771787"/>
                <a:gd name="connsiteX3" fmla="*/ 765275 w 1771786"/>
                <a:gd name="connsiteY3" fmla="*/ 1006512 h 1771787"/>
                <a:gd name="connsiteX4" fmla="*/ 765275 w 1771786"/>
                <a:gd name="connsiteY4" fmla="*/ 1258765 h 1771787"/>
                <a:gd name="connsiteX5" fmla="*/ 922552 w 1771786"/>
                <a:gd name="connsiteY5" fmla="*/ 1061546 h 1771787"/>
                <a:gd name="connsiteX6" fmla="*/ 1119770 w 1771786"/>
                <a:gd name="connsiteY6" fmla="*/ 1218821 h 1771787"/>
                <a:gd name="connsiteX7" fmla="*/ 1063639 w 1771786"/>
                <a:gd name="connsiteY7" fmla="*/ 972894 h 1771787"/>
                <a:gd name="connsiteX8" fmla="*/ 1309567 w 1771786"/>
                <a:gd name="connsiteY8" fmla="*/ 916763 h 1771787"/>
                <a:gd name="connsiteX9" fmla="*/ 1082295 w 1771786"/>
                <a:gd name="connsiteY9" fmla="*/ 807315 h 1771787"/>
                <a:gd name="connsiteX10" fmla="*/ 1191743 w 1771786"/>
                <a:gd name="connsiteY10" fmla="*/ 580043 h 1771787"/>
                <a:gd name="connsiteX11" fmla="*/ 964472 w 1771786"/>
                <a:gd name="connsiteY11" fmla="*/ 689492 h 1771787"/>
                <a:gd name="connsiteX12" fmla="*/ 855024 w 1771786"/>
                <a:gd name="connsiteY12" fmla="*/ 462220 h 1771787"/>
                <a:gd name="connsiteX13" fmla="*/ 798893 w 1771786"/>
                <a:gd name="connsiteY13" fmla="*/ 708148 h 1771787"/>
                <a:gd name="connsiteX14" fmla="*/ 374754 w 1771786"/>
                <a:gd name="connsiteY14" fmla="*/ 139136 h 1771787"/>
                <a:gd name="connsiteX15" fmla="*/ 642431 w 1771786"/>
                <a:gd name="connsiteY15" fmla="*/ 66700 h 1771787"/>
                <a:gd name="connsiteX16" fmla="*/ 792161 w 1771786"/>
                <a:gd name="connsiteY16" fmla="*/ 152600 h 1771787"/>
                <a:gd name="connsiteX17" fmla="*/ 824929 w 1771786"/>
                <a:gd name="connsiteY17" fmla="*/ 195123 h 1771787"/>
                <a:gd name="connsiteX18" fmla="*/ 847413 w 1771786"/>
                <a:gd name="connsiteY18" fmla="*/ 146374 h 1771787"/>
                <a:gd name="connsiteX19" fmla="*/ 974275 w 1771786"/>
                <a:gd name="connsiteY19" fmla="*/ 29309 h 1771787"/>
                <a:gd name="connsiteX20" fmla="*/ 1368424 w 1771786"/>
                <a:gd name="connsiteY20" fmla="*/ 167228 h 1771787"/>
                <a:gd name="connsiteX21" fmla="*/ 1394620 w 1771786"/>
                <a:gd name="connsiteY21" fmla="*/ 337850 h 1771787"/>
                <a:gd name="connsiteX22" fmla="*/ 1381805 w 1771786"/>
                <a:gd name="connsiteY22" fmla="*/ 389982 h 1771787"/>
                <a:gd name="connsiteX23" fmla="*/ 1433937 w 1771786"/>
                <a:gd name="connsiteY23" fmla="*/ 377166 h 1771787"/>
                <a:gd name="connsiteX24" fmla="*/ 1604558 w 1771786"/>
                <a:gd name="connsiteY24" fmla="*/ 403362 h 1771787"/>
                <a:gd name="connsiteX25" fmla="*/ 1742477 w 1771786"/>
                <a:gd name="connsiteY25" fmla="*/ 797511 h 1771787"/>
                <a:gd name="connsiteX26" fmla="*/ 1625412 w 1771786"/>
                <a:gd name="connsiteY26" fmla="*/ 924373 h 1771787"/>
                <a:gd name="connsiteX27" fmla="*/ 1576664 w 1771786"/>
                <a:gd name="connsiteY27" fmla="*/ 946857 h 1771787"/>
                <a:gd name="connsiteX28" fmla="*/ 1619187 w 1771786"/>
                <a:gd name="connsiteY28" fmla="*/ 979626 h 1771787"/>
                <a:gd name="connsiteX29" fmla="*/ 1705087 w 1771786"/>
                <a:gd name="connsiteY29" fmla="*/ 1129356 h 1771787"/>
                <a:gd name="connsiteX30" fmla="*/ 1482921 w 1771786"/>
                <a:gd name="connsiteY30" fmla="*/ 1482933 h 1771787"/>
                <a:gd name="connsiteX31" fmla="*/ 1310747 w 1771786"/>
                <a:gd name="connsiteY31" fmla="*/ 1470505 h 1771787"/>
                <a:gd name="connsiteX32" fmla="*/ 1262774 w 1771786"/>
                <a:gd name="connsiteY32" fmla="*/ 1446411 h 1771787"/>
                <a:gd name="connsiteX33" fmla="*/ 1263668 w 1771786"/>
                <a:gd name="connsiteY33" fmla="*/ 1500088 h 1771787"/>
                <a:gd name="connsiteX34" fmla="*/ 1200162 w 1771786"/>
                <a:gd name="connsiteY34" fmla="*/ 1660603 h 1771787"/>
                <a:gd name="connsiteX35" fmla="*/ 785206 w 1771786"/>
                <a:gd name="connsiteY35" fmla="*/ 1707357 h 1771787"/>
                <a:gd name="connsiteX36" fmla="*/ 687574 w 1771786"/>
                <a:gd name="connsiteY36" fmla="*/ 1564998 h 1771787"/>
                <a:gd name="connsiteX37" fmla="*/ 676500 w 1771786"/>
                <a:gd name="connsiteY37" fmla="*/ 1512468 h 1771787"/>
                <a:gd name="connsiteX38" fmla="*/ 635091 w 1771786"/>
                <a:gd name="connsiteY38" fmla="*/ 1546634 h 1771787"/>
                <a:gd name="connsiteX39" fmla="*/ 470000 w 1771786"/>
                <a:gd name="connsiteY39" fmla="*/ 1597062 h 1771787"/>
                <a:gd name="connsiteX40" fmla="*/ 174725 w 1771786"/>
                <a:gd name="connsiteY40" fmla="*/ 1301787 h 1771787"/>
                <a:gd name="connsiteX41" fmla="*/ 225153 w 1771786"/>
                <a:gd name="connsiteY41" fmla="*/ 1136696 h 1771787"/>
                <a:gd name="connsiteX42" fmla="*/ 259319 w 1771786"/>
                <a:gd name="connsiteY42" fmla="*/ 1095287 h 1771787"/>
                <a:gd name="connsiteX43" fmla="*/ 206790 w 1771786"/>
                <a:gd name="connsiteY43" fmla="*/ 1084214 h 1771787"/>
                <a:gd name="connsiteX44" fmla="*/ 64431 w 1771786"/>
                <a:gd name="connsiteY44" fmla="*/ 986582 h 1771787"/>
                <a:gd name="connsiteX45" fmla="*/ 68400 w 1771786"/>
                <a:gd name="connsiteY45" fmla="*/ 613419 h 1771787"/>
                <a:gd name="connsiteX46" fmla="*/ 111185 w 1771786"/>
                <a:gd name="connsiteY46" fmla="*/ 571626 h 1771787"/>
                <a:gd name="connsiteX47" fmla="*/ 271700 w 1771786"/>
                <a:gd name="connsiteY47" fmla="*/ 508120 h 1771787"/>
                <a:gd name="connsiteX48" fmla="*/ 325377 w 1771786"/>
                <a:gd name="connsiteY48" fmla="*/ 509013 h 1771787"/>
                <a:gd name="connsiteX49" fmla="*/ 301282 w 1771786"/>
                <a:gd name="connsiteY49" fmla="*/ 461040 h 1771787"/>
                <a:gd name="connsiteX50" fmla="*/ 288854 w 1771786"/>
                <a:gd name="connsiteY50" fmla="*/ 288866 h 1771787"/>
                <a:gd name="connsiteX51" fmla="*/ 374754 w 1771786"/>
                <a:gd name="connsiteY51" fmla="*/ 139136 h 177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71786" h="1771787">
                  <a:moveTo>
                    <a:pt x="552966" y="652017"/>
                  </a:moveTo>
                  <a:lnTo>
                    <a:pt x="710242" y="849236"/>
                  </a:lnTo>
                  <a:lnTo>
                    <a:pt x="513024" y="1006512"/>
                  </a:lnTo>
                  <a:lnTo>
                    <a:pt x="765275" y="1006512"/>
                  </a:lnTo>
                  <a:lnTo>
                    <a:pt x="765275" y="1258765"/>
                  </a:lnTo>
                  <a:lnTo>
                    <a:pt x="922552" y="1061546"/>
                  </a:lnTo>
                  <a:lnTo>
                    <a:pt x="1119770" y="1218821"/>
                  </a:lnTo>
                  <a:lnTo>
                    <a:pt x="1063639" y="972894"/>
                  </a:lnTo>
                  <a:lnTo>
                    <a:pt x="1309567" y="916763"/>
                  </a:lnTo>
                  <a:lnTo>
                    <a:pt x="1082295" y="807315"/>
                  </a:lnTo>
                  <a:lnTo>
                    <a:pt x="1191743" y="580043"/>
                  </a:lnTo>
                  <a:lnTo>
                    <a:pt x="964472" y="689492"/>
                  </a:lnTo>
                  <a:lnTo>
                    <a:pt x="855024" y="462220"/>
                  </a:lnTo>
                  <a:lnTo>
                    <a:pt x="798893" y="708148"/>
                  </a:lnTo>
                  <a:close/>
                  <a:moveTo>
                    <a:pt x="374754" y="139136"/>
                  </a:moveTo>
                  <a:cubicBezTo>
                    <a:pt x="443965" y="74369"/>
                    <a:pt x="543064" y="44020"/>
                    <a:pt x="642431" y="66700"/>
                  </a:cubicBezTo>
                  <a:cubicBezTo>
                    <a:pt x="702051" y="80308"/>
                    <a:pt x="753301" y="111074"/>
                    <a:pt x="792161" y="152600"/>
                  </a:cubicBezTo>
                  <a:lnTo>
                    <a:pt x="824929" y="195123"/>
                  </a:lnTo>
                  <a:lnTo>
                    <a:pt x="847413" y="146374"/>
                  </a:lnTo>
                  <a:cubicBezTo>
                    <a:pt x="876059" y="97242"/>
                    <a:pt x="919178" y="55843"/>
                    <a:pt x="974275" y="29309"/>
                  </a:cubicBezTo>
                  <a:cubicBezTo>
                    <a:pt x="1121202" y="-41447"/>
                    <a:pt x="1297668" y="20302"/>
                    <a:pt x="1368424" y="167228"/>
                  </a:cubicBezTo>
                  <a:cubicBezTo>
                    <a:pt x="1394958" y="222325"/>
                    <a:pt x="1402857" y="281577"/>
                    <a:pt x="1394620" y="337850"/>
                  </a:cubicBezTo>
                  <a:lnTo>
                    <a:pt x="1381805" y="389982"/>
                  </a:lnTo>
                  <a:lnTo>
                    <a:pt x="1433937" y="377166"/>
                  </a:lnTo>
                  <a:cubicBezTo>
                    <a:pt x="1490210" y="368929"/>
                    <a:pt x="1549461" y="376829"/>
                    <a:pt x="1604558" y="403362"/>
                  </a:cubicBezTo>
                  <a:cubicBezTo>
                    <a:pt x="1751485" y="474118"/>
                    <a:pt x="1813233" y="650584"/>
                    <a:pt x="1742477" y="797511"/>
                  </a:cubicBezTo>
                  <a:cubicBezTo>
                    <a:pt x="1715944" y="852608"/>
                    <a:pt x="1674545" y="895728"/>
                    <a:pt x="1625412" y="924373"/>
                  </a:cubicBezTo>
                  <a:lnTo>
                    <a:pt x="1576664" y="946857"/>
                  </a:lnTo>
                  <a:lnTo>
                    <a:pt x="1619187" y="979626"/>
                  </a:lnTo>
                  <a:cubicBezTo>
                    <a:pt x="1660713" y="1018486"/>
                    <a:pt x="1691479" y="1069736"/>
                    <a:pt x="1705087" y="1129356"/>
                  </a:cubicBezTo>
                  <a:cubicBezTo>
                    <a:pt x="1741375" y="1288344"/>
                    <a:pt x="1641908" y="1446645"/>
                    <a:pt x="1482921" y="1482933"/>
                  </a:cubicBezTo>
                  <a:cubicBezTo>
                    <a:pt x="1423300" y="1496541"/>
                    <a:pt x="1363776" y="1491058"/>
                    <a:pt x="1310747" y="1470505"/>
                  </a:cubicBezTo>
                  <a:lnTo>
                    <a:pt x="1262774" y="1446411"/>
                  </a:lnTo>
                  <a:lnTo>
                    <a:pt x="1263668" y="1500088"/>
                  </a:lnTo>
                  <a:cubicBezTo>
                    <a:pt x="1259177" y="1556783"/>
                    <a:pt x="1238290" y="1612791"/>
                    <a:pt x="1200162" y="1660603"/>
                  </a:cubicBezTo>
                  <a:cubicBezTo>
                    <a:pt x="1098486" y="1788100"/>
                    <a:pt x="912704" y="1809033"/>
                    <a:pt x="785206" y="1707357"/>
                  </a:cubicBezTo>
                  <a:cubicBezTo>
                    <a:pt x="737394" y="1669229"/>
                    <a:pt x="704568" y="1619272"/>
                    <a:pt x="687574" y="1564998"/>
                  </a:cubicBezTo>
                  <a:lnTo>
                    <a:pt x="676500" y="1512468"/>
                  </a:lnTo>
                  <a:lnTo>
                    <a:pt x="635091" y="1546634"/>
                  </a:lnTo>
                  <a:cubicBezTo>
                    <a:pt x="587965" y="1578472"/>
                    <a:pt x="531153" y="1597062"/>
                    <a:pt x="470000" y="1597062"/>
                  </a:cubicBezTo>
                  <a:cubicBezTo>
                    <a:pt x="306924" y="1597062"/>
                    <a:pt x="174725" y="1464863"/>
                    <a:pt x="174725" y="1301787"/>
                  </a:cubicBezTo>
                  <a:cubicBezTo>
                    <a:pt x="174725" y="1240634"/>
                    <a:pt x="193315" y="1183822"/>
                    <a:pt x="225153" y="1136696"/>
                  </a:cubicBezTo>
                  <a:lnTo>
                    <a:pt x="259319" y="1095287"/>
                  </a:lnTo>
                  <a:lnTo>
                    <a:pt x="206790" y="1084214"/>
                  </a:lnTo>
                  <a:cubicBezTo>
                    <a:pt x="152515" y="1067220"/>
                    <a:pt x="102559" y="1034394"/>
                    <a:pt x="64431" y="986582"/>
                  </a:cubicBezTo>
                  <a:cubicBezTo>
                    <a:pt x="-24536" y="875021"/>
                    <a:pt x="-19630" y="718837"/>
                    <a:pt x="68400" y="613419"/>
                  </a:cubicBezTo>
                  <a:cubicBezTo>
                    <a:pt x="80976" y="598359"/>
                    <a:pt x="95248" y="584335"/>
                    <a:pt x="111185" y="571626"/>
                  </a:cubicBezTo>
                  <a:cubicBezTo>
                    <a:pt x="158997" y="533497"/>
                    <a:pt x="215005" y="512611"/>
                    <a:pt x="271700" y="508120"/>
                  </a:cubicBezTo>
                  <a:lnTo>
                    <a:pt x="325377" y="509013"/>
                  </a:lnTo>
                  <a:lnTo>
                    <a:pt x="301282" y="461040"/>
                  </a:lnTo>
                  <a:cubicBezTo>
                    <a:pt x="280729" y="408010"/>
                    <a:pt x="275246" y="348487"/>
                    <a:pt x="288854" y="288866"/>
                  </a:cubicBezTo>
                  <a:cubicBezTo>
                    <a:pt x="302462" y="229246"/>
                    <a:pt x="333228" y="177996"/>
                    <a:pt x="374754" y="139136"/>
                  </a:cubicBezTo>
                  <a:close/>
                </a:path>
              </a:pathLst>
            </a:custGeom>
            <a:solidFill>
              <a:srgbClr val="E0F2FE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333999" y="957116"/>
              <a:ext cx="1066801" cy="1066801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7</a:t>
              </a:r>
              <a:endParaRPr lang="zh-CN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61295" y="1362076"/>
            <a:ext cx="1656184" cy="648072"/>
          </a:xfrm>
          <a:prstGeom prst="roundRect">
            <a:avLst/>
          </a:prstGeom>
          <a:solidFill>
            <a:srgbClr val="E0F2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开展亲子活动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261295" y="4585538"/>
            <a:ext cx="1656184" cy="648072"/>
          </a:xfrm>
          <a:prstGeom prst="roundRect">
            <a:avLst/>
          </a:prstGeom>
          <a:solidFill>
            <a:srgbClr val="E0F2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及时交流沟通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261295" y="2929501"/>
            <a:ext cx="1656184" cy="648072"/>
          </a:xfrm>
          <a:prstGeom prst="roundRect">
            <a:avLst/>
          </a:prstGeom>
          <a:solidFill>
            <a:srgbClr val="C8E8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家长配合事项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039589" y="2408694"/>
            <a:ext cx="6120680" cy="2062103"/>
          </a:xfrm>
          <a:prstGeom prst="rect">
            <a:avLst/>
          </a:prstGeom>
          <a:noFill/>
          <a:ln w="19050">
            <a:solidFill>
              <a:srgbClr val="E75329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/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、幼儿接送：接送准时，代接需提前告知老师并出示接送卡</a:t>
            </a:r>
            <a:endParaRPr lang="en-US" altLang="zh-CN" dirty="0"/>
          </a:p>
          <a:p>
            <a:r>
              <a:rPr lang="zh-CN" altLang="en-US" dirty="0"/>
              <a:t>入园时间</a:t>
            </a:r>
            <a:r>
              <a:rPr lang="en-US" altLang="zh-CN" dirty="0"/>
              <a:t>8</a:t>
            </a:r>
            <a:r>
              <a:rPr lang="zh-CN" altLang="en-US" dirty="0"/>
              <a:t>：</a:t>
            </a:r>
            <a:r>
              <a:rPr lang="en-US" altLang="zh-CN" dirty="0"/>
              <a:t>20</a:t>
            </a:r>
            <a:r>
              <a:rPr lang="zh-CN" altLang="en-US" dirty="0"/>
              <a:t>；离园时间：</a:t>
            </a:r>
            <a:r>
              <a:rPr lang="en-US" altLang="zh-CN" dirty="0"/>
              <a:t>17</a:t>
            </a:r>
            <a:r>
              <a:rPr lang="zh-CN" altLang="en-US" dirty="0"/>
              <a:t>：</a:t>
            </a:r>
            <a:r>
              <a:rPr lang="en-US" altLang="zh-CN" dirty="0"/>
              <a:t>30-17</a:t>
            </a:r>
            <a:r>
              <a:rPr lang="zh-CN" altLang="en-US" dirty="0"/>
              <a:t>：</a:t>
            </a:r>
            <a:r>
              <a:rPr lang="en-US" altLang="zh-CN" dirty="0"/>
              <a:t>40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、幼儿来园时请家长检查是否带有扣子、刀子、项链、手镯的危险物品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、如需服药，请家长写好小条（填写姓名、病因、服药时间、药量、服药方式等）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、请家长配合孩子各项活动（准备活动所需资料、工具等）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、请每周翻阅</a:t>
            </a:r>
            <a:r>
              <a:rPr lang="en-US" altLang="zh-CN" dirty="0"/>
              <a:t>《</a:t>
            </a:r>
            <a:r>
              <a:rPr lang="zh-CN" altLang="en-US" dirty="0"/>
              <a:t>家园联系手册</a:t>
            </a:r>
            <a:r>
              <a:rPr lang="en-US" altLang="zh-CN" dirty="0"/>
              <a:t>》</a:t>
            </a:r>
            <a:r>
              <a:rPr lang="zh-CN" altLang="en-US" dirty="0"/>
              <a:t>，关注孩子成长，反馈宝贵意见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3041279" y="1362076"/>
            <a:ext cx="2484276" cy="861774"/>
          </a:xfrm>
          <a:prstGeom prst="rect">
            <a:avLst/>
          </a:prstGeom>
          <a:noFill/>
          <a:ln w="19050">
            <a:solidFill>
              <a:srgbClr val="E75329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zh-CN" altLang="en-US" sz="1600" dirty="0"/>
              <a:t>、</a:t>
            </a:r>
            <a:r>
              <a:rPr lang="en-US" altLang="zh-CN" sz="1600" dirty="0"/>
              <a:t>3.20</a:t>
            </a:r>
            <a:r>
              <a:rPr lang="zh-CN" altLang="en-US" sz="1600" dirty="0"/>
              <a:t>幼儿园开放日</a:t>
            </a:r>
            <a:endParaRPr lang="en-US" altLang="zh-CN" sz="1600" dirty="0"/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、</a:t>
            </a:r>
            <a:r>
              <a:rPr lang="en-US" altLang="zh-CN" sz="1600" dirty="0"/>
              <a:t>6.1</a:t>
            </a:r>
            <a:r>
              <a:rPr lang="zh-CN" altLang="en-US" sz="1600" dirty="0"/>
              <a:t>儿童节汇报演出</a:t>
            </a:r>
            <a:endParaRPr lang="en-US" altLang="zh-CN" sz="1600" dirty="0"/>
          </a:p>
          <a:p>
            <a:endParaRPr lang="zh-CN" altLang="en-US" dirty="0"/>
          </a:p>
        </p:txBody>
      </p:sp>
      <p:sp>
        <p:nvSpPr>
          <p:cNvPr id="7" name="TextBox 14"/>
          <p:cNvSpPr txBox="1"/>
          <p:nvPr/>
        </p:nvSpPr>
        <p:spPr>
          <a:xfrm>
            <a:off x="3041278" y="4648835"/>
            <a:ext cx="3484849" cy="584775"/>
          </a:xfrm>
          <a:prstGeom prst="rect">
            <a:avLst/>
          </a:prstGeom>
          <a:noFill/>
          <a:ln w="19050">
            <a:solidFill>
              <a:srgbClr val="E75329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/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、关注孩子成长及时交流沟通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、欢迎关注班级微信群、</a:t>
            </a:r>
            <a:r>
              <a:rPr lang="en-US" altLang="zh-CN" dirty="0"/>
              <a:t>QQ</a:t>
            </a:r>
            <a:r>
              <a:rPr lang="zh-CN" altLang="en-US" dirty="0"/>
              <a:t>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33">
        <p:fade/>
      </p:transition>
    </mc:Choice>
    <mc:Fallback xmlns="">
      <p:transition spd="med" advTm="8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00549" y="2676456"/>
            <a:ext cx="6248400" cy="823699"/>
          </a:xfrm>
          <a:prstGeom prst="rect">
            <a:avLst/>
          </a:prstGeom>
          <a:solidFill>
            <a:srgbClr val="E0F2FE">
              <a:alpha val="72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课程设置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97980" y="1790564"/>
            <a:ext cx="1771787" cy="1771786"/>
            <a:chOff x="4964830" y="590482"/>
            <a:chExt cx="1771787" cy="1771786"/>
          </a:xfrm>
          <a:solidFill>
            <a:schemeClr val="bg1"/>
          </a:solidFill>
        </p:grpSpPr>
        <p:sp>
          <p:nvSpPr>
            <p:cNvPr id="4" name="任意多边形 3"/>
            <p:cNvSpPr/>
            <p:nvPr/>
          </p:nvSpPr>
          <p:spPr>
            <a:xfrm rot="2700000">
              <a:off x="4964831" y="590481"/>
              <a:ext cx="1771786" cy="1771787"/>
            </a:xfrm>
            <a:custGeom>
              <a:avLst/>
              <a:gdLst>
                <a:gd name="connsiteX0" fmla="*/ 552966 w 1771786"/>
                <a:gd name="connsiteY0" fmla="*/ 652017 h 1771787"/>
                <a:gd name="connsiteX1" fmla="*/ 710242 w 1771786"/>
                <a:gd name="connsiteY1" fmla="*/ 849236 h 1771787"/>
                <a:gd name="connsiteX2" fmla="*/ 513024 w 1771786"/>
                <a:gd name="connsiteY2" fmla="*/ 1006512 h 1771787"/>
                <a:gd name="connsiteX3" fmla="*/ 765275 w 1771786"/>
                <a:gd name="connsiteY3" fmla="*/ 1006512 h 1771787"/>
                <a:gd name="connsiteX4" fmla="*/ 765275 w 1771786"/>
                <a:gd name="connsiteY4" fmla="*/ 1258765 h 1771787"/>
                <a:gd name="connsiteX5" fmla="*/ 922552 w 1771786"/>
                <a:gd name="connsiteY5" fmla="*/ 1061546 h 1771787"/>
                <a:gd name="connsiteX6" fmla="*/ 1119770 w 1771786"/>
                <a:gd name="connsiteY6" fmla="*/ 1218821 h 1771787"/>
                <a:gd name="connsiteX7" fmla="*/ 1063639 w 1771786"/>
                <a:gd name="connsiteY7" fmla="*/ 972894 h 1771787"/>
                <a:gd name="connsiteX8" fmla="*/ 1309567 w 1771786"/>
                <a:gd name="connsiteY8" fmla="*/ 916763 h 1771787"/>
                <a:gd name="connsiteX9" fmla="*/ 1082295 w 1771786"/>
                <a:gd name="connsiteY9" fmla="*/ 807315 h 1771787"/>
                <a:gd name="connsiteX10" fmla="*/ 1191743 w 1771786"/>
                <a:gd name="connsiteY10" fmla="*/ 580043 h 1771787"/>
                <a:gd name="connsiteX11" fmla="*/ 964472 w 1771786"/>
                <a:gd name="connsiteY11" fmla="*/ 689492 h 1771787"/>
                <a:gd name="connsiteX12" fmla="*/ 855024 w 1771786"/>
                <a:gd name="connsiteY12" fmla="*/ 462220 h 1771787"/>
                <a:gd name="connsiteX13" fmla="*/ 798893 w 1771786"/>
                <a:gd name="connsiteY13" fmla="*/ 708148 h 1771787"/>
                <a:gd name="connsiteX14" fmla="*/ 374754 w 1771786"/>
                <a:gd name="connsiteY14" fmla="*/ 139136 h 1771787"/>
                <a:gd name="connsiteX15" fmla="*/ 642431 w 1771786"/>
                <a:gd name="connsiteY15" fmla="*/ 66700 h 1771787"/>
                <a:gd name="connsiteX16" fmla="*/ 792161 w 1771786"/>
                <a:gd name="connsiteY16" fmla="*/ 152600 h 1771787"/>
                <a:gd name="connsiteX17" fmla="*/ 824929 w 1771786"/>
                <a:gd name="connsiteY17" fmla="*/ 195123 h 1771787"/>
                <a:gd name="connsiteX18" fmla="*/ 847413 w 1771786"/>
                <a:gd name="connsiteY18" fmla="*/ 146374 h 1771787"/>
                <a:gd name="connsiteX19" fmla="*/ 974275 w 1771786"/>
                <a:gd name="connsiteY19" fmla="*/ 29309 h 1771787"/>
                <a:gd name="connsiteX20" fmla="*/ 1368424 w 1771786"/>
                <a:gd name="connsiteY20" fmla="*/ 167228 h 1771787"/>
                <a:gd name="connsiteX21" fmla="*/ 1394620 w 1771786"/>
                <a:gd name="connsiteY21" fmla="*/ 337850 h 1771787"/>
                <a:gd name="connsiteX22" fmla="*/ 1381805 w 1771786"/>
                <a:gd name="connsiteY22" fmla="*/ 389982 h 1771787"/>
                <a:gd name="connsiteX23" fmla="*/ 1433937 w 1771786"/>
                <a:gd name="connsiteY23" fmla="*/ 377166 h 1771787"/>
                <a:gd name="connsiteX24" fmla="*/ 1604558 w 1771786"/>
                <a:gd name="connsiteY24" fmla="*/ 403362 h 1771787"/>
                <a:gd name="connsiteX25" fmla="*/ 1742477 w 1771786"/>
                <a:gd name="connsiteY25" fmla="*/ 797511 h 1771787"/>
                <a:gd name="connsiteX26" fmla="*/ 1625412 w 1771786"/>
                <a:gd name="connsiteY26" fmla="*/ 924373 h 1771787"/>
                <a:gd name="connsiteX27" fmla="*/ 1576664 w 1771786"/>
                <a:gd name="connsiteY27" fmla="*/ 946857 h 1771787"/>
                <a:gd name="connsiteX28" fmla="*/ 1619187 w 1771786"/>
                <a:gd name="connsiteY28" fmla="*/ 979626 h 1771787"/>
                <a:gd name="connsiteX29" fmla="*/ 1705087 w 1771786"/>
                <a:gd name="connsiteY29" fmla="*/ 1129356 h 1771787"/>
                <a:gd name="connsiteX30" fmla="*/ 1482921 w 1771786"/>
                <a:gd name="connsiteY30" fmla="*/ 1482933 h 1771787"/>
                <a:gd name="connsiteX31" fmla="*/ 1310747 w 1771786"/>
                <a:gd name="connsiteY31" fmla="*/ 1470505 h 1771787"/>
                <a:gd name="connsiteX32" fmla="*/ 1262774 w 1771786"/>
                <a:gd name="connsiteY32" fmla="*/ 1446411 h 1771787"/>
                <a:gd name="connsiteX33" fmla="*/ 1263668 w 1771786"/>
                <a:gd name="connsiteY33" fmla="*/ 1500088 h 1771787"/>
                <a:gd name="connsiteX34" fmla="*/ 1200162 w 1771786"/>
                <a:gd name="connsiteY34" fmla="*/ 1660603 h 1771787"/>
                <a:gd name="connsiteX35" fmla="*/ 785206 w 1771786"/>
                <a:gd name="connsiteY35" fmla="*/ 1707357 h 1771787"/>
                <a:gd name="connsiteX36" fmla="*/ 687574 w 1771786"/>
                <a:gd name="connsiteY36" fmla="*/ 1564998 h 1771787"/>
                <a:gd name="connsiteX37" fmla="*/ 676500 w 1771786"/>
                <a:gd name="connsiteY37" fmla="*/ 1512468 h 1771787"/>
                <a:gd name="connsiteX38" fmla="*/ 635091 w 1771786"/>
                <a:gd name="connsiteY38" fmla="*/ 1546634 h 1771787"/>
                <a:gd name="connsiteX39" fmla="*/ 470000 w 1771786"/>
                <a:gd name="connsiteY39" fmla="*/ 1597062 h 1771787"/>
                <a:gd name="connsiteX40" fmla="*/ 174725 w 1771786"/>
                <a:gd name="connsiteY40" fmla="*/ 1301787 h 1771787"/>
                <a:gd name="connsiteX41" fmla="*/ 225153 w 1771786"/>
                <a:gd name="connsiteY41" fmla="*/ 1136696 h 1771787"/>
                <a:gd name="connsiteX42" fmla="*/ 259319 w 1771786"/>
                <a:gd name="connsiteY42" fmla="*/ 1095287 h 1771787"/>
                <a:gd name="connsiteX43" fmla="*/ 206790 w 1771786"/>
                <a:gd name="connsiteY43" fmla="*/ 1084214 h 1771787"/>
                <a:gd name="connsiteX44" fmla="*/ 64431 w 1771786"/>
                <a:gd name="connsiteY44" fmla="*/ 986582 h 1771787"/>
                <a:gd name="connsiteX45" fmla="*/ 68400 w 1771786"/>
                <a:gd name="connsiteY45" fmla="*/ 613419 h 1771787"/>
                <a:gd name="connsiteX46" fmla="*/ 111185 w 1771786"/>
                <a:gd name="connsiteY46" fmla="*/ 571626 h 1771787"/>
                <a:gd name="connsiteX47" fmla="*/ 271700 w 1771786"/>
                <a:gd name="connsiteY47" fmla="*/ 508120 h 1771787"/>
                <a:gd name="connsiteX48" fmla="*/ 325377 w 1771786"/>
                <a:gd name="connsiteY48" fmla="*/ 509013 h 1771787"/>
                <a:gd name="connsiteX49" fmla="*/ 301282 w 1771786"/>
                <a:gd name="connsiteY49" fmla="*/ 461040 h 1771787"/>
                <a:gd name="connsiteX50" fmla="*/ 288854 w 1771786"/>
                <a:gd name="connsiteY50" fmla="*/ 288866 h 1771787"/>
                <a:gd name="connsiteX51" fmla="*/ 374754 w 1771786"/>
                <a:gd name="connsiteY51" fmla="*/ 139136 h 177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71786" h="1771787">
                  <a:moveTo>
                    <a:pt x="552966" y="652017"/>
                  </a:moveTo>
                  <a:lnTo>
                    <a:pt x="710242" y="849236"/>
                  </a:lnTo>
                  <a:lnTo>
                    <a:pt x="513024" y="1006512"/>
                  </a:lnTo>
                  <a:lnTo>
                    <a:pt x="765275" y="1006512"/>
                  </a:lnTo>
                  <a:lnTo>
                    <a:pt x="765275" y="1258765"/>
                  </a:lnTo>
                  <a:lnTo>
                    <a:pt x="922552" y="1061546"/>
                  </a:lnTo>
                  <a:lnTo>
                    <a:pt x="1119770" y="1218821"/>
                  </a:lnTo>
                  <a:lnTo>
                    <a:pt x="1063639" y="972894"/>
                  </a:lnTo>
                  <a:lnTo>
                    <a:pt x="1309567" y="916763"/>
                  </a:lnTo>
                  <a:lnTo>
                    <a:pt x="1082295" y="807315"/>
                  </a:lnTo>
                  <a:lnTo>
                    <a:pt x="1191743" y="580043"/>
                  </a:lnTo>
                  <a:lnTo>
                    <a:pt x="964472" y="689492"/>
                  </a:lnTo>
                  <a:lnTo>
                    <a:pt x="855024" y="462220"/>
                  </a:lnTo>
                  <a:lnTo>
                    <a:pt x="798893" y="708148"/>
                  </a:lnTo>
                  <a:close/>
                  <a:moveTo>
                    <a:pt x="374754" y="139136"/>
                  </a:moveTo>
                  <a:cubicBezTo>
                    <a:pt x="443965" y="74369"/>
                    <a:pt x="543064" y="44020"/>
                    <a:pt x="642431" y="66700"/>
                  </a:cubicBezTo>
                  <a:cubicBezTo>
                    <a:pt x="702051" y="80308"/>
                    <a:pt x="753301" y="111074"/>
                    <a:pt x="792161" y="152600"/>
                  </a:cubicBezTo>
                  <a:lnTo>
                    <a:pt x="824929" y="195123"/>
                  </a:lnTo>
                  <a:lnTo>
                    <a:pt x="847413" y="146374"/>
                  </a:lnTo>
                  <a:cubicBezTo>
                    <a:pt x="876059" y="97242"/>
                    <a:pt x="919178" y="55843"/>
                    <a:pt x="974275" y="29309"/>
                  </a:cubicBezTo>
                  <a:cubicBezTo>
                    <a:pt x="1121202" y="-41447"/>
                    <a:pt x="1297668" y="20302"/>
                    <a:pt x="1368424" y="167228"/>
                  </a:cubicBezTo>
                  <a:cubicBezTo>
                    <a:pt x="1394958" y="222325"/>
                    <a:pt x="1402857" y="281577"/>
                    <a:pt x="1394620" y="337850"/>
                  </a:cubicBezTo>
                  <a:lnTo>
                    <a:pt x="1381805" y="389982"/>
                  </a:lnTo>
                  <a:lnTo>
                    <a:pt x="1433937" y="377166"/>
                  </a:lnTo>
                  <a:cubicBezTo>
                    <a:pt x="1490210" y="368929"/>
                    <a:pt x="1549461" y="376829"/>
                    <a:pt x="1604558" y="403362"/>
                  </a:cubicBezTo>
                  <a:cubicBezTo>
                    <a:pt x="1751485" y="474118"/>
                    <a:pt x="1813233" y="650584"/>
                    <a:pt x="1742477" y="797511"/>
                  </a:cubicBezTo>
                  <a:cubicBezTo>
                    <a:pt x="1715944" y="852608"/>
                    <a:pt x="1674545" y="895728"/>
                    <a:pt x="1625412" y="924373"/>
                  </a:cubicBezTo>
                  <a:lnTo>
                    <a:pt x="1576664" y="946857"/>
                  </a:lnTo>
                  <a:lnTo>
                    <a:pt x="1619187" y="979626"/>
                  </a:lnTo>
                  <a:cubicBezTo>
                    <a:pt x="1660713" y="1018486"/>
                    <a:pt x="1691479" y="1069736"/>
                    <a:pt x="1705087" y="1129356"/>
                  </a:cubicBezTo>
                  <a:cubicBezTo>
                    <a:pt x="1741375" y="1288344"/>
                    <a:pt x="1641908" y="1446645"/>
                    <a:pt x="1482921" y="1482933"/>
                  </a:cubicBezTo>
                  <a:cubicBezTo>
                    <a:pt x="1423300" y="1496541"/>
                    <a:pt x="1363776" y="1491058"/>
                    <a:pt x="1310747" y="1470505"/>
                  </a:cubicBezTo>
                  <a:lnTo>
                    <a:pt x="1262774" y="1446411"/>
                  </a:lnTo>
                  <a:lnTo>
                    <a:pt x="1263668" y="1500088"/>
                  </a:lnTo>
                  <a:cubicBezTo>
                    <a:pt x="1259177" y="1556783"/>
                    <a:pt x="1238290" y="1612791"/>
                    <a:pt x="1200162" y="1660603"/>
                  </a:cubicBezTo>
                  <a:cubicBezTo>
                    <a:pt x="1098486" y="1788100"/>
                    <a:pt x="912704" y="1809033"/>
                    <a:pt x="785206" y="1707357"/>
                  </a:cubicBezTo>
                  <a:cubicBezTo>
                    <a:pt x="737394" y="1669229"/>
                    <a:pt x="704568" y="1619272"/>
                    <a:pt x="687574" y="1564998"/>
                  </a:cubicBezTo>
                  <a:lnTo>
                    <a:pt x="676500" y="1512468"/>
                  </a:lnTo>
                  <a:lnTo>
                    <a:pt x="635091" y="1546634"/>
                  </a:lnTo>
                  <a:cubicBezTo>
                    <a:pt x="587965" y="1578472"/>
                    <a:pt x="531153" y="1597062"/>
                    <a:pt x="470000" y="1597062"/>
                  </a:cubicBezTo>
                  <a:cubicBezTo>
                    <a:pt x="306924" y="1597062"/>
                    <a:pt x="174725" y="1464863"/>
                    <a:pt x="174725" y="1301787"/>
                  </a:cubicBezTo>
                  <a:cubicBezTo>
                    <a:pt x="174725" y="1240634"/>
                    <a:pt x="193315" y="1183822"/>
                    <a:pt x="225153" y="1136696"/>
                  </a:cubicBezTo>
                  <a:lnTo>
                    <a:pt x="259319" y="1095287"/>
                  </a:lnTo>
                  <a:lnTo>
                    <a:pt x="206790" y="1084214"/>
                  </a:lnTo>
                  <a:cubicBezTo>
                    <a:pt x="152515" y="1067220"/>
                    <a:pt x="102559" y="1034394"/>
                    <a:pt x="64431" y="986582"/>
                  </a:cubicBezTo>
                  <a:cubicBezTo>
                    <a:pt x="-24536" y="875021"/>
                    <a:pt x="-19630" y="718837"/>
                    <a:pt x="68400" y="613419"/>
                  </a:cubicBezTo>
                  <a:cubicBezTo>
                    <a:pt x="80976" y="598359"/>
                    <a:pt x="95248" y="584335"/>
                    <a:pt x="111185" y="571626"/>
                  </a:cubicBezTo>
                  <a:cubicBezTo>
                    <a:pt x="158997" y="533497"/>
                    <a:pt x="215005" y="512611"/>
                    <a:pt x="271700" y="508120"/>
                  </a:cubicBezTo>
                  <a:lnTo>
                    <a:pt x="325377" y="509013"/>
                  </a:lnTo>
                  <a:lnTo>
                    <a:pt x="301282" y="461040"/>
                  </a:lnTo>
                  <a:cubicBezTo>
                    <a:pt x="280729" y="408010"/>
                    <a:pt x="275246" y="348487"/>
                    <a:pt x="288854" y="288866"/>
                  </a:cubicBezTo>
                  <a:cubicBezTo>
                    <a:pt x="302462" y="229246"/>
                    <a:pt x="333228" y="177996"/>
                    <a:pt x="374754" y="139136"/>
                  </a:cubicBezTo>
                  <a:close/>
                </a:path>
              </a:pathLst>
            </a:custGeom>
            <a:solidFill>
              <a:srgbClr val="E0F2FE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333999" y="957116"/>
              <a:ext cx="1066801" cy="1066801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8</a:t>
              </a:r>
              <a:endParaRPr lang="zh-CN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413408" y="2106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5"/>
          <p:cNvSpPr txBox="1"/>
          <p:nvPr/>
        </p:nvSpPr>
        <p:spPr>
          <a:xfrm>
            <a:off x="1382855" y="91300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特色课程</a:t>
            </a:r>
          </a:p>
        </p:txBody>
      </p:sp>
      <p:sp>
        <p:nvSpPr>
          <p:cNvPr id="4" name="椭圆 3"/>
          <p:cNvSpPr/>
          <p:nvPr/>
        </p:nvSpPr>
        <p:spPr>
          <a:xfrm>
            <a:off x="1034890" y="1090716"/>
            <a:ext cx="144016" cy="14401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七角星 4"/>
          <p:cNvSpPr/>
          <p:nvPr/>
        </p:nvSpPr>
        <p:spPr>
          <a:xfrm>
            <a:off x="2405296" y="1991269"/>
            <a:ext cx="1800200" cy="1800200"/>
          </a:xfrm>
          <a:prstGeom prst="star7">
            <a:avLst>
              <a:gd name="adj" fmla="val 39774"/>
              <a:gd name="hf" fmla="val 102572"/>
              <a:gd name="vf" fmla="val 105210"/>
            </a:avLst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情境数学</a:t>
            </a:r>
          </a:p>
        </p:txBody>
      </p:sp>
      <p:sp>
        <p:nvSpPr>
          <p:cNvPr id="6" name="七角星 5"/>
          <p:cNvSpPr/>
          <p:nvPr/>
        </p:nvSpPr>
        <p:spPr>
          <a:xfrm>
            <a:off x="6509752" y="1991269"/>
            <a:ext cx="1800200" cy="1800200"/>
          </a:xfrm>
          <a:prstGeom prst="star7">
            <a:avLst>
              <a:gd name="adj" fmla="val 39774"/>
              <a:gd name="hf" fmla="val 102572"/>
              <a:gd name="vf" fmla="val 105210"/>
            </a:avLst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启蒙阅读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1896279" y="4303194"/>
            <a:ext cx="3263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课程为幼儿提供的活动大多是开放的、多角度的，能很好的引导幼儿多方法解决问题，促进儿童创造性的思考问题。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1923256" y="541467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上课时间</a:t>
            </a:r>
            <a:r>
              <a:rPr lang="zh-CN" altLang="en-US" b="1" dirty="0"/>
              <a:t>：</a:t>
            </a: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每周二、周五下午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5880081" y="4284955"/>
            <a:ext cx="326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课程为幼儿提供多样化的游戏与操作方式，在游戏中探索学习。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5880081" y="5430226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上课时间</a:t>
            </a:r>
            <a:r>
              <a:rPr lang="zh-CN" altLang="en-US" b="1" dirty="0"/>
              <a:t>：</a:t>
            </a: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每周一、周三下午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30">
        <p:fade/>
      </p:transition>
    </mc:Choice>
    <mc:Fallback xmlns="">
      <p:transition spd="med" advTm="54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891" y="1277852"/>
            <a:ext cx="334418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 fov="7200000">
                <a:rot lat="623785" lon="19800000" rev="0"/>
              </a:camera>
              <a:lightRig rig="contrasting" dir="t">
                <a:rot lat="0" lon="0" rev="4500000"/>
              </a:lightRig>
            </a:scene3d>
            <a:sp3d z="114300" contourW="12700" prstMaterial="metal">
              <a:bevelT w="152400" h="952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8000" b="1" cap="all" dirty="0">
                <a:ln w="0">
                  <a:noFill/>
                </a:ln>
                <a:solidFill>
                  <a:srgbClr val="E75329"/>
                </a:solidFill>
                <a:effectLst>
                  <a:reflection blurRad="12700" stA="50000" endPos="50000" dist="5000" dir="5400000" sy="-100000" rotWithShape="0"/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结束语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6607" y="3023423"/>
            <a:ext cx="70770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你们的满意，是对我们工作的肯定，更是对我们工作的鞭策，接下来的时间让我们敞开心扉，说说建议和意见，或是提出您心中的疑问。</a:t>
            </a:r>
            <a:endParaRPr lang="en-US" altLang="zh-CN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为了孩子美好的未来，我们携手共同努力。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891176" y="1939572"/>
            <a:ext cx="5267338" cy="0"/>
          </a:xfrm>
          <a:prstGeom prst="line">
            <a:avLst/>
          </a:prstGeom>
          <a:ln w="25400">
            <a:solidFill>
              <a:srgbClr val="E7532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220" y="954816"/>
            <a:ext cx="1200329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spc="600" dirty="0">
                <a:solidFill>
                  <a:srgbClr val="C8E8FF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家长会流程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3776898" y="1052690"/>
            <a:ext cx="288430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776898" y="1810645"/>
            <a:ext cx="295631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816542" y="2525144"/>
            <a:ext cx="291667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816542" y="3210344"/>
            <a:ext cx="291667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816542" y="3910443"/>
            <a:ext cx="291667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837774" y="4567072"/>
            <a:ext cx="28954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804846" y="5237759"/>
            <a:ext cx="285636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804846" y="5937473"/>
            <a:ext cx="292836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89"/>
          <p:cNvSpPr txBox="1"/>
          <p:nvPr/>
        </p:nvSpPr>
        <p:spPr>
          <a:xfrm>
            <a:off x="6929005" y="84081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教师团队介绍</a:t>
            </a:r>
          </a:p>
        </p:txBody>
      </p:sp>
      <p:sp>
        <p:nvSpPr>
          <p:cNvPr id="38" name="TextBox 163"/>
          <p:cNvSpPr txBox="1"/>
          <p:nvPr/>
        </p:nvSpPr>
        <p:spPr>
          <a:xfrm>
            <a:off x="6929005" y="234045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班级幼儿基本情况介绍</a:t>
            </a:r>
          </a:p>
        </p:txBody>
      </p:sp>
      <p:sp>
        <p:nvSpPr>
          <p:cNvPr id="39" name="TextBox 164"/>
          <p:cNvSpPr txBox="1"/>
          <p:nvPr/>
        </p:nvSpPr>
        <p:spPr>
          <a:xfrm>
            <a:off x="6929005" y="161012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家长委员会成员介绍</a:t>
            </a:r>
          </a:p>
        </p:txBody>
      </p:sp>
      <p:sp>
        <p:nvSpPr>
          <p:cNvPr id="40" name="TextBox 165"/>
          <p:cNvSpPr txBox="1"/>
          <p:nvPr/>
        </p:nvSpPr>
        <p:spPr>
          <a:xfrm>
            <a:off x="6905746" y="302180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小班幼儿年龄特点</a:t>
            </a:r>
          </a:p>
        </p:txBody>
      </p:sp>
      <p:sp>
        <p:nvSpPr>
          <p:cNvPr id="41" name="TextBox 166"/>
          <p:cNvSpPr txBox="1"/>
          <p:nvPr/>
        </p:nvSpPr>
        <p:spPr>
          <a:xfrm>
            <a:off x="6905745" y="372622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一日活动时间表</a:t>
            </a:r>
          </a:p>
        </p:txBody>
      </p:sp>
      <p:sp>
        <p:nvSpPr>
          <p:cNvPr id="42" name="TextBox 167"/>
          <p:cNvSpPr txBox="1"/>
          <p:nvPr/>
        </p:nvSpPr>
        <p:spPr>
          <a:xfrm>
            <a:off x="6929005" y="436761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本学期的工作任务</a:t>
            </a:r>
          </a:p>
        </p:txBody>
      </p:sp>
      <p:sp>
        <p:nvSpPr>
          <p:cNvPr id="43" name="TextBox 168"/>
          <p:cNvSpPr txBox="1"/>
          <p:nvPr/>
        </p:nvSpPr>
        <p:spPr>
          <a:xfrm>
            <a:off x="6905745" y="50230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家园互动</a:t>
            </a:r>
          </a:p>
        </p:txBody>
      </p:sp>
      <p:sp>
        <p:nvSpPr>
          <p:cNvPr id="44" name="TextBox 169"/>
          <p:cNvSpPr txBox="1"/>
          <p:nvPr/>
        </p:nvSpPr>
        <p:spPr>
          <a:xfrm>
            <a:off x="6894972" y="57297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课程设置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851732" y="733182"/>
            <a:ext cx="0" cy="5429250"/>
          </a:xfrm>
          <a:prstGeom prst="line">
            <a:avLst/>
          </a:prstGeom>
          <a:ln>
            <a:solidFill>
              <a:srgbClr val="E7532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3247819" y="846402"/>
            <a:ext cx="412576" cy="41257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5" name="椭圆 54"/>
          <p:cNvSpPr/>
          <p:nvPr/>
        </p:nvSpPr>
        <p:spPr>
          <a:xfrm>
            <a:off x="3247819" y="1640608"/>
            <a:ext cx="412576" cy="41257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6" name="椭圆 55"/>
          <p:cNvSpPr/>
          <p:nvPr/>
        </p:nvSpPr>
        <p:spPr>
          <a:xfrm>
            <a:off x="3247819" y="2297211"/>
            <a:ext cx="412576" cy="41257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7" name="椭圆 56"/>
          <p:cNvSpPr/>
          <p:nvPr/>
        </p:nvSpPr>
        <p:spPr>
          <a:xfrm>
            <a:off x="3247819" y="3006203"/>
            <a:ext cx="412576" cy="41257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8" name="椭圆 57"/>
          <p:cNvSpPr/>
          <p:nvPr/>
        </p:nvSpPr>
        <p:spPr>
          <a:xfrm>
            <a:off x="3247819" y="3746474"/>
            <a:ext cx="412576" cy="41257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3247819" y="4360784"/>
            <a:ext cx="412576" cy="41257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60" name="椭圆 59"/>
          <p:cNvSpPr/>
          <p:nvPr/>
        </p:nvSpPr>
        <p:spPr>
          <a:xfrm>
            <a:off x="3247819" y="5043331"/>
            <a:ext cx="412576" cy="41257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61" name="椭圆 60"/>
          <p:cNvSpPr/>
          <p:nvPr/>
        </p:nvSpPr>
        <p:spPr>
          <a:xfrm>
            <a:off x="3247819" y="5688754"/>
            <a:ext cx="412576" cy="41257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15">
        <p:fade/>
      </p:transition>
    </mc:Choice>
    <mc:Fallback xmlns="">
      <p:transition spd="med" advTm="13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705349" y="2866956"/>
            <a:ext cx="6248400" cy="823699"/>
          </a:xfrm>
          <a:prstGeom prst="rect">
            <a:avLst/>
          </a:prstGeom>
          <a:solidFill>
            <a:srgbClr val="E0F2FE">
              <a:alpha val="72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教师介绍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802780" y="1981064"/>
            <a:ext cx="1771787" cy="1771786"/>
            <a:chOff x="4964830" y="590482"/>
            <a:chExt cx="1771787" cy="1771786"/>
          </a:xfrm>
          <a:solidFill>
            <a:schemeClr val="bg1"/>
          </a:solidFill>
        </p:grpSpPr>
        <p:sp>
          <p:nvSpPr>
            <p:cNvPr id="22" name="任意多边形 21"/>
            <p:cNvSpPr/>
            <p:nvPr/>
          </p:nvSpPr>
          <p:spPr>
            <a:xfrm rot="2700000">
              <a:off x="4964831" y="590481"/>
              <a:ext cx="1771786" cy="1771787"/>
            </a:xfrm>
            <a:custGeom>
              <a:avLst/>
              <a:gdLst>
                <a:gd name="connsiteX0" fmla="*/ 552966 w 1771786"/>
                <a:gd name="connsiteY0" fmla="*/ 652017 h 1771787"/>
                <a:gd name="connsiteX1" fmla="*/ 710242 w 1771786"/>
                <a:gd name="connsiteY1" fmla="*/ 849236 h 1771787"/>
                <a:gd name="connsiteX2" fmla="*/ 513024 w 1771786"/>
                <a:gd name="connsiteY2" fmla="*/ 1006512 h 1771787"/>
                <a:gd name="connsiteX3" fmla="*/ 765275 w 1771786"/>
                <a:gd name="connsiteY3" fmla="*/ 1006512 h 1771787"/>
                <a:gd name="connsiteX4" fmla="*/ 765275 w 1771786"/>
                <a:gd name="connsiteY4" fmla="*/ 1258765 h 1771787"/>
                <a:gd name="connsiteX5" fmla="*/ 922552 w 1771786"/>
                <a:gd name="connsiteY5" fmla="*/ 1061546 h 1771787"/>
                <a:gd name="connsiteX6" fmla="*/ 1119770 w 1771786"/>
                <a:gd name="connsiteY6" fmla="*/ 1218821 h 1771787"/>
                <a:gd name="connsiteX7" fmla="*/ 1063639 w 1771786"/>
                <a:gd name="connsiteY7" fmla="*/ 972894 h 1771787"/>
                <a:gd name="connsiteX8" fmla="*/ 1309567 w 1771786"/>
                <a:gd name="connsiteY8" fmla="*/ 916763 h 1771787"/>
                <a:gd name="connsiteX9" fmla="*/ 1082295 w 1771786"/>
                <a:gd name="connsiteY9" fmla="*/ 807315 h 1771787"/>
                <a:gd name="connsiteX10" fmla="*/ 1191743 w 1771786"/>
                <a:gd name="connsiteY10" fmla="*/ 580043 h 1771787"/>
                <a:gd name="connsiteX11" fmla="*/ 964472 w 1771786"/>
                <a:gd name="connsiteY11" fmla="*/ 689492 h 1771787"/>
                <a:gd name="connsiteX12" fmla="*/ 855024 w 1771786"/>
                <a:gd name="connsiteY12" fmla="*/ 462220 h 1771787"/>
                <a:gd name="connsiteX13" fmla="*/ 798893 w 1771786"/>
                <a:gd name="connsiteY13" fmla="*/ 708148 h 1771787"/>
                <a:gd name="connsiteX14" fmla="*/ 374754 w 1771786"/>
                <a:gd name="connsiteY14" fmla="*/ 139136 h 1771787"/>
                <a:gd name="connsiteX15" fmla="*/ 642431 w 1771786"/>
                <a:gd name="connsiteY15" fmla="*/ 66700 h 1771787"/>
                <a:gd name="connsiteX16" fmla="*/ 792161 w 1771786"/>
                <a:gd name="connsiteY16" fmla="*/ 152600 h 1771787"/>
                <a:gd name="connsiteX17" fmla="*/ 824929 w 1771786"/>
                <a:gd name="connsiteY17" fmla="*/ 195123 h 1771787"/>
                <a:gd name="connsiteX18" fmla="*/ 847413 w 1771786"/>
                <a:gd name="connsiteY18" fmla="*/ 146374 h 1771787"/>
                <a:gd name="connsiteX19" fmla="*/ 974275 w 1771786"/>
                <a:gd name="connsiteY19" fmla="*/ 29309 h 1771787"/>
                <a:gd name="connsiteX20" fmla="*/ 1368424 w 1771786"/>
                <a:gd name="connsiteY20" fmla="*/ 167228 h 1771787"/>
                <a:gd name="connsiteX21" fmla="*/ 1394620 w 1771786"/>
                <a:gd name="connsiteY21" fmla="*/ 337850 h 1771787"/>
                <a:gd name="connsiteX22" fmla="*/ 1381805 w 1771786"/>
                <a:gd name="connsiteY22" fmla="*/ 389982 h 1771787"/>
                <a:gd name="connsiteX23" fmla="*/ 1433937 w 1771786"/>
                <a:gd name="connsiteY23" fmla="*/ 377166 h 1771787"/>
                <a:gd name="connsiteX24" fmla="*/ 1604558 w 1771786"/>
                <a:gd name="connsiteY24" fmla="*/ 403362 h 1771787"/>
                <a:gd name="connsiteX25" fmla="*/ 1742477 w 1771786"/>
                <a:gd name="connsiteY25" fmla="*/ 797511 h 1771787"/>
                <a:gd name="connsiteX26" fmla="*/ 1625412 w 1771786"/>
                <a:gd name="connsiteY26" fmla="*/ 924373 h 1771787"/>
                <a:gd name="connsiteX27" fmla="*/ 1576664 w 1771786"/>
                <a:gd name="connsiteY27" fmla="*/ 946857 h 1771787"/>
                <a:gd name="connsiteX28" fmla="*/ 1619187 w 1771786"/>
                <a:gd name="connsiteY28" fmla="*/ 979626 h 1771787"/>
                <a:gd name="connsiteX29" fmla="*/ 1705087 w 1771786"/>
                <a:gd name="connsiteY29" fmla="*/ 1129356 h 1771787"/>
                <a:gd name="connsiteX30" fmla="*/ 1482921 w 1771786"/>
                <a:gd name="connsiteY30" fmla="*/ 1482933 h 1771787"/>
                <a:gd name="connsiteX31" fmla="*/ 1310747 w 1771786"/>
                <a:gd name="connsiteY31" fmla="*/ 1470505 h 1771787"/>
                <a:gd name="connsiteX32" fmla="*/ 1262774 w 1771786"/>
                <a:gd name="connsiteY32" fmla="*/ 1446411 h 1771787"/>
                <a:gd name="connsiteX33" fmla="*/ 1263668 w 1771786"/>
                <a:gd name="connsiteY33" fmla="*/ 1500088 h 1771787"/>
                <a:gd name="connsiteX34" fmla="*/ 1200162 w 1771786"/>
                <a:gd name="connsiteY34" fmla="*/ 1660603 h 1771787"/>
                <a:gd name="connsiteX35" fmla="*/ 785206 w 1771786"/>
                <a:gd name="connsiteY35" fmla="*/ 1707357 h 1771787"/>
                <a:gd name="connsiteX36" fmla="*/ 687574 w 1771786"/>
                <a:gd name="connsiteY36" fmla="*/ 1564998 h 1771787"/>
                <a:gd name="connsiteX37" fmla="*/ 676500 w 1771786"/>
                <a:gd name="connsiteY37" fmla="*/ 1512468 h 1771787"/>
                <a:gd name="connsiteX38" fmla="*/ 635091 w 1771786"/>
                <a:gd name="connsiteY38" fmla="*/ 1546634 h 1771787"/>
                <a:gd name="connsiteX39" fmla="*/ 470000 w 1771786"/>
                <a:gd name="connsiteY39" fmla="*/ 1597062 h 1771787"/>
                <a:gd name="connsiteX40" fmla="*/ 174725 w 1771786"/>
                <a:gd name="connsiteY40" fmla="*/ 1301787 h 1771787"/>
                <a:gd name="connsiteX41" fmla="*/ 225153 w 1771786"/>
                <a:gd name="connsiteY41" fmla="*/ 1136696 h 1771787"/>
                <a:gd name="connsiteX42" fmla="*/ 259319 w 1771786"/>
                <a:gd name="connsiteY42" fmla="*/ 1095287 h 1771787"/>
                <a:gd name="connsiteX43" fmla="*/ 206790 w 1771786"/>
                <a:gd name="connsiteY43" fmla="*/ 1084214 h 1771787"/>
                <a:gd name="connsiteX44" fmla="*/ 64431 w 1771786"/>
                <a:gd name="connsiteY44" fmla="*/ 986582 h 1771787"/>
                <a:gd name="connsiteX45" fmla="*/ 68400 w 1771786"/>
                <a:gd name="connsiteY45" fmla="*/ 613419 h 1771787"/>
                <a:gd name="connsiteX46" fmla="*/ 111185 w 1771786"/>
                <a:gd name="connsiteY46" fmla="*/ 571626 h 1771787"/>
                <a:gd name="connsiteX47" fmla="*/ 271700 w 1771786"/>
                <a:gd name="connsiteY47" fmla="*/ 508120 h 1771787"/>
                <a:gd name="connsiteX48" fmla="*/ 325377 w 1771786"/>
                <a:gd name="connsiteY48" fmla="*/ 509013 h 1771787"/>
                <a:gd name="connsiteX49" fmla="*/ 301282 w 1771786"/>
                <a:gd name="connsiteY49" fmla="*/ 461040 h 1771787"/>
                <a:gd name="connsiteX50" fmla="*/ 288854 w 1771786"/>
                <a:gd name="connsiteY50" fmla="*/ 288866 h 1771787"/>
                <a:gd name="connsiteX51" fmla="*/ 374754 w 1771786"/>
                <a:gd name="connsiteY51" fmla="*/ 139136 h 177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71786" h="1771787">
                  <a:moveTo>
                    <a:pt x="552966" y="652017"/>
                  </a:moveTo>
                  <a:lnTo>
                    <a:pt x="710242" y="849236"/>
                  </a:lnTo>
                  <a:lnTo>
                    <a:pt x="513024" y="1006512"/>
                  </a:lnTo>
                  <a:lnTo>
                    <a:pt x="765275" y="1006512"/>
                  </a:lnTo>
                  <a:lnTo>
                    <a:pt x="765275" y="1258765"/>
                  </a:lnTo>
                  <a:lnTo>
                    <a:pt x="922552" y="1061546"/>
                  </a:lnTo>
                  <a:lnTo>
                    <a:pt x="1119770" y="1218821"/>
                  </a:lnTo>
                  <a:lnTo>
                    <a:pt x="1063639" y="972894"/>
                  </a:lnTo>
                  <a:lnTo>
                    <a:pt x="1309567" y="916763"/>
                  </a:lnTo>
                  <a:lnTo>
                    <a:pt x="1082295" y="807315"/>
                  </a:lnTo>
                  <a:lnTo>
                    <a:pt x="1191743" y="580043"/>
                  </a:lnTo>
                  <a:lnTo>
                    <a:pt x="964472" y="689492"/>
                  </a:lnTo>
                  <a:lnTo>
                    <a:pt x="855024" y="462220"/>
                  </a:lnTo>
                  <a:lnTo>
                    <a:pt x="798893" y="708148"/>
                  </a:lnTo>
                  <a:close/>
                  <a:moveTo>
                    <a:pt x="374754" y="139136"/>
                  </a:moveTo>
                  <a:cubicBezTo>
                    <a:pt x="443965" y="74369"/>
                    <a:pt x="543064" y="44020"/>
                    <a:pt x="642431" y="66700"/>
                  </a:cubicBezTo>
                  <a:cubicBezTo>
                    <a:pt x="702051" y="80308"/>
                    <a:pt x="753301" y="111074"/>
                    <a:pt x="792161" y="152600"/>
                  </a:cubicBezTo>
                  <a:lnTo>
                    <a:pt x="824929" y="195123"/>
                  </a:lnTo>
                  <a:lnTo>
                    <a:pt x="847413" y="146374"/>
                  </a:lnTo>
                  <a:cubicBezTo>
                    <a:pt x="876059" y="97242"/>
                    <a:pt x="919178" y="55843"/>
                    <a:pt x="974275" y="29309"/>
                  </a:cubicBezTo>
                  <a:cubicBezTo>
                    <a:pt x="1121202" y="-41447"/>
                    <a:pt x="1297668" y="20302"/>
                    <a:pt x="1368424" y="167228"/>
                  </a:cubicBezTo>
                  <a:cubicBezTo>
                    <a:pt x="1394958" y="222325"/>
                    <a:pt x="1402857" y="281577"/>
                    <a:pt x="1394620" y="337850"/>
                  </a:cubicBezTo>
                  <a:lnTo>
                    <a:pt x="1381805" y="389982"/>
                  </a:lnTo>
                  <a:lnTo>
                    <a:pt x="1433937" y="377166"/>
                  </a:lnTo>
                  <a:cubicBezTo>
                    <a:pt x="1490210" y="368929"/>
                    <a:pt x="1549461" y="376829"/>
                    <a:pt x="1604558" y="403362"/>
                  </a:cubicBezTo>
                  <a:cubicBezTo>
                    <a:pt x="1751485" y="474118"/>
                    <a:pt x="1813233" y="650584"/>
                    <a:pt x="1742477" y="797511"/>
                  </a:cubicBezTo>
                  <a:cubicBezTo>
                    <a:pt x="1715944" y="852608"/>
                    <a:pt x="1674545" y="895728"/>
                    <a:pt x="1625412" y="924373"/>
                  </a:cubicBezTo>
                  <a:lnTo>
                    <a:pt x="1576664" y="946857"/>
                  </a:lnTo>
                  <a:lnTo>
                    <a:pt x="1619187" y="979626"/>
                  </a:lnTo>
                  <a:cubicBezTo>
                    <a:pt x="1660713" y="1018486"/>
                    <a:pt x="1691479" y="1069736"/>
                    <a:pt x="1705087" y="1129356"/>
                  </a:cubicBezTo>
                  <a:cubicBezTo>
                    <a:pt x="1741375" y="1288344"/>
                    <a:pt x="1641908" y="1446645"/>
                    <a:pt x="1482921" y="1482933"/>
                  </a:cubicBezTo>
                  <a:cubicBezTo>
                    <a:pt x="1423300" y="1496541"/>
                    <a:pt x="1363776" y="1491058"/>
                    <a:pt x="1310747" y="1470505"/>
                  </a:cubicBezTo>
                  <a:lnTo>
                    <a:pt x="1262774" y="1446411"/>
                  </a:lnTo>
                  <a:lnTo>
                    <a:pt x="1263668" y="1500088"/>
                  </a:lnTo>
                  <a:cubicBezTo>
                    <a:pt x="1259177" y="1556783"/>
                    <a:pt x="1238290" y="1612791"/>
                    <a:pt x="1200162" y="1660603"/>
                  </a:cubicBezTo>
                  <a:cubicBezTo>
                    <a:pt x="1098486" y="1788100"/>
                    <a:pt x="912704" y="1809033"/>
                    <a:pt x="785206" y="1707357"/>
                  </a:cubicBezTo>
                  <a:cubicBezTo>
                    <a:pt x="737394" y="1669229"/>
                    <a:pt x="704568" y="1619272"/>
                    <a:pt x="687574" y="1564998"/>
                  </a:cubicBezTo>
                  <a:lnTo>
                    <a:pt x="676500" y="1512468"/>
                  </a:lnTo>
                  <a:lnTo>
                    <a:pt x="635091" y="1546634"/>
                  </a:lnTo>
                  <a:cubicBezTo>
                    <a:pt x="587965" y="1578472"/>
                    <a:pt x="531153" y="1597062"/>
                    <a:pt x="470000" y="1597062"/>
                  </a:cubicBezTo>
                  <a:cubicBezTo>
                    <a:pt x="306924" y="1597062"/>
                    <a:pt x="174725" y="1464863"/>
                    <a:pt x="174725" y="1301787"/>
                  </a:cubicBezTo>
                  <a:cubicBezTo>
                    <a:pt x="174725" y="1240634"/>
                    <a:pt x="193315" y="1183822"/>
                    <a:pt x="225153" y="1136696"/>
                  </a:cubicBezTo>
                  <a:lnTo>
                    <a:pt x="259319" y="1095287"/>
                  </a:lnTo>
                  <a:lnTo>
                    <a:pt x="206790" y="1084214"/>
                  </a:lnTo>
                  <a:cubicBezTo>
                    <a:pt x="152515" y="1067220"/>
                    <a:pt x="102559" y="1034394"/>
                    <a:pt x="64431" y="986582"/>
                  </a:cubicBezTo>
                  <a:cubicBezTo>
                    <a:pt x="-24536" y="875021"/>
                    <a:pt x="-19630" y="718837"/>
                    <a:pt x="68400" y="613419"/>
                  </a:cubicBezTo>
                  <a:cubicBezTo>
                    <a:pt x="80976" y="598359"/>
                    <a:pt x="95248" y="584335"/>
                    <a:pt x="111185" y="571626"/>
                  </a:cubicBezTo>
                  <a:cubicBezTo>
                    <a:pt x="158997" y="533497"/>
                    <a:pt x="215005" y="512611"/>
                    <a:pt x="271700" y="508120"/>
                  </a:cubicBezTo>
                  <a:lnTo>
                    <a:pt x="325377" y="509013"/>
                  </a:lnTo>
                  <a:lnTo>
                    <a:pt x="301282" y="461040"/>
                  </a:lnTo>
                  <a:cubicBezTo>
                    <a:pt x="280729" y="408010"/>
                    <a:pt x="275246" y="348487"/>
                    <a:pt x="288854" y="288866"/>
                  </a:cubicBezTo>
                  <a:cubicBezTo>
                    <a:pt x="302462" y="229246"/>
                    <a:pt x="333228" y="177996"/>
                    <a:pt x="374754" y="139136"/>
                  </a:cubicBezTo>
                  <a:close/>
                </a:path>
              </a:pathLst>
            </a:custGeom>
            <a:solidFill>
              <a:srgbClr val="E0F2FE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333999" y="957116"/>
              <a:ext cx="1066801" cy="1066801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1</a:t>
              </a:r>
              <a:endParaRPr lang="zh-CN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5350768" y="4962639"/>
            <a:ext cx="4464496" cy="917254"/>
          </a:xfrm>
          <a:prstGeom prst="round2Diag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爱是最好的教育，</a:t>
            </a:r>
            <a:endParaRPr lang="en-US" altLang="zh-CN" sz="2000" dirty="0">
              <a:solidFill>
                <a:schemeClr val="tx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而表达爱的最好的方法是欢喜、鼓励和赞赏。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8824462" y="4675495"/>
            <a:ext cx="1008112" cy="3693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座右铭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0" y="1145651"/>
            <a:ext cx="3482697" cy="4734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09355" y="2270398"/>
            <a:ext cx="238238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班长</a:t>
            </a:r>
            <a:r>
              <a:rPr lang="zh-CN" altLang="en-US" sz="3600" dirty="0"/>
              <a:t>：王晶</a:t>
            </a:r>
            <a:endParaRPr lang="en-US" altLang="zh-CN" sz="3600" dirty="0"/>
          </a:p>
          <a:p>
            <a:endParaRPr lang="en-US" altLang="zh-CN" dirty="0"/>
          </a:p>
          <a:p>
            <a:r>
              <a:rPr lang="zh-CN" altLang="en-US" sz="2000" dirty="0"/>
              <a:t>手机：</a:t>
            </a:r>
            <a:r>
              <a:rPr lang="en-US" altLang="zh-CN" sz="2000" dirty="0"/>
              <a:t>13000000000</a:t>
            </a:r>
          </a:p>
          <a:p>
            <a:r>
              <a:rPr lang="en-US" altLang="zh-CN" sz="2000" dirty="0"/>
              <a:t>QQ</a:t>
            </a:r>
            <a:r>
              <a:rPr lang="zh-CN" altLang="en-US" sz="2000" dirty="0"/>
              <a:t>：</a:t>
            </a:r>
            <a:r>
              <a:rPr lang="en-US" altLang="zh-CN" sz="2000" dirty="0"/>
              <a:t>1265489795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37">
        <p:fade/>
      </p:transition>
    </mc:Choice>
    <mc:Fallback xmlns="">
      <p:transition spd="med" advTm="50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5350768" y="4943589"/>
            <a:ext cx="4464496" cy="917254"/>
          </a:xfrm>
          <a:prstGeom prst="round2Diag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爱每一个孩子，他们的成长是我最大的快乐！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8824462" y="4656445"/>
            <a:ext cx="1008112" cy="3693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座右铭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04919"/>
            <a:ext cx="3544615" cy="4867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4"/>
          <p:cNvSpPr txBox="1"/>
          <p:nvPr/>
        </p:nvSpPr>
        <p:spPr>
          <a:xfrm>
            <a:off x="6357055" y="2727598"/>
            <a:ext cx="238238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教师</a:t>
            </a:r>
            <a:r>
              <a:rPr lang="zh-CN" altLang="en-US" sz="3600" dirty="0"/>
              <a:t>：李平</a:t>
            </a:r>
            <a:endParaRPr lang="en-US" altLang="zh-CN" dirty="0"/>
          </a:p>
          <a:p>
            <a:endParaRPr lang="en-US" altLang="zh-CN" sz="2000" dirty="0"/>
          </a:p>
          <a:p>
            <a:r>
              <a:rPr lang="zh-CN" altLang="en-US" sz="2000" dirty="0"/>
              <a:t>手机：</a:t>
            </a:r>
            <a:r>
              <a:rPr lang="en-US" altLang="zh-CN" sz="2000" dirty="0"/>
              <a:t>13000000000</a:t>
            </a:r>
          </a:p>
          <a:p>
            <a:r>
              <a:rPr lang="en-US" altLang="zh-CN" sz="2000" dirty="0"/>
              <a:t>QQ</a:t>
            </a:r>
            <a:r>
              <a:rPr lang="zh-CN" altLang="en-US" sz="2000" dirty="0"/>
              <a:t>：</a:t>
            </a:r>
            <a:r>
              <a:rPr lang="en-US" altLang="zh-CN" sz="2000" dirty="0"/>
              <a:t>1265489795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54">
        <p:fade/>
      </p:transition>
    </mc:Choice>
    <mc:Fallback xmlns="">
      <p:transition spd="med" advTm="4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对角圆角矩形 9"/>
          <p:cNvSpPr/>
          <p:nvPr/>
        </p:nvSpPr>
        <p:spPr>
          <a:xfrm>
            <a:off x="5312668" y="4886439"/>
            <a:ext cx="4464496" cy="917254"/>
          </a:xfrm>
          <a:prstGeom prst="round2Diag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信赖、尊重，让每个孩子都有灿烂的微笑！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8786362" y="4599295"/>
            <a:ext cx="1008112" cy="3693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座右铭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09407"/>
            <a:ext cx="3697014" cy="4623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Box 4"/>
          <p:cNvSpPr txBox="1"/>
          <p:nvPr/>
        </p:nvSpPr>
        <p:spPr>
          <a:xfrm>
            <a:off x="6318955" y="2670448"/>
            <a:ext cx="238238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教师</a:t>
            </a:r>
            <a:r>
              <a:rPr lang="zh-CN" altLang="en-US" sz="3600" dirty="0"/>
              <a:t>：张丽</a:t>
            </a:r>
            <a:endParaRPr lang="en-US" altLang="zh-CN" dirty="0"/>
          </a:p>
          <a:p>
            <a:endParaRPr lang="en-US" altLang="zh-CN" sz="2000" dirty="0"/>
          </a:p>
          <a:p>
            <a:r>
              <a:rPr lang="zh-CN" altLang="en-US" sz="2000" dirty="0"/>
              <a:t>手机：</a:t>
            </a:r>
            <a:r>
              <a:rPr lang="en-US" altLang="zh-CN" sz="2000" dirty="0"/>
              <a:t>13000000000</a:t>
            </a:r>
          </a:p>
          <a:p>
            <a:r>
              <a:rPr lang="en-US" altLang="zh-CN" sz="2000" dirty="0"/>
              <a:t>QQ</a:t>
            </a:r>
            <a:r>
              <a:rPr lang="zh-CN" altLang="en-US" sz="2000" dirty="0"/>
              <a:t>：</a:t>
            </a:r>
            <a:r>
              <a:rPr lang="en-US" altLang="zh-CN" sz="2000" dirty="0"/>
              <a:t>1265489795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74">
        <p:fade/>
      </p:transition>
    </mc:Choice>
    <mc:Fallback xmlns="">
      <p:transition spd="med" advTm="40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5312668" y="4695939"/>
            <a:ext cx="4464496" cy="917254"/>
          </a:xfrm>
          <a:prstGeom prst="round2Diag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用爱倾听每一个孩子心底的声音。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8786362" y="4408795"/>
            <a:ext cx="1008112" cy="3693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座右铭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599"/>
            <a:ext cx="3409957" cy="4702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4"/>
          <p:cNvSpPr txBox="1"/>
          <p:nvPr/>
        </p:nvSpPr>
        <p:spPr>
          <a:xfrm>
            <a:off x="6221477" y="2279890"/>
            <a:ext cx="26468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保育员</a:t>
            </a:r>
            <a:r>
              <a:rPr lang="zh-CN" altLang="en-US" sz="3600" dirty="0"/>
              <a:t>：方妍</a:t>
            </a:r>
            <a:endParaRPr lang="en-US" altLang="zh-CN" dirty="0"/>
          </a:p>
          <a:p>
            <a:endParaRPr lang="en-US" altLang="zh-CN" sz="2000" dirty="0"/>
          </a:p>
          <a:p>
            <a:r>
              <a:rPr lang="zh-CN" altLang="en-US" sz="2000" dirty="0"/>
              <a:t>手机：</a:t>
            </a:r>
            <a:r>
              <a:rPr lang="en-US" altLang="zh-CN" sz="2000" dirty="0"/>
              <a:t>13000000000</a:t>
            </a:r>
          </a:p>
          <a:p>
            <a:r>
              <a:rPr lang="en-US" altLang="zh-CN" sz="2000" dirty="0"/>
              <a:t>QQ</a:t>
            </a:r>
            <a:r>
              <a:rPr lang="zh-CN" altLang="en-US" sz="2000" dirty="0"/>
              <a:t>：</a:t>
            </a:r>
            <a:r>
              <a:rPr lang="en-US" altLang="zh-CN" sz="2000" dirty="0"/>
              <a:t>1265489795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59">
        <p:fade/>
      </p:transition>
    </mc:Choice>
    <mc:Fallback xmlns="">
      <p:transition spd="med" advTm="40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400549" y="2676456"/>
            <a:ext cx="6248400" cy="823699"/>
          </a:xfrm>
          <a:prstGeom prst="rect">
            <a:avLst/>
          </a:prstGeom>
          <a:solidFill>
            <a:srgbClr val="E0F2FE">
              <a:alpha val="72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E7532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家委会成员介绍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497980" y="1790564"/>
            <a:ext cx="1771787" cy="1771786"/>
            <a:chOff x="4964830" y="590482"/>
            <a:chExt cx="1771787" cy="1771786"/>
          </a:xfrm>
          <a:solidFill>
            <a:schemeClr val="bg1"/>
          </a:solidFill>
        </p:grpSpPr>
        <p:sp>
          <p:nvSpPr>
            <p:cNvPr id="12" name="任意多边形 11"/>
            <p:cNvSpPr/>
            <p:nvPr/>
          </p:nvSpPr>
          <p:spPr>
            <a:xfrm rot="2700000">
              <a:off x="4964831" y="590481"/>
              <a:ext cx="1771786" cy="1771787"/>
            </a:xfrm>
            <a:custGeom>
              <a:avLst/>
              <a:gdLst>
                <a:gd name="connsiteX0" fmla="*/ 552966 w 1771786"/>
                <a:gd name="connsiteY0" fmla="*/ 652017 h 1771787"/>
                <a:gd name="connsiteX1" fmla="*/ 710242 w 1771786"/>
                <a:gd name="connsiteY1" fmla="*/ 849236 h 1771787"/>
                <a:gd name="connsiteX2" fmla="*/ 513024 w 1771786"/>
                <a:gd name="connsiteY2" fmla="*/ 1006512 h 1771787"/>
                <a:gd name="connsiteX3" fmla="*/ 765275 w 1771786"/>
                <a:gd name="connsiteY3" fmla="*/ 1006512 h 1771787"/>
                <a:gd name="connsiteX4" fmla="*/ 765275 w 1771786"/>
                <a:gd name="connsiteY4" fmla="*/ 1258765 h 1771787"/>
                <a:gd name="connsiteX5" fmla="*/ 922552 w 1771786"/>
                <a:gd name="connsiteY5" fmla="*/ 1061546 h 1771787"/>
                <a:gd name="connsiteX6" fmla="*/ 1119770 w 1771786"/>
                <a:gd name="connsiteY6" fmla="*/ 1218821 h 1771787"/>
                <a:gd name="connsiteX7" fmla="*/ 1063639 w 1771786"/>
                <a:gd name="connsiteY7" fmla="*/ 972894 h 1771787"/>
                <a:gd name="connsiteX8" fmla="*/ 1309567 w 1771786"/>
                <a:gd name="connsiteY8" fmla="*/ 916763 h 1771787"/>
                <a:gd name="connsiteX9" fmla="*/ 1082295 w 1771786"/>
                <a:gd name="connsiteY9" fmla="*/ 807315 h 1771787"/>
                <a:gd name="connsiteX10" fmla="*/ 1191743 w 1771786"/>
                <a:gd name="connsiteY10" fmla="*/ 580043 h 1771787"/>
                <a:gd name="connsiteX11" fmla="*/ 964472 w 1771786"/>
                <a:gd name="connsiteY11" fmla="*/ 689492 h 1771787"/>
                <a:gd name="connsiteX12" fmla="*/ 855024 w 1771786"/>
                <a:gd name="connsiteY12" fmla="*/ 462220 h 1771787"/>
                <a:gd name="connsiteX13" fmla="*/ 798893 w 1771786"/>
                <a:gd name="connsiteY13" fmla="*/ 708148 h 1771787"/>
                <a:gd name="connsiteX14" fmla="*/ 374754 w 1771786"/>
                <a:gd name="connsiteY14" fmla="*/ 139136 h 1771787"/>
                <a:gd name="connsiteX15" fmla="*/ 642431 w 1771786"/>
                <a:gd name="connsiteY15" fmla="*/ 66700 h 1771787"/>
                <a:gd name="connsiteX16" fmla="*/ 792161 w 1771786"/>
                <a:gd name="connsiteY16" fmla="*/ 152600 h 1771787"/>
                <a:gd name="connsiteX17" fmla="*/ 824929 w 1771786"/>
                <a:gd name="connsiteY17" fmla="*/ 195123 h 1771787"/>
                <a:gd name="connsiteX18" fmla="*/ 847413 w 1771786"/>
                <a:gd name="connsiteY18" fmla="*/ 146374 h 1771787"/>
                <a:gd name="connsiteX19" fmla="*/ 974275 w 1771786"/>
                <a:gd name="connsiteY19" fmla="*/ 29309 h 1771787"/>
                <a:gd name="connsiteX20" fmla="*/ 1368424 w 1771786"/>
                <a:gd name="connsiteY20" fmla="*/ 167228 h 1771787"/>
                <a:gd name="connsiteX21" fmla="*/ 1394620 w 1771786"/>
                <a:gd name="connsiteY21" fmla="*/ 337850 h 1771787"/>
                <a:gd name="connsiteX22" fmla="*/ 1381805 w 1771786"/>
                <a:gd name="connsiteY22" fmla="*/ 389982 h 1771787"/>
                <a:gd name="connsiteX23" fmla="*/ 1433937 w 1771786"/>
                <a:gd name="connsiteY23" fmla="*/ 377166 h 1771787"/>
                <a:gd name="connsiteX24" fmla="*/ 1604558 w 1771786"/>
                <a:gd name="connsiteY24" fmla="*/ 403362 h 1771787"/>
                <a:gd name="connsiteX25" fmla="*/ 1742477 w 1771786"/>
                <a:gd name="connsiteY25" fmla="*/ 797511 h 1771787"/>
                <a:gd name="connsiteX26" fmla="*/ 1625412 w 1771786"/>
                <a:gd name="connsiteY26" fmla="*/ 924373 h 1771787"/>
                <a:gd name="connsiteX27" fmla="*/ 1576664 w 1771786"/>
                <a:gd name="connsiteY27" fmla="*/ 946857 h 1771787"/>
                <a:gd name="connsiteX28" fmla="*/ 1619187 w 1771786"/>
                <a:gd name="connsiteY28" fmla="*/ 979626 h 1771787"/>
                <a:gd name="connsiteX29" fmla="*/ 1705087 w 1771786"/>
                <a:gd name="connsiteY29" fmla="*/ 1129356 h 1771787"/>
                <a:gd name="connsiteX30" fmla="*/ 1482921 w 1771786"/>
                <a:gd name="connsiteY30" fmla="*/ 1482933 h 1771787"/>
                <a:gd name="connsiteX31" fmla="*/ 1310747 w 1771786"/>
                <a:gd name="connsiteY31" fmla="*/ 1470505 h 1771787"/>
                <a:gd name="connsiteX32" fmla="*/ 1262774 w 1771786"/>
                <a:gd name="connsiteY32" fmla="*/ 1446411 h 1771787"/>
                <a:gd name="connsiteX33" fmla="*/ 1263668 w 1771786"/>
                <a:gd name="connsiteY33" fmla="*/ 1500088 h 1771787"/>
                <a:gd name="connsiteX34" fmla="*/ 1200162 w 1771786"/>
                <a:gd name="connsiteY34" fmla="*/ 1660603 h 1771787"/>
                <a:gd name="connsiteX35" fmla="*/ 785206 w 1771786"/>
                <a:gd name="connsiteY35" fmla="*/ 1707357 h 1771787"/>
                <a:gd name="connsiteX36" fmla="*/ 687574 w 1771786"/>
                <a:gd name="connsiteY36" fmla="*/ 1564998 h 1771787"/>
                <a:gd name="connsiteX37" fmla="*/ 676500 w 1771786"/>
                <a:gd name="connsiteY37" fmla="*/ 1512468 h 1771787"/>
                <a:gd name="connsiteX38" fmla="*/ 635091 w 1771786"/>
                <a:gd name="connsiteY38" fmla="*/ 1546634 h 1771787"/>
                <a:gd name="connsiteX39" fmla="*/ 470000 w 1771786"/>
                <a:gd name="connsiteY39" fmla="*/ 1597062 h 1771787"/>
                <a:gd name="connsiteX40" fmla="*/ 174725 w 1771786"/>
                <a:gd name="connsiteY40" fmla="*/ 1301787 h 1771787"/>
                <a:gd name="connsiteX41" fmla="*/ 225153 w 1771786"/>
                <a:gd name="connsiteY41" fmla="*/ 1136696 h 1771787"/>
                <a:gd name="connsiteX42" fmla="*/ 259319 w 1771786"/>
                <a:gd name="connsiteY42" fmla="*/ 1095287 h 1771787"/>
                <a:gd name="connsiteX43" fmla="*/ 206790 w 1771786"/>
                <a:gd name="connsiteY43" fmla="*/ 1084214 h 1771787"/>
                <a:gd name="connsiteX44" fmla="*/ 64431 w 1771786"/>
                <a:gd name="connsiteY44" fmla="*/ 986582 h 1771787"/>
                <a:gd name="connsiteX45" fmla="*/ 68400 w 1771786"/>
                <a:gd name="connsiteY45" fmla="*/ 613419 h 1771787"/>
                <a:gd name="connsiteX46" fmla="*/ 111185 w 1771786"/>
                <a:gd name="connsiteY46" fmla="*/ 571626 h 1771787"/>
                <a:gd name="connsiteX47" fmla="*/ 271700 w 1771786"/>
                <a:gd name="connsiteY47" fmla="*/ 508120 h 1771787"/>
                <a:gd name="connsiteX48" fmla="*/ 325377 w 1771786"/>
                <a:gd name="connsiteY48" fmla="*/ 509013 h 1771787"/>
                <a:gd name="connsiteX49" fmla="*/ 301282 w 1771786"/>
                <a:gd name="connsiteY49" fmla="*/ 461040 h 1771787"/>
                <a:gd name="connsiteX50" fmla="*/ 288854 w 1771786"/>
                <a:gd name="connsiteY50" fmla="*/ 288866 h 1771787"/>
                <a:gd name="connsiteX51" fmla="*/ 374754 w 1771786"/>
                <a:gd name="connsiteY51" fmla="*/ 139136 h 177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71786" h="1771787">
                  <a:moveTo>
                    <a:pt x="552966" y="652017"/>
                  </a:moveTo>
                  <a:lnTo>
                    <a:pt x="710242" y="849236"/>
                  </a:lnTo>
                  <a:lnTo>
                    <a:pt x="513024" y="1006512"/>
                  </a:lnTo>
                  <a:lnTo>
                    <a:pt x="765275" y="1006512"/>
                  </a:lnTo>
                  <a:lnTo>
                    <a:pt x="765275" y="1258765"/>
                  </a:lnTo>
                  <a:lnTo>
                    <a:pt x="922552" y="1061546"/>
                  </a:lnTo>
                  <a:lnTo>
                    <a:pt x="1119770" y="1218821"/>
                  </a:lnTo>
                  <a:lnTo>
                    <a:pt x="1063639" y="972894"/>
                  </a:lnTo>
                  <a:lnTo>
                    <a:pt x="1309567" y="916763"/>
                  </a:lnTo>
                  <a:lnTo>
                    <a:pt x="1082295" y="807315"/>
                  </a:lnTo>
                  <a:lnTo>
                    <a:pt x="1191743" y="580043"/>
                  </a:lnTo>
                  <a:lnTo>
                    <a:pt x="964472" y="689492"/>
                  </a:lnTo>
                  <a:lnTo>
                    <a:pt x="855024" y="462220"/>
                  </a:lnTo>
                  <a:lnTo>
                    <a:pt x="798893" y="708148"/>
                  </a:lnTo>
                  <a:close/>
                  <a:moveTo>
                    <a:pt x="374754" y="139136"/>
                  </a:moveTo>
                  <a:cubicBezTo>
                    <a:pt x="443965" y="74369"/>
                    <a:pt x="543064" y="44020"/>
                    <a:pt x="642431" y="66700"/>
                  </a:cubicBezTo>
                  <a:cubicBezTo>
                    <a:pt x="702051" y="80308"/>
                    <a:pt x="753301" y="111074"/>
                    <a:pt x="792161" y="152600"/>
                  </a:cubicBezTo>
                  <a:lnTo>
                    <a:pt x="824929" y="195123"/>
                  </a:lnTo>
                  <a:lnTo>
                    <a:pt x="847413" y="146374"/>
                  </a:lnTo>
                  <a:cubicBezTo>
                    <a:pt x="876059" y="97242"/>
                    <a:pt x="919178" y="55843"/>
                    <a:pt x="974275" y="29309"/>
                  </a:cubicBezTo>
                  <a:cubicBezTo>
                    <a:pt x="1121202" y="-41447"/>
                    <a:pt x="1297668" y="20302"/>
                    <a:pt x="1368424" y="167228"/>
                  </a:cubicBezTo>
                  <a:cubicBezTo>
                    <a:pt x="1394958" y="222325"/>
                    <a:pt x="1402857" y="281577"/>
                    <a:pt x="1394620" y="337850"/>
                  </a:cubicBezTo>
                  <a:lnTo>
                    <a:pt x="1381805" y="389982"/>
                  </a:lnTo>
                  <a:lnTo>
                    <a:pt x="1433937" y="377166"/>
                  </a:lnTo>
                  <a:cubicBezTo>
                    <a:pt x="1490210" y="368929"/>
                    <a:pt x="1549461" y="376829"/>
                    <a:pt x="1604558" y="403362"/>
                  </a:cubicBezTo>
                  <a:cubicBezTo>
                    <a:pt x="1751485" y="474118"/>
                    <a:pt x="1813233" y="650584"/>
                    <a:pt x="1742477" y="797511"/>
                  </a:cubicBezTo>
                  <a:cubicBezTo>
                    <a:pt x="1715944" y="852608"/>
                    <a:pt x="1674545" y="895728"/>
                    <a:pt x="1625412" y="924373"/>
                  </a:cubicBezTo>
                  <a:lnTo>
                    <a:pt x="1576664" y="946857"/>
                  </a:lnTo>
                  <a:lnTo>
                    <a:pt x="1619187" y="979626"/>
                  </a:lnTo>
                  <a:cubicBezTo>
                    <a:pt x="1660713" y="1018486"/>
                    <a:pt x="1691479" y="1069736"/>
                    <a:pt x="1705087" y="1129356"/>
                  </a:cubicBezTo>
                  <a:cubicBezTo>
                    <a:pt x="1741375" y="1288344"/>
                    <a:pt x="1641908" y="1446645"/>
                    <a:pt x="1482921" y="1482933"/>
                  </a:cubicBezTo>
                  <a:cubicBezTo>
                    <a:pt x="1423300" y="1496541"/>
                    <a:pt x="1363776" y="1491058"/>
                    <a:pt x="1310747" y="1470505"/>
                  </a:cubicBezTo>
                  <a:lnTo>
                    <a:pt x="1262774" y="1446411"/>
                  </a:lnTo>
                  <a:lnTo>
                    <a:pt x="1263668" y="1500088"/>
                  </a:lnTo>
                  <a:cubicBezTo>
                    <a:pt x="1259177" y="1556783"/>
                    <a:pt x="1238290" y="1612791"/>
                    <a:pt x="1200162" y="1660603"/>
                  </a:cubicBezTo>
                  <a:cubicBezTo>
                    <a:pt x="1098486" y="1788100"/>
                    <a:pt x="912704" y="1809033"/>
                    <a:pt x="785206" y="1707357"/>
                  </a:cubicBezTo>
                  <a:cubicBezTo>
                    <a:pt x="737394" y="1669229"/>
                    <a:pt x="704568" y="1619272"/>
                    <a:pt x="687574" y="1564998"/>
                  </a:cubicBezTo>
                  <a:lnTo>
                    <a:pt x="676500" y="1512468"/>
                  </a:lnTo>
                  <a:lnTo>
                    <a:pt x="635091" y="1546634"/>
                  </a:lnTo>
                  <a:cubicBezTo>
                    <a:pt x="587965" y="1578472"/>
                    <a:pt x="531153" y="1597062"/>
                    <a:pt x="470000" y="1597062"/>
                  </a:cubicBezTo>
                  <a:cubicBezTo>
                    <a:pt x="306924" y="1597062"/>
                    <a:pt x="174725" y="1464863"/>
                    <a:pt x="174725" y="1301787"/>
                  </a:cubicBezTo>
                  <a:cubicBezTo>
                    <a:pt x="174725" y="1240634"/>
                    <a:pt x="193315" y="1183822"/>
                    <a:pt x="225153" y="1136696"/>
                  </a:cubicBezTo>
                  <a:lnTo>
                    <a:pt x="259319" y="1095287"/>
                  </a:lnTo>
                  <a:lnTo>
                    <a:pt x="206790" y="1084214"/>
                  </a:lnTo>
                  <a:cubicBezTo>
                    <a:pt x="152515" y="1067220"/>
                    <a:pt x="102559" y="1034394"/>
                    <a:pt x="64431" y="986582"/>
                  </a:cubicBezTo>
                  <a:cubicBezTo>
                    <a:pt x="-24536" y="875021"/>
                    <a:pt x="-19630" y="718837"/>
                    <a:pt x="68400" y="613419"/>
                  </a:cubicBezTo>
                  <a:cubicBezTo>
                    <a:pt x="80976" y="598359"/>
                    <a:pt x="95248" y="584335"/>
                    <a:pt x="111185" y="571626"/>
                  </a:cubicBezTo>
                  <a:cubicBezTo>
                    <a:pt x="158997" y="533497"/>
                    <a:pt x="215005" y="512611"/>
                    <a:pt x="271700" y="508120"/>
                  </a:cubicBezTo>
                  <a:lnTo>
                    <a:pt x="325377" y="509013"/>
                  </a:lnTo>
                  <a:lnTo>
                    <a:pt x="301282" y="461040"/>
                  </a:lnTo>
                  <a:cubicBezTo>
                    <a:pt x="280729" y="408010"/>
                    <a:pt x="275246" y="348487"/>
                    <a:pt x="288854" y="288866"/>
                  </a:cubicBezTo>
                  <a:cubicBezTo>
                    <a:pt x="302462" y="229246"/>
                    <a:pt x="333228" y="177996"/>
                    <a:pt x="374754" y="139136"/>
                  </a:cubicBezTo>
                  <a:close/>
                </a:path>
              </a:pathLst>
            </a:custGeom>
            <a:solidFill>
              <a:srgbClr val="E0F2FE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333999" y="957116"/>
              <a:ext cx="1066801" cy="1066801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2</a:t>
              </a:r>
              <a:endParaRPr lang="zh-CN" altLang="en-US" sz="4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宽屏</PresentationFormat>
  <Paragraphs>159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Adobe 黑体 Std R</vt:lpstr>
      <vt:lpstr>方正大黑简体</vt:lpstr>
      <vt:lpstr>楷体_GB2312</vt:lpstr>
      <vt:lpstr>萝莉体 第二版</vt:lpstr>
      <vt:lpstr>迷你简卡通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53</cp:revision>
  <dcterms:created xsi:type="dcterms:W3CDTF">2015-06-21T11:20:00Z</dcterms:created>
  <dcterms:modified xsi:type="dcterms:W3CDTF">2021-01-04T15:14:53Z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