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80" r:id="rId13"/>
    <p:sldId id="266" r:id="rId14"/>
    <p:sldId id="267" r:id="rId15"/>
    <p:sldId id="269" r:id="rId16"/>
    <p:sldId id="271" r:id="rId17"/>
    <p:sldId id="268" r:id="rId18"/>
    <p:sldId id="272" r:id="rId19"/>
    <p:sldId id="273" r:id="rId20"/>
    <p:sldId id="270" r:id="rId21"/>
    <p:sldId id="274" r:id="rId22"/>
    <p:sldId id="275" r:id="rId23"/>
  </p:sldIdLst>
  <p:sldSz cx="14401800" cy="9001125"/>
  <p:notesSz cx="6858000" cy="9144000"/>
  <p:defaultTextStyle>
    <a:defPPr>
      <a:defRPr lang="zh-CN"/>
    </a:defPPr>
    <a:lvl1pPr marL="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865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731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596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462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327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62" y="84"/>
      </p:cViewPr>
      <p:guideLst>
        <p:guide orient="horz" pos="283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E8FC-4B47-4A6D-922C-D4FB0E80737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3F9A9-D4EE-488F-A625-32FF8F3E21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3F9A9-D4EE-488F-A625-32FF8F3E21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5" y="2796183"/>
            <a:ext cx="12241530" cy="19294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5100637"/>
            <a:ext cx="10081260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4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1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8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4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444557" y="472977"/>
            <a:ext cx="5103137" cy="1008042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35143" y="472977"/>
            <a:ext cx="15069384" cy="1008042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643" y="5784057"/>
            <a:ext cx="12241530" cy="1787723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7643" y="3815062"/>
            <a:ext cx="12241530" cy="1968995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865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373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059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7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432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11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805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49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35142" y="2756596"/>
            <a:ext cx="10086261" cy="7796808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61433" y="2756596"/>
            <a:ext cx="10086261" cy="7796808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360462"/>
            <a:ext cx="12961620" cy="15001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2014836"/>
            <a:ext cx="6363296" cy="8396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0090" y="2854523"/>
            <a:ext cx="6363296" cy="5186066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5915" y="2014836"/>
            <a:ext cx="6365796" cy="8396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5915" y="2854523"/>
            <a:ext cx="6365796" cy="5186066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1" y="358378"/>
            <a:ext cx="4738093" cy="152519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0704" y="358379"/>
            <a:ext cx="8051006" cy="7682211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0091" y="1883570"/>
            <a:ext cx="4738093" cy="6157020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2854" y="6300787"/>
            <a:ext cx="8641080" cy="74384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822854" y="804267"/>
            <a:ext cx="8641080" cy="5400675"/>
          </a:xfrm>
        </p:spPr>
        <p:txBody>
          <a:bodyPr/>
          <a:lstStyle>
            <a:lvl1pPr marL="0" indent="0">
              <a:buNone/>
              <a:defRPr sz="4700"/>
            </a:lvl1pPr>
            <a:lvl2pPr marL="668655" indent="0">
              <a:buNone/>
              <a:defRPr sz="4100"/>
            </a:lvl2pPr>
            <a:lvl3pPr marL="1337310" indent="0">
              <a:buNone/>
              <a:defRPr sz="3500"/>
            </a:lvl3pPr>
            <a:lvl4pPr marL="2005965" indent="0">
              <a:buNone/>
              <a:defRPr sz="2900"/>
            </a:lvl4pPr>
            <a:lvl5pPr marL="2674620" indent="0">
              <a:buNone/>
              <a:defRPr sz="2900"/>
            </a:lvl5pPr>
            <a:lvl6pPr marL="3343275" indent="0">
              <a:buNone/>
              <a:defRPr sz="2900"/>
            </a:lvl6pPr>
            <a:lvl7pPr marL="4011930" indent="0">
              <a:buNone/>
              <a:defRPr sz="2900"/>
            </a:lvl7pPr>
            <a:lvl8pPr marL="4680585" indent="0">
              <a:buNone/>
              <a:defRPr sz="2900"/>
            </a:lvl8pPr>
            <a:lvl9pPr marL="5349240" indent="0">
              <a:buNone/>
              <a:defRPr sz="2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22854" y="7044631"/>
            <a:ext cx="8641080" cy="1056381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0090" y="360462"/>
            <a:ext cx="12961620" cy="1500188"/>
          </a:xfrm>
          <a:prstGeom prst="rect">
            <a:avLst/>
          </a:prstGeom>
        </p:spPr>
        <p:txBody>
          <a:bodyPr vert="horz" lIns="133731" tIns="66866" rIns="133731" bIns="6686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2100263"/>
            <a:ext cx="12961620" cy="5940326"/>
          </a:xfrm>
          <a:prstGeom prst="rect">
            <a:avLst/>
          </a:prstGeom>
        </p:spPr>
        <p:txBody>
          <a:bodyPr vert="horz" lIns="133731" tIns="66866" rIns="133731" bIns="6686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0090" y="8342710"/>
            <a:ext cx="3360420" cy="479227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BF0-3080-4B47-A0A7-8D7F25FF9D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920615" y="8342710"/>
            <a:ext cx="4560570" cy="479227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21290" y="8342710"/>
            <a:ext cx="3360420" cy="479227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3782-4CE3-4266-B52E-CE571D003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37310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1650" indent="-501650" algn="l" defTabSz="1337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485" indent="-417830" algn="l" defTabSz="1337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55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610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9265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7920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46575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15230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83885" indent="-334645" algn="l" defTabSz="1337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淘宝店chenying0907 587"/>
          <p:cNvSpPr txBox="1">
            <a:spLocks noChangeArrowheads="1"/>
          </p:cNvSpPr>
          <p:nvPr/>
        </p:nvSpPr>
        <p:spPr bwMode="auto">
          <a:xfrm>
            <a:off x="4032548" y="4427075"/>
            <a:ext cx="622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商务汇报总结与规划</a:t>
            </a:r>
          </a:p>
        </p:txBody>
      </p:sp>
      <p:cxnSp>
        <p:nvCxnSpPr>
          <p:cNvPr id="2029" name="淘宝店chenying0907 2028"/>
          <p:cNvCxnSpPr/>
          <p:nvPr/>
        </p:nvCxnSpPr>
        <p:spPr>
          <a:xfrm flipH="1">
            <a:off x="5159673" y="4306178"/>
            <a:ext cx="3967163" cy="0"/>
          </a:xfrm>
          <a:prstGeom prst="line">
            <a:avLst/>
          </a:prstGeom>
          <a:noFill/>
          <a:ln w="0" cap="flat" cmpd="sng" algn="ctr">
            <a:solidFill>
              <a:srgbClr val="AED5D7"/>
            </a:solidFill>
            <a:prstDash val="solid"/>
            <a:miter lim="800000"/>
          </a:ln>
          <a:effectLst/>
        </p:spPr>
      </p:cxnSp>
      <p:cxnSp>
        <p:nvCxnSpPr>
          <p:cNvPr id="2030" name="淘宝店chenying0907 2029"/>
          <p:cNvCxnSpPr/>
          <p:nvPr/>
        </p:nvCxnSpPr>
        <p:spPr>
          <a:xfrm flipH="1">
            <a:off x="5159673" y="5283110"/>
            <a:ext cx="3967163" cy="0"/>
          </a:xfrm>
          <a:prstGeom prst="line">
            <a:avLst/>
          </a:prstGeom>
          <a:noFill/>
          <a:ln w="0" cap="flat" cmpd="sng" algn="ctr">
            <a:solidFill>
              <a:srgbClr val="AED5D7"/>
            </a:solidFill>
            <a:prstDash val="solid"/>
            <a:miter lim="800000"/>
          </a:ln>
          <a:effectLst/>
        </p:spPr>
      </p:cxnSp>
      <p:sp>
        <p:nvSpPr>
          <p:cNvPr id="2031" name="淘宝店chenying0907 477"/>
          <p:cNvSpPr txBox="1">
            <a:spLocks noChangeArrowheads="1"/>
          </p:cNvSpPr>
          <p:nvPr/>
        </p:nvSpPr>
        <p:spPr bwMode="auto">
          <a:xfrm>
            <a:off x="3481807" y="5395215"/>
            <a:ext cx="735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Happy New Year Of The Goat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32" name="淘宝店chenying0907 587"/>
          <p:cNvSpPr txBox="1">
            <a:spLocks noChangeArrowheads="1"/>
          </p:cNvSpPr>
          <p:nvPr/>
        </p:nvSpPr>
        <p:spPr bwMode="auto">
          <a:xfrm>
            <a:off x="4256651" y="2284571"/>
            <a:ext cx="601570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3800" dirty="0">
                <a:solidFill>
                  <a:srgbClr val="C00000"/>
                </a:solidFill>
                <a:latin typeface="Castellar" panose="020A0402060406010301" pitchFamily="18" charset="0"/>
                <a:ea typeface="微软雅黑" panose="020B0503020204020204" pitchFamily="34" charset="-122"/>
              </a:rPr>
              <a:t>20XX</a:t>
            </a:r>
            <a:endParaRPr lang="zh-CN" altLang="en-US" sz="13800" dirty="0">
              <a:solidFill>
                <a:srgbClr val="C00000"/>
              </a:solidFill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" grpId="0"/>
      <p:bldP spid="2031" grpId="0"/>
      <p:bldP spid="20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淘宝店chenying0907 105"/>
          <p:cNvGrpSpPr/>
          <p:nvPr/>
        </p:nvGrpSpPr>
        <p:grpSpPr bwMode="auto">
          <a:xfrm>
            <a:off x="2500892" y="3090837"/>
            <a:ext cx="3022600" cy="2747963"/>
            <a:chOff x="936563" y="1869446"/>
            <a:chExt cx="3327177" cy="3025534"/>
          </a:xfrm>
        </p:grpSpPr>
        <p:sp>
          <p:nvSpPr>
            <p:cNvPr id="107" name="淘宝店chenying0907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淘宝店chenying0907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894035611 w 226"/>
                <a:gd name="T1" fmla="*/ 1986391519 h 224"/>
                <a:gd name="T2" fmla="*/ 0 w 226"/>
                <a:gd name="T3" fmla="*/ 0 h 224"/>
                <a:gd name="T4" fmla="*/ 0 w 226"/>
                <a:gd name="T5" fmla="*/ 1986391519 h 224"/>
                <a:gd name="T6" fmla="*/ 894035611 w 226"/>
                <a:gd name="T7" fmla="*/ 198639151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淘宝店chenying0907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897991732 w 227"/>
                <a:gd name="T1" fmla="*/ 0 h 226"/>
                <a:gd name="T2" fmla="*/ 0 w 227"/>
                <a:gd name="T3" fmla="*/ 0 h 226"/>
                <a:gd name="T4" fmla="*/ 897991732 w 227"/>
                <a:gd name="T5" fmla="*/ 2004128487 h 226"/>
                <a:gd name="T6" fmla="*/ 897991732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淘宝店chenying0907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004128487 h 226"/>
                <a:gd name="T2" fmla="*/ 894035611 w 226"/>
                <a:gd name="T3" fmla="*/ 0 h 226"/>
                <a:gd name="T4" fmla="*/ 0 w 226"/>
                <a:gd name="T5" fmla="*/ 0 h 226"/>
                <a:gd name="T6" fmla="*/ 0 w 226"/>
                <a:gd name="T7" fmla="*/ 200412848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淘宝店chenying0907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897991732 w 227"/>
                <a:gd name="T1" fmla="*/ 0 h 224"/>
                <a:gd name="T2" fmla="*/ 0 w 227"/>
                <a:gd name="T3" fmla="*/ 1986391519 h 224"/>
                <a:gd name="T4" fmla="*/ 897991732 w 227"/>
                <a:gd name="T5" fmla="*/ 1986391519 h 224"/>
                <a:gd name="T6" fmla="*/ 897991732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淘宝店chenying0907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淘宝店chenying0907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淘宝店chenying0907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5" name="淘宝店chenying0907 67"/>
            <p:cNvGrpSpPr/>
            <p:nvPr/>
          </p:nvGrpSpPr>
          <p:grpSpPr bwMode="auto">
            <a:xfrm>
              <a:off x="2758814" y="1869446"/>
              <a:ext cx="1504926" cy="3025534"/>
              <a:chOff x="5600700" y="2627313"/>
              <a:chExt cx="993775" cy="1609726"/>
            </a:xfrm>
          </p:grpSpPr>
          <p:sp>
            <p:nvSpPr>
              <p:cNvPr id="116" name="淘宝店chenying0907 5"/>
              <p:cNvSpPr/>
              <p:nvPr/>
            </p:nvSpPr>
            <p:spPr bwMode="auto">
              <a:xfrm>
                <a:off x="6238875" y="3429001"/>
                <a:ext cx="352425" cy="808038"/>
              </a:xfrm>
              <a:custGeom>
                <a:avLst/>
                <a:gdLst>
                  <a:gd name="T0" fmla="*/ 559474688 w 222"/>
                  <a:gd name="T1" fmla="*/ 282257675 h 509"/>
                  <a:gd name="T2" fmla="*/ 282257500 w 222"/>
                  <a:gd name="T3" fmla="*/ 0 h 509"/>
                  <a:gd name="T4" fmla="*/ 282257500 w 222"/>
                  <a:gd name="T5" fmla="*/ 0 h 509"/>
                  <a:gd name="T6" fmla="*/ 0 w 222"/>
                  <a:gd name="T7" fmla="*/ 282257675 h 509"/>
                  <a:gd name="T8" fmla="*/ 0 w 222"/>
                  <a:gd name="T9" fmla="*/ 1282761119 h 509"/>
                  <a:gd name="T10" fmla="*/ 559474688 w 222"/>
                  <a:gd name="T11" fmla="*/ 720765133 h 509"/>
                  <a:gd name="T12" fmla="*/ 559474688 w 222"/>
                  <a:gd name="T13" fmla="*/ 282257675 h 5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509">
                    <a:moveTo>
                      <a:pt x="222" y="112"/>
                    </a:moveTo>
                    <a:lnTo>
                      <a:pt x="112" y="0"/>
                    </a:lnTo>
                    <a:lnTo>
                      <a:pt x="0" y="112"/>
                    </a:lnTo>
                    <a:lnTo>
                      <a:pt x="0" y="509"/>
                    </a:lnTo>
                    <a:lnTo>
                      <a:pt x="222" y="286"/>
                    </a:lnTo>
                    <a:lnTo>
                      <a:pt x="222" y="112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淘宝店chenying0907 6"/>
              <p:cNvSpPr/>
              <p:nvPr/>
            </p:nvSpPr>
            <p:spPr bwMode="auto">
              <a:xfrm>
                <a:off x="6238875" y="2627313"/>
                <a:ext cx="355600" cy="801688"/>
              </a:xfrm>
              <a:custGeom>
                <a:avLst/>
                <a:gdLst>
                  <a:gd name="T0" fmla="*/ 564515000 w 224"/>
                  <a:gd name="T1" fmla="*/ 985382502 h 505"/>
                  <a:gd name="T2" fmla="*/ 564515000 w 224"/>
                  <a:gd name="T3" fmla="*/ 564515352 h 505"/>
                  <a:gd name="T4" fmla="*/ 0 w 224"/>
                  <a:gd name="T5" fmla="*/ 0 h 505"/>
                  <a:gd name="T6" fmla="*/ 0 w 224"/>
                  <a:gd name="T7" fmla="*/ 564515352 h 505"/>
                  <a:gd name="T8" fmla="*/ 0 w 224"/>
                  <a:gd name="T9" fmla="*/ 985382502 h 505"/>
                  <a:gd name="T10" fmla="*/ 282257500 w 224"/>
                  <a:gd name="T11" fmla="*/ 1272680494 h 505"/>
                  <a:gd name="T12" fmla="*/ 564515000 w 224"/>
                  <a:gd name="T13" fmla="*/ 985382502 h 5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505">
                    <a:moveTo>
                      <a:pt x="224" y="391"/>
                    </a:moveTo>
                    <a:lnTo>
                      <a:pt x="224" y="224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0" y="391"/>
                    </a:lnTo>
                    <a:lnTo>
                      <a:pt x="112" y="505"/>
                    </a:lnTo>
                    <a:lnTo>
                      <a:pt x="224" y="391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淘宝店chenying0907 7"/>
              <p:cNvSpPr/>
              <p:nvPr/>
            </p:nvSpPr>
            <p:spPr bwMode="auto">
              <a:xfrm>
                <a:off x="6238875" y="3248026"/>
                <a:ext cx="177800" cy="358775"/>
              </a:xfrm>
              <a:custGeom>
                <a:avLst/>
                <a:gdLst>
                  <a:gd name="T0" fmla="*/ 0 w 112"/>
                  <a:gd name="T1" fmla="*/ 0 h 226"/>
                  <a:gd name="T2" fmla="*/ 0 w 112"/>
                  <a:gd name="T3" fmla="*/ 569555313 h 226"/>
                  <a:gd name="T4" fmla="*/ 282257500 w 112"/>
                  <a:gd name="T5" fmla="*/ 287297813 h 226"/>
                  <a:gd name="T6" fmla="*/ 0 w 112"/>
                  <a:gd name="T7" fmla="*/ 0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226">
                    <a:moveTo>
                      <a:pt x="0" y="0"/>
                    </a:moveTo>
                    <a:lnTo>
                      <a:pt x="0" y="226"/>
                    </a:lnTo>
                    <a:lnTo>
                      <a:pt x="112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淘宝店chenying0907 8"/>
              <p:cNvSpPr/>
              <p:nvPr/>
            </p:nvSpPr>
            <p:spPr bwMode="auto">
              <a:xfrm>
                <a:off x="5600700" y="2627313"/>
                <a:ext cx="638175" cy="355600"/>
              </a:xfrm>
              <a:custGeom>
                <a:avLst/>
                <a:gdLst>
                  <a:gd name="T0" fmla="*/ 0 w 402"/>
                  <a:gd name="T1" fmla="*/ 0 h 224"/>
                  <a:gd name="T2" fmla="*/ 78125638 w 402"/>
                  <a:gd name="T3" fmla="*/ 68045013 h 224"/>
                  <a:gd name="T4" fmla="*/ 0 w 402"/>
                  <a:gd name="T5" fmla="*/ 138609388 h 224"/>
                  <a:gd name="T6" fmla="*/ 78125638 w 402"/>
                  <a:gd name="T7" fmla="*/ 211693125 h 224"/>
                  <a:gd name="T8" fmla="*/ 0 w 402"/>
                  <a:gd name="T9" fmla="*/ 282257500 h 224"/>
                  <a:gd name="T10" fmla="*/ 78125638 w 402"/>
                  <a:gd name="T11" fmla="*/ 355342825 h 224"/>
                  <a:gd name="T12" fmla="*/ 0 w 402"/>
                  <a:gd name="T13" fmla="*/ 425907200 h 224"/>
                  <a:gd name="T14" fmla="*/ 78125638 w 402"/>
                  <a:gd name="T15" fmla="*/ 493950625 h 224"/>
                  <a:gd name="T16" fmla="*/ 0 w 402"/>
                  <a:gd name="T17" fmla="*/ 564515000 h 224"/>
                  <a:gd name="T18" fmla="*/ 108367513 w 402"/>
                  <a:gd name="T19" fmla="*/ 564515000 h 224"/>
                  <a:gd name="T20" fmla="*/ 1013102813 w 402"/>
                  <a:gd name="T21" fmla="*/ 564515000 h 224"/>
                  <a:gd name="T22" fmla="*/ 1013102813 w 402"/>
                  <a:gd name="T23" fmla="*/ 0 h 224"/>
                  <a:gd name="T24" fmla="*/ 0 w 402"/>
                  <a:gd name="T25" fmla="*/ 0 h 2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2" h="224">
                    <a:moveTo>
                      <a:pt x="0" y="0"/>
                    </a:moveTo>
                    <a:lnTo>
                      <a:pt x="31" y="27"/>
                    </a:lnTo>
                    <a:lnTo>
                      <a:pt x="0" y="55"/>
                    </a:lnTo>
                    <a:lnTo>
                      <a:pt x="31" y="84"/>
                    </a:lnTo>
                    <a:lnTo>
                      <a:pt x="0" y="112"/>
                    </a:lnTo>
                    <a:lnTo>
                      <a:pt x="31" y="141"/>
                    </a:lnTo>
                    <a:lnTo>
                      <a:pt x="0" y="169"/>
                    </a:lnTo>
                    <a:lnTo>
                      <a:pt x="31" y="196"/>
                    </a:lnTo>
                    <a:lnTo>
                      <a:pt x="0" y="224"/>
                    </a:lnTo>
                    <a:lnTo>
                      <a:pt x="43" y="224"/>
                    </a:lnTo>
                    <a:lnTo>
                      <a:pt x="402" y="224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淘宝店chenying0907 9"/>
              <p:cNvSpPr/>
              <p:nvPr/>
            </p:nvSpPr>
            <p:spPr bwMode="auto">
              <a:xfrm>
                <a:off x="5600700" y="3248026"/>
                <a:ext cx="638175" cy="358775"/>
              </a:xfrm>
              <a:custGeom>
                <a:avLst/>
                <a:gdLst>
                  <a:gd name="T0" fmla="*/ 0 w 402"/>
                  <a:gd name="T1" fmla="*/ 0 h 226"/>
                  <a:gd name="T2" fmla="*/ 78125638 w 402"/>
                  <a:gd name="T3" fmla="*/ 70564375 h 226"/>
                  <a:gd name="T4" fmla="*/ 0 w 402"/>
                  <a:gd name="T5" fmla="*/ 143649700 h 226"/>
                  <a:gd name="T6" fmla="*/ 78125638 w 402"/>
                  <a:gd name="T7" fmla="*/ 214214075 h 226"/>
                  <a:gd name="T8" fmla="*/ 0 w 402"/>
                  <a:gd name="T9" fmla="*/ 282257500 h 226"/>
                  <a:gd name="T10" fmla="*/ 78125638 w 402"/>
                  <a:gd name="T11" fmla="*/ 352821875 h 226"/>
                  <a:gd name="T12" fmla="*/ 0 w 402"/>
                  <a:gd name="T13" fmla="*/ 425907200 h 226"/>
                  <a:gd name="T14" fmla="*/ 78125638 w 402"/>
                  <a:gd name="T15" fmla="*/ 496471575 h 226"/>
                  <a:gd name="T16" fmla="*/ 0 w 402"/>
                  <a:gd name="T17" fmla="*/ 569555313 h 226"/>
                  <a:gd name="T18" fmla="*/ 1013102813 w 402"/>
                  <a:gd name="T19" fmla="*/ 569555313 h 226"/>
                  <a:gd name="T20" fmla="*/ 1013102813 w 402"/>
                  <a:gd name="T21" fmla="*/ 0 h 226"/>
                  <a:gd name="T22" fmla="*/ 0 w 402"/>
                  <a:gd name="T23" fmla="*/ 0 h 2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2" h="226">
                    <a:moveTo>
                      <a:pt x="0" y="0"/>
                    </a:moveTo>
                    <a:lnTo>
                      <a:pt x="31" y="28"/>
                    </a:lnTo>
                    <a:lnTo>
                      <a:pt x="0" y="57"/>
                    </a:lnTo>
                    <a:lnTo>
                      <a:pt x="31" y="85"/>
                    </a:lnTo>
                    <a:lnTo>
                      <a:pt x="0" y="112"/>
                    </a:lnTo>
                    <a:lnTo>
                      <a:pt x="31" y="140"/>
                    </a:lnTo>
                    <a:lnTo>
                      <a:pt x="0" y="169"/>
                    </a:lnTo>
                    <a:lnTo>
                      <a:pt x="31" y="197"/>
                    </a:lnTo>
                    <a:lnTo>
                      <a:pt x="0" y="226"/>
                    </a:lnTo>
                    <a:lnTo>
                      <a:pt x="402" y="226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淘宝店chenying0907 10"/>
              <p:cNvSpPr/>
              <p:nvPr/>
            </p:nvSpPr>
            <p:spPr bwMode="auto">
              <a:xfrm>
                <a:off x="5600700" y="3883026"/>
                <a:ext cx="638175" cy="354013"/>
              </a:xfrm>
              <a:custGeom>
                <a:avLst/>
                <a:gdLst>
                  <a:gd name="T0" fmla="*/ 0 w 402"/>
                  <a:gd name="T1" fmla="*/ 0 h 223"/>
                  <a:gd name="T2" fmla="*/ 78125638 w 402"/>
                  <a:gd name="T3" fmla="*/ 70564475 h 223"/>
                  <a:gd name="T4" fmla="*/ 0 w 402"/>
                  <a:gd name="T5" fmla="*/ 143649903 h 223"/>
                  <a:gd name="T6" fmla="*/ 78125638 w 402"/>
                  <a:gd name="T7" fmla="*/ 209174058 h 223"/>
                  <a:gd name="T8" fmla="*/ 0 w 402"/>
                  <a:gd name="T9" fmla="*/ 282257899 h 223"/>
                  <a:gd name="T10" fmla="*/ 78125638 w 402"/>
                  <a:gd name="T11" fmla="*/ 352822373 h 223"/>
                  <a:gd name="T12" fmla="*/ 0 w 402"/>
                  <a:gd name="T13" fmla="*/ 425907802 h 223"/>
                  <a:gd name="T14" fmla="*/ 78125638 w 402"/>
                  <a:gd name="T15" fmla="*/ 496472276 h 223"/>
                  <a:gd name="T16" fmla="*/ 0 w 402"/>
                  <a:gd name="T17" fmla="*/ 561996431 h 223"/>
                  <a:gd name="T18" fmla="*/ 1013102813 w 402"/>
                  <a:gd name="T19" fmla="*/ 561996431 h 223"/>
                  <a:gd name="T20" fmla="*/ 1013102813 w 402"/>
                  <a:gd name="T21" fmla="*/ 0 h 223"/>
                  <a:gd name="T22" fmla="*/ 0 w 402"/>
                  <a:gd name="T23" fmla="*/ 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2" h="223">
                    <a:moveTo>
                      <a:pt x="0" y="0"/>
                    </a:moveTo>
                    <a:lnTo>
                      <a:pt x="31" y="28"/>
                    </a:lnTo>
                    <a:lnTo>
                      <a:pt x="0" y="57"/>
                    </a:lnTo>
                    <a:lnTo>
                      <a:pt x="31" y="83"/>
                    </a:lnTo>
                    <a:lnTo>
                      <a:pt x="0" y="112"/>
                    </a:lnTo>
                    <a:lnTo>
                      <a:pt x="31" y="140"/>
                    </a:lnTo>
                    <a:lnTo>
                      <a:pt x="0" y="169"/>
                    </a:lnTo>
                    <a:lnTo>
                      <a:pt x="31" y="197"/>
                    </a:lnTo>
                    <a:lnTo>
                      <a:pt x="0" y="223"/>
                    </a:lnTo>
                    <a:lnTo>
                      <a:pt x="402" y="223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2" name="淘宝店chenying0907 53"/>
          <p:cNvSpPr txBox="1">
            <a:spLocks noChangeArrowheads="1"/>
          </p:cNvSpPr>
          <p:nvPr/>
        </p:nvSpPr>
        <p:spPr bwMode="auto">
          <a:xfrm>
            <a:off x="6833180" y="3109887"/>
            <a:ext cx="4627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优秀团队</a:t>
            </a:r>
          </a:p>
        </p:txBody>
      </p:sp>
      <p:sp>
        <p:nvSpPr>
          <p:cNvPr id="123" name="淘宝店chenying0907 54"/>
          <p:cNvSpPr txBox="1">
            <a:spLocks noChangeArrowheads="1"/>
          </p:cNvSpPr>
          <p:nvPr/>
        </p:nvSpPr>
        <p:spPr bwMode="auto">
          <a:xfrm>
            <a:off x="6212467" y="5149825"/>
            <a:ext cx="5868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Extraordinary Team</a:t>
            </a:r>
            <a:endParaRPr lang="zh-CN" altLang="en-US" sz="48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淘宝店chenying0907 123"/>
          <p:cNvGrpSpPr/>
          <p:nvPr/>
        </p:nvGrpSpPr>
        <p:grpSpPr>
          <a:xfrm>
            <a:off x="6684439" y="4318732"/>
            <a:ext cx="4925059" cy="790329"/>
            <a:chOff x="2010225" y="4867691"/>
            <a:chExt cx="5421087" cy="869927"/>
          </a:xfrm>
          <a:solidFill>
            <a:srgbClr val="006666"/>
          </a:solidFill>
        </p:grpSpPr>
        <p:sp>
          <p:nvSpPr>
            <p:cNvPr id="125" name="淘宝店chenying0907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淘宝店chenying0907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淘宝店chenying0907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淘宝店chenying0907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淘宝店chenying0907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淘宝店chenying0907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淘宝店chenying0907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淘宝店chenying0907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淘宝店chenying0907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淘宝店chenying0907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淘宝店chenying0907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淘宝店chenying0907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淘宝店chenying0907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淘宝店chenying0907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淘宝店chenying0907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淘宝店chenying0907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淘宝店chenying0907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淘宝店chenying0907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淘宝店chenying0907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淘宝店chenying0907 143"/>
          <p:cNvGrpSpPr/>
          <p:nvPr/>
        </p:nvGrpSpPr>
        <p:grpSpPr bwMode="auto">
          <a:xfrm>
            <a:off x="6066417" y="5692750"/>
            <a:ext cx="6134100" cy="608012"/>
            <a:chOff x="3493119" y="4376948"/>
            <a:chExt cx="7360973" cy="730804"/>
          </a:xfrm>
        </p:grpSpPr>
        <p:grpSp>
          <p:nvGrpSpPr>
            <p:cNvPr id="145" name="淘宝店chenying0907 84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49" name="淘宝店chenying0907 14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淘宝店chenying0907 149"/>
              <p:cNvCxnSpPr/>
              <p:nvPr/>
            </p:nvCxnSpPr>
            <p:spPr>
              <a:xfrm rot="5400000">
                <a:off x="5245907" y="1811298"/>
                <a:ext cx="0" cy="1086555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6" name="淘宝店chenying0907 85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47" name="淘宝店chenying0907 14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淘宝店chenying0907 147"/>
              <p:cNvCxnSpPr/>
              <p:nvPr/>
            </p:nvCxnSpPr>
            <p:spPr>
              <a:xfrm rot="5400000">
                <a:off x="5245906" y="1811298"/>
                <a:ext cx="0" cy="1086554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51" name="淘宝店chenying0907 150"/>
          <p:cNvGrpSpPr/>
          <p:nvPr/>
        </p:nvGrpSpPr>
        <p:grpSpPr bwMode="auto">
          <a:xfrm flipH="1" flipV="1">
            <a:off x="6066417" y="2884462"/>
            <a:ext cx="6134100" cy="608013"/>
            <a:chOff x="3424715" y="4465315"/>
            <a:chExt cx="7360973" cy="730804"/>
          </a:xfrm>
        </p:grpSpPr>
        <p:grpSp>
          <p:nvGrpSpPr>
            <p:cNvPr id="152" name="淘宝店chenying0907 91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56" name="淘宝店chenying0907 15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淘宝店chenying0907 156"/>
              <p:cNvCxnSpPr/>
              <p:nvPr/>
            </p:nvCxnSpPr>
            <p:spPr>
              <a:xfrm rot="5400000">
                <a:off x="5245906" y="1811298"/>
                <a:ext cx="0" cy="1086554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53" name="淘宝店chenying0907 92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54" name="淘宝店chenying0907 15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淘宝店chenying0907 154"/>
              <p:cNvCxnSpPr/>
              <p:nvPr/>
            </p:nvCxnSpPr>
            <p:spPr>
              <a:xfrm rot="5400000">
                <a:off x="5245907" y="1811297"/>
                <a:ext cx="0" cy="1086555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5010748" y="1487729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grpSp>
        <p:nvGrpSpPr>
          <p:cNvPr id="6" name="淘宝店chenying0907 5"/>
          <p:cNvGrpSpPr/>
          <p:nvPr/>
        </p:nvGrpSpPr>
        <p:grpSpPr bwMode="auto">
          <a:xfrm>
            <a:off x="6580785" y="2681529"/>
            <a:ext cx="6389688" cy="1847850"/>
            <a:chOff x="0" y="1156879"/>
            <a:chExt cx="6389389" cy="1847850"/>
          </a:xfrm>
        </p:grpSpPr>
        <p:grpSp>
          <p:nvGrpSpPr>
            <p:cNvPr id="7" name="淘宝店chenying0907 2485"/>
            <p:cNvGrpSpPr/>
            <p:nvPr/>
          </p:nvGrpSpPr>
          <p:grpSpPr bwMode="auto">
            <a:xfrm>
              <a:off x="0" y="1156879"/>
              <a:ext cx="6389389" cy="1847850"/>
              <a:chOff x="3521982" y="2521743"/>
              <a:chExt cx="6389389" cy="1847850"/>
            </a:xfrm>
          </p:grpSpPr>
          <p:sp>
            <p:nvSpPr>
              <p:cNvPr id="10" name="淘宝店chenying0907 9"/>
              <p:cNvSpPr/>
              <p:nvPr/>
            </p:nvSpPr>
            <p:spPr>
              <a:xfrm>
                <a:off x="4447452" y="2858293"/>
                <a:ext cx="5463919" cy="949325"/>
              </a:xfrm>
              <a:prstGeom prst="rect">
                <a:avLst/>
              </a:prstGeom>
              <a:solidFill>
                <a:srgbClr val="006666">
                  <a:alpha val="7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淘宝店chenying0907 10"/>
              <p:cNvSpPr/>
              <p:nvPr/>
            </p:nvSpPr>
            <p:spPr>
              <a:xfrm>
                <a:off x="3521982" y="2521743"/>
                <a:ext cx="1852526" cy="949325"/>
              </a:xfrm>
              <a:custGeom>
                <a:avLst/>
                <a:gdLst>
                  <a:gd name="connsiteX0" fmla="*/ 0 w 1851807"/>
                  <a:gd name="connsiteY0" fmla="*/ 0 h 949981"/>
                  <a:gd name="connsiteX1" fmla="*/ 1851807 w 1851807"/>
                  <a:gd name="connsiteY1" fmla="*/ 0 h 949981"/>
                  <a:gd name="connsiteX2" fmla="*/ 1851807 w 1851807"/>
                  <a:gd name="connsiteY2" fmla="*/ 949981 h 949981"/>
                  <a:gd name="connsiteX3" fmla="*/ 31162 w 1851807"/>
                  <a:gd name="connsiteY3" fmla="*/ 949981 h 949981"/>
                  <a:gd name="connsiteX4" fmla="*/ 153505 w 1851807"/>
                  <a:gd name="connsiteY4" fmla="*/ 879022 h 949981"/>
                  <a:gd name="connsiteX5" fmla="*/ 18998 w 1851807"/>
                  <a:gd name="connsiteY5" fmla="*/ 801008 h 949981"/>
                  <a:gd name="connsiteX6" fmla="*/ 153505 w 1851807"/>
                  <a:gd name="connsiteY6" fmla="*/ 722994 h 949981"/>
                  <a:gd name="connsiteX7" fmla="*/ 18998 w 1851807"/>
                  <a:gd name="connsiteY7" fmla="*/ 644980 h 949981"/>
                  <a:gd name="connsiteX8" fmla="*/ 153505 w 1851807"/>
                  <a:gd name="connsiteY8" fmla="*/ 566966 h 949981"/>
                  <a:gd name="connsiteX9" fmla="*/ 18998 w 1851807"/>
                  <a:gd name="connsiteY9" fmla="*/ 488952 h 949981"/>
                  <a:gd name="connsiteX10" fmla="*/ 153505 w 1851807"/>
                  <a:gd name="connsiteY10" fmla="*/ 410938 h 949981"/>
                  <a:gd name="connsiteX11" fmla="*/ 18998 w 1851807"/>
                  <a:gd name="connsiteY11" fmla="*/ 332924 h 949981"/>
                  <a:gd name="connsiteX12" fmla="*/ 153505 w 1851807"/>
                  <a:gd name="connsiteY12" fmla="*/ 254910 h 949981"/>
                  <a:gd name="connsiteX13" fmla="*/ 18998 w 1851807"/>
                  <a:gd name="connsiteY13" fmla="*/ 176896 h 949981"/>
                  <a:gd name="connsiteX14" fmla="*/ 153505 w 1851807"/>
                  <a:gd name="connsiteY14" fmla="*/ 98882 h 949981"/>
                  <a:gd name="connsiteX15" fmla="*/ 0 w 1851807"/>
                  <a:gd name="connsiteY15" fmla="*/ 9849 h 94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1807" h="949981">
                    <a:moveTo>
                      <a:pt x="0" y="0"/>
                    </a:moveTo>
                    <a:lnTo>
                      <a:pt x="1851807" y="0"/>
                    </a:lnTo>
                    <a:lnTo>
                      <a:pt x="1851807" y="949981"/>
                    </a:lnTo>
                    <a:lnTo>
                      <a:pt x="31162" y="949981"/>
                    </a:lnTo>
                    <a:lnTo>
                      <a:pt x="153505" y="879022"/>
                    </a:lnTo>
                    <a:lnTo>
                      <a:pt x="18998" y="801008"/>
                    </a:lnTo>
                    <a:lnTo>
                      <a:pt x="153505" y="722994"/>
                    </a:lnTo>
                    <a:lnTo>
                      <a:pt x="18998" y="644980"/>
                    </a:lnTo>
                    <a:lnTo>
                      <a:pt x="153505" y="566966"/>
                    </a:lnTo>
                    <a:lnTo>
                      <a:pt x="18998" y="488952"/>
                    </a:lnTo>
                    <a:lnTo>
                      <a:pt x="153505" y="410938"/>
                    </a:lnTo>
                    <a:lnTo>
                      <a:pt x="18998" y="332924"/>
                    </a:lnTo>
                    <a:lnTo>
                      <a:pt x="153505" y="254910"/>
                    </a:lnTo>
                    <a:lnTo>
                      <a:pt x="18998" y="176896"/>
                    </a:lnTo>
                    <a:lnTo>
                      <a:pt x="153505" y="98882"/>
                    </a:lnTo>
                    <a:lnTo>
                      <a:pt x="0" y="9849"/>
                    </a:lnTo>
                    <a:close/>
                  </a:path>
                </a:pathLst>
              </a:custGeom>
              <a:solidFill>
                <a:srgbClr val="006666">
                  <a:alpha val="7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flipV="1">
                <a:off x="4447452" y="3471068"/>
                <a:ext cx="931818" cy="331788"/>
              </a:xfrm>
              <a:prstGeom prst="rtTriangle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flipV="1">
                <a:off x="9173218" y="3807618"/>
                <a:ext cx="738153" cy="561975"/>
              </a:xfrm>
              <a:prstGeom prst="rtTriangle">
                <a:avLst/>
              </a:pr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淘宝店chenying0907 2506"/>
            <p:cNvSpPr txBox="1"/>
            <p:nvPr/>
          </p:nvSpPr>
          <p:spPr>
            <a:xfrm>
              <a:off x="182554" y="1291817"/>
              <a:ext cx="1042938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淘宝店chenying0907 2507"/>
            <p:cNvSpPr txBox="1"/>
            <p:nvPr/>
          </p:nvSpPr>
          <p:spPr>
            <a:xfrm>
              <a:off x="1988174" y="1547404"/>
              <a:ext cx="43345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我曾经欣赏过生命绚丽，也曾经低迷于生命价值的暗淡。在我的生命里似有似无的缺少了一种最安和的色彩，而这种色彩，非后天所能弥补。</a:t>
              </a:r>
              <a:endParaRPr kumimoji="0" lang="zh-CN" alt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淘宝店chenying0907 13"/>
          <p:cNvGrpSpPr/>
          <p:nvPr/>
        </p:nvGrpSpPr>
        <p:grpSpPr bwMode="auto">
          <a:xfrm>
            <a:off x="6580785" y="4402379"/>
            <a:ext cx="6389688" cy="1847850"/>
            <a:chOff x="0" y="1156879"/>
            <a:chExt cx="6389389" cy="1847850"/>
          </a:xfrm>
        </p:grpSpPr>
        <p:grpSp>
          <p:nvGrpSpPr>
            <p:cNvPr id="15" name="淘宝店chenying0907 2510"/>
            <p:cNvGrpSpPr/>
            <p:nvPr/>
          </p:nvGrpSpPr>
          <p:grpSpPr bwMode="auto">
            <a:xfrm>
              <a:off x="0" y="1156879"/>
              <a:ext cx="6389389" cy="1847850"/>
              <a:chOff x="3521982" y="2521743"/>
              <a:chExt cx="6389389" cy="1847850"/>
            </a:xfrm>
          </p:grpSpPr>
          <p:sp>
            <p:nvSpPr>
              <p:cNvPr id="18" name="淘宝店chenying0907 17"/>
              <p:cNvSpPr/>
              <p:nvPr/>
            </p:nvSpPr>
            <p:spPr>
              <a:xfrm>
                <a:off x="4447452" y="2858293"/>
                <a:ext cx="5463919" cy="949325"/>
              </a:xfrm>
              <a:prstGeom prst="rect">
                <a:avLst/>
              </a:prstGeom>
              <a:solidFill>
                <a:srgbClr val="006666">
                  <a:alpha val="7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淘宝店chenying0907 18"/>
              <p:cNvSpPr/>
              <p:nvPr/>
            </p:nvSpPr>
            <p:spPr>
              <a:xfrm>
                <a:off x="3521982" y="2521743"/>
                <a:ext cx="1852526" cy="949325"/>
              </a:xfrm>
              <a:custGeom>
                <a:avLst/>
                <a:gdLst>
                  <a:gd name="connsiteX0" fmla="*/ 0 w 1851807"/>
                  <a:gd name="connsiteY0" fmla="*/ 0 h 949981"/>
                  <a:gd name="connsiteX1" fmla="*/ 1851807 w 1851807"/>
                  <a:gd name="connsiteY1" fmla="*/ 0 h 949981"/>
                  <a:gd name="connsiteX2" fmla="*/ 1851807 w 1851807"/>
                  <a:gd name="connsiteY2" fmla="*/ 949981 h 949981"/>
                  <a:gd name="connsiteX3" fmla="*/ 31162 w 1851807"/>
                  <a:gd name="connsiteY3" fmla="*/ 949981 h 949981"/>
                  <a:gd name="connsiteX4" fmla="*/ 153505 w 1851807"/>
                  <a:gd name="connsiteY4" fmla="*/ 879022 h 949981"/>
                  <a:gd name="connsiteX5" fmla="*/ 18998 w 1851807"/>
                  <a:gd name="connsiteY5" fmla="*/ 801008 h 949981"/>
                  <a:gd name="connsiteX6" fmla="*/ 153505 w 1851807"/>
                  <a:gd name="connsiteY6" fmla="*/ 722994 h 949981"/>
                  <a:gd name="connsiteX7" fmla="*/ 18998 w 1851807"/>
                  <a:gd name="connsiteY7" fmla="*/ 644980 h 949981"/>
                  <a:gd name="connsiteX8" fmla="*/ 153505 w 1851807"/>
                  <a:gd name="connsiteY8" fmla="*/ 566966 h 949981"/>
                  <a:gd name="connsiteX9" fmla="*/ 18998 w 1851807"/>
                  <a:gd name="connsiteY9" fmla="*/ 488952 h 949981"/>
                  <a:gd name="connsiteX10" fmla="*/ 153505 w 1851807"/>
                  <a:gd name="connsiteY10" fmla="*/ 410938 h 949981"/>
                  <a:gd name="connsiteX11" fmla="*/ 18998 w 1851807"/>
                  <a:gd name="connsiteY11" fmla="*/ 332924 h 949981"/>
                  <a:gd name="connsiteX12" fmla="*/ 153505 w 1851807"/>
                  <a:gd name="connsiteY12" fmla="*/ 254910 h 949981"/>
                  <a:gd name="connsiteX13" fmla="*/ 18998 w 1851807"/>
                  <a:gd name="connsiteY13" fmla="*/ 176896 h 949981"/>
                  <a:gd name="connsiteX14" fmla="*/ 153505 w 1851807"/>
                  <a:gd name="connsiteY14" fmla="*/ 98882 h 949981"/>
                  <a:gd name="connsiteX15" fmla="*/ 0 w 1851807"/>
                  <a:gd name="connsiteY15" fmla="*/ 9849 h 94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1807" h="949981">
                    <a:moveTo>
                      <a:pt x="0" y="0"/>
                    </a:moveTo>
                    <a:lnTo>
                      <a:pt x="1851807" y="0"/>
                    </a:lnTo>
                    <a:lnTo>
                      <a:pt x="1851807" y="949981"/>
                    </a:lnTo>
                    <a:lnTo>
                      <a:pt x="31162" y="949981"/>
                    </a:lnTo>
                    <a:lnTo>
                      <a:pt x="153505" y="879022"/>
                    </a:lnTo>
                    <a:lnTo>
                      <a:pt x="18998" y="801008"/>
                    </a:lnTo>
                    <a:lnTo>
                      <a:pt x="153505" y="722994"/>
                    </a:lnTo>
                    <a:lnTo>
                      <a:pt x="18998" y="644980"/>
                    </a:lnTo>
                    <a:lnTo>
                      <a:pt x="153505" y="566966"/>
                    </a:lnTo>
                    <a:lnTo>
                      <a:pt x="18998" y="488952"/>
                    </a:lnTo>
                    <a:lnTo>
                      <a:pt x="153505" y="410938"/>
                    </a:lnTo>
                    <a:lnTo>
                      <a:pt x="18998" y="332924"/>
                    </a:lnTo>
                    <a:lnTo>
                      <a:pt x="153505" y="254910"/>
                    </a:lnTo>
                    <a:lnTo>
                      <a:pt x="18998" y="176896"/>
                    </a:lnTo>
                    <a:lnTo>
                      <a:pt x="153505" y="98882"/>
                    </a:lnTo>
                    <a:lnTo>
                      <a:pt x="0" y="9849"/>
                    </a:lnTo>
                    <a:close/>
                  </a:path>
                </a:pathLst>
              </a:custGeom>
              <a:solidFill>
                <a:srgbClr val="006666">
                  <a:alpha val="7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V="1">
                <a:off x="4447452" y="3471068"/>
                <a:ext cx="931818" cy="331788"/>
              </a:xfrm>
              <a:prstGeom prst="rtTriangle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直角三角形 20"/>
              <p:cNvSpPr/>
              <p:nvPr/>
            </p:nvSpPr>
            <p:spPr>
              <a:xfrm flipV="1">
                <a:off x="9173218" y="3807618"/>
                <a:ext cx="738153" cy="561975"/>
              </a:xfrm>
              <a:prstGeom prst="rtTriangle">
                <a:avLst/>
              </a:pr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淘宝店chenying0907 2511"/>
            <p:cNvSpPr txBox="1"/>
            <p:nvPr/>
          </p:nvSpPr>
          <p:spPr>
            <a:xfrm>
              <a:off x="182554" y="1291817"/>
              <a:ext cx="1042938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淘宝店chenying0907 2512"/>
            <p:cNvSpPr txBox="1"/>
            <p:nvPr/>
          </p:nvSpPr>
          <p:spPr>
            <a:xfrm>
              <a:off x="1988174" y="1547404"/>
              <a:ext cx="43345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我曾经欣赏过生命绚丽，也曾经低迷于生命价值的暗淡。在我的生命里似有似无的缺少了一种最安和的色彩，而这种色彩，非后天所能弥补。</a:t>
              </a:r>
              <a:endParaRPr kumimoji="0" lang="zh-CN" alt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淘宝店chenying0907 21"/>
          <p:cNvGrpSpPr/>
          <p:nvPr/>
        </p:nvGrpSpPr>
        <p:grpSpPr bwMode="auto">
          <a:xfrm>
            <a:off x="6580785" y="6123229"/>
            <a:ext cx="6389688" cy="1847850"/>
            <a:chOff x="0" y="1156879"/>
            <a:chExt cx="6389389" cy="1847850"/>
          </a:xfrm>
        </p:grpSpPr>
        <p:grpSp>
          <p:nvGrpSpPr>
            <p:cNvPr id="23" name="淘宝店chenying0907 2518"/>
            <p:cNvGrpSpPr/>
            <p:nvPr/>
          </p:nvGrpSpPr>
          <p:grpSpPr bwMode="auto">
            <a:xfrm>
              <a:off x="0" y="1156879"/>
              <a:ext cx="6389389" cy="1847850"/>
              <a:chOff x="3521982" y="2521743"/>
              <a:chExt cx="6389389" cy="1847850"/>
            </a:xfrm>
          </p:grpSpPr>
          <p:sp>
            <p:nvSpPr>
              <p:cNvPr id="26" name="淘宝店chenying0907 25"/>
              <p:cNvSpPr/>
              <p:nvPr/>
            </p:nvSpPr>
            <p:spPr>
              <a:xfrm>
                <a:off x="4447452" y="2858293"/>
                <a:ext cx="5463919" cy="949325"/>
              </a:xfrm>
              <a:prstGeom prst="rect">
                <a:avLst/>
              </a:prstGeom>
              <a:solidFill>
                <a:srgbClr val="006666">
                  <a:alpha val="7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淘宝店chenying0907 26"/>
              <p:cNvSpPr/>
              <p:nvPr/>
            </p:nvSpPr>
            <p:spPr>
              <a:xfrm>
                <a:off x="3521982" y="2521743"/>
                <a:ext cx="1852526" cy="949325"/>
              </a:xfrm>
              <a:custGeom>
                <a:avLst/>
                <a:gdLst>
                  <a:gd name="connsiteX0" fmla="*/ 0 w 1851807"/>
                  <a:gd name="connsiteY0" fmla="*/ 0 h 949981"/>
                  <a:gd name="connsiteX1" fmla="*/ 1851807 w 1851807"/>
                  <a:gd name="connsiteY1" fmla="*/ 0 h 949981"/>
                  <a:gd name="connsiteX2" fmla="*/ 1851807 w 1851807"/>
                  <a:gd name="connsiteY2" fmla="*/ 949981 h 949981"/>
                  <a:gd name="connsiteX3" fmla="*/ 31162 w 1851807"/>
                  <a:gd name="connsiteY3" fmla="*/ 949981 h 949981"/>
                  <a:gd name="connsiteX4" fmla="*/ 153505 w 1851807"/>
                  <a:gd name="connsiteY4" fmla="*/ 879022 h 949981"/>
                  <a:gd name="connsiteX5" fmla="*/ 18998 w 1851807"/>
                  <a:gd name="connsiteY5" fmla="*/ 801008 h 949981"/>
                  <a:gd name="connsiteX6" fmla="*/ 153505 w 1851807"/>
                  <a:gd name="connsiteY6" fmla="*/ 722994 h 949981"/>
                  <a:gd name="connsiteX7" fmla="*/ 18998 w 1851807"/>
                  <a:gd name="connsiteY7" fmla="*/ 644980 h 949981"/>
                  <a:gd name="connsiteX8" fmla="*/ 153505 w 1851807"/>
                  <a:gd name="connsiteY8" fmla="*/ 566966 h 949981"/>
                  <a:gd name="connsiteX9" fmla="*/ 18998 w 1851807"/>
                  <a:gd name="connsiteY9" fmla="*/ 488952 h 949981"/>
                  <a:gd name="connsiteX10" fmla="*/ 153505 w 1851807"/>
                  <a:gd name="connsiteY10" fmla="*/ 410938 h 949981"/>
                  <a:gd name="connsiteX11" fmla="*/ 18998 w 1851807"/>
                  <a:gd name="connsiteY11" fmla="*/ 332924 h 949981"/>
                  <a:gd name="connsiteX12" fmla="*/ 153505 w 1851807"/>
                  <a:gd name="connsiteY12" fmla="*/ 254910 h 949981"/>
                  <a:gd name="connsiteX13" fmla="*/ 18998 w 1851807"/>
                  <a:gd name="connsiteY13" fmla="*/ 176896 h 949981"/>
                  <a:gd name="connsiteX14" fmla="*/ 153505 w 1851807"/>
                  <a:gd name="connsiteY14" fmla="*/ 98882 h 949981"/>
                  <a:gd name="connsiteX15" fmla="*/ 0 w 1851807"/>
                  <a:gd name="connsiteY15" fmla="*/ 9849 h 94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1807" h="949981">
                    <a:moveTo>
                      <a:pt x="0" y="0"/>
                    </a:moveTo>
                    <a:lnTo>
                      <a:pt x="1851807" y="0"/>
                    </a:lnTo>
                    <a:lnTo>
                      <a:pt x="1851807" y="949981"/>
                    </a:lnTo>
                    <a:lnTo>
                      <a:pt x="31162" y="949981"/>
                    </a:lnTo>
                    <a:lnTo>
                      <a:pt x="153505" y="879022"/>
                    </a:lnTo>
                    <a:lnTo>
                      <a:pt x="18998" y="801008"/>
                    </a:lnTo>
                    <a:lnTo>
                      <a:pt x="153505" y="722994"/>
                    </a:lnTo>
                    <a:lnTo>
                      <a:pt x="18998" y="644980"/>
                    </a:lnTo>
                    <a:lnTo>
                      <a:pt x="153505" y="566966"/>
                    </a:lnTo>
                    <a:lnTo>
                      <a:pt x="18998" y="488952"/>
                    </a:lnTo>
                    <a:lnTo>
                      <a:pt x="153505" y="410938"/>
                    </a:lnTo>
                    <a:lnTo>
                      <a:pt x="18998" y="332924"/>
                    </a:lnTo>
                    <a:lnTo>
                      <a:pt x="153505" y="254910"/>
                    </a:lnTo>
                    <a:lnTo>
                      <a:pt x="18998" y="176896"/>
                    </a:lnTo>
                    <a:lnTo>
                      <a:pt x="153505" y="98882"/>
                    </a:lnTo>
                    <a:lnTo>
                      <a:pt x="0" y="9849"/>
                    </a:lnTo>
                    <a:close/>
                  </a:path>
                </a:pathLst>
              </a:custGeom>
              <a:solidFill>
                <a:srgbClr val="006666">
                  <a:alpha val="7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直角三角形 27"/>
              <p:cNvSpPr/>
              <p:nvPr/>
            </p:nvSpPr>
            <p:spPr>
              <a:xfrm flipV="1">
                <a:off x="4447452" y="3471068"/>
                <a:ext cx="931818" cy="331788"/>
              </a:xfrm>
              <a:prstGeom prst="rtTriangle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flipV="1">
                <a:off x="9173218" y="3807618"/>
                <a:ext cx="738153" cy="561975"/>
              </a:xfrm>
              <a:prstGeom prst="rtTriangle">
                <a:avLst/>
              </a:pr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4" name="淘宝店chenying0907 2519"/>
            <p:cNvSpPr txBox="1"/>
            <p:nvPr/>
          </p:nvSpPr>
          <p:spPr>
            <a:xfrm>
              <a:off x="182554" y="1291817"/>
              <a:ext cx="1042938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淘宝店chenying0907 2520"/>
            <p:cNvSpPr txBox="1"/>
            <p:nvPr/>
          </p:nvSpPr>
          <p:spPr>
            <a:xfrm>
              <a:off x="1988174" y="1547404"/>
              <a:ext cx="43345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我曾经欣赏过生命绚丽，也曾经低迷于生命价值的暗淡。在我的生命里似有似无的缺少了一种最安和的色彩，而这种色彩，非后天所能弥补。</a:t>
              </a:r>
              <a:endParaRPr kumimoji="0" lang="zh-CN" alt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淘宝店chenying0907 29"/>
          <p:cNvGrpSpPr/>
          <p:nvPr/>
        </p:nvGrpSpPr>
        <p:grpSpPr bwMode="auto">
          <a:xfrm>
            <a:off x="2512023" y="2525954"/>
            <a:ext cx="2181225" cy="2179638"/>
            <a:chOff x="7385968" y="1429650"/>
            <a:chExt cx="2473223" cy="2473223"/>
          </a:xfrm>
        </p:grpSpPr>
        <p:sp>
          <p:nvSpPr>
            <p:cNvPr id="31" name="淘宝店chenying0907 30"/>
            <p:cNvSpPr/>
            <p:nvPr/>
          </p:nvSpPr>
          <p:spPr>
            <a:xfrm>
              <a:off x="7569570" y="1607982"/>
              <a:ext cx="2106020" cy="2105751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淘宝店chenying0907 31"/>
            <p:cNvSpPr/>
            <p:nvPr/>
          </p:nvSpPr>
          <p:spPr>
            <a:xfrm>
              <a:off x="7385968" y="1429650"/>
              <a:ext cx="2473223" cy="2473223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" name="淘宝店chenying0907 2530"/>
          <p:cNvSpPr txBox="1">
            <a:spLocks noChangeArrowheads="1"/>
          </p:cNvSpPr>
          <p:nvPr/>
        </p:nvSpPr>
        <p:spPr bwMode="auto">
          <a:xfrm>
            <a:off x="2229448" y="4818304"/>
            <a:ext cx="274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她的名字</a:t>
            </a:r>
            <a:endParaRPr lang="en-US" altLang="zh-CN" sz="2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淘宝店chenying0907 33"/>
          <p:cNvGrpSpPr/>
          <p:nvPr/>
        </p:nvGrpSpPr>
        <p:grpSpPr bwMode="auto">
          <a:xfrm>
            <a:off x="1405535" y="5324717"/>
            <a:ext cx="5164138" cy="748887"/>
            <a:chOff x="4584718" y="1753665"/>
            <a:chExt cx="6653098" cy="965314"/>
          </a:xfrm>
        </p:grpSpPr>
        <p:grpSp>
          <p:nvGrpSpPr>
            <p:cNvPr id="35" name="淘宝店chenying0907 2532"/>
            <p:cNvGrpSpPr/>
            <p:nvPr/>
          </p:nvGrpSpPr>
          <p:grpSpPr bwMode="auto">
            <a:xfrm>
              <a:off x="4584718" y="1857319"/>
              <a:ext cx="5842165" cy="861660"/>
              <a:chOff x="1094922" y="5710078"/>
              <a:chExt cx="3155059" cy="465340"/>
            </a:xfrm>
          </p:grpSpPr>
          <p:grpSp>
            <p:nvGrpSpPr>
              <p:cNvPr id="37" name="淘宝店chenying0907 2534"/>
              <p:cNvGrpSpPr/>
              <p:nvPr/>
            </p:nvGrpSpPr>
            <p:grpSpPr bwMode="auto">
              <a:xfrm>
                <a:off x="1147197" y="5710078"/>
                <a:ext cx="2909436" cy="183634"/>
                <a:chOff x="1147197" y="5710078"/>
                <a:chExt cx="2909436" cy="183634"/>
              </a:xfrm>
            </p:grpSpPr>
            <p:sp>
              <p:nvSpPr>
                <p:cNvPr id="39" name="淘宝店chenying0907 38"/>
                <p:cNvSpPr/>
                <p:nvPr/>
              </p:nvSpPr>
              <p:spPr>
                <a:xfrm>
                  <a:off x="1146835" y="5710457"/>
                  <a:ext cx="2909305" cy="183446"/>
                </a:xfrm>
                <a:prstGeom prst="rect">
                  <a:avLst/>
                </a:prstGeom>
                <a:solidFill>
                  <a:srgbClr val="006666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淘宝店chenying0907 39"/>
                <p:cNvSpPr/>
                <p:nvPr/>
              </p:nvSpPr>
              <p:spPr>
                <a:xfrm>
                  <a:off x="1146835" y="5710457"/>
                  <a:ext cx="1293392" cy="183446"/>
                </a:xfrm>
                <a:prstGeom prst="rect">
                  <a:avLst/>
                </a:prstGeom>
                <a:solidFill>
                  <a:srgbClr val="006666">
                    <a:alpha val="78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淘宝店chenying0907 2535"/>
              <p:cNvSpPr txBox="1">
                <a:spLocks noChangeArrowheads="1"/>
              </p:cNvSpPr>
              <p:nvPr/>
            </p:nvSpPr>
            <p:spPr bwMode="auto">
              <a:xfrm>
                <a:off x="1094922" y="5918317"/>
                <a:ext cx="3155059" cy="257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勤勉</a:t>
                </a:r>
              </a:p>
            </p:txBody>
          </p:sp>
        </p:grpSp>
        <p:sp>
          <p:nvSpPr>
            <p:cNvPr id="36" name="淘宝店chenying0907 2533"/>
            <p:cNvSpPr txBox="1">
              <a:spLocks noChangeArrowheads="1"/>
            </p:cNvSpPr>
            <p:nvPr/>
          </p:nvSpPr>
          <p:spPr bwMode="auto">
            <a:xfrm>
              <a:off x="10180283" y="1753665"/>
              <a:ext cx="1057533" cy="51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45</a:t>
              </a: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淘宝店chenying0907 40"/>
          <p:cNvGrpSpPr/>
          <p:nvPr/>
        </p:nvGrpSpPr>
        <p:grpSpPr bwMode="auto">
          <a:xfrm>
            <a:off x="1405535" y="5991467"/>
            <a:ext cx="5164138" cy="832290"/>
            <a:chOff x="4584718" y="2636774"/>
            <a:chExt cx="6653096" cy="1070839"/>
          </a:xfrm>
        </p:grpSpPr>
        <p:grpSp>
          <p:nvGrpSpPr>
            <p:cNvPr id="42" name="淘宝店chenying0907 2539"/>
            <p:cNvGrpSpPr/>
            <p:nvPr/>
          </p:nvGrpSpPr>
          <p:grpSpPr bwMode="auto">
            <a:xfrm>
              <a:off x="4584718" y="2794221"/>
              <a:ext cx="5820084" cy="913392"/>
              <a:chOff x="1094922" y="5710078"/>
              <a:chExt cx="3143134" cy="493278"/>
            </a:xfrm>
          </p:grpSpPr>
          <p:grpSp>
            <p:nvGrpSpPr>
              <p:cNvPr id="44" name="淘宝店chenying0907 2541"/>
              <p:cNvGrpSpPr/>
              <p:nvPr/>
            </p:nvGrpSpPr>
            <p:grpSpPr bwMode="auto">
              <a:xfrm>
                <a:off x="1147197" y="5710078"/>
                <a:ext cx="2909436" cy="183634"/>
                <a:chOff x="1147197" y="5710078"/>
                <a:chExt cx="2909436" cy="183634"/>
              </a:xfrm>
            </p:grpSpPr>
            <p:sp>
              <p:nvSpPr>
                <p:cNvPr id="46" name="淘宝店chenying0907 45"/>
                <p:cNvSpPr/>
                <p:nvPr/>
              </p:nvSpPr>
              <p:spPr>
                <a:xfrm>
                  <a:off x="1146835" y="5709984"/>
                  <a:ext cx="2911514" cy="184211"/>
                </a:xfrm>
                <a:prstGeom prst="rect">
                  <a:avLst/>
                </a:prstGeom>
                <a:solidFill>
                  <a:srgbClr val="006666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淘宝店chenying0907 46"/>
                <p:cNvSpPr/>
                <p:nvPr/>
              </p:nvSpPr>
              <p:spPr>
                <a:xfrm>
                  <a:off x="1146835" y="5709984"/>
                  <a:ext cx="2152708" cy="184211"/>
                </a:xfrm>
                <a:prstGeom prst="rect">
                  <a:avLst/>
                </a:prstGeom>
                <a:solidFill>
                  <a:srgbClr val="006666">
                    <a:alpha val="78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5" name="淘宝店chenying0907 2542"/>
              <p:cNvSpPr txBox="1">
                <a:spLocks noChangeArrowheads="1"/>
              </p:cNvSpPr>
              <p:nvPr/>
            </p:nvSpPr>
            <p:spPr bwMode="auto">
              <a:xfrm>
                <a:off x="1094922" y="5946730"/>
                <a:ext cx="3143134" cy="256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创意</a:t>
                </a:r>
              </a:p>
            </p:txBody>
          </p:sp>
        </p:grpSp>
        <p:sp>
          <p:nvSpPr>
            <p:cNvPr id="43" name="淘宝店chenying0907 2540"/>
            <p:cNvSpPr txBox="1">
              <a:spLocks noChangeArrowheads="1"/>
            </p:cNvSpPr>
            <p:nvPr/>
          </p:nvSpPr>
          <p:spPr bwMode="auto">
            <a:xfrm>
              <a:off x="10180283" y="2636774"/>
              <a:ext cx="1057531" cy="5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76%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淘宝店chenying0907 47"/>
          <p:cNvGrpSpPr/>
          <p:nvPr/>
        </p:nvGrpSpPr>
        <p:grpSpPr bwMode="auto">
          <a:xfrm>
            <a:off x="1405535" y="6821731"/>
            <a:ext cx="5257800" cy="721342"/>
            <a:chOff x="4584718" y="3618056"/>
            <a:chExt cx="6775065" cy="928512"/>
          </a:xfrm>
        </p:grpSpPr>
        <p:grpSp>
          <p:nvGrpSpPr>
            <p:cNvPr id="49" name="淘宝店chenying0907 2546"/>
            <p:cNvGrpSpPr/>
            <p:nvPr/>
          </p:nvGrpSpPr>
          <p:grpSpPr bwMode="auto">
            <a:xfrm>
              <a:off x="4584718" y="3731133"/>
              <a:ext cx="5820084" cy="815435"/>
              <a:chOff x="1094922" y="5710078"/>
              <a:chExt cx="3143134" cy="440376"/>
            </a:xfrm>
          </p:grpSpPr>
          <p:grpSp>
            <p:nvGrpSpPr>
              <p:cNvPr id="51" name="淘宝店chenying0907 2548"/>
              <p:cNvGrpSpPr/>
              <p:nvPr/>
            </p:nvGrpSpPr>
            <p:grpSpPr bwMode="auto">
              <a:xfrm>
                <a:off x="1147197" y="5710078"/>
                <a:ext cx="2909436" cy="183634"/>
                <a:chOff x="1147197" y="5710078"/>
                <a:chExt cx="2909436" cy="183634"/>
              </a:xfrm>
            </p:grpSpPr>
            <p:sp>
              <p:nvSpPr>
                <p:cNvPr id="53" name="淘宝店chenying0907 52"/>
                <p:cNvSpPr/>
                <p:nvPr/>
              </p:nvSpPr>
              <p:spPr>
                <a:xfrm>
                  <a:off x="1146845" y="5709703"/>
                  <a:ext cx="2909863" cy="184294"/>
                </a:xfrm>
                <a:prstGeom prst="rect">
                  <a:avLst/>
                </a:prstGeom>
                <a:solidFill>
                  <a:srgbClr val="006666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淘宝店chenying0907 53"/>
                <p:cNvSpPr/>
                <p:nvPr/>
              </p:nvSpPr>
              <p:spPr>
                <a:xfrm>
                  <a:off x="1146845" y="5709703"/>
                  <a:ext cx="2476808" cy="184294"/>
                </a:xfrm>
                <a:prstGeom prst="rect">
                  <a:avLst/>
                </a:prstGeom>
                <a:solidFill>
                  <a:srgbClr val="006666">
                    <a:alpha val="78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淘宝店chenying0907 2549"/>
              <p:cNvSpPr txBox="1">
                <a:spLocks noChangeArrowheads="1"/>
              </p:cNvSpPr>
              <p:nvPr/>
            </p:nvSpPr>
            <p:spPr bwMode="auto">
              <a:xfrm>
                <a:off x="1094922" y="5893712"/>
                <a:ext cx="3143134" cy="256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批判</a:t>
                </a:r>
              </a:p>
            </p:txBody>
          </p:sp>
        </p:grpSp>
        <p:sp>
          <p:nvSpPr>
            <p:cNvPr id="50" name="淘宝店chenying0907 2547"/>
            <p:cNvSpPr txBox="1">
              <a:spLocks noChangeArrowheads="1"/>
            </p:cNvSpPr>
            <p:nvPr/>
          </p:nvSpPr>
          <p:spPr bwMode="auto">
            <a:xfrm>
              <a:off x="10180284" y="3618056"/>
              <a:ext cx="1179499" cy="51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88%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淘宝店chenying0907 54"/>
          <p:cNvGrpSpPr/>
          <p:nvPr/>
        </p:nvGrpSpPr>
        <p:grpSpPr bwMode="auto">
          <a:xfrm>
            <a:off x="4988669" y="1501934"/>
            <a:ext cx="4397375" cy="962025"/>
            <a:chOff x="3896989" y="298683"/>
            <a:chExt cx="4398022" cy="962145"/>
          </a:xfrm>
        </p:grpSpPr>
        <p:sp>
          <p:nvSpPr>
            <p:cNvPr id="56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57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淘宝店chenying0907 57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grpSp>
        <p:nvGrpSpPr>
          <p:cNvPr id="59" name="淘宝店chenying0907 58"/>
          <p:cNvGrpSpPr/>
          <p:nvPr/>
        </p:nvGrpSpPr>
        <p:grpSpPr bwMode="auto">
          <a:xfrm>
            <a:off x="1256456" y="2649697"/>
            <a:ext cx="2759075" cy="3392487"/>
            <a:chOff x="43019" y="1445494"/>
            <a:chExt cx="2957356" cy="3636915"/>
          </a:xfrm>
        </p:grpSpPr>
        <p:pic>
          <p:nvPicPr>
            <p:cNvPr id="60" name="淘宝店chenying0907 59"/>
            <p:cNvPicPr>
              <a:picLocks noChangeAspect="1"/>
            </p:cNvPicPr>
            <p:nvPr/>
          </p:nvPicPr>
          <p:blipFill rotWithShape="1">
            <a:blip r:embed="rId2" cstate="print"/>
            <a:srcRect r="2418" b="3692"/>
            <a:stretch>
              <a:fillRect/>
            </a:stretch>
          </p:blipFill>
          <p:spPr>
            <a:xfrm>
              <a:off x="425278" y="1445494"/>
              <a:ext cx="2575097" cy="363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61" name="淘宝店chenying0907 1986"/>
            <p:cNvGrpSpPr/>
            <p:nvPr/>
          </p:nvGrpSpPr>
          <p:grpSpPr bwMode="auto">
            <a:xfrm>
              <a:off x="43019" y="4054220"/>
              <a:ext cx="2235723" cy="648556"/>
              <a:chOff x="43019" y="4433852"/>
              <a:chExt cx="2235723" cy="648556"/>
            </a:xfrm>
          </p:grpSpPr>
          <p:sp>
            <p:nvSpPr>
              <p:cNvPr id="62" name="直角三角形 61"/>
              <p:cNvSpPr/>
              <p:nvPr/>
            </p:nvSpPr>
            <p:spPr>
              <a:xfrm flipH="1" flipV="1">
                <a:off x="68543" y="4835750"/>
                <a:ext cx="370946" cy="246773"/>
              </a:xfrm>
              <a:prstGeom prst="rtTriangle">
                <a:avLst/>
              </a:prstGeom>
              <a:solidFill>
                <a:srgbClr val="006666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淘宝店chenying0907 62"/>
              <p:cNvSpPr/>
              <p:nvPr/>
            </p:nvSpPr>
            <p:spPr>
              <a:xfrm>
                <a:off x="43019" y="4442616"/>
                <a:ext cx="2235884" cy="393134"/>
              </a:xfrm>
              <a:prstGeom prst="rect">
                <a:avLst/>
              </a:prstGeom>
              <a:solidFill>
                <a:srgbClr val="006666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淘宝店chenying0907 1985"/>
              <p:cNvSpPr txBox="1">
                <a:spLocks noChangeArrowheads="1"/>
              </p:cNvSpPr>
              <p:nvPr/>
            </p:nvSpPr>
            <p:spPr bwMode="auto">
              <a:xfrm>
                <a:off x="261701" y="4433852"/>
                <a:ext cx="1798358" cy="428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他的姓名</a:t>
                </a:r>
              </a:p>
            </p:txBody>
          </p:sp>
        </p:grpSp>
      </p:grpSp>
      <p:grpSp>
        <p:nvGrpSpPr>
          <p:cNvPr id="65" name="淘宝店chenying0907 64"/>
          <p:cNvGrpSpPr/>
          <p:nvPr/>
        </p:nvGrpSpPr>
        <p:grpSpPr bwMode="auto">
          <a:xfrm>
            <a:off x="4288581" y="2649697"/>
            <a:ext cx="2759075" cy="3414712"/>
            <a:chOff x="3017953" y="1445494"/>
            <a:chExt cx="2956424" cy="3659987"/>
          </a:xfrm>
        </p:grpSpPr>
        <p:pic>
          <p:nvPicPr>
            <p:cNvPr id="66" name="淘宝店chenying0907 65"/>
            <p:cNvPicPr>
              <a:picLocks noChangeAspect="1"/>
            </p:cNvPicPr>
            <p:nvPr/>
          </p:nvPicPr>
          <p:blipFill rotWithShape="1">
            <a:blip r:embed="rId3" cstate="print"/>
            <a:srcRect l="2626" t="1" b="2197"/>
            <a:stretch>
              <a:fillRect/>
            </a:stretch>
          </p:blipFill>
          <p:spPr>
            <a:xfrm>
              <a:off x="3382633" y="1445494"/>
              <a:ext cx="2591744" cy="36599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67" name="淘宝店chenying0907 1987"/>
            <p:cNvGrpSpPr/>
            <p:nvPr/>
          </p:nvGrpSpPr>
          <p:grpSpPr bwMode="auto">
            <a:xfrm>
              <a:off x="3017953" y="4068734"/>
              <a:ext cx="2235723" cy="648556"/>
              <a:chOff x="43019" y="4433852"/>
              <a:chExt cx="2235723" cy="648556"/>
            </a:xfrm>
          </p:grpSpPr>
          <p:sp>
            <p:nvSpPr>
              <p:cNvPr id="68" name="直角三角形 67"/>
              <p:cNvSpPr/>
              <p:nvPr/>
            </p:nvSpPr>
            <p:spPr>
              <a:xfrm flipH="1" flipV="1">
                <a:off x="68535" y="4835929"/>
                <a:ext cx="370829" cy="246721"/>
              </a:xfrm>
              <a:prstGeom prst="rtTriangle">
                <a:avLst/>
              </a:prstGeom>
              <a:solidFill>
                <a:srgbClr val="006666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淘宝店chenying0907 68"/>
              <p:cNvSpPr/>
              <p:nvPr/>
            </p:nvSpPr>
            <p:spPr>
              <a:xfrm>
                <a:off x="43019" y="4442876"/>
                <a:ext cx="2235179" cy="393053"/>
              </a:xfrm>
              <a:prstGeom prst="rect">
                <a:avLst/>
              </a:prstGeom>
              <a:solidFill>
                <a:srgbClr val="006666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淘宝店chenying0907 1990"/>
              <p:cNvSpPr txBox="1">
                <a:spLocks noChangeArrowheads="1"/>
              </p:cNvSpPr>
              <p:nvPr/>
            </p:nvSpPr>
            <p:spPr bwMode="auto">
              <a:xfrm>
                <a:off x="261701" y="4433852"/>
                <a:ext cx="1798358" cy="428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她的姓名</a:t>
                </a:r>
              </a:p>
            </p:txBody>
          </p:sp>
        </p:grpSp>
      </p:grpSp>
      <p:grpSp>
        <p:nvGrpSpPr>
          <p:cNvPr id="71" name="淘宝店chenying0907 70"/>
          <p:cNvGrpSpPr/>
          <p:nvPr/>
        </p:nvGrpSpPr>
        <p:grpSpPr bwMode="auto">
          <a:xfrm>
            <a:off x="7282606" y="2649697"/>
            <a:ext cx="2782888" cy="3408362"/>
            <a:chOff x="5974377" y="1445493"/>
            <a:chExt cx="2982563" cy="3654249"/>
          </a:xfrm>
        </p:grpSpPr>
        <p:pic>
          <p:nvPicPr>
            <p:cNvPr id="72" name="淘宝店chenying0907 71"/>
            <p:cNvPicPr>
              <a:picLocks noChangeAspect="1"/>
            </p:cNvPicPr>
            <p:nvPr/>
          </p:nvPicPr>
          <p:blipFill rotWithShape="1">
            <a:blip r:embed="rId4" cstate="print"/>
            <a:srcRect l="555" r="1648" b="7946"/>
            <a:stretch>
              <a:fillRect/>
            </a:stretch>
          </p:blipFill>
          <p:spPr>
            <a:xfrm>
              <a:off x="6353927" y="1445493"/>
              <a:ext cx="2603013" cy="36542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73" name="淘宝店chenying0907 1991"/>
            <p:cNvGrpSpPr/>
            <p:nvPr/>
          </p:nvGrpSpPr>
          <p:grpSpPr bwMode="auto">
            <a:xfrm>
              <a:off x="5974377" y="4054220"/>
              <a:ext cx="2235723" cy="648556"/>
              <a:chOff x="43019" y="4433852"/>
              <a:chExt cx="2235723" cy="648556"/>
            </a:xfrm>
          </p:grpSpPr>
          <p:sp>
            <p:nvSpPr>
              <p:cNvPr id="74" name="直角三角形 73"/>
              <p:cNvSpPr/>
              <p:nvPr/>
            </p:nvSpPr>
            <p:spPr>
              <a:xfrm flipH="1" flipV="1">
                <a:off x="68541" y="4836008"/>
                <a:ext cx="370906" cy="246794"/>
              </a:xfrm>
              <a:prstGeom prst="rtTriangle">
                <a:avLst/>
              </a:prstGeom>
              <a:solidFill>
                <a:srgbClr val="006666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淘宝店chenying0907 74"/>
              <p:cNvSpPr/>
              <p:nvPr/>
            </p:nvSpPr>
            <p:spPr>
              <a:xfrm>
                <a:off x="43019" y="4442841"/>
                <a:ext cx="2235646" cy="393167"/>
              </a:xfrm>
              <a:prstGeom prst="rect">
                <a:avLst/>
              </a:prstGeom>
              <a:solidFill>
                <a:srgbClr val="006666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淘宝店chenying0907 1994"/>
              <p:cNvSpPr txBox="1">
                <a:spLocks noChangeArrowheads="1"/>
              </p:cNvSpPr>
              <p:nvPr/>
            </p:nvSpPr>
            <p:spPr bwMode="auto">
              <a:xfrm>
                <a:off x="261701" y="4433852"/>
                <a:ext cx="1798358" cy="428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她的姓名</a:t>
                </a:r>
              </a:p>
            </p:txBody>
          </p:sp>
        </p:grpSp>
      </p:grpSp>
      <p:grpSp>
        <p:nvGrpSpPr>
          <p:cNvPr id="77" name="淘宝店chenying0907 76"/>
          <p:cNvGrpSpPr/>
          <p:nvPr/>
        </p:nvGrpSpPr>
        <p:grpSpPr bwMode="auto">
          <a:xfrm>
            <a:off x="10300444" y="2649697"/>
            <a:ext cx="2805112" cy="3411537"/>
            <a:chOff x="8930801" y="1445494"/>
            <a:chExt cx="3007432" cy="3657179"/>
          </a:xfrm>
        </p:grpSpPr>
        <p:pic>
          <p:nvPicPr>
            <p:cNvPr id="78" name="淘宝店chenying0907 77"/>
            <p:cNvPicPr>
              <a:picLocks noChangeAspect="1"/>
            </p:cNvPicPr>
            <p:nvPr/>
          </p:nvPicPr>
          <p:blipFill rotWithShape="1">
            <a:blip r:embed="rId5" cstate="print"/>
            <a:srcRect t="3261" r="3011" b="11905"/>
            <a:stretch>
              <a:fillRect/>
            </a:stretch>
          </p:blipFill>
          <p:spPr>
            <a:xfrm>
              <a:off x="9334657" y="1445494"/>
              <a:ext cx="2603576" cy="36571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79" name="淘宝店chenying0907 1995"/>
            <p:cNvGrpSpPr/>
            <p:nvPr/>
          </p:nvGrpSpPr>
          <p:grpSpPr bwMode="auto">
            <a:xfrm>
              <a:off x="8930801" y="4054220"/>
              <a:ext cx="2235723" cy="648556"/>
              <a:chOff x="43019" y="4433852"/>
              <a:chExt cx="2235723" cy="648556"/>
            </a:xfrm>
          </p:grpSpPr>
          <p:sp>
            <p:nvSpPr>
              <p:cNvPr id="80" name="直角三角形 79"/>
              <p:cNvSpPr/>
              <p:nvPr/>
            </p:nvSpPr>
            <p:spPr>
              <a:xfrm flipH="1" flipV="1">
                <a:off x="68548" y="4835619"/>
                <a:ext cx="371036" cy="246762"/>
              </a:xfrm>
              <a:prstGeom prst="rtTriangle">
                <a:avLst/>
              </a:prstGeom>
              <a:solidFill>
                <a:srgbClr val="006666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淘宝店chenying0907 80"/>
              <p:cNvSpPr/>
              <p:nvPr/>
            </p:nvSpPr>
            <p:spPr>
              <a:xfrm>
                <a:off x="43019" y="4442502"/>
                <a:ext cx="2236427" cy="393117"/>
              </a:xfrm>
              <a:prstGeom prst="rect">
                <a:avLst/>
              </a:prstGeom>
              <a:solidFill>
                <a:srgbClr val="006666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淘宝店chenying0907 1998"/>
              <p:cNvSpPr txBox="1">
                <a:spLocks noChangeArrowheads="1"/>
              </p:cNvSpPr>
              <p:nvPr/>
            </p:nvSpPr>
            <p:spPr bwMode="auto">
              <a:xfrm>
                <a:off x="261701" y="4433852"/>
                <a:ext cx="1798358" cy="428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她的姓名</a:t>
                </a:r>
              </a:p>
            </p:txBody>
          </p:sp>
        </p:grpSp>
      </p:grpSp>
      <p:grpSp>
        <p:nvGrpSpPr>
          <p:cNvPr id="83" name="淘宝店chenying0907 82"/>
          <p:cNvGrpSpPr/>
          <p:nvPr/>
        </p:nvGrpSpPr>
        <p:grpSpPr bwMode="auto">
          <a:xfrm>
            <a:off x="1123106" y="6297772"/>
            <a:ext cx="2571750" cy="898526"/>
            <a:chOff x="125692" y="5094783"/>
            <a:chExt cx="2572012" cy="897485"/>
          </a:xfrm>
        </p:grpSpPr>
        <p:sp>
          <p:nvSpPr>
            <p:cNvPr id="84" name="淘宝店chenying0907 2003"/>
            <p:cNvSpPr txBox="1">
              <a:spLocks noChangeArrowheads="1"/>
            </p:cNvSpPr>
            <p:nvPr/>
          </p:nvSpPr>
          <p:spPr bwMode="auto">
            <a:xfrm>
              <a:off x="399723" y="553060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职位：设计师</a:t>
              </a:r>
            </a:p>
          </p:txBody>
        </p:sp>
        <p:sp>
          <p:nvSpPr>
            <p:cNvPr id="85" name="淘宝店chenying0907 2004"/>
            <p:cNvSpPr txBox="1">
              <a:spLocks noChangeArrowheads="1"/>
            </p:cNvSpPr>
            <p:nvPr/>
          </p:nvSpPr>
          <p:spPr bwMode="auto">
            <a:xfrm>
              <a:off x="125692" y="509478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年龄：</a:t>
              </a:r>
              <a:r>
                <a:rPr lang="en-US" altLang="zh-CN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endParaRPr lang="zh-CN" altLang="en-US" sz="2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淘宝店chenying0907 85"/>
          <p:cNvGrpSpPr/>
          <p:nvPr/>
        </p:nvGrpSpPr>
        <p:grpSpPr bwMode="auto">
          <a:xfrm>
            <a:off x="4152056" y="6297772"/>
            <a:ext cx="2573338" cy="898526"/>
            <a:chOff x="125692" y="5094783"/>
            <a:chExt cx="2572012" cy="897485"/>
          </a:xfrm>
        </p:grpSpPr>
        <p:sp>
          <p:nvSpPr>
            <p:cNvPr id="87" name="淘宝店chenying0907 2007"/>
            <p:cNvSpPr txBox="1">
              <a:spLocks noChangeArrowheads="1"/>
            </p:cNvSpPr>
            <p:nvPr/>
          </p:nvSpPr>
          <p:spPr bwMode="auto">
            <a:xfrm>
              <a:off x="399723" y="553060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职位：设计师</a:t>
              </a:r>
            </a:p>
          </p:txBody>
        </p:sp>
        <p:sp>
          <p:nvSpPr>
            <p:cNvPr id="88" name="淘宝店chenying0907 2008"/>
            <p:cNvSpPr txBox="1">
              <a:spLocks noChangeArrowheads="1"/>
            </p:cNvSpPr>
            <p:nvPr/>
          </p:nvSpPr>
          <p:spPr bwMode="auto">
            <a:xfrm>
              <a:off x="125692" y="509478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年龄：</a:t>
              </a:r>
              <a:r>
                <a:rPr lang="en-US" altLang="zh-CN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endParaRPr lang="zh-CN" altLang="en-US" sz="2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淘宝店chenying0907 88"/>
          <p:cNvGrpSpPr/>
          <p:nvPr/>
        </p:nvGrpSpPr>
        <p:grpSpPr bwMode="auto">
          <a:xfrm>
            <a:off x="7107981" y="6297772"/>
            <a:ext cx="2571750" cy="898526"/>
            <a:chOff x="125692" y="5094783"/>
            <a:chExt cx="2572012" cy="897485"/>
          </a:xfrm>
        </p:grpSpPr>
        <p:sp>
          <p:nvSpPr>
            <p:cNvPr id="90" name="淘宝店chenying0907 2010"/>
            <p:cNvSpPr txBox="1">
              <a:spLocks noChangeArrowheads="1"/>
            </p:cNvSpPr>
            <p:nvPr/>
          </p:nvSpPr>
          <p:spPr bwMode="auto">
            <a:xfrm>
              <a:off x="399723" y="553060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职位：设计师</a:t>
              </a:r>
            </a:p>
          </p:txBody>
        </p:sp>
        <p:sp>
          <p:nvSpPr>
            <p:cNvPr id="91" name="淘宝店chenying0907 2011"/>
            <p:cNvSpPr txBox="1">
              <a:spLocks noChangeArrowheads="1"/>
            </p:cNvSpPr>
            <p:nvPr/>
          </p:nvSpPr>
          <p:spPr bwMode="auto">
            <a:xfrm>
              <a:off x="125692" y="509478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年龄：</a:t>
              </a:r>
              <a:r>
                <a:rPr lang="en-US" altLang="zh-CN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endParaRPr lang="zh-CN" altLang="en-US" sz="2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淘宝店chenying0907 91"/>
          <p:cNvGrpSpPr/>
          <p:nvPr/>
        </p:nvGrpSpPr>
        <p:grpSpPr bwMode="auto">
          <a:xfrm>
            <a:off x="10195669" y="6297772"/>
            <a:ext cx="2571750" cy="898526"/>
            <a:chOff x="125692" y="5094783"/>
            <a:chExt cx="2572012" cy="897485"/>
          </a:xfrm>
        </p:grpSpPr>
        <p:sp>
          <p:nvSpPr>
            <p:cNvPr id="93" name="淘宝店chenying0907 2013"/>
            <p:cNvSpPr txBox="1">
              <a:spLocks noChangeArrowheads="1"/>
            </p:cNvSpPr>
            <p:nvPr/>
          </p:nvSpPr>
          <p:spPr bwMode="auto">
            <a:xfrm>
              <a:off x="399723" y="553060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职位：设计师</a:t>
              </a:r>
            </a:p>
          </p:txBody>
        </p:sp>
        <p:sp>
          <p:nvSpPr>
            <p:cNvPr id="94" name="淘宝店chenying0907 2014"/>
            <p:cNvSpPr txBox="1">
              <a:spLocks noChangeArrowheads="1"/>
            </p:cNvSpPr>
            <p:nvPr/>
          </p:nvSpPr>
          <p:spPr bwMode="auto">
            <a:xfrm>
              <a:off x="125692" y="5094783"/>
              <a:ext cx="2297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年龄：</a:t>
              </a:r>
              <a:r>
                <a:rPr lang="en-US" altLang="zh-CN" sz="2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endParaRPr lang="zh-CN" altLang="en-US" sz="2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淘宝店chenying0907 9"/>
          <p:cNvSpPr txBox="1">
            <a:spLocks noChangeArrowheads="1"/>
          </p:cNvSpPr>
          <p:nvPr/>
        </p:nvSpPr>
        <p:spPr bwMode="auto">
          <a:xfrm>
            <a:off x="6562725" y="2985432"/>
            <a:ext cx="4752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市场调研</a:t>
            </a:r>
          </a:p>
        </p:txBody>
      </p:sp>
      <p:sp>
        <p:nvSpPr>
          <p:cNvPr id="54" name="淘宝店chenying0907 10"/>
          <p:cNvSpPr txBox="1">
            <a:spLocks noChangeArrowheads="1"/>
          </p:cNvSpPr>
          <p:nvPr/>
        </p:nvSpPr>
        <p:spPr bwMode="auto">
          <a:xfrm>
            <a:off x="5926138" y="5025370"/>
            <a:ext cx="6027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Analysis</a:t>
            </a:r>
            <a:endParaRPr lang="zh-CN" altLang="en-US" sz="48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淘宝店chenying0907 54"/>
          <p:cNvGrpSpPr/>
          <p:nvPr/>
        </p:nvGrpSpPr>
        <p:grpSpPr>
          <a:xfrm>
            <a:off x="6410037" y="4194278"/>
            <a:ext cx="5059631" cy="811924"/>
            <a:chOff x="2010225" y="4867691"/>
            <a:chExt cx="5421087" cy="869927"/>
          </a:xfrm>
          <a:solidFill>
            <a:srgbClr val="006666"/>
          </a:solidFill>
        </p:grpSpPr>
        <p:sp>
          <p:nvSpPr>
            <p:cNvPr id="56" name="淘宝店chenying0907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淘宝店chenying0907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淘宝店chenying0907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淘宝店chenying0907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淘宝店chenying0907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淘宝店chenying0907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淘宝店chenying0907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淘宝店chenying0907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淘宝店chenying0907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淘宝店chenying0907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淘宝店chenying0907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淘宝店chenying0907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淘宝店chenying0907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淘宝店chenying0907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淘宝店chenying0907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淘宝店chenying0907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淘宝店chenying0907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淘宝店chenying0907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淘宝店chenying0907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淘宝店chenying0907 74"/>
          <p:cNvGrpSpPr/>
          <p:nvPr/>
        </p:nvGrpSpPr>
        <p:grpSpPr bwMode="auto">
          <a:xfrm>
            <a:off x="5778500" y="5568295"/>
            <a:ext cx="6302375" cy="625475"/>
            <a:chOff x="3493119" y="4376948"/>
            <a:chExt cx="7360973" cy="730804"/>
          </a:xfrm>
        </p:grpSpPr>
        <p:grpSp>
          <p:nvGrpSpPr>
            <p:cNvPr id="76" name="淘宝店chenying0907 32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80" name="淘宝店chenying0907 7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淘宝店chenying0907 80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" name="淘宝店chenying0907 33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78" name="淘宝店chenying0907 77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淘宝店chenying0907 78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82" name="淘宝店chenying0907 81"/>
          <p:cNvGrpSpPr/>
          <p:nvPr/>
        </p:nvGrpSpPr>
        <p:grpSpPr bwMode="auto">
          <a:xfrm flipH="1" flipV="1">
            <a:off x="5778500" y="2760007"/>
            <a:ext cx="6302375" cy="625475"/>
            <a:chOff x="3424715" y="4465315"/>
            <a:chExt cx="7360973" cy="730804"/>
          </a:xfrm>
        </p:grpSpPr>
        <p:grpSp>
          <p:nvGrpSpPr>
            <p:cNvPr id="83" name="淘宝店chenying0907 39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87" name="淘宝店chenying0907 8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淘宝店chenying0907 87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淘宝店chenying0907 40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85" name="淘宝店chenying0907 8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淘宝店chenying0907 85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89" name="淘宝店chenying0907 88"/>
          <p:cNvGrpSpPr/>
          <p:nvPr/>
        </p:nvGrpSpPr>
        <p:grpSpPr bwMode="auto">
          <a:xfrm>
            <a:off x="2212975" y="2966382"/>
            <a:ext cx="3046413" cy="2822575"/>
            <a:chOff x="936563" y="1869446"/>
            <a:chExt cx="3263347" cy="3025534"/>
          </a:xfrm>
        </p:grpSpPr>
        <p:sp>
          <p:nvSpPr>
            <p:cNvPr id="90" name="淘宝店chenying0907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淘宝店chenying0907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894035611 w 226"/>
                <a:gd name="T1" fmla="*/ 1986391519 h 224"/>
                <a:gd name="T2" fmla="*/ 0 w 226"/>
                <a:gd name="T3" fmla="*/ 0 h 224"/>
                <a:gd name="T4" fmla="*/ 0 w 226"/>
                <a:gd name="T5" fmla="*/ 1986391519 h 224"/>
                <a:gd name="T6" fmla="*/ 894035611 w 226"/>
                <a:gd name="T7" fmla="*/ 198639151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淘宝店chenying0907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897991732 w 227"/>
                <a:gd name="T1" fmla="*/ 0 h 226"/>
                <a:gd name="T2" fmla="*/ 0 w 227"/>
                <a:gd name="T3" fmla="*/ 0 h 226"/>
                <a:gd name="T4" fmla="*/ 897991732 w 227"/>
                <a:gd name="T5" fmla="*/ 2004128487 h 226"/>
                <a:gd name="T6" fmla="*/ 897991732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淘宝店chenying0907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004128487 h 226"/>
                <a:gd name="T2" fmla="*/ 894035611 w 226"/>
                <a:gd name="T3" fmla="*/ 0 h 226"/>
                <a:gd name="T4" fmla="*/ 0 w 226"/>
                <a:gd name="T5" fmla="*/ 0 h 226"/>
                <a:gd name="T6" fmla="*/ 0 w 226"/>
                <a:gd name="T7" fmla="*/ 200412848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淘宝店chenying0907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897991732 w 227"/>
                <a:gd name="T1" fmla="*/ 0 h 224"/>
                <a:gd name="T2" fmla="*/ 0 w 227"/>
                <a:gd name="T3" fmla="*/ 1986391519 h 224"/>
                <a:gd name="T4" fmla="*/ 897991732 w 227"/>
                <a:gd name="T5" fmla="*/ 1986391519 h 224"/>
                <a:gd name="T6" fmla="*/ 897991732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淘宝店chenying0907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淘宝店chenying0907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淘宝店chenying0907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8" name="淘宝店chenying0907 60"/>
            <p:cNvGrpSpPr/>
            <p:nvPr/>
          </p:nvGrpSpPr>
          <p:grpSpPr bwMode="auto">
            <a:xfrm>
              <a:off x="2694040" y="1869446"/>
              <a:ext cx="1505870" cy="3025534"/>
              <a:chOff x="5572125" y="2627313"/>
              <a:chExt cx="1050925" cy="1609725"/>
            </a:xfrm>
          </p:grpSpPr>
          <p:sp>
            <p:nvSpPr>
              <p:cNvPr id="99" name="淘宝店chenying0907 5"/>
              <p:cNvSpPr/>
              <p:nvPr/>
            </p:nvSpPr>
            <p:spPr bwMode="auto">
              <a:xfrm>
                <a:off x="5572125" y="2627313"/>
                <a:ext cx="695325" cy="976313"/>
              </a:xfrm>
              <a:custGeom>
                <a:avLst/>
                <a:gdLst>
                  <a:gd name="T0" fmla="*/ 0 w 438"/>
                  <a:gd name="T1" fmla="*/ 1229836880 h 615"/>
                  <a:gd name="T2" fmla="*/ 0 w 438"/>
                  <a:gd name="T3" fmla="*/ 1549897681 h 615"/>
                  <a:gd name="T4" fmla="*/ 498990938 w 438"/>
                  <a:gd name="T5" fmla="*/ 1549897681 h 615"/>
                  <a:gd name="T6" fmla="*/ 1103828438 w 438"/>
                  <a:gd name="T7" fmla="*/ 864414830 h 615"/>
                  <a:gd name="T8" fmla="*/ 1103828438 w 438"/>
                  <a:gd name="T9" fmla="*/ 0 h 615"/>
                  <a:gd name="T10" fmla="*/ 0 w 438"/>
                  <a:gd name="T11" fmla="*/ 1229836880 h 6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8" h="615">
                    <a:moveTo>
                      <a:pt x="0" y="488"/>
                    </a:moveTo>
                    <a:lnTo>
                      <a:pt x="0" y="615"/>
                    </a:lnTo>
                    <a:lnTo>
                      <a:pt x="198" y="615"/>
                    </a:lnTo>
                    <a:lnTo>
                      <a:pt x="438" y="343"/>
                    </a:lnTo>
                    <a:lnTo>
                      <a:pt x="438" y="0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淘宝店chenying0907 6"/>
              <p:cNvSpPr/>
              <p:nvPr/>
            </p:nvSpPr>
            <p:spPr bwMode="auto">
              <a:xfrm>
                <a:off x="6267450" y="2760663"/>
                <a:ext cx="355600" cy="1476375"/>
              </a:xfrm>
              <a:custGeom>
                <a:avLst/>
                <a:gdLst>
                  <a:gd name="T0" fmla="*/ 0 w 224"/>
                  <a:gd name="T1" fmla="*/ 2147483646 h 930"/>
                  <a:gd name="T2" fmla="*/ 564515000 w 224"/>
                  <a:gd name="T3" fmla="*/ 2147483646 h 930"/>
                  <a:gd name="T4" fmla="*/ 564515000 w 224"/>
                  <a:gd name="T5" fmla="*/ 0 h 930"/>
                  <a:gd name="T6" fmla="*/ 0 w 224"/>
                  <a:gd name="T7" fmla="*/ 652721263 h 930"/>
                  <a:gd name="T8" fmla="*/ 0 w 224"/>
                  <a:gd name="T9" fmla="*/ 2147483646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930">
                    <a:moveTo>
                      <a:pt x="0" y="930"/>
                    </a:moveTo>
                    <a:lnTo>
                      <a:pt x="224" y="930"/>
                    </a:lnTo>
                    <a:lnTo>
                      <a:pt x="224" y="0"/>
                    </a:lnTo>
                    <a:lnTo>
                      <a:pt x="0" y="259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淘宝店chenying0907 7"/>
              <p:cNvSpPr/>
              <p:nvPr/>
            </p:nvSpPr>
            <p:spPr bwMode="auto">
              <a:xfrm>
                <a:off x="6267450" y="2627313"/>
                <a:ext cx="355600" cy="544513"/>
              </a:xfrm>
              <a:custGeom>
                <a:avLst/>
                <a:gdLst>
                  <a:gd name="T0" fmla="*/ 0 w 224"/>
                  <a:gd name="T1" fmla="*/ 0 h 343"/>
                  <a:gd name="T2" fmla="*/ 0 w 224"/>
                  <a:gd name="T3" fmla="*/ 864415181 h 343"/>
                  <a:gd name="T4" fmla="*/ 564515000 w 224"/>
                  <a:gd name="T5" fmla="*/ 211693319 h 343"/>
                  <a:gd name="T6" fmla="*/ 564515000 w 224"/>
                  <a:gd name="T7" fmla="*/ 0 h 343"/>
                  <a:gd name="T8" fmla="*/ 0 w 224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343">
                    <a:moveTo>
                      <a:pt x="0" y="0"/>
                    </a:moveTo>
                    <a:lnTo>
                      <a:pt x="0" y="343"/>
                    </a:lnTo>
                    <a:lnTo>
                      <a:pt x="224" y="84"/>
                    </a:lnTo>
                    <a:lnTo>
                      <a:pt x="2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淘宝店chenying0907 8"/>
              <p:cNvSpPr/>
              <p:nvPr/>
            </p:nvSpPr>
            <p:spPr bwMode="auto">
              <a:xfrm>
                <a:off x="5572125" y="3603626"/>
                <a:ext cx="314325" cy="358775"/>
              </a:xfrm>
              <a:custGeom>
                <a:avLst/>
                <a:gdLst>
                  <a:gd name="T0" fmla="*/ 0 w 198"/>
                  <a:gd name="T1" fmla="*/ 569555313 h 226"/>
                  <a:gd name="T2" fmla="*/ 498990938 w 198"/>
                  <a:gd name="T3" fmla="*/ 0 h 226"/>
                  <a:gd name="T4" fmla="*/ 0 w 198"/>
                  <a:gd name="T5" fmla="*/ 0 h 226"/>
                  <a:gd name="T6" fmla="*/ 0 w 198"/>
                  <a:gd name="T7" fmla="*/ 569555313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" h="226">
                    <a:moveTo>
                      <a:pt x="0" y="226"/>
                    </a:moveTo>
                    <a:lnTo>
                      <a:pt x="198" y="0"/>
                    </a:lnTo>
                    <a:lnTo>
                      <a:pt x="0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淘宝店chenying0907 9"/>
              <p:cNvSpPr/>
              <p:nvPr/>
            </p:nvSpPr>
            <p:spPr bwMode="auto">
              <a:xfrm>
                <a:off x="5572125" y="3603626"/>
                <a:ext cx="557213" cy="358775"/>
              </a:xfrm>
              <a:custGeom>
                <a:avLst/>
                <a:gdLst>
                  <a:gd name="T0" fmla="*/ 806450724 w 351"/>
                  <a:gd name="T1" fmla="*/ 70564375 h 226"/>
                  <a:gd name="T2" fmla="*/ 884576431 w 351"/>
                  <a:gd name="T3" fmla="*/ 0 h 226"/>
                  <a:gd name="T4" fmla="*/ 498991385 w 351"/>
                  <a:gd name="T5" fmla="*/ 0 h 226"/>
                  <a:gd name="T6" fmla="*/ 0 w 351"/>
                  <a:gd name="T7" fmla="*/ 569555313 h 226"/>
                  <a:gd name="T8" fmla="*/ 884576431 w 351"/>
                  <a:gd name="T9" fmla="*/ 569555313 h 226"/>
                  <a:gd name="T10" fmla="*/ 806450724 w 351"/>
                  <a:gd name="T11" fmla="*/ 496471575 h 226"/>
                  <a:gd name="T12" fmla="*/ 884576431 w 351"/>
                  <a:gd name="T13" fmla="*/ 423386250 h 226"/>
                  <a:gd name="T14" fmla="*/ 806450724 w 351"/>
                  <a:gd name="T15" fmla="*/ 352821875 h 226"/>
                  <a:gd name="T16" fmla="*/ 884576431 w 351"/>
                  <a:gd name="T17" fmla="*/ 279738138 h 226"/>
                  <a:gd name="T18" fmla="*/ 806450724 w 351"/>
                  <a:gd name="T19" fmla="*/ 214214075 h 226"/>
                  <a:gd name="T20" fmla="*/ 884576431 w 351"/>
                  <a:gd name="T21" fmla="*/ 143649700 h 226"/>
                  <a:gd name="T22" fmla="*/ 806450724 w 351"/>
                  <a:gd name="T23" fmla="*/ 70564375 h 2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1" h="226">
                    <a:moveTo>
                      <a:pt x="320" y="28"/>
                    </a:moveTo>
                    <a:lnTo>
                      <a:pt x="351" y="0"/>
                    </a:lnTo>
                    <a:lnTo>
                      <a:pt x="198" y="0"/>
                    </a:lnTo>
                    <a:lnTo>
                      <a:pt x="0" y="226"/>
                    </a:lnTo>
                    <a:lnTo>
                      <a:pt x="351" y="226"/>
                    </a:lnTo>
                    <a:lnTo>
                      <a:pt x="320" y="197"/>
                    </a:lnTo>
                    <a:lnTo>
                      <a:pt x="351" y="168"/>
                    </a:lnTo>
                    <a:lnTo>
                      <a:pt x="320" y="140"/>
                    </a:lnTo>
                    <a:lnTo>
                      <a:pt x="351" y="111"/>
                    </a:lnTo>
                    <a:lnTo>
                      <a:pt x="320" y="85"/>
                    </a:lnTo>
                    <a:lnTo>
                      <a:pt x="351" y="57"/>
                    </a:lnTo>
                    <a:lnTo>
                      <a:pt x="320" y="28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 1982"/>
          <p:cNvSpPr txBox="1">
            <a:spLocks noChangeArrowheads="1"/>
          </p:cNvSpPr>
          <p:nvPr/>
        </p:nvSpPr>
        <p:spPr bwMode="auto">
          <a:xfrm>
            <a:off x="3198017" y="3858443"/>
            <a:ext cx="137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</a:t>
            </a:r>
            <a:endParaRPr lang="zh-CN" altLang="en-US" sz="3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淘宝店chenying0907 2003"/>
          <p:cNvSpPr txBox="1">
            <a:spLocks noChangeArrowheads="1"/>
          </p:cNvSpPr>
          <p:nvPr/>
        </p:nvSpPr>
        <p:spPr bwMode="auto">
          <a:xfrm>
            <a:off x="2607467" y="5004618"/>
            <a:ext cx="25542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淘宝店chenying0907 3"/>
          <p:cNvGrpSpPr/>
          <p:nvPr/>
        </p:nvGrpSpPr>
        <p:grpSpPr bwMode="auto">
          <a:xfrm>
            <a:off x="3015455" y="2124893"/>
            <a:ext cx="1738312" cy="1738313"/>
            <a:chOff x="1693314" y="1310732"/>
            <a:chExt cx="1738765" cy="1738765"/>
          </a:xfrm>
        </p:grpSpPr>
        <p:sp>
          <p:nvSpPr>
            <p:cNvPr id="5" name="淘宝店chenying0907 4"/>
            <p:cNvSpPr/>
            <p:nvPr/>
          </p:nvSpPr>
          <p:spPr>
            <a:xfrm>
              <a:off x="1955319" y="1596556"/>
              <a:ext cx="1214754" cy="1213165"/>
            </a:xfrm>
            <a:prstGeom prst="ellipse">
              <a:avLst/>
            </a:prstGeom>
            <a:noFill/>
            <a:ln w="1270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淘宝店chenying0907 135"/>
            <p:cNvSpPr>
              <a:spLocks noEditPoints="1"/>
            </p:cNvSpPr>
            <p:nvPr/>
          </p:nvSpPr>
          <p:spPr bwMode="auto">
            <a:xfrm>
              <a:off x="2401480" y="1962493"/>
              <a:ext cx="322432" cy="482179"/>
            </a:xfrm>
            <a:custGeom>
              <a:avLst/>
              <a:gdLst>
                <a:gd name="T0" fmla="*/ 75330786 w 139"/>
                <a:gd name="T1" fmla="*/ 112853068 h 208"/>
                <a:gd name="T2" fmla="*/ 677979390 w 139"/>
                <a:gd name="T3" fmla="*/ 112853068 h 208"/>
                <a:gd name="T4" fmla="*/ 677979390 w 139"/>
                <a:gd name="T5" fmla="*/ 1004918990 h 208"/>
                <a:gd name="T6" fmla="*/ 75330786 w 139"/>
                <a:gd name="T7" fmla="*/ 1004918990 h 208"/>
                <a:gd name="T8" fmla="*/ 75330786 w 139"/>
                <a:gd name="T9" fmla="*/ 112853068 h 208"/>
                <a:gd name="T10" fmla="*/ 295943863 w 139"/>
                <a:gd name="T11" fmla="*/ 1037162393 h 208"/>
                <a:gd name="T12" fmla="*/ 446605434 w 139"/>
                <a:gd name="T13" fmla="*/ 1037162393 h 208"/>
                <a:gd name="T14" fmla="*/ 446605434 w 139"/>
                <a:gd name="T15" fmla="*/ 1090902169 h 208"/>
                <a:gd name="T16" fmla="*/ 295943863 w 139"/>
                <a:gd name="T17" fmla="*/ 1090902169 h 208"/>
                <a:gd name="T18" fmla="*/ 295943863 w 139"/>
                <a:gd name="T19" fmla="*/ 1037162393 h 208"/>
                <a:gd name="T20" fmla="*/ 279801386 w 139"/>
                <a:gd name="T21" fmla="*/ 48366263 h 208"/>
                <a:gd name="T22" fmla="*/ 484271987 w 139"/>
                <a:gd name="T23" fmla="*/ 48366263 h 208"/>
                <a:gd name="T24" fmla="*/ 484271987 w 139"/>
                <a:gd name="T25" fmla="*/ 75233833 h 208"/>
                <a:gd name="T26" fmla="*/ 279801386 w 139"/>
                <a:gd name="T27" fmla="*/ 75233833 h 208"/>
                <a:gd name="T28" fmla="*/ 279801386 w 139"/>
                <a:gd name="T29" fmla="*/ 48366263 h 208"/>
                <a:gd name="T30" fmla="*/ 69951506 w 139"/>
                <a:gd name="T31" fmla="*/ 0 h 208"/>
                <a:gd name="T32" fmla="*/ 0 w 139"/>
                <a:gd name="T33" fmla="*/ 69860319 h 208"/>
                <a:gd name="T34" fmla="*/ 0 w 139"/>
                <a:gd name="T35" fmla="*/ 1047911739 h 208"/>
                <a:gd name="T36" fmla="*/ 69951506 w 139"/>
                <a:gd name="T37" fmla="*/ 1117772058 h 208"/>
                <a:gd name="T38" fmla="*/ 683360989 w 139"/>
                <a:gd name="T39" fmla="*/ 1117772058 h 208"/>
                <a:gd name="T40" fmla="*/ 747930897 w 139"/>
                <a:gd name="T41" fmla="*/ 1047911739 h 208"/>
                <a:gd name="T42" fmla="*/ 747930897 w 139"/>
                <a:gd name="T43" fmla="*/ 69860319 h 208"/>
                <a:gd name="T44" fmla="*/ 683360989 w 139"/>
                <a:gd name="T45" fmla="*/ 0 h 208"/>
                <a:gd name="T46" fmla="*/ 69951506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弧形 6"/>
            <p:cNvSpPr/>
            <p:nvPr/>
          </p:nvSpPr>
          <p:spPr>
            <a:xfrm>
              <a:off x="1693314" y="1310732"/>
              <a:ext cx="1738765" cy="1738765"/>
            </a:xfrm>
            <a:prstGeom prst="arc">
              <a:avLst>
                <a:gd name="adj1" fmla="val 16200000"/>
                <a:gd name="adj2" fmla="val 11876526"/>
              </a:avLst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淘宝店chenying0907 7"/>
          <p:cNvGrpSpPr/>
          <p:nvPr/>
        </p:nvGrpSpPr>
        <p:grpSpPr bwMode="auto">
          <a:xfrm>
            <a:off x="2404267" y="4544243"/>
            <a:ext cx="2960688" cy="400050"/>
            <a:chOff x="1082239" y="3731158"/>
            <a:chExt cx="2960915" cy="400110"/>
          </a:xfrm>
        </p:grpSpPr>
        <p:sp>
          <p:nvSpPr>
            <p:cNvPr id="9" name="等腰三角形 8"/>
            <p:cNvSpPr/>
            <p:nvPr/>
          </p:nvSpPr>
          <p:spPr>
            <a:xfrm rot="16200000">
              <a:off x="1056030" y="3762131"/>
              <a:ext cx="381057" cy="328638"/>
            </a:xfrm>
            <a:prstGeom prst="triangl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3688307" y="3762131"/>
              <a:ext cx="381057" cy="328638"/>
            </a:xfrm>
            <a:prstGeom prst="triangl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淘宝店chenying0907 2007"/>
            <p:cNvSpPr txBox="1">
              <a:spLocks noChangeArrowheads="1"/>
            </p:cNvSpPr>
            <p:nvPr/>
          </p:nvSpPr>
          <p:spPr bwMode="auto">
            <a:xfrm>
              <a:off x="1392983" y="3731158"/>
              <a:ext cx="2339428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12" name="淘宝店chenying0907 2011"/>
          <p:cNvSpPr txBox="1">
            <a:spLocks noChangeArrowheads="1"/>
          </p:cNvSpPr>
          <p:nvPr/>
        </p:nvSpPr>
        <p:spPr bwMode="auto">
          <a:xfrm>
            <a:off x="6734967" y="3858443"/>
            <a:ext cx="137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endParaRPr lang="zh-CN" altLang="en-US" sz="360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淘宝店chenying0907 12"/>
          <p:cNvGrpSpPr/>
          <p:nvPr/>
        </p:nvGrpSpPr>
        <p:grpSpPr bwMode="auto">
          <a:xfrm>
            <a:off x="6552405" y="2124893"/>
            <a:ext cx="1738312" cy="1738313"/>
            <a:chOff x="5230864" y="1310732"/>
            <a:chExt cx="1738765" cy="1738765"/>
          </a:xfrm>
        </p:grpSpPr>
        <p:sp>
          <p:nvSpPr>
            <p:cNvPr id="14" name="淘宝店chenying0907 13"/>
            <p:cNvSpPr/>
            <p:nvPr/>
          </p:nvSpPr>
          <p:spPr>
            <a:xfrm>
              <a:off x="5492869" y="1596556"/>
              <a:ext cx="1214754" cy="1213165"/>
            </a:xfrm>
            <a:prstGeom prst="ellipse">
              <a:avLst/>
            </a:prstGeom>
            <a:noFill/>
            <a:ln w="1270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淘宝店chenying0907 170"/>
            <p:cNvSpPr>
              <a:spLocks noEditPoints="1"/>
            </p:cNvSpPr>
            <p:nvPr/>
          </p:nvSpPr>
          <p:spPr bwMode="auto">
            <a:xfrm>
              <a:off x="5856893" y="1983156"/>
              <a:ext cx="486706" cy="461516"/>
            </a:xfrm>
            <a:custGeom>
              <a:avLst/>
              <a:gdLst>
                <a:gd name="T0" fmla="*/ 85826034 w 229"/>
                <a:gd name="T1" fmla="*/ 0 h 217"/>
                <a:gd name="T2" fmla="*/ 944079993 w 229"/>
                <a:gd name="T3" fmla="*/ 0 h 217"/>
                <a:gd name="T4" fmla="*/ 1034422404 w 229"/>
                <a:gd name="T5" fmla="*/ 90465643 h 217"/>
                <a:gd name="T6" fmla="*/ 1034422404 w 229"/>
                <a:gd name="T7" fmla="*/ 633259502 h 217"/>
                <a:gd name="T8" fmla="*/ 944079993 w 229"/>
                <a:gd name="T9" fmla="*/ 723725146 h 217"/>
                <a:gd name="T10" fmla="*/ 85826034 w 229"/>
                <a:gd name="T11" fmla="*/ 723725146 h 217"/>
                <a:gd name="T12" fmla="*/ 0 w 229"/>
                <a:gd name="T13" fmla="*/ 633259502 h 217"/>
                <a:gd name="T14" fmla="*/ 0 w 229"/>
                <a:gd name="T15" fmla="*/ 90465643 h 217"/>
                <a:gd name="T16" fmla="*/ 85826034 w 229"/>
                <a:gd name="T17" fmla="*/ 0 h 217"/>
                <a:gd name="T18" fmla="*/ 252959599 w 229"/>
                <a:gd name="T19" fmla="*/ 918227555 h 217"/>
                <a:gd name="T20" fmla="*/ 424609541 w 229"/>
                <a:gd name="T21" fmla="*/ 900134851 h 217"/>
                <a:gd name="T22" fmla="*/ 424609541 w 229"/>
                <a:gd name="T23" fmla="*/ 773481675 h 217"/>
                <a:gd name="T24" fmla="*/ 632398997 w 229"/>
                <a:gd name="T25" fmla="*/ 773481675 h 217"/>
                <a:gd name="T26" fmla="*/ 632398997 w 229"/>
                <a:gd name="T27" fmla="*/ 900134851 h 217"/>
                <a:gd name="T28" fmla="*/ 795014060 w 229"/>
                <a:gd name="T29" fmla="*/ 918227555 h 217"/>
                <a:gd name="T30" fmla="*/ 795014060 w 229"/>
                <a:gd name="T31" fmla="*/ 981553080 h 217"/>
                <a:gd name="T32" fmla="*/ 252959599 w 229"/>
                <a:gd name="T33" fmla="*/ 981553080 h 217"/>
                <a:gd name="T34" fmla="*/ 252959599 w 229"/>
                <a:gd name="T35" fmla="*/ 918227555 h 217"/>
                <a:gd name="T36" fmla="*/ 76791155 w 229"/>
                <a:gd name="T37" fmla="*/ 85941936 h 217"/>
                <a:gd name="T38" fmla="*/ 76791155 w 229"/>
                <a:gd name="T39" fmla="*/ 560886563 h 217"/>
                <a:gd name="T40" fmla="*/ 948596370 w 229"/>
                <a:gd name="T41" fmla="*/ 560886563 h 217"/>
                <a:gd name="T42" fmla="*/ 948596370 w 229"/>
                <a:gd name="T43" fmla="*/ 85941936 h 217"/>
                <a:gd name="T44" fmla="*/ 76791155 w 229"/>
                <a:gd name="T45" fmla="*/ 85941936 h 217"/>
                <a:gd name="T46" fmla="*/ 862772462 w 229"/>
                <a:gd name="T47" fmla="*/ 606119384 h 217"/>
                <a:gd name="T48" fmla="*/ 826635073 w 229"/>
                <a:gd name="T49" fmla="*/ 642306917 h 217"/>
                <a:gd name="T50" fmla="*/ 862772462 w 229"/>
                <a:gd name="T51" fmla="*/ 678492324 h 217"/>
                <a:gd name="T52" fmla="*/ 898907726 w 229"/>
                <a:gd name="T53" fmla="*/ 642306917 h 217"/>
                <a:gd name="T54" fmla="*/ 862772462 w 229"/>
                <a:gd name="T55" fmla="*/ 606119384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5230864" y="1310732"/>
              <a:ext cx="1738765" cy="1738765"/>
            </a:xfrm>
            <a:prstGeom prst="arc">
              <a:avLst>
                <a:gd name="adj1" fmla="val 17267265"/>
                <a:gd name="adj2" fmla="val 11876526"/>
              </a:avLst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淘宝店chenying0907 2022"/>
          <p:cNvSpPr txBox="1">
            <a:spLocks noChangeArrowheads="1"/>
          </p:cNvSpPr>
          <p:nvPr/>
        </p:nvSpPr>
        <p:spPr bwMode="auto">
          <a:xfrm>
            <a:off x="10273505" y="3858443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zh-CN" altLang="en-US" sz="360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淘宝店chenying0907 17"/>
          <p:cNvGrpSpPr/>
          <p:nvPr/>
        </p:nvGrpSpPr>
        <p:grpSpPr bwMode="auto">
          <a:xfrm>
            <a:off x="10089355" y="2124893"/>
            <a:ext cx="1739900" cy="1738313"/>
            <a:chOff x="8768414" y="1310732"/>
            <a:chExt cx="1738765" cy="1738765"/>
          </a:xfrm>
        </p:grpSpPr>
        <p:sp>
          <p:nvSpPr>
            <p:cNvPr id="19" name="淘宝店chenying0907 18"/>
            <p:cNvSpPr/>
            <p:nvPr/>
          </p:nvSpPr>
          <p:spPr>
            <a:xfrm>
              <a:off x="9030180" y="1596556"/>
              <a:ext cx="1215232" cy="1213165"/>
            </a:xfrm>
            <a:prstGeom prst="ellipse">
              <a:avLst/>
            </a:prstGeom>
            <a:noFill/>
            <a:ln w="1270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8768414" y="1310732"/>
              <a:ext cx="1738765" cy="1738765"/>
            </a:xfrm>
            <a:prstGeom prst="arc">
              <a:avLst>
                <a:gd name="adj1" fmla="val 16200000"/>
                <a:gd name="adj2" fmla="val 13994437"/>
              </a:avLst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淘宝店chenying0907 87"/>
            <p:cNvSpPr>
              <a:spLocks noEditPoints="1"/>
            </p:cNvSpPr>
            <p:nvPr/>
          </p:nvSpPr>
          <p:spPr bwMode="auto">
            <a:xfrm>
              <a:off x="9440216" y="1864281"/>
              <a:ext cx="395160" cy="580391"/>
            </a:xfrm>
            <a:custGeom>
              <a:avLst/>
              <a:gdLst>
                <a:gd name="T0" fmla="*/ 737797870 w 81"/>
                <a:gd name="T1" fmla="*/ 594686177 h 119"/>
                <a:gd name="T2" fmla="*/ 737797870 w 81"/>
                <a:gd name="T3" fmla="*/ 285449950 h 119"/>
                <a:gd name="T4" fmla="*/ 380797641 w 81"/>
                <a:gd name="T5" fmla="*/ 47572553 h 119"/>
                <a:gd name="T6" fmla="*/ 190398821 w 81"/>
                <a:gd name="T7" fmla="*/ 808772420 h 119"/>
                <a:gd name="T8" fmla="*/ 333197936 w 81"/>
                <a:gd name="T9" fmla="*/ 1022858663 h 119"/>
                <a:gd name="T10" fmla="*/ 285598231 w 81"/>
                <a:gd name="T11" fmla="*/ 1189372353 h 119"/>
                <a:gd name="T12" fmla="*/ 237998526 w 81"/>
                <a:gd name="T13" fmla="*/ 1213158630 h 119"/>
                <a:gd name="T14" fmla="*/ 71401997 w 81"/>
                <a:gd name="T15" fmla="*/ 1688908547 h 119"/>
                <a:gd name="T16" fmla="*/ 71401997 w 81"/>
                <a:gd name="T17" fmla="*/ 1688908547 h 119"/>
                <a:gd name="T18" fmla="*/ 95199410 w 81"/>
                <a:gd name="T19" fmla="*/ 2140867310 h 119"/>
                <a:gd name="T20" fmla="*/ 333197936 w 81"/>
                <a:gd name="T21" fmla="*/ 2147483646 h 119"/>
                <a:gd name="T22" fmla="*/ 452199639 w 81"/>
                <a:gd name="T23" fmla="*/ 2147483646 h 119"/>
                <a:gd name="T24" fmla="*/ 1927795378 w 81"/>
                <a:gd name="T25" fmla="*/ 2147483646 h 119"/>
                <a:gd name="T26" fmla="*/ 1808793676 w 81"/>
                <a:gd name="T27" fmla="*/ 594686177 h 119"/>
                <a:gd name="T28" fmla="*/ 309400523 w 81"/>
                <a:gd name="T29" fmla="*/ 2117081033 h 119"/>
                <a:gd name="T30" fmla="*/ 142799116 w 81"/>
                <a:gd name="T31" fmla="*/ 1950567343 h 119"/>
                <a:gd name="T32" fmla="*/ 190398821 w 81"/>
                <a:gd name="T33" fmla="*/ 1831631083 h 119"/>
                <a:gd name="T34" fmla="*/ 333197936 w 81"/>
                <a:gd name="T35" fmla="*/ 2117081033 h 119"/>
                <a:gd name="T36" fmla="*/ 285598231 w 81"/>
                <a:gd name="T37" fmla="*/ 1712694823 h 119"/>
                <a:gd name="T38" fmla="*/ 333197936 w 81"/>
                <a:gd name="T39" fmla="*/ 1641331116 h 119"/>
                <a:gd name="T40" fmla="*/ 333197936 w 81"/>
                <a:gd name="T41" fmla="*/ 1451031150 h 119"/>
                <a:gd name="T42" fmla="*/ 190398821 w 81"/>
                <a:gd name="T43" fmla="*/ 1498608580 h 119"/>
                <a:gd name="T44" fmla="*/ 333197936 w 81"/>
                <a:gd name="T45" fmla="*/ 1332094890 h 119"/>
                <a:gd name="T46" fmla="*/ 547399049 w 81"/>
                <a:gd name="T47" fmla="*/ 594686177 h 119"/>
                <a:gd name="T48" fmla="*/ 333197936 w 81"/>
                <a:gd name="T49" fmla="*/ 713622437 h 119"/>
                <a:gd name="T50" fmla="*/ 309400523 w 81"/>
                <a:gd name="T51" fmla="*/ 737408713 h 119"/>
                <a:gd name="T52" fmla="*/ 428397347 w 81"/>
                <a:gd name="T53" fmla="*/ 166513690 h 119"/>
                <a:gd name="T54" fmla="*/ 571196462 w 81"/>
                <a:gd name="T55" fmla="*/ 261663674 h 119"/>
                <a:gd name="T56" fmla="*/ 547399049 w 81"/>
                <a:gd name="T57" fmla="*/ 285449950 h 119"/>
                <a:gd name="T58" fmla="*/ 571196462 w 81"/>
                <a:gd name="T59" fmla="*/ 1902994790 h 119"/>
                <a:gd name="T60" fmla="*/ 832997280 w 81"/>
                <a:gd name="T61" fmla="*/ 1902994790 h 119"/>
                <a:gd name="T62" fmla="*/ 571196462 w 81"/>
                <a:gd name="T63" fmla="*/ 2093294757 h 119"/>
                <a:gd name="T64" fmla="*/ 1713594265 w 81"/>
                <a:gd name="T65" fmla="*/ 2147483646 h 119"/>
                <a:gd name="T66" fmla="*/ 571196462 w 81"/>
                <a:gd name="T67" fmla="*/ 2147483646 h 119"/>
                <a:gd name="T68" fmla="*/ 904399277 w 81"/>
                <a:gd name="T69" fmla="*/ 2147483646 h 119"/>
                <a:gd name="T70" fmla="*/ 999598687 w 81"/>
                <a:gd name="T71" fmla="*/ 1902994790 h 119"/>
                <a:gd name="T72" fmla="*/ 928196690 w 81"/>
                <a:gd name="T73" fmla="*/ 1593758563 h 119"/>
                <a:gd name="T74" fmla="*/ 571196462 w 81"/>
                <a:gd name="T75" fmla="*/ 1760267376 h 119"/>
                <a:gd name="T76" fmla="*/ 1713594265 w 81"/>
                <a:gd name="T77" fmla="*/ 856344973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19">
                  <a:moveTo>
                    <a:pt x="76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7"/>
                    <a:pt x="29" y="4"/>
                    <a:pt x="26" y="2"/>
                  </a:cubicBezTo>
                  <a:cubicBezTo>
                    <a:pt x="23" y="0"/>
                    <a:pt x="19" y="0"/>
                    <a:pt x="16" y="2"/>
                  </a:cubicBezTo>
                  <a:cubicBezTo>
                    <a:pt x="12" y="3"/>
                    <a:pt x="9" y="5"/>
                    <a:pt x="7" y="8"/>
                  </a:cubicBezTo>
                  <a:cubicBezTo>
                    <a:pt x="3" y="14"/>
                    <a:pt x="1" y="23"/>
                    <a:pt x="8" y="34"/>
                  </a:cubicBezTo>
                  <a:cubicBezTo>
                    <a:pt x="8" y="35"/>
                    <a:pt x="10" y="37"/>
                    <a:pt x="11" y="40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0" y="50"/>
                    <a:pt x="10" y="51"/>
                  </a:cubicBezTo>
                  <a:cubicBezTo>
                    <a:pt x="5" y="53"/>
                    <a:pt x="2" y="58"/>
                    <a:pt x="2" y="63"/>
                  </a:cubicBezTo>
                  <a:cubicBezTo>
                    <a:pt x="1" y="65"/>
                    <a:pt x="2" y="68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5"/>
                    <a:pt x="0" y="79"/>
                    <a:pt x="0" y="83"/>
                  </a:cubicBezTo>
                  <a:cubicBezTo>
                    <a:pt x="1" y="86"/>
                    <a:pt x="2" y="88"/>
                    <a:pt x="4" y="90"/>
                  </a:cubicBezTo>
                  <a:cubicBezTo>
                    <a:pt x="5" y="92"/>
                    <a:pt x="8" y="94"/>
                    <a:pt x="11" y="95"/>
                  </a:cubicBezTo>
                  <a:cubicBezTo>
                    <a:pt x="12" y="95"/>
                    <a:pt x="13" y="95"/>
                    <a:pt x="14" y="96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7"/>
                    <a:pt x="16" y="119"/>
                    <a:pt x="19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8" y="119"/>
                    <a:pt x="81" y="117"/>
                    <a:pt x="81" y="115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7"/>
                    <a:pt x="78" y="25"/>
                    <a:pt x="76" y="25"/>
                  </a:cubicBezTo>
                  <a:close/>
                  <a:moveTo>
                    <a:pt x="14" y="89"/>
                  </a:moveTo>
                  <a:cubicBezTo>
                    <a:pt x="13" y="89"/>
                    <a:pt x="13" y="89"/>
                    <a:pt x="13" y="89"/>
                  </a:cubicBezTo>
                  <a:cubicBezTo>
                    <a:pt x="11" y="88"/>
                    <a:pt x="9" y="87"/>
                    <a:pt x="8" y="86"/>
                  </a:cubicBezTo>
                  <a:cubicBezTo>
                    <a:pt x="7" y="85"/>
                    <a:pt x="7" y="83"/>
                    <a:pt x="6" y="82"/>
                  </a:cubicBezTo>
                  <a:cubicBezTo>
                    <a:pt x="6" y="80"/>
                    <a:pt x="6" y="78"/>
                    <a:pt x="7" y="76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10" y="78"/>
                    <a:pt x="12" y="79"/>
                    <a:pt x="14" y="79"/>
                  </a:cubicBezTo>
                  <a:lnTo>
                    <a:pt x="14" y="89"/>
                  </a:lnTo>
                  <a:close/>
                  <a:moveTo>
                    <a:pt x="14" y="73"/>
                  </a:move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1"/>
                  </a:cubicBezTo>
                  <a:cubicBezTo>
                    <a:pt x="14" y="69"/>
                    <a:pt x="14" y="69"/>
                    <a:pt x="14" y="69"/>
                  </a:cubicBezTo>
                  <a:lnTo>
                    <a:pt x="14" y="73"/>
                  </a:lnTo>
                  <a:close/>
                  <a:moveTo>
                    <a:pt x="14" y="61"/>
                  </a:moveTo>
                  <a:cubicBezTo>
                    <a:pt x="13" y="62"/>
                    <a:pt x="10" y="64"/>
                    <a:pt x="8" y="66"/>
                  </a:cubicBezTo>
                  <a:cubicBezTo>
                    <a:pt x="8" y="65"/>
                    <a:pt x="8" y="64"/>
                    <a:pt x="8" y="63"/>
                  </a:cubicBezTo>
                  <a:cubicBezTo>
                    <a:pt x="8" y="61"/>
                    <a:pt x="10" y="58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lnTo>
                    <a:pt x="14" y="61"/>
                  </a:lnTo>
                  <a:close/>
                  <a:moveTo>
                    <a:pt x="23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6" y="25"/>
                    <a:pt x="14" y="27"/>
                    <a:pt x="14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8" y="22"/>
                    <a:pt x="9" y="16"/>
                    <a:pt x="12" y="12"/>
                  </a:cubicBezTo>
                  <a:cubicBezTo>
                    <a:pt x="13" y="10"/>
                    <a:pt x="15" y="8"/>
                    <a:pt x="18" y="7"/>
                  </a:cubicBezTo>
                  <a:cubicBezTo>
                    <a:pt x="20" y="7"/>
                    <a:pt x="21" y="7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25"/>
                  </a:lnTo>
                  <a:close/>
                  <a:moveTo>
                    <a:pt x="24" y="80"/>
                  </a:moveTo>
                  <a:cubicBezTo>
                    <a:pt x="27" y="80"/>
                    <a:pt x="30" y="80"/>
                    <a:pt x="34" y="79"/>
                  </a:cubicBezTo>
                  <a:cubicBezTo>
                    <a:pt x="34" y="79"/>
                    <a:pt x="35" y="79"/>
                    <a:pt x="35" y="80"/>
                  </a:cubicBezTo>
                  <a:cubicBezTo>
                    <a:pt x="33" y="81"/>
                    <a:pt x="32" y="82"/>
                    <a:pt x="32" y="85"/>
                  </a:cubicBezTo>
                  <a:cubicBezTo>
                    <a:pt x="29" y="86"/>
                    <a:pt x="26" y="88"/>
                    <a:pt x="24" y="88"/>
                  </a:cubicBezTo>
                  <a:lnTo>
                    <a:pt x="24" y="80"/>
                  </a:lnTo>
                  <a:close/>
                  <a:moveTo>
                    <a:pt x="72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7" y="94"/>
                    <a:pt x="30" y="93"/>
                    <a:pt x="34" y="90"/>
                  </a:cubicBezTo>
                  <a:cubicBezTo>
                    <a:pt x="35" y="91"/>
                    <a:pt x="37" y="92"/>
                    <a:pt x="38" y="92"/>
                  </a:cubicBezTo>
                  <a:cubicBezTo>
                    <a:pt x="42" y="92"/>
                    <a:pt x="45" y="89"/>
                    <a:pt x="45" y="85"/>
                  </a:cubicBezTo>
                  <a:cubicBezTo>
                    <a:pt x="45" y="83"/>
                    <a:pt x="44" y="81"/>
                    <a:pt x="42" y="80"/>
                  </a:cubicBezTo>
                  <a:cubicBezTo>
                    <a:pt x="44" y="79"/>
                    <a:pt x="46" y="77"/>
                    <a:pt x="46" y="74"/>
                  </a:cubicBezTo>
                  <a:cubicBezTo>
                    <a:pt x="46" y="70"/>
                    <a:pt x="43" y="67"/>
                    <a:pt x="39" y="67"/>
                  </a:cubicBezTo>
                  <a:cubicBezTo>
                    <a:pt x="36" y="67"/>
                    <a:pt x="33" y="70"/>
                    <a:pt x="32" y="73"/>
                  </a:cubicBezTo>
                  <a:cubicBezTo>
                    <a:pt x="29" y="74"/>
                    <a:pt x="26" y="74"/>
                    <a:pt x="24" y="7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0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淘宝店chenying0907 21"/>
          <p:cNvGrpSpPr/>
          <p:nvPr/>
        </p:nvGrpSpPr>
        <p:grpSpPr bwMode="auto">
          <a:xfrm>
            <a:off x="5218905" y="1112068"/>
            <a:ext cx="4397375" cy="962025"/>
            <a:chOff x="3896989" y="298683"/>
            <a:chExt cx="4398022" cy="962145"/>
          </a:xfrm>
        </p:grpSpPr>
        <p:sp>
          <p:nvSpPr>
            <p:cNvPr id="23" name="淘宝店chenying0907 2038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24" name="淘宝店chenying0907 2039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淘宝店chenying0907 2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sp>
        <p:nvSpPr>
          <p:cNvPr id="26" name="淘宝店chenying0907 2006"/>
          <p:cNvSpPr txBox="1">
            <a:spLocks noChangeArrowheads="1"/>
          </p:cNvSpPr>
          <p:nvPr/>
        </p:nvSpPr>
        <p:spPr bwMode="auto">
          <a:xfrm>
            <a:off x="6177755" y="5004618"/>
            <a:ext cx="25558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淘宝店chenying0907 26"/>
          <p:cNvGrpSpPr/>
          <p:nvPr/>
        </p:nvGrpSpPr>
        <p:grpSpPr bwMode="auto">
          <a:xfrm>
            <a:off x="5974555" y="4544243"/>
            <a:ext cx="2962275" cy="400050"/>
            <a:chOff x="1082239" y="3731158"/>
            <a:chExt cx="2960915" cy="400110"/>
          </a:xfrm>
        </p:grpSpPr>
        <p:sp>
          <p:nvSpPr>
            <p:cNvPr id="28" name="等腰三角形 27"/>
            <p:cNvSpPr/>
            <p:nvPr/>
          </p:nvSpPr>
          <p:spPr>
            <a:xfrm rot="16200000">
              <a:off x="1055941" y="3762220"/>
              <a:ext cx="381057" cy="328461"/>
            </a:xfrm>
            <a:prstGeom prst="triangl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 flipH="1">
              <a:off x="3688395" y="3762219"/>
              <a:ext cx="381057" cy="328462"/>
            </a:xfrm>
            <a:prstGeom prst="triangl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淘宝店chenying0907 2013"/>
            <p:cNvSpPr txBox="1">
              <a:spLocks noChangeArrowheads="1"/>
            </p:cNvSpPr>
            <p:nvPr/>
          </p:nvSpPr>
          <p:spPr bwMode="auto">
            <a:xfrm>
              <a:off x="1392983" y="3731158"/>
              <a:ext cx="2339428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31" name="淘宝店chenying0907 2014"/>
          <p:cNvSpPr txBox="1">
            <a:spLocks noChangeArrowheads="1"/>
          </p:cNvSpPr>
          <p:nvPr/>
        </p:nvSpPr>
        <p:spPr bwMode="auto">
          <a:xfrm>
            <a:off x="9749630" y="5004618"/>
            <a:ext cx="25542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淘宝店chenying0907 31"/>
          <p:cNvGrpSpPr/>
          <p:nvPr/>
        </p:nvGrpSpPr>
        <p:grpSpPr bwMode="auto">
          <a:xfrm>
            <a:off x="9546430" y="4544243"/>
            <a:ext cx="2960687" cy="400050"/>
            <a:chOff x="1082239" y="3731158"/>
            <a:chExt cx="2960915" cy="400110"/>
          </a:xfrm>
        </p:grpSpPr>
        <p:sp>
          <p:nvSpPr>
            <p:cNvPr id="33" name="等腰三角形 32"/>
            <p:cNvSpPr/>
            <p:nvPr/>
          </p:nvSpPr>
          <p:spPr>
            <a:xfrm rot="16200000">
              <a:off x="1056029" y="3762132"/>
              <a:ext cx="381057" cy="328637"/>
            </a:xfrm>
            <a:prstGeom prst="triangl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5400000" flipH="1">
              <a:off x="3688307" y="3762132"/>
              <a:ext cx="381057" cy="328637"/>
            </a:xfrm>
            <a:prstGeom prst="triangl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淘宝店chenying0907 2025"/>
            <p:cNvSpPr txBox="1">
              <a:spLocks noChangeArrowheads="1"/>
            </p:cNvSpPr>
            <p:nvPr/>
          </p:nvSpPr>
          <p:spPr bwMode="auto">
            <a:xfrm>
              <a:off x="1392983" y="3731158"/>
              <a:ext cx="2339428" cy="4001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7" grpId="0"/>
      <p:bldP spid="26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4997762" y="1499148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grpSp>
        <p:nvGrpSpPr>
          <p:cNvPr id="6" name="淘宝店chenying0907 5"/>
          <p:cNvGrpSpPr/>
          <p:nvPr/>
        </p:nvGrpSpPr>
        <p:grpSpPr bwMode="auto">
          <a:xfrm>
            <a:off x="1614799" y="3023148"/>
            <a:ext cx="5256213" cy="4319588"/>
            <a:chOff x="515143" y="1822863"/>
            <a:chExt cx="5256213" cy="4319588"/>
          </a:xfrm>
          <a:solidFill>
            <a:srgbClr val="006666"/>
          </a:solidFill>
        </p:grpSpPr>
        <p:sp>
          <p:nvSpPr>
            <p:cNvPr id="7" name="淘宝店chenying0907 4"/>
            <p:cNvSpPr/>
            <p:nvPr/>
          </p:nvSpPr>
          <p:spPr bwMode="auto">
            <a:xfrm>
              <a:off x="4580731" y="1822863"/>
              <a:ext cx="1190625" cy="1057275"/>
            </a:xfrm>
            <a:custGeom>
              <a:avLst/>
              <a:gdLst>
                <a:gd name="T0" fmla="*/ 397585581 w 1088"/>
                <a:gd name="T1" fmla="*/ 924135398 h 988"/>
                <a:gd name="T2" fmla="*/ 471833307 w 1088"/>
                <a:gd name="T3" fmla="*/ 1006585727 h 988"/>
                <a:gd name="T4" fmla="*/ 528117696 w 1088"/>
                <a:gd name="T5" fmla="*/ 995134411 h 988"/>
                <a:gd name="T6" fmla="*/ 601168230 w 1088"/>
                <a:gd name="T7" fmla="*/ 1000860604 h 988"/>
                <a:gd name="T8" fmla="*/ 679008622 w 1088"/>
                <a:gd name="T9" fmla="*/ 983683095 h 988"/>
                <a:gd name="T10" fmla="*/ 735293012 w 1088"/>
                <a:gd name="T11" fmla="*/ 1047811961 h 988"/>
                <a:gd name="T12" fmla="*/ 779602209 w 1088"/>
                <a:gd name="T13" fmla="*/ 1063843374 h 988"/>
                <a:gd name="T14" fmla="*/ 832293931 w 1088"/>
                <a:gd name="T15" fmla="*/ 1095907272 h 988"/>
                <a:gd name="T16" fmla="*/ 846664600 w 1088"/>
                <a:gd name="T17" fmla="*/ 1034069526 h 988"/>
                <a:gd name="T18" fmla="*/ 902950083 w 1088"/>
                <a:gd name="T19" fmla="*/ 1098198391 h 988"/>
                <a:gd name="T20" fmla="*/ 954444615 w 1088"/>
                <a:gd name="T21" fmla="*/ 1126827215 h 988"/>
                <a:gd name="T22" fmla="*/ 1009531813 w 1088"/>
                <a:gd name="T23" fmla="*/ 1061553325 h 988"/>
                <a:gd name="T24" fmla="*/ 1045457390 w 1088"/>
                <a:gd name="T25" fmla="*/ 1055827133 h 988"/>
                <a:gd name="T26" fmla="*/ 1104137256 w 1088"/>
                <a:gd name="T27" fmla="*/ 1095907272 h 988"/>
                <a:gd name="T28" fmla="*/ 1154434596 w 1088"/>
                <a:gd name="T29" fmla="*/ 1098198391 h 988"/>
                <a:gd name="T30" fmla="*/ 1137668451 w 1088"/>
                <a:gd name="T31" fmla="*/ 1008876846 h 988"/>
                <a:gd name="T32" fmla="*/ 1112519781 w 1088"/>
                <a:gd name="T33" fmla="*/ 900086673 h 988"/>
                <a:gd name="T34" fmla="*/ 1239460323 w 1088"/>
                <a:gd name="T35" fmla="*/ 851991361 h 988"/>
                <a:gd name="T36" fmla="*/ 1251435515 w 1088"/>
                <a:gd name="T37" fmla="*/ 798168787 h 988"/>
                <a:gd name="T38" fmla="*/ 1267003375 w 1088"/>
                <a:gd name="T39" fmla="*/ 745492307 h 988"/>
                <a:gd name="T40" fmla="*/ 1272991518 w 1088"/>
                <a:gd name="T41" fmla="*/ 535929273 h 988"/>
                <a:gd name="T42" fmla="*/ 1268201660 w 1088"/>
                <a:gd name="T43" fmla="*/ 444317679 h 988"/>
                <a:gd name="T44" fmla="*/ 1261016326 w 1088"/>
                <a:gd name="T45" fmla="*/ 403092514 h 988"/>
                <a:gd name="T46" fmla="*/ 1177187790 w 1088"/>
                <a:gd name="T47" fmla="*/ 464930261 h 988"/>
                <a:gd name="T48" fmla="*/ 1088569396 w 1088"/>
                <a:gd name="T49" fmla="*/ 541655466 h 988"/>
                <a:gd name="T50" fmla="*/ 930493135 w 1088"/>
                <a:gd name="T51" fmla="*/ 541655466 h 988"/>
                <a:gd name="T52" fmla="*/ 911332609 w 1088"/>
                <a:gd name="T53" fmla="*/ 483252793 h 988"/>
                <a:gd name="T54" fmla="*/ 856245410 w 1088"/>
                <a:gd name="T55" fmla="*/ 444317679 h 988"/>
                <a:gd name="T56" fmla="*/ 753256348 w 1088"/>
                <a:gd name="T57" fmla="*/ 419124998 h 988"/>
                <a:gd name="T58" fmla="*/ 669427812 w 1088"/>
                <a:gd name="T59" fmla="*/ 409963732 h 988"/>
                <a:gd name="T60" fmla="*/ 595180087 w 1088"/>
                <a:gd name="T61" fmla="*/ 359577301 h 988"/>
                <a:gd name="T62" fmla="*/ 559254509 w 1088"/>
                <a:gd name="T63" fmla="*/ 301174629 h 988"/>
                <a:gd name="T64" fmla="*/ 507759978 w 1088"/>
                <a:gd name="T65" fmla="*/ 238190788 h 988"/>
                <a:gd name="T66" fmla="*/ 443091969 w 1088"/>
                <a:gd name="T67" fmla="*/ 139707976 h 988"/>
                <a:gd name="T68" fmla="*/ 374832387 w 1088"/>
                <a:gd name="T69" fmla="*/ 40080140 h 988"/>
                <a:gd name="T70" fmla="*/ 264657991 w 1088"/>
                <a:gd name="T71" fmla="*/ 24047656 h 988"/>
                <a:gd name="T72" fmla="*/ 141310116 w 1088"/>
                <a:gd name="T73" fmla="*/ 0 h 988"/>
                <a:gd name="T74" fmla="*/ 4789858 w 1088"/>
                <a:gd name="T75" fmla="*/ 56112623 h 988"/>
                <a:gd name="T76" fmla="*/ 0 w 1088"/>
                <a:gd name="T77" fmla="*/ 159175534 h 988"/>
                <a:gd name="T78" fmla="*/ 59877057 w 1088"/>
                <a:gd name="T79" fmla="*/ 198110649 h 988"/>
                <a:gd name="T80" fmla="*/ 131730400 w 1088"/>
                <a:gd name="T81" fmla="*/ 184369284 h 988"/>
                <a:gd name="T82" fmla="*/ 147298259 w 1088"/>
                <a:gd name="T83" fmla="*/ 255368296 h 988"/>
                <a:gd name="T84" fmla="*/ 235916653 w 1088"/>
                <a:gd name="T85" fmla="*/ 294303411 h 988"/>
                <a:gd name="T86" fmla="*/ 289806661 w 1088"/>
                <a:gd name="T87" fmla="*/ 272545805 h 988"/>
                <a:gd name="T88" fmla="*/ 443091969 w 1088"/>
                <a:gd name="T89" fmla="*/ 280562047 h 988"/>
                <a:gd name="T90" fmla="*/ 419141584 w 1088"/>
                <a:gd name="T91" fmla="*/ 477527671 h 988"/>
                <a:gd name="T92" fmla="*/ 397585581 w 1088"/>
                <a:gd name="T93" fmla="*/ 539365417 h 988"/>
                <a:gd name="T94" fmla="*/ 389201962 w 1088"/>
                <a:gd name="T95" fmla="*/ 666477053 h 988"/>
                <a:gd name="T96" fmla="*/ 353276384 w 1088"/>
                <a:gd name="T97" fmla="*/ 638993253 h 988"/>
                <a:gd name="T98" fmla="*/ 274237707 w 1088"/>
                <a:gd name="T99" fmla="*/ 754653574 h 988"/>
                <a:gd name="T100" fmla="*/ 241904797 w 1088"/>
                <a:gd name="T101" fmla="*/ 810765127 h 988"/>
                <a:gd name="T102" fmla="*/ 353276384 w 1088"/>
                <a:gd name="T103" fmla="*/ 849700242 h 988"/>
                <a:gd name="T104" fmla="*/ 353276384 w 1088"/>
                <a:gd name="T105" fmla="*/ 872603943 h 988"/>
                <a:gd name="T106" fmla="*/ 313757046 w 1088"/>
                <a:gd name="T107" fmla="*/ 920700325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淘宝店chenying0907 5"/>
            <p:cNvSpPr/>
            <p:nvPr/>
          </p:nvSpPr>
          <p:spPr bwMode="auto">
            <a:xfrm>
              <a:off x="2691606" y="1875251"/>
              <a:ext cx="2314575" cy="2038350"/>
            </a:xfrm>
            <a:custGeom>
              <a:avLst/>
              <a:gdLst>
                <a:gd name="T0" fmla="*/ 824802136 w 2117"/>
                <a:gd name="T1" fmla="*/ 2114488746 h 1903"/>
                <a:gd name="T2" fmla="*/ 934775608 w 2117"/>
                <a:gd name="T3" fmla="*/ 1930919422 h 1903"/>
                <a:gd name="T4" fmla="*/ 1014865151 w 2117"/>
                <a:gd name="T5" fmla="*/ 2103014860 h 1903"/>
                <a:gd name="T6" fmla="*/ 1114081371 w 2117"/>
                <a:gd name="T7" fmla="*/ 2140875899 h 1903"/>
                <a:gd name="T8" fmla="*/ 1241985420 w 2117"/>
                <a:gd name="T9" fmla="*/ 1957306575 h 1903"/>
                <a:gd name="T10" fmla="*/ 1375865598 w 2117"/>
                <a:gd name="T11" fmla="*/ 1895352732 h 1903"/>
                <a:gd name="T12" fmla="*/ 1528872454 w 2117"/>
                <a:gd name="T13" fmla="*/ 1778327020 h 1903"/>
                <a:gd name="T14" fmla="*/ 1620916443 w 2117"/>
                <a:gd name="T15" fmla="*/ 1661301308 h 1903"/>
                <a:gd name="T16" fmla="*/ 1709373224 w 2117"/>
                <a:gd name="T17" fmla="*/ 1530508433 h 1903"/>
                <a:gd name="T18" fmla="*/ 1799025012 w 2117"/>
                <a:gd name="T19" fmla="*/ 1536245376 h 1903"/>
                <a:gd name="T20" fmla="*/ 1901827347 w 2117"/>
                <a:gd name="T21" fmla="*/ 1505267383 h 1903"/>
                <a:gd name="T22" fmla="*/ 2032121410 w 2117"/>
                <a:gd name="T23" fmla="*/ 1494941743 h 1903"/>
                <a:gd name="T24" fmla="*/ 2147483646 w 2117"/>
                <a:gd name="T25" fmla="*/ 1539686899 h 1903"/>
                <a:gd name="T26" fmla="*/ 2147483646 w 2117"/>
                <a:gd name="T27" fmla="*/ 1491500219 h 1903"/>
                <a:gd name="T28" fmla="*/ 2147483646 w 2117"/>
                <a:gd name="T29" fmla="*/ 1374474508 h 1903"/>
                <a:gd name="T30" fmla="*/ 2147483646 w 2117"/>
                <a:gd name="T31" fmla="*/ 1314815013 h 1903"/>
                <a:gd name="T32" fmla="*/ 2147483646 w 2117"/>
                <a:gd name="T33" fmla="*/ 1216146234 h 1903"/>
                <a:gd name="T34" fmla="*/ 2147483646 w 2117"/>
                <a:gd name="T35" fmla="*/ 1142718504 h 1903"/>
                <a:gd name="T36" fmla="*/ 2147483646 w 2117"/>
                <a:gd name="T37" fmla="*/ 998157394 h 1903"/>
                <a:gd name="T38" fmla="*/ 2147483646 w 2117"/>
                <a:gd name="T39" fmla="*/ 949970715 h 1903"/>
                <a:gd name="T40" fmla="*/ 2147483646 w 2117"/>
                <a:gd name="T41" fmla="*/ 836387597 h 1903"/>
                <a:gd name="T42" fmla="*/ 2147483646 w 2117"/>
                <a:gd name="T43" fmla="*/ 807705024 h 1903"/>
                <a:gd name="T44" fmla="*/ 2147483646 w 2117"/>
                <a:gd name="T45" fmla="*/ 594305953 h 1903"/>
                <a:gd name="T46" fmla="*/ 2147483646 w 2117"/>
                <a:gd name="T47" fmla="*/ 617251583 h 1903"/>
                <a:gd name="T48" fmla="*/ 2147483646 w 2117"/>
                <a:gd name="T49" fmla="*/ 340750423 h 1903"/>
                <a:gd name="T50" fmla="*/ 2147483646 w 2117"/>
                <a:gd name="T51" fmla="*/ 222577537 h 1903"/>
                <a:gd name="T52" fmla="*/ 2147483646 w 2117"/>
                <a:gd name="T53" fmla="*/ 151444156 h 1903"/>
                <a:gd name="T54" fmla="*/ 2072763686 w 2117"/>
                <a:gd name="T55" fmla="*/ 112435943 h 1903"/>
                <a:gd name="T56" fmla="*/ 2050051987 w 2117"/>
                <a:gd name="T57" fmla="*/ 0 h 1903"/>
                <a:gd name="T58" fmla="*/ 2001042474 w 2117"/>
                <a:gd name="T59" fmla="*/ 112435943 h 1903"/>
                <a:gd name="T60" fmla="*/ 1938883507 w 2117"/>
                <a:gd name="T61" fmla="*/ 410736630 h 1903"/>
                <a:gd name="T62" fmla="*/ 1775118306 w 2117"/>
                <a:gd name="T63" fmla="*/ 531203864 h 1903"/>
                <a:gd name="T64" fmla="*/ 1665144833 w 2117"/>
                <a:gd name="T65" fmla="*/ 741160341 h 1903"/>
                <a:gd name="T66" fmla="*/ 1837277272 w 2117"/>
                <a:gd name="T67" fmla="*/ 779022451 h 1903"/>
                <a:gd name="T68" fmla="*/ 2078740909 w 2117"/>
                <a:gd name="T69" fmla="*/ 855891704 h 1903"/>
                <a:gd name="T70" fmla="*/ 1907803477 w 2117"/>
                <a:gd name="T71" fmla="*/ 925877910 h 1903"/>
                <a:gd name="T72" fmla="*/ 1767946075 w 2117"/>
                <a:gd name="T73" fmla="*/ 1014219978 h 1903"/>
                <a:gd name="T74" fmla="*/ 1585055290 w 2117"/>
                <a:gd name="T75" fmla="*/ 1173695426 h 1903"/>
                <a:gd name="T76" fmla="*/ 1366303353 w 2117"/>
                <a:gd name="T77" fmla="*/ 1205820593 h 1903"/>
                <a:gd name="T78" fmla="*/ 1319683855 w 2117"/>
                <a:gd name="T79" fmla="*/ 1406599675 h 1903"/>
                <a:gd name="T80" fmla="*/ 986176229 w 2117"/>
                <a:gd name="T81" fmla="*/ 1543129493 h 1903"/>
                <a:gd name="T82" fmla="*/ 696898087 w 2117"/>
                <a:gd name="T83" fmla="*/ 1629177212 h 1903"/>
                <a:gd name="T84" fmla="*/ 253416989 w 2117"/>
                <a:gd name="T85" fmla="*/ 1528214084 h 1903"/>
                <a:gd name="T86" fmla="*/ 14344461 w 2117"/>
                <a:gd name="T87" fmla="*/ 1603936162 h 1903"/>
                <a:gd name="T88" fmla="*/ 151811848 w 2117"/>
                <a:gd name="T89" fmla="*/ 1751938796 h 1903"/>
                <a:gd name="T90" fmla="*/ 286888127 w 2117"/>
                <a:gd name="T91" fmla="*/ 1808156767 h 1903"/>
                <a:gd name="T92" fmla="*/ 327530402 w 2117"/>
                <a:gd name="T93" fmla="*/ 1925182479 h 1903"/>
                <a:gd name="T94" fmla="*/ 470973919 w 2117"/>
                <a:gd name="T95" fmla="*/ 2000904557 h 1903"/>
                <a:gd name="T96" fmla="*/ 676577496 w 2117"/>
                <a:gd name="T97" fmla="*/ 1983694799 h 1903"/>
                <a:gd name="T98" fmla="*/ 609636314 w 2117"/>
                <a:gd name="T99" fmla="*/ 2086953347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淘宝店chenying0907 6"/>
            <p:cNvSpPr/>
            <p:nvPr/>
          </p:nvSpPr>
          <p:spPr bwMode="auto">
            <a:xfrm>
              <a:off x="515143" y="2440401"/>
              <a:ext cx="2101850" cy="1558925"/>
            </a:xfrm>
            <a:custGeom>
              <a:avLst/>
              <a:gdLst>
                <a:gd name="T0" fmla="*/ 1576202686 w 1922"/>
                <a:gd name="T1" fmla="*/ 57319402 h 1456"/>
                <a:gd name="T2" fmla="*/ 1646761200 w 1922"/>
                <a:gd name="T3" fmla="*/ 141004552 h 1456"/>
                <a:gd name="T4" fmla="*/ 1746021668 w 1922"/>
                <a:gd name="T5" fmla="*/ 202908650 h 1456"/>
                <a:gd name="T6" fmla="*/ 1832126435 w 1922"/>
                <a:gd name="T7" fmla="*/ 365694254 h 1456"/>
                <a:gd name="T8" fmla="*/ 1784290210 w 1922"/>
                <a:gd name="T9" fmla="*/ 489503521 h 1456"/>
                <a:gd name="T10" fmla="*/ 2034234295 w 1922"/>
                <a:gd name="T11" fmla="*/ 597263141 h 1456"/>
                <a:gd name="T12" fmla="*/ 2147483646 w 1922"/>
                <a:gd name="T13" fmla="*/ 718778989 h 1456"/>
                <a:gd name="T14" fmla="*/ 2147483646 w 1922"/>
                <a:gd name="T15" fmla="*/ 903345644 h 1456"/>
                <a:gd name="T16" fmla="*/ 2147483646 w 1922"/>
                <a:gd name="T17" fmla="*/ 983591737 h 1456"/>
                <a:gd name="T18" fmla="*/ 2000749047 w 1922"/>
                <a:gd name="T19" fmla="*/ 1106254295 h 1456"/>
                <a:gd name="T20" fmla="*/ 1967263798 w 1922"/>
                <a:gd name="T21" fmla="*/ 1298845773 h 1456"/>
                <a:gd name="T22" fmla="*/ 1638389888 w 1922"/>
                <a:gd name="T23" fmla="*/ 1392849165 h 1456"/>
                <a:gd name="T24" fmla="*/ 1696989072 w 1922"/>
                <a:gd name="T25" fmla="*/ 1567098649 h 1456"/>
                <a:gd name="T26" fmla="*/ 1661112177 w 1922"/>
                <a:gd name="T27" fmla="*/ 1623270272 h 1456"/>
                <a:gd name="T28" fmla="*/ 1613275952 w 1922"/>
                <a:gd name="T29" fmla="*/ 1667979084 h 1456"/>
                <a:gd name="T30" fmla="*/ 1482921883 w 1922"/>
                <a:gd name="T31" fmla="*/ 1635880862 h 1456"/>
                <a:gd name="T32" fmla="*/ 1259288105 w 1922"/>
                <a:gd name="T33" fmla="*/ 1606074986 h 1456"/>
                <a:gd name="T34" fmla="*/ 1034457957 w 1922"/>
                <a:gd name="T35" fmla="*/ 1643905685 h 1456"/>
                <a:gd name="T36" fmla="*/ 859855681 w 1922"/>
                <a:gd name="T37" fmla="*/ 1617538867 h 1456"/>
                <a:gd name="T38" fmla="*/ 661335839 w 1922"/>
                <a:gd name="T39" fmla="*/ 1633588514 h 1456"/>
                <a:gd name="T40" fmla="*/ 548920764 w 1922"/>
                <a:gd name="T41" fmla="*/ 1580854878 h 1456"/>
                <a:gd name="T42" fmla="*/ 429329655 w 1922"/>
                <a:gd name="T43" fmla="*/ 1502901133 h 1456"/>
                <a:gd name="T44" fmla="*/ 174602276 w 1922"/>
                <a:gd name="T45" fmla="*/ 1458192320 h 1456"/>
                <a:gd name="T46" fmla="*/ 141117028 w 1922"/>
                <a:gd name="T47" fmla="*/ 1363043290 h 1456"/>
                <a:gd name="T48" fmla="*/ 88497508 w 1922"/>
                <a:gd name="T49" fmla="*/ 1296553426 h 1456"/>
                <a:gd name="T50" fmla="*/ 49032595 w 1922"/>
                <a:gd name="T51" fmla="*/ 1231209200 h 1456"/>
                <a:gd name="T52" fmla="*/ 84909491 w 1922"/>
                <a:gd name="T53" fmla="*/ 1154402164 h 1456"/>
                <a:gd name="T54" fmla="*/ 10762959 w 1922"/>
                <a:gd name="T55" fmla="*/ 1061545482 h 1456"/>
                <a:gd name="T56" fmla="*/ 8371312 w 1922"/>
                <a:gd name="T57" fmla="*/ 962957395 h 1456"/>
                <a:gd name="T58" fmla="*/ 52619519 w 1922"/>
                <a:gd name="T59" fmla="*/ 897613169 h 1456"/>
                <a:gd name="T60" fmla="*/ 180581941 w 1922"/>
                <a:gd name="T61" fmla="*/ 855197775 h 1456"/>
                <a:gd name="T62" fmla="*/ 242769143 w 1922"/>
                <a:gd name="T63" fmla="*/ 859783541 h 1456"/>
                <a:gd name="T64" fmla="*/ 319306228 w 1922"/>
                <a:gd name="T65" fmla="*/ 894174112 h 1456"/>
                <a:gd name="T66" fmla="*/ 548920764 w 1922"/>
                <a:gd name="T67" fmla="*/ 817367076 h 1456"/>
                <a:gd name="T68" fmla="*/ 747440606 w 1922"/>
                <a:gd name="T69" fmla="*/ 694704519 h 1456"/>
                <a:gd name="T70" fmla="*/ 808431438 w 1922"/>
                <a:gd name="T71" fmla="*/ 641971953 h 1456"/>
                <a:gd name="T72" fmla="*/ 773750913 w 1922"/>
                <a:gd name="T73" fmla="*/ 435623175 h 1456"/>
                <a:gd name="T74" fmla="*/ 949548466 w 1922"/>
                <a:gd name="T75" fmla="*/ 400085895 h 1456"/>
                <a:gd name="T76" fmla="*/ 1024890274 w 1922"/>
                <a:gd name="T77" fmla="*/ 435623175 h 1456"/>
                <a:gd name="T78" fmla="*/ 1114583059 w 1922"/>
                <a:gd name="T79" fmla="*/ 209786764 h 1456"/>
                <a:gd name="T80" fmla="*/ 1253308440 w 1922"/>
                <a:gd name="T81" fmla="*/ 237300292 h 1456"/>
                <a:gd name="T82" fmla="*/ 1371703179 w 1922"/>
                <a:gd name="T83" fmla="*/ 105467272 h 1456"/>
                <a:gd name="T84" fmla="*/ 1480530236 w 1922"/>
                <a:gd name="T85" fmla="*/ 47001160 h 1456"/>
                <a:gd name="T86" fmla="*/ 1566635003 w 1922"/>
                <a:gd name="T87" fmla="*/ 14902938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淘宝店chenying0907 7"/>
            <p:cNvSpPr/>
            <p:nvPr/>
          </p:nvSpPr>
          <p:spPr bwMode="auto">
            <a:xfrm>
              <a:off x="4631531" y="3010313"/>
              <a:ext cx="596900" cy="568325"/>
            </a:xfrm>
            <a:custGeom>
              <a:avLst/>
              <a:gdLst>
                <a:gd name="T0" fmla="*/ 537452899 w 548"/>
                <a:gd name="T1" fmla="*/ 423145843 h 530"/>
                <a:gd name="T2" fmla="*/ 602706704 w 548"/>
                <a:gd name="T3" fmla="*/ 323107775 h 530"/>
                <a:gd name="T4" fmla="*/ 648977347 w 548"/>
                <a:gd name="T5" fmla="*/ 274814090 h 530"/>
                <a:gd name="T6" fmla="*/ 643045380 w 548"/>
                <a:gd name="T7" fmla="*/ 226520405 h 530"/>
                <a:gd name="T8" fmla="*/ 596773649 w 548"/>
                <a:gd name="T9" fmla="*/ 175927685 h 530"/>
                <a:gd name="T10" fmla="*/ 589655507 w 548"/>
                <a:gd name="T11" fmla="*/ 134532178 h 530"/>
                <a:gd name="T12" fmla="*/ 508978155 w 548"/>
                <a:gd name="T13" fmla="*/ 25296896 h 530"/>
                <a:gd name="T14" fmla="*/ 501860014 w 548"/>
                <a:gd name="T15" fmla="*/ 36795291 h 530"/>
                <a:gd name="T16" fmla="*/ 487622641 w 548"/>
                <a:gd name="T17" fmla="*/ 51743310 h 530"/>
                <a:gd name="T18" fmla="*/ 453215931 w 548"/>
                <a:gd name="T19" fmla="*/ 14948020 h 530"/>
                <a:gd name="T20" fmla="*/ 399827147 w 548"/>
                <a:gd name="T21" fmla="*/ 0 h 530"/>
                <a:gd name="T22" fmla="*/ 399827147 w 548"/>
                <a:gd name="T23" fmla="*/ 14948020 h 530"/>
                <a:gd name="T24" fmla="*/ 399827147 w 548"/>
                <a:gd name="T25" fmla="*/ 36795291 h 530"/>
                <a:gd name="T26" fmla="*/ 379657809 w 548"/>
                <a:gd name="T27" fmla="*/ 54043418 h 530"/>
                <a:gd name="T28" fmla="*/ 335759518 w 548"/>
                <a:gd name="T29" fmla="*/ 94288334 h 530"/>
                <a:gd name="T30" fmla="*/ 291861226 w 548"/>
                <a:gd name="T31" fmla="*/ 94288334 h 530"/>
                <a:gd name="T32" fmla="*/ 275251503 w 548"/>
                <a:gd name="T33" fmla="*/ 123033784 h 530"/>
                <a:gd name="T34" fmla="*/ 258641780 w 548"/>
                <a:gd name="T35" fmla="*/ 123033784 h 530"/>
                <a:gd name="T36" fmla="*/ 226608510 w 548"/>
                <a:gd name="T37" fmla="*/ 154080414 h 530"/>
                <a:gd name="T38" fmla="*/ 207625347 w 548"/>
                <a:gd name="T39" fmla="*/ 154080414 h 530"/>
                <a:gd name="T40" fmla="*/ 170846286 w 548"/>
                <a:gd name="T41" fmla="*/ 190875704 h 530"/>
                <a:gd name="T42" fmla="*/ 148303508 w 548"/>
                <a:gd name="T43" fmla="*/ 196624365 h 530"/>
                <a:gd name="T44" fmla="*/ 97287075 w 548"/>
                <a:gd name="T45" fmla="*/ 270214947 h 530"/>
                <a:gd name="T46" fmla="*/ 65253805 w 548"/>
                <a:gd name="T47" fmla="*/ 225370887 h 530"/>
                <a:gd name="T48" fmla="*/ 30847095 w 548"/>
                <a:gd name="T49" fmla="*/ 202374099 h 530"/>
                <a:gd name="T50" fmla="*/ 14237372 w 548"/>
                <a:gd name="T51" fmla="*/ 218471636 h 530"/>
                <a:gd name="T52" fmla="*/ 33220535 w 548"/>
                <a:gd name="T53" fmla="*/ 318508632 h 530"/>
                <a:gd name="T54" fmla="*/ 16609723 w 548"/>
                <a:gd name="T55" fmla="*/ 353004887 h 530"/>
                <a:gd name="T56" fmla="*/ 0 w 548"/>
                <a:gd name="T57" fmla="*/ 402448089 h 530"/>
                <a:gd name="T58" fmla="*/ 49830258 w 548"/>
                <a:gd name="T59" fmla="*/ 433493647 h 530"/>
                <a:gd name="T60" fmla="*/ 73558122 w 548"/>
                <a:gd name="T61" fmla="*/ 436943272 h 530"/>
                <a:gd name="T62" fmla="*/ 109151007 w 548"/>
                <a:gd name="T63" fmla="*/ 484087440 h 530"/>
                <a:gd name="T64" fmla="*/ 136439576 w 548"/>
                <a:gd name="T65" fmla="*/ 470288938 h 530"/>
                <a:gd name="T66" fmla="*/ 176778253 w 548"/>
                <a:gd name="T67" fmla="*/ 423145843 h 530"/>
                <a:gd name="T68" fmla="*/ 215930753 w 548"/>
                <a:gd name="T69" fmla="*/ 354154405 h 530"/>
                <a:gd name="T70" fmla="*/ 284743085 w 548"/>
                <a:gd name="T71" fmla="*/ 340355902 h 530"/>
                <a:gd name="T72" fmla="*/ 327454112 w 548"/>
                <a:gd name="T73" fmla="*/ 381750336 h 530"/>
                <a:gd name="T74" fmla="*/ 297794281 w 548"/>
                <a:gd name="T75" fmla="*/ 450741774 h 530"/>
                <a:gd name="T76" fmla="*/ 258641780 w 548"/>
                <a:gd name="T77" fmla="*/ 511684444 h 530"/>
                <a:gd name="T78" fmla="*/ 291861226 w 548"/>
                <a:gd name="T79" fmla="*/ 536980268 h 530"/>
                <a:gd name="T80" fmla="*/ 291861226 w 548"/>
                <a:gd name="T81" fmla="*/ 568026897 h 530"/>
                <a:gd name="T82" fmla="*/ 264573747 w 548"/>
                <a:gd name="T83" fmla="*/ 595622829 h 530"/>
                <a:gd name="T84" fmla="*/ 270505713 w 548"/>
                <a:gd name="T85" fmla="*/ 608271814 h 530"/>
                <a:gd name="T86" fmla="*/ 319149795 w 548"/>
                <a:gd name="T87" fmla="*/ 582974917 h 530"/>
                <a:gd name="T88" fmla="*/ 391521741 w 548"/>
                <a:gd name="T89" fmla="*/ 488686583 h 530"/>
                <a:gd name="T90" fmla="*/ 501860014 w 548"/>
                <a:gd name="T91" fmla="*/ 430044021 h 530"/>
                <a:gd name="T92" fmla="*/ 537452899 w 548"/>
                <a:gd name="T93" fmla="*/ 423145843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淘宝店chenying0907 8"/>
            <p:cNvSpPr/>
            <p:nvPr/>
          </p:nvSpPr>
          <p:spPr bwMode="auto">
            <a:xfrm>
              <a:off x="4775993" y="2689638"/>
              <a:ext cx="869950" cy="579438"/>
            </a:xfrm>
            <a:custGeom>
              <a:avLst/>
              <a:gdLst>
                <a:gd name="T0" fmla="*/ 924279639 w 793"/>
                <a:gd name="T1" fmla="*/ 170407351 h 540"/>
                <a:gd name="T2" fmla="*/ 848460151 w 793"/>
                <a:gd name="T3" fmla="*/ 156590973 h 540"/>
                <a:gd name="T4" fmla="*/ 819576275 w 793"/>
                <a:gd name="T5" fmla="*/ 153135806 h 540"/>
                <a:gd name="T6" fmla="*/ 752180930 w 793"/>
                <a:gd name="T7" fmla="*/ 187677822 h 540"/>
                <a:gd name="T8" fmla="*/ 722093605 w 793"/>
                <a:gd name="T9" fmla="*/ 204949367 h 540"/>
                <a:gd name="T10" fmla="*/ 666732752 w 793"/>
                <a:gd name="T11" fmla="*/ 165801892 h 540"/>
                <a:gd name="T12" fmla="*/ 614983343 w 793"/>
                <a:gd name="T13" fmla="*/ 124351687 h 540"/>
                <a:gd name="T14" fmla="*/ 606558102 w 793"/>
                <a:gd name="T15" fmla="*/ 179618269 h 540"/>
                <a:gd name="T16" fmla="*/ 553605244 w 793"/>
                <a:gd name="T17" fmla="*/ 124351687 h 540"/>
                <a:gd name="T18" fmla="*/ 509075432 w 793"/>
                <a:gd name="T19" fmla="*/ 80597680 h 540"/>
                <a:gd name="T20" fmla="*/ 411593860 w 793"/>
                <a:gd name="T21" fmla="*/ 80597680 h 540"/>
                <a:gd name="T22" fmla="*/ 362250252 w 793"/>
                <a:gd name="T23" fmla="*/ 44904299 h 540"/>
                <a:gd name="T24" fmla="*/ 290041111 w 793"/>
                <a:gd name="T25" fmla="*/ 70235397 h 540"/>
                <a:gd name="T26" fmla="*/ 216628520 w 793"/>
                <a:gd name="T27" fmla="*/ 51813561 h 540"/>
                <a:gd name="T28" fmla="*/ 117942402 w 793"/>
                <a:gd name="T29" fmla="*/ 10362283 h 540"/>
                <a:gd name="T30" fmla="*/ 87855077 w 793"/>
                <a:gd name="T31" fmla="*/ 75992221 h 540"/>
                <a:gd name="T32" fmla="*/ 0 w 793"/>
                <a:gd name="T33" fmla="*/ 80597680 h 540"/>
                <a:gd name="T34" fmla="*/ 46935613 w 793"/>
                <a:gd name="T35" fmla="*/ 124351687 h 540"/>
                <a:gd name="T36" fmla="*/ 52953955 w 793"/>
                <a:gd name="T37" fmla="*/ 202646637 h 540"/>
                <a:gd name="T38" fmla="*/ 79429836 w 793"/>
                <a:gd name="T39" fmla="*/ 265973845 h 540"/>
                <a:gd name="T40" fmla="*/ 156453870 w 793"/>
                <a:gd name="T41" fmla="*/ 224523641 h 540"/>
                <a:gd name="T42" fmla="*/ 216628520 w 793"/>
                <a:gd name="T43" fmla="*/ 340814701 h 540"/>
                <a:gd name="T44" fmla="*/ 250326193 w 793"/>
                <a:gd name="T45" fmla="*/ 343117431 h 540"/>
                <a:gd name="T46" fmla="*/ 340587071 w 793"/>
                <a:gd name="T47" fmla="*/ 396081283 h 540"/>
                <a:gd name="T48" fmla="*/ 362250252 w 793"/>
                <a:gd name="T49" fmla="*/ 368448529 h 540"/>
                <a:gd name="T50" fmla="*/ 451308777 w 793"/>
                <a:gd name="T51" fmla="*/ 520432970 h 540"/>
                <a:gd name="T52" fmla="*/ 503058187 w 793"/>
                <a:gd name="T53" fmla="*/ 620604924 h 540"/>
                <a:gd name="T54" fmla="*/ 581285670 w 793"/>
                <a:gd name="T55" fmla="*/ 490496413 h 540"/>
                <a:gd name="T56" fmla="*/ 642663769 w 793"/>
                <a:gd name="T57" fmla="*/ 506616593 h 540"/>
                <a:gd name="T58" fmla="*/ 732924647 w 793"/>
                <a:gd name="T59" fmla="*/ 477831401 h 540"/>
                <a:gd name="T60" fmla="*/ 711262563 w 793"/>
                <a:gd name="T61" fmla="*/ 419109651 h 540"/>
                <a:gd name="T62" fmla="*/ 799116543 w 793"/>
                <a:gd name="T63" fmla="*/ 353479714 h 540"/>
                <a:gd name="T64" fmla="*/ 835221113 w 793"/>
                <a:gd name="T65" fmla="*/ 290152505 h 540"/>
                <a:gd name="T66" fmla="*/ 861698091 w 793"/>
                <a:gd name="T67" fmla="*/ 253307760 h 540"/>
                <a:gd name="T68" fmla="*/ 896599212 w 793"/>
                <a:gd name="T69" fmla="*/ 283244317 h 540"/>
                <a:gd name="T70" fmla="*/ 953163515 w 793"/>
                <a:gd name="T71" fmla="*/ 184223728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淘宝店chenying0907 9"/>
            <p:cNvSpPr/>
            <p:nvPr/>
          </p:nvSpPr>
          <p:spPr bwMode="auto">
            <a:xfrm>
              <a:off x="2616993" y="4862926"/>
              <a:ext cx="947738" cy="962025"/>
            </a:xfrm>
            <a:custGeom>
              <a:avLst/>
              <a:gdLst>
                <a:gd name="T0" fmla="*/ 903358283 w 867"/>
                <a:gd name="T1" fmla="*/ 158818569 h 900"/>
                <a:gd name="T2" fmla="*/ 830468813 w 867"/>
                <a:gd name="T3" fmla="*/ 178242923 h 900"/>
                <a:gd name="T4" fmla="*/ 801790720 w 867"/>
                <a:gd name="T5" fmla="*/ 125684291 h 900"/>
                <a:gd name="T6" fmla="*/ 786256344 w 867"/>
                <a:gd name="T7" fmla="*/ 89121996 h 900"/>
                <a:gd name="T8" fmla="*/ 736069955 w 867"/>
                <a:gd name="T9" fmla="*/ 91406271 h 900"/>
                <a:gd name="T10" fmla="*/ 706197078 w 867"/>
                <a:gd name="T11" fmla="*/ 133681925 h 900"/>
                <a:gd name="T12" fmla="*/ 706197078 w 867"/>
                <a:gd name="T13" fmla="*/ 179385595 h 900"/>
                <a:gd name="T14" fmla="*/ 645256541 w 867"/>
                <a:gd name="T15" fmla="*/ 357628518 h 900"/>
                <a:gd name="T16" fmla="*/ 593874275 w 867"/>
                <a:gd name="T17" fmla="*/ 367911496 h 900"/>
                <a:gd name="T18" fmla="*/ 497085848 w 867"/>
                <a:gd name="T19" fmla="*/ 394190813 h 900"/>
                <a:gd name="T20" fmla="*/ 353696477 w 867"/>
                <a:gd name="T21" fmla="*/ 178242923 h 900"/>
                <a:gd name="T22" fmla="*/ 304703779 w 867"/>
                <a:gd name="T23" fmla="*/ 141680629 h 900"/>
                <a:gd name="T24" fmla="*/ 292754847 w 867"/>
                <a:gd name="T25" fmla="*/ 91406271 h 900"/>
                <a:gd name="T26" fmla="*/ 224644513 w 867"/>
                <a:gd name="T27" fmla="*/ 125684291 h 900"/>
                <a:gd name="T28" fmla="*/ 194771637 w 867"/>
                <a:gd name="T29" fmla="*/ 0 h 900"/>
                <a:gd name="T30" fmla="*/ 144585248 w 867"/>
                <a:gd name="T31" fmla="*/ 50273289 h 900"/>
                <a:gd name="T32" fmla="*/ 138610235 w 867"/>
                <a:gd name="T33" fmla="*/ 127969634 h 900"/>
                <a:gd name="T34" fmla="*/ 105153007 w 867"/>
                <a:gd name="T35" fmla="*/ 114258640 h 900"/>
                <a:gd name="T36" fmla="*/ 105153007 w 867"/>
                <a:gd name="T37" fmla="*/ 207950255 h 900"/>
                <a:gd name="T38" fmla="*/ 144585248 w 867"/>
                <a:gd name="T39" fmla="*/ 219375905 h 900"/>
                <a:gd name="T40" fmla="*/ 139805019 w 867"/>
                <a:gd name="T41" fmla="*/ 419327457 h 900"/>
                <a:gd name="T42" fmla="*/ 23897864 w 867"/>
                <a:gd name="T43" fmla="*/ 550725107 h 900"/>
                <a:gd name="T44" fmla="*/ 0 w 867"/>
                <a:gd name="T45" fmla="*/ 587287402 h 900"/>
                <a:gd name="T46" fmla="*/ 2389568 w 867"/>
                <a:gd name="T47" fmla="*/ 666125351 h 900"/>
                <a:gd name="T48" fmla="*/ 68110334 w 867"/>
                <a:gd name="T49" fmla="*/ 653557028 h 900"/>
                <a:gd name="T50" fmla="*/ 138610235 w 867"/>
                <a:gd name="T51" fmla="*/ 682121688 h 900"/>
                <a:gd name="T52" fmla="*/ 158923748 w 867"/>
                <a:gd name="T53" fmla="*/ 754104675 h 900"/>
                <a:gd name="T54" fmla="*/ 213890365 w 867"/>
                <a:gd name="T55" fmla="*/ 767815669 h 900"/>
                <a:gd name="T56" fmla="*/ 211500798 w 867"/>
                <a:gd name="T57" fmla="*/ 810091323 h 900"/>
                <a:gd name="T58" fmla="*/ 191187285 w 867"/>
                <a:gd name="T59" fmla="*/ 885501256 h 900"/>
                <a:gd name="T60" fmla="*/ 233009094 w 867"/>
                <a:gd name="T61" fmla="*/ 902640266 h 900"/>
                <a:gd name="T62" fmla="*/ 274830903 w 867"/>
                <a:gd name="T63" fmla="*/ 936918285 h 900"/>
                <a:gd name="T64" fmla="*/ 354891261 w 867"/>
                <a:gd name="T65" fmla="*/ 983763558 h 900"/>
                <a:gd name="T66" fmla="*/ 431366175 w 867"/>
                <a:gd name="T67" fmla="*/ 960912258 h 900"/>
                <a:gd name="T68" fmla="*/ 439729663 w 867"/>
                <a:gd name="T69" fmla="*/ 1007758600 h 900"/>
                <a:gd name="T70" fmla="*/ 488721268 w 867"/>
                <a:gd name="T71" fmla="*/ 1018041578 h 900"/>
                <a:gd name="T72" fmla="*/ 511425441 w 867"/>
                <a:gd name="T73" fmla="*/ 1012328218 h 900"/>
                <a:gd name="T74" fmla="*/ 489917145 w 867"/>
                <a:gd name="T75" fmla="*/ 885501256 h 900"/>
                <a:gd name="T76" fmla="*/ 555636818 w 867"/>
                <a:gd name="T77" fmla="*/ 863792627 h 900"/>
                <a:gd name="T78" fmla="*/ 593874275 w 867"/>
                <a:gd name="T79" fmla="*/ 831799951 h 900"/>
                <a:gd name="T80" fmla="*/ 690662701 w 867"/>
                <a:gd name="T81" fmla="*/ 829515677 h 900"/>
                <a:gd name="T82" fmla="*/ 736069955 w 867"/>
                <a:gd name="T83" fmla="*/ 823802317 h 900"/>
                <a:gd name="T84" fmla="*/ 773112628 w 867"/>
                <a:gd name="T85" fmla="*/ 851224305 h 900"/>
                <a:gd name="T86" fmla="*/ 807764640 w 867"/>
                <a:gd name="T87" fmla="*/ 815804682 h 900"/>
                <a:gd name="T88" fmla="*/ 851977110 w 867"/>
                <a:gd name="T89" fmla="*/ 818088957 h 900"/>
                <a:gd name="T90" fmla="*/ 910528079 w 867"/>
                <a:gd name="T91" fmla="*/ 754104675 h 900"/>
                <a:gd name="T92" fmla="*/ 966689481 w 867"/>
                <a:gd name="T93" fmla="*/ 767815669 h 900"/>
                <a:gd name="T94" fmla="*/ 1010900857 w 867"/>
                <a:gd name="T95" fmla="*/ 726682686 h 900"/>
                <a:gd name="T96" fmla="*/ 1034799814 w 867"/>
                <a:gd name="T97" fmla="*/ 679836345 h 900"/>
                <a:gd name="T98" fmla="*/ 921282227 w 867"/>
                <a:gd name="T99" fmla="*/ 640988706 h 900"/>
                <a:gd name="T100" fmla="*/ 877070851 w 867"/>
                <a:gd name="T101" fmla="*/ 614709390 h 900"/>
                <a:gd name="T102" fmla="*/ 829274029 w 867"/>
                <a:gd name="T103" fmla="*/ 585002058 h 900"/>
                <a:gd name="T104" fmla="*/ 843612529 w 867"/>
                <a:gd name="T105" fmla="*/ 500451819 h 900"/>
                <a:gd name="T106" fmla="*/ 830468813 w 867"/>
                <a:gd name="T107" fmla="*/ 345060196 h 900"/>
                <a:gd name="T108" fmla="*/ 750409548 w 867"/>
                <a:gd name="T109" fmla="*/ 349630884 h 900"/>
                <a:gd name="T110" fmla="*/ 736069955 w 867"/>
                <a:gd name="T111" fmla="*/ 294786907 h 900"/>
                <a:gd name="T112" fmla="*/ 752799115 w 867"/>
                <a:gd name="T113" fmla="*/ 239942931 h 900"/>
                <a:gd name="T114" fmla="*/ 801790720 w 867"/>
                <a:gd name="T115" fmla="*/ 236514915 h 900"/>
                <a:gd name="T116" fmla="*/ 898579147 w 867"/>
                <a:gd name="T117" fmla="*/ 236514915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淘宝店chenying0907 10"/>
            <p:cNvSpPr/>
            <p:nvPr/>
          </p:nvSpPr>
          <p:spPr bwMode="auto">
            <a:xfrm>
              <a:off x="4348956" y="4662901"/>
              <a:ext cx="493712" cy="673100"/>
            </a:xfrm>
            <a:custGeom>
              <a:avLst/>
              <a:gdLst>
                <a:gd name="T0" fmla="*/ 10881456 w 449"/>
                <a:gd name="T1" fmla="*/ 157527837 h 630"/>
                <a:gd name="T2" fmla="*/ 45944905 w 449"/>
                <a:gd name="T3" fmla="*/ 221452037 h 630"/>
                <a:gd name="T4" fmla="*/ 48362884 w 449"/>
                <a:gd name="T5" fmla="*/ 254555736 h 630"/>
                <a:gd name="T6" fmla="*/ 32645469 w 449"/>
                <a:gd name="T7" fmla="*/ 288800500 h 630"/>
                <a:gd name="T8" fmla="*/ 4835959 w 449"/>
                <a:gd name="T9" fmla="*/ 308206080 h 630"/>
                <a:gd name="T10" fmla="*/ 0 w 449"/>
                <a:gd name="T11" fmla="*/ 367564952 h 630"/>
                <a:gd name="T12" fmla="*/ 8463477 w 449"/>
                <a:gd name="T13" fmla="*/ 377838809 h 630"/>
                <a:gd name="T14" fmla="*/ 22972452 w 449"/>
                <a:gd name="T15" fmla="*/ 372131348 h 630"/>
                <a:gd name="T16" fmla="*/ 32645469 w 449"/>
                <a:gd name="T17" fmla="*/ 377838809 h 630"/>
                <a:gd name="T18" fmla="*/ 32645469 w 449"/>
                <a:gd name="T19" fmla="*/ 417791033 h 630"/>
                <a:gd name="T20" fmla="*/ 48362884 w 449"/>
                <a:gd name="T21" fmla="*/ 462309653 h 630"/>
                <a:gd name="T22" fmla="*/ 70126896 w 449"/>
                <a:gd name="T23" fmla="*/ 470300312 h 630"/>
                <a:gd name="T24" fmla="*/ 73753316 w 449"/>
                <a:gd name="T25" fmla="*/ 537648775 h 630"/>
                <a:gd name="T26" fmla="*/ 60453880 w 449"/>
                <a:gd name="T27" fmla="*/ 582167395 h 630"/>
                <a:gd name="T28" fmla="*/ 73753316 w 449"/>
                <a:gd name="T29" fmla="*/ 602715108 h 630"/>
                <a:gd name="T30" fmla="*/ 97935307 w 449"/>
                <a:gd name="T31" fmla="*/ 624403886 h 630"/>
                <a:gd name="T32" fmla="*/ 152343689 w 449"/>
                <a:gd name="T33" fmla="*/ 610705767 h 630"/>
                <a:gd name="T34" fmla="*/ 164434685 w 449"/>
                <a:gd name="T35" fmla="*/ 631252411 h 630"/>
                <a:gd name="T36" fmla="*/ 145089751 w 449"/>
                <a:gd name="T37" fmla="*/ 652941189 h 630"/>
                <a:gd name="T38" fmla="*/ 117280241 w 449"/>
                <a:gd name="T39" fmla="*/ 694035547 h 630"/>
                <a:gd name="T40" fmla="*/ 117280241 w 449"/>
                <a:gd name="T41" fmla="*/ 705450468 h 630"/>
                <a:gd name="T42" fmla="*/ 135416735 w 449"/>
                <a:gd name="T43" fmla="*/ 718007523 h 630"/>
                <a:gd name="T44" fmla="*/ 252696976 w 449"/>
                <a:gd name="T45" fmla="*/ 671205704 h 630"/>
                <a:gd name="T46" fmla="*/ 295015461 w 449"/>
                <a:gd name="T47" fmla="*/ 694035547 h 630"/>
                <a:gd name="T48" fmla="*/ 305896918 w 449"/>
                <a:gd name="T49" fmla="*/ 682620626 h 630"/>
                <a:gd name="T50" fmla="*/ 295015461 w 449"/>
                <a:gd name="T51" fmla="*/ 657507585 h 630"/>
                <a:gd name="T52" fmla="*/ 297433441 w 449"/>
                <a:gd name="T53" fmla="*/ 641526268 h 630"/>
                <a:gd name="T54" fmla="*/ 315569935 w 449"/>
                <a:gd name="T55" fmla="*/ 538790908 h 630"/>
                <a:gd name="T56" fmla="*/ 332496889 w 449"/>
                <a:gd name="T57" fmla="*/ 515961066 h 630"/>
                <a:gd name="T58" fmla="*/ 340960366 w 449"/>
                <a:gd name="T59" fmla="*/ 487422694 h 630"/>
                <a:gd name="T60" fmla="*/ 361514839 w 449"/>
                <a:gd name="T61" fmla="*/ 445187272 h 630"/>
                <a:gd name="T62" fmla="*/ 349423843 w 449"/>
                <a:gd name="T63" fmla="*/ 428064890 h 630"/>
                <a:gd name="T64" fmla="*/ 353051362 w 449"/>
                <a:gd name="T65" fmla="*/ 392677993 h 630"/>
                <a:gd name="T66" fmla="*/ 403832225 w 449"/>
                <a:gd name="T67" fmla="*/ 337885516 h 630"/>
                <a:gd name="T68" fmla="*/ 402623785 w 449"/>
                <a:gd name="T69" fmla="*/ 301357554 h 630"/>
                <a:gd name="T70" fmla="*/ 432850176 w 449"/>
                <a:gd name="T71" fmla="*/ 248848275 h 630"/>
                <a:gd name="T72" fmla="*/ 465495644 w 449"/>
                <a:gd name="T73" fmla="*/ 257979999 h 630"/>
                <a:gd name="T74" fmla="*/ 529577043 w 449"/>
                <a:gd name="T75" fmla="*/ 212320313 h 630"/>
                <a:gd name="T76" fmla="*/ 541666939 w 449"/>
                <a:gd name="T77" fmla="*/ 189490471 h 630"/>
                <a:gd name="T78" fmla="*/ 500559093 w 449"/>
                <a:gd name="T79" fmla="*/ 117575612 h 630"/>
                <a:gd name="T80" fmla="*/ 473959122 w 449"/>
                <a:gd name="T81" fmla="*/ 79905517 h 630"/>
                <a:gd name="T82" fmla="*/ 493304055 w 449"/>
                <a:gd name="T83" fmla="*/ 63924200 h 630"/>
                <a:gd name="T84" fmla="*/ 469123163 w 449"/>
                <a:gd name="T85" fmla="*/ 42235422 h 630"/>
                <a:gd name="T86" fmla="*/ 406250204 w 449"/>
                <a:gd name="T87" fmla="*/ 42235422 h 630"/>
                <a:gd name="T88" fmla="*/ 380859773 w 449"/>
                <a:gd name="T89" fmla="*/ 13698119 h 630"/>
                <a:gd name="T90" fmla="*/ 330078910 w 449"/>
                <a:gd name="T91" fmla="*/ 61641002 h 630"/>
                <a:gd name="T92" fmla="*/ 311942416 w 449"/>
                <a:gd name="T93" fmla="*/ 52509279 h 630"/>
                <a:gd name="T94" fmla="*/ 332496889 w 449"/>
                <a:gd name="T95" fmla="*/ 15981317 h 630"/>
                <a:gd name="T96" fmla="*/ 330078910 w 449"/>
                <a:gd name="T97" fmla="*/ 4566396 h 630"/>
                <a:gd name="T98" fmla="*/ 311942416 w 449"/>
                <a:gd name="T99" fmla="*/ 0 h 630"/>
                <a:gd name="T100" fmla="*/ 252696976 w 449"/>
                <a:gd name="T101" fmla="*/ 30820501 h 630"/>
                <a:gd name="T102" fmla="*/ 206752071 w 449"/>
                <a:gd name="T103" fmla="*/ 44518620 h 630"/>
                <a:gd name="T104" fmla="*/ 166852664 w 449"/>
                <a:gd name="T105" fmla="*/ 42235422 h 630"/>
                <a:gd name="T106" fmla="*/ 84635872 w 449"/>
                <a:gd name="T107" fmla="*/ 114150281 h 630"/>
                <a:gd name="T108" fmla="*/ 41108946 w 449"/>
                <a:gd name="T109" fmla="*/ 127848400 h 630"/>
                <a:gd name="T110" fmla="*/ 10881456 w 449"/>
                <a:gd name="T111" fmla="*/ 157527837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淘宝店chenying0907 11"/>
            <p:cNvSpPr/>
            <p:nvPr/>
          </p:nvSpPr>
          <p:spPr bwMode="auto">
            <a:xfrm>
              <a:off x="3277393" y="4859751"/>
              <a:ext cx="657225" cy="541337"/>
            </a:xfrm>
            <a:custGeom>
              <a:avLst/>
              <a:gdLst>
                <a:gd name="T0" fmla="*/ 195574825 w 600"/>
                <a:gd name="T1" fmla="*/ 193428483 h 506"/>
                <a:gd name="T2" fmla="*/ 182376651 w 600"/>
                <a:gd name="T3" fmla="*/ 240355768 h 506"/>
                <a:gd name="T4" fmla="*/ 151180371 w 600"/>
                <a:gd name="T5" fmla="*/ 248366699 h 506"/>
                <a:gd name="T6" fmla="*/ 83988974 w 600"/>
                <a:gd name="T7" fmla="*/ 240355768 h 506"/>
                <a:gd name="T8" fmla="*/ 68390834 w 600"/>
                <a:gd name="T9" fmla="*/ 254090322 h 506"/>
                <a:gd name="T10" fmla="*/ 33596247 w 600"/>
                <a:gd name="T11" fmla="*/ 242644147 h 506"/>
                <a:gd name="T12" fmla="*/ 0 w 600"/>
                <a:gd name="T13" fmla="*/ 284992534 h 506"/>
                <a:gd name="T14" fmla="*/ 15598140 w 600"/>
                <a:gd name="T15" fmla="*/ 298727088 h 506"/>
                <a:gd name="T16" fmla="*/ 15598140 w 600"/>
                <a:gd name="T17" fmla="*/ 327340921 h 506"/>
                <a:gd name="T18" fmla="*/ 31196280 w 600"/>
                <a:gd name="T19" fmla="*/ 352520580 h 506"/>
                <a:gd name="T20" fmla="*/ 95987711 w 600"/>
                <a:gd name="T21" fmla="*/ 333063473 h 506"/>
                <a:gd name="T22" fmla="*/ 113985818 w 600"/>
                <a:gd name="T23" fmla="*/ 347942752 h 506"/>
                <a:gd name="T24" fmla="*/ 83988974 w 600"/>
                <a:gd name="T25" fmla="*/ 465831187 h 506"/>
                <a:gd name="T26" fmla="*/ 127183991 w 600"/>
                <a:gd name="T27" fmla="*/ 502457021 h 506"/>
                <a:gd name="T28" fmla="*/ 112785287 w 600"/>
                <a:gd name="T29" fmla="*/ 567696688 h 506"/>
                <a:gd name="T30" fmla="*/ 155980305 w 600"/>
                <a:gd name="T31" fmla="*/ 572274517 h 506"/>
                <a:gd name="T32" fmla="*/ 195574825 w 600"/>
                <a:gd name="T33" fmla="*/ 534503958 h 506"/>
                <a:gd name="T34" fmla="*/ 212372400 w 600"/>
                <a:gd name="T35" fmla="*/ 544805408 h 506"/>
                <a:gd name="T36" fmla="*/ 295161938 w 600"/>
                <a:gd name="T37" fmla="*/ 577997069 h 506"/>
                <a:gd name="T38" fmla="*/ 308360112 w 600"/>
                <a:gd name="T39" fmla="*/ 567696688 h 506"/>
                <a:gd name="T40" fmla="*/ 311960609 w 600"/>
                <a:gd name="T41" fmla="*/ 544805408 h 506"/>
                <a:gd name="T42" fmla="*/ 328758185 w 600"/>
                <a:gd name="T43" fmla="*/ 529926130 h 506"/>
                <a:gd name="T44" fmla="*/ 446343405 w 600"/>
                <a:gd name="T45" fmla="*/ 460108634 h 506"/>
                <a:gd name="T46" fmla="*/ 463140981 w 600"/>
                <a:gd name="T47" fmla="*/ 482999914 h 506"/>
                <a:gd name="T48" fmla="*/ 537531183 w 600"/>
                <a:gd name="T49" fmla="*/ 502457021 h 506"/>
                <a:gd name="T50" fmla="*/ 573526301 w 600"/>
                <a:gd name="T51" fmla="*/ 454386082 h 506"/>
                <a:gd name="T52" fmla="*/ 591524408 w 600"/>
                <a:gd name="T53" fmla="*/ 465831187 h 506"/>
                <a:gd name="T54" fmla="*/ 620320721 w 600"/>
                <a:gd name="T55" fmla="*/ 465831187 h 506"/>
                <a:gd name="T56" fmla="*/ 620320721 w 600"/>
                <a:gd name="T57" fmla="*/ 452096633 h 506"/>
                <a:gd name="T58" fmla="*/ 657516370 w 600"/>
                <a:gd name="T59" fmla="*/ 440651528 h 506"/>
                <a:gd name="T60" fmla="*/ 657516370 w 600"/>
                <a:gd name="T61" fmla="*/ 431494801 h 506"/>
                <a:gd name="T62" fmla="*/ 670714543 w 600"/>
                <a:gd name="T63" fmla="*/ 416615523 h 506"/>
                <a:gd name="T64" fmla="*/ 679112783 w 600"/>
                <a:gd name="T65" fmla="*/ 418904972 h 506"/>
                <a:gd name="T66" fmla="*/ 718708399 w 600"/>
                <a:gd name="T67" fmla="*/ 385713311 h 506"/>
                <a:gd name="T68" fmla="*/ 685112152 w 600"/>
                <a:gd name="T69" fmla="*/ 335352922 h 506"/>
                <a:gd name="T70" fmla="*/ 701909728 w 600"/>
                <a:gd name="T71" fmla="*/ 265535427 h 506"/>
                <a:gd name="T72" fmla="*/ 683912717 w 600"/>
                <a:gd name="T73" fmla="*/ 242644147 h 506"/>
                <a:gd name="T74" fmla="*/ 628720056 w 600"/>
                <a:gd name="T75" fmla="*/ 256378701 h 506"/>
                <a:gd name="T76" fmla="*/ 622720688 w 600"/>
                <a:gd name="T77" fmla="*/ 248366699 h 506"/>
                <a:gd name="T78" fmla="*/ 683912717 w 600"/>
                <a:gd name="T79" fmla="*/ 187705930 h 506"/>
                <a:gd name="T80" fmla="*/ 657516370 w 600"/>
                <a:gd name="T81" fmla="*/ 89274602 h 506"/>
                <a:gd name="T82" fmla="*/ 616721319 w 600"/>
                <a:gd name="T83" fmla="*/ 117888435 h 506"/>
                <a:gd name="T84" fmla="*/ 579525670 w 600"/>
                <a:gd name="T85" fmla="*/ 84696774 h 506"/>
                <a:gd name="T86" fmla="*/ 547129954 w 600"/>
                <a:gd name="T87" fmla="*/ 43493111 h 506"/>
                <a:gd name="T88" fmla="*/ 542331116 w 600"/>
                <a:gd name="T89" fmla="*/ 17168728 h 506"/>
                <a:gd name="T90" fmla="*/ 523133574 w 600"/>
                <a:gd name="T91" fmla="*/ 11445105 h 506"/>
                <a:gd name="T92" fmla="*/ 491937294 w 600"/>
                <a:gd name="T93" fmla="*/ 19457107 h 506"/>
                <a:gd name="T94" fmla="*/ 446343405 w 600"/>
                <a:gd name="T95" fmla="*/ 0 h 506"/>
                <a:gd name="T96" fmla="*/ 424745896 w 600"/>
                <a:gd name="T97" fmla="*/ 46926215 h 506"/>
                <a:gd name="T98" fmla="*/ 386350812 w 600"/>
                <a:gd name="T99" fmla="*/ 50360389 h 506"/>
                <a:gd name="T100" fmla="*/ 357554498 w 600"/>
                <a:gd name="T101" fmla="*/ 89274602 h 506"/>
                <a:gd name="T102" fmla="*/ 339556392 w 600"/>
                <a:gd name="T103" fmla="*/ 81262600 h 506"/>
                <a:gd name="T104" fmla="*/ 311960609 w 600"/>
                <a:gd name="T105" fmla="*/ 89274602 h 506"/>
                <a:gd name="T106" fmla="*/ 269965027 w 600"/>
                <a:gd name="T107" fmla="*/ 66383322 h 506"/>
                <a:gd name="T108" fmla="*/ 236369876 w 600"/>
                <a:gd name="T109" fmla="*/ 103009156 h 506"/>
                <a:gd name="T110" fmla="*/ 236369876 w 600"/>
                <a:gd name="T111" fmla="*/ 121322608 h 506"/>
                <a:gd name="T112" fmla="*/ 302361838 w 600"/>
                <a:gd name="T113" fmla="*/ 152224820 h 506"/>
                <a:gd name="T114" fmla="*/ 317958883 w 600"/>
                <a:gd name="T115" fmla="*/ 178549204 h 506"/>
                <a:gd name="T116" fmla="*/ 269965027 w 600"/>
                <a:gd name="T117" fmla="*/ 194573207 h 506"/>
                <a:gd name="T118" fmla="*/ 195574825 w 600"/>
                <a:gd name="T119" fmla="*/ 193428483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淘宝店chenying0907 12"/>
            <p:cNvSpPr/>
            <p:nvPr/>
          </p:nvSpPr>
          <p:spPr bwMode="auto">
            <a:xfrm>
              <a:off x="2647156" y="4288251"/>
              <a:ext cx="1290637" cy="954087"/>
            </a:xfrm>
            <a:custGeom>
              <a:avLst/>
              <a:gdLst>
                <a:gd name="T0" fmla="*/ 551759885 w 1181"/>
                <a:gd name="T1" fmla="*/ 85611412 h 893"/>
                <a:gd name="T2" fmla="*/ 526680437 w 1181"/>
                <a:gd name="T3" fmla="*/ 30820322 h 893"/>
                <a:gd name="T4" fmla="*/ 617445768 w 1181"/>
                <a:gd name="T5" fmla="*/ 0 h 893"/>
                <a:gd name="T6" fmla="*/ 632971661 w 1181"/>
                <a:gd name="T7" fmla="*/ 59357460 h 893"/>
                <a:gd name="T8" fmla="*/ 716571279 w 1181"/>
                <a:gd name="T9" fmla="*/ 126705531 h 893"/>
                <a:gd name="T10" fmla="*/ 759565556 w 1181"/>
                <a:gd name="T11" fmla="*/ 126705531 h 893"/>
                <a:gd name="T12" fmla="*/ 796588588 w 1181"/>
                <a:gd name="T13" fmla="*/ 189487234 h 893"/>
                <a:gd name="T14" fmla="*/ 882577141 w 1181"/>
                <a:gd name="T15" fmla="*/ 182638748 h 893"/>
                <a:gd name="T16" fmla="*/ 920794640 w 1181"/>
                <a:gd name="T17" fmla="*/ 154101611 h 893"/>
                <a:gd name="T18" fmla="*/ 948263024 w 1181"/>
                <a:gd name="T19" fmla="*/ 182638748 h 893"/>
                <a:gd name="T20" fmla="*/ 1046195161 w 1181"/>
                <a:gd name="T21" fmla="*/ 171223893 h 893"/>
                <a:gd name="T22" fmla="*/ 1066497831 w 1181"/>
                <a:gd name="T23" fmla="*/ 195195730 h 893"/>
                <a:gd name="T24" fmla="*/ 1163234408 w 1181"/>
                <a:gd name="T25" fmla="*/ 236288780 h 893"/>
                <a:gd name="T26" fmla="*/ 1285051525 w 1181"/>
                <a:gd name="T27" fmla="*/ 249986820 h 893"/>
                <a:gd name="T28" fmla="*/ 1342377228 w 1181"/>
                <a:gd name="T29" fmla="*/ 262542733 h 893"/>
                <a:gd name="T30" fmla="*/ 1396120620 w 1181"/>
                <a:gd name="T31" fmla="*/ 299071551 h 893"/>
                <a:gd name="T32" fmla="*/ 1399702930 w 1181"/>
                <a:gd name="T33" fmla="*/ 386966148 h 893"/>
                <a:gd name="T34" fmla="*/ 1331629205 w 1181"/>
                <a:gd name="T35" fmla="*/ 418927529 h 893"/>
                <a:gd name="T36" fmla="*/ 1224143513 w 1181"/>
                <a:gd name="T37" fmla="*/ 454314220 h 893"/>
                <a:gd name="T38" fmla="*/ 1243251716 w 1181"/>
                <a:gd name="T39" fmla="*/ 526227593 h 893"/>
                <a:gd name="T40" fmla="*/ 1325657960 w 1181"/>
                <a:gd name="T41" fmla="*/ 601566277 h 893"/>
                <a:gd name="T42" fmla="*/ 1291023863 w 1181"/>
                <a:gd name="T43" fmla="*/ 722564381 h 893"/>
                <a:gd name="T44" fmla="*/ 1224143513 w 1181"/>
                <a:gd name="T45" fmla="*/ 646084639 h 893"/>
                <a:gd name="T46" fmla="*/ 1199062972 w 1181"/>
                <a:gd name="T47" fmla="*/ 615264317 h 893"/>
                <a:gd name="T48" fmla="*/ 1125018001 w 1181"/>
                <a:gd name="T49" fmla="*/ 602708404 h 893"/>
                <a:gd name="T50" fmla="*/ 1066497831 w 1181"/>
                <a:gd name="T51" fmla="*/ 654075251 h 893"/>
                <a:gd name="T52" fmla="*/ 1023503555 w 1181"/>
                <a:gd name="T53" fmla="*/ 686036631 h 893"/>
                <a:gd name="T54" fmla="*/ 954234269 w 1181"/>
                <a:gd name="T55" fmla="*/ 671197533 h 893"/>
                <a:gd name="T56" fmla="*/ 920794640 w 1181"/>
                <a:gd name="T57" fmla="*/ 725989692 h 893"/>
                <a:gd name="T58" fmla="*/ 1002006416 w 1181"/>
                <a:gd name="T59" fmla="*/ 783063967 h 893"/>
                <a:gd name="T60" fmla="*/ 882577141 w 1181"/>
                <a:gd name="T61" fmla="*/ 797903065 h 893"/>
                <a:gd name="T62" fmla="*/ 847943045 w 1181"/>
                <a:gd name="T63" fmla="*/ 762517442 h 893"/>
                <a:gd name="T64" fmla="*/ 775091449 w 1181"/>
                <a:gd name="T65" fmla="*/ 772790170 h 893"/>
                <a:gd name="T66" fmla="*/ 759565556 w 1181"/>
                <a:gd name="T67" fmla="*/ 720281196 h 893"/>
                <a:gd name="T68" fmla="*/ 716571279 w 1181"/>
                <a:gd name="T69" fmla="*/ 691744059 h 893"/>
                <a:gd name="T70" fmla="*/ 712988969 w 1181"/>
                <a:gd name="T71" fmla="*/ 731697120 h 893"/>
                <a:gd name="T72" fmla="*/ 669994693 w 1181"/>
                <a:gd name="T73" fmla="*/ 762517442 h 893"/>
                <a:gd name="T74" fmla="*/ 603114342 w 1181"/>
                <a:gd name="T75" fmla="*/ 872100691 h 893"/>
                <a:gd name="T76" fmla="*/ 582811671 w 1181"/>
                <a:gd name="T77" fmla="*/ 994239853 h 893"/>
                <a:gd name="T78" fmla="*/ 494434183 w 1181"/>
                <a:gd name="T79" fmla="*/ 1018211689 h 893"/>
                <a:gd name="T80" fmla="*/ 363063510 w 1181"/>
                <a:gd name="T81" fmla="*/ 815025347 h 893"/>
                <a:gd name="T82" fmla="*/ 291406382 w 1181"/>
                <a:gd name="T83" fmla="*/ 777356540 h 893"/>
                <a:gd name="T84" fmla="*/ 294988692 w 1181"/>
                <a:gd name="T85" fmla="*/ 725989692 h 893"/>
                <a:gd name="T86" fmla="*/ 229302809 w 1181"/>
                <a:gd name="T87" fmla="*/ 731697120 h 893"/>
                <a:gd name="T88" fmla="*/ 169588172 w 1181"/>
                <a:gd name="T89" fmla="*/ 635810842 h 893"/>
                <a:gd name="T90" fmla="*/ 157645681 w 1181"/>
                <a:gd name="T91" fmla="*/ 446323608 h 893"/>
                <a:gd name="T92" fmla="*/ 148091033 w 1181"/>
                <a:gd name="T93" fmla="*/ 349296272 h 893"/>
                <a:gd name="T94" fmla="*/ 0 w 1181"/>
                <a:gd name="T95" fmla="*/ 167799650 h 893"/>
                <a:gd name="T96" fmla="*/ 19108203 w 1181"/>
                <a:gd name="T97" fmla="*/ 120998104 h 893"/>
                <a:gd name="T98" fmla="*/ 219748161 w 1181"/>
                <a:gd name="T99" fmla="*/ 126705531 h 893"/>
                <a:gd name="T100" fmla="*/ 286628512 w 1181"/>
                <a:gd name="T101" fmla="*/ 139262513 h 893"/>
                <a:gd name="T102" fmla="*/ 390531894 w 1181"/>
                <a:gd name="T103" fmla="*/ 188346176 h 893"/>
                <a:gd name="T104" fmla="*/ 402474384 w 1181"/>
                <a:gd name="T105" fmla="*/ 132412959 h 893"/>
                <a:gd name="T106" fmla="*/ 468160267 w 1181"/>
                <a:gd name="T107" fmla="*/ 143827814 h 893"/>
                <a:gd name="T108" fmla="*/ 532651682 w 1181"/>
                <a:gd name="T109" fmla="*/ 127847658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淘宝店chenying0907 13"/>
            <p:cNvSpPr/>
            <p:nvPr/>
          </p:nvSpPr>
          <p:spPr bwMode="auto">
            <a:xfrm>
              <a:off x="762793" y="3924713"/>
              <a:ext cx="2035175" cy="1076325"/>
            </a:xfrm>
            <a:custGeom>
              <a:avLst/>
              <a:gdLst>
                <a:gd name="T0" fmla="*/ 1350902846 w 1863"/>
                <a:gd name="T1" fmla="*/ 1098803592 h 1005"/>
                <a:gd name="T2" fmla="*/ 1385510653 w 1863"/>
                <a:gd name="T3" fmla="*/ 1135506810 h 1005"/>
                <a:gd name="T4" fmla="*/ 1498881808 w 1863"/>
                <a:gd name="T5" fmla="*/ 1098803592 h 1005"/>
                <a:gd name="T6" fmla="*/ 1570484355 w 1863"/>
                <a:gd name="T7" fmla="*/ 1049484346 h 1005"/>
                <a:gd name="T8" fmla="*/ 1654021571 w 1863"/>
                <a:gd name="T9" fmla="*/ 1017369164 h 1005"/>
                <a:gd name="T10" fmla="*/ 1743524481 w 1863"/>
                <a:gd name="T11" fmla="*/ 989840948 h 1005"/>
                <a:gd name="T12" fmla="*/ 1887923589 w 1863"/>
                <a:gd name="T13" fmla="*/ 966901838 h 1005"/>
                <a:gd name="T14" fmla="*/ 1890309430 w 1863"/>
                <a:gd name="T15" fmla="*/ 1017369164 h 1005"/>
                <a:gd name="T16" fmla="*/ 1935657892 w 1863"/>
                <a:gd name="T17" fmla="*/ 1026544166 h 1005"/>
                <a:gd name="T18" fmla="*/ 1908210886 w 1863"/>
                <a:gd name="T19" fmla="*/ 1090775600 h 1005"/>
                <a:gd name="T20" fmla="*/ 1935657892 w 1863"/>
                <a:gd name="T21" fmla="*/ 1098803592 h 1005"/>
                <a:gd name="T22" fmla="*/ 2058575689 w 1863"/>
                <a:gd name="T23" fmla="*/ 1090775600 h 1005"/>
                <a:gd name="T24" fmla="*/ 2132565170 w 1863"/>
                <a:gd name="T25" fmla="*/ 1113714710 h 1005"/>
                <a:gd name="T26" fmla="*/ 2147483646 w 1863"/>
                <a:gd name="T27" fmla="*/ 1127478818 h 1005"/>
                <a:gd name="T28" fmla="*/ 2147483646 w 1863"/>
                <a:gd name="T29" fmla="*/ 1049484346 h 1005"/>
                <a:gd name="T30" fmla="*/ 2147483646 w 1863"/>
                <a:gd name="T31" fmla="*/ 997870011 h 1005"/>
                <a:gd name="T32" fmla="*/ 2147483646 w 1863"/>
                <a:gd name="T33" fmla="*/ 751269495 h 1005"/>
                <a:gd name="T34" fmla="*/ 2138531958 w 1863"/>
                <a:gd name="T35" fmla="*/ 617073723 h 1005"/>
                <a:gd name="T36" fmla="*/ 2032321604 w 1863"/>
                <a:gd name="T37" fmla="*/ 567753405 h 1005"/>
                <a:gd name="T38" fmla="*/ 1965492924 w 1863"/>
                <a:gd name="T39" fmla="*/ 690480159 h 1005"/>
                <a:gd name="T40" fmla="*/ 1837801260 w 1863"/>
                <a:gd name="T41" fmla="*/ 627396804 h 1005"/>
                <a:gd name="T42" fmla="*/ 1601512308 w 1863"/>
                <a:gd name="T43" fmla="*/ 544814296 h 1005"/>
                <a:gd name="T44" fmla="*/ 1503655675 w 1863"/>
                <a:gd name="T45" fmla="*/ 531050187 h 1005"/>
                <a:gd name="T46" fmla="*/ 1315102119 w 1863"/>
                <a:gd name="T47" fmla="*/ 455349733 h 1005"/>
                <a:gd name="T48" fmla="*/ 1224405195 w 1863"/>
                <a:gd name="T49" fmla="*/ 245453507 h 1005"/>
                <a:gd name="T50" fmla="*/ 1259013002 w 1863"/>
                <a:gd name="T51" fmla="*/ 180075063 h 1005"/>
                <a:gd name="T52" fmla="*/ 1257820081 w 1863"/>
                <a:gd name="T53" fmla="*/ 89464562 h 1005"/>
                <a:gd name="T54" fmla="*/ 1272140591 w 1863"/>
                <a:gd name="T55" fmla="*/ 44732281 h 1005"/>
                <a:gd name="T56" fmla="*/ 1106261265 w 1863"/>
                <a:gd name="T57" fmla="*/ 0 h 1005"/>
                <a:gd name="T58" fmla="*/ 986923323 w 1863"/>
                <a:gd name="T59" fmla="*/ 14911117 h 1005"/>
                <a:gd name="T60" fmla="*/ 838944361 w 1863"/>
                <a:gd name="T61" fmla="*/ 61936346 h 1005"/>
                <a:gd name="T62" fmla="*/ 689772479 w 1863"/>
                <a:gd name="T63" fmla="*/ 76847463 h 1005"/>
                <a:gd name="T64" fmla="*/ 589528913 w 1863"/>
                <a:gd name="T65" fmla="*/ 27527146 h 1005"/>
                <a:gd name="T66" fmla="*/ 427229442 w 1863"/>
                <a:gd name="T67" fmla="*/ 56202371 h 1005"/>
                <a:gd name="T68" fmla="*/ 362786603 w 1863"/>
                <a:gd name="T69" fmla="*/ 20645092 h 1005"/>
                <a:gd name="T70" fmla="*/ 241061727 w 1863"/>
                <a:gd name="T71" fmla="*/ 32115182 h 1005"/>
                <a:gd name="T72" fmla="*/ 182586768 w 1863"/>
                <a:gd name="T73" fmla="*/ 107815636 h 1005"/>
                <a:gd name="T74" fmla="*/ 147978962 w 1863"/>
                <a:gd name="T75" fmla="*/ 145665863 h 1005"/>
                <a:gd name="T76" fmla="*/ 106210354 w 1863"/>
                <a:gd name="T77" fmla="*/ 168606044 h 1005"/>
                <a:gd name="T78" fmla="*/ 88309990 w 1863"/>
                <a:gd name="T79" fmla="*/ 197280198 h 1005"/>
                <a:gd name="T80" fmla="*/ 120530863 w 1863"/>
                <a:gd name="T81" fmla="*/ 264951589 h 1005"/>
                <a:gd name="T82" fmla="*/ 112177142 w 1863"/>
                <a:gd name="T83" fmla="*/ 330328962 h 1005"/>
                <a:gd name="T84" fmla="*/ 32220873 w 1863"/>
                <a:gd name="T85" fmla="*/ 306242843 h 1005"/>
                <a:gd name="T86" fmla="*/ 0 w 1863"/>
                <a:gd name="T87" fmla="*/ 336064007 h 1005"/>
                <a:gd name="T88" fmla="*/ 20287297 w 1863"/>
                <a:gd name="T89" fmla="*/ 398001424 h 1005"/>
                <a:gd name="T90" fmla="*/ 10740655 w 1863"/>
                <a:gd name="T91" fmla="*/ 455349733 h 1005"/>
                <a:gd name="T92" fmla="*/ 51315250 w 1863"/>
                <a:gd name="T93" fmla="*/ 475995896 h 1005"/>
                <a:gd name="T94" fmla="*/ 147978962 w 1863"/>
                <a:gd name="T95" fmla="*/ 567753405 h 1005"/>
                <a:gd name="T96" fmla="*/ 205260999 w 1863"/>
                <a:gd name="T97" fmla="*/ 648041895 h 1005"/>
                <a:gd name="T98" fmla="*/ 244642673 w 1863"/>
                <a:gd name="T99" fmla="*/ 674422032 h 1005"/>
                <a:gd name="T100" fmla="*/ 311471353 w 1863"/>
                <a:gd name="T101" fmla="*/ 669835067 h 1005"/>
                <a:gd name="T102" fmla="*/ 471383891 w 1863"/>
                <a:gd name="T103" fmla="*/ 837293030 h 1005"/>
                <a:gd name="T104" fmla="*/ 519119286 w 1863"/>
                <a:gd name="T105" fmla="*/ 820088966 h 1005"/>
                <a:gd name="T106" fmla="*/ 533439796 w 1863"/>
                <a:gd name="T107" fmla="*/ 884319330 h 1005"/>
                <a:gd name="T108" fmla="*/ 631296428 w 1863"/>
                <a:gd name="T109" fmla="*/ 923316566 h 1005"/>
                <a:gd name="T110" fmla="*/ 711252697 w 1863"/>
                <a:gd name="T111" fmla="*/ 1003605056 h 1005"/>
                <a:gd name="T112" fmla="*/ 725573206 w 1863"/>
                <a:gd name="T113" fmla="*/ 1038014256 h 1005"/>
                <a:gd name="T114" fmla="*/ 813883196 w 1863"/>
                <a:gd name="T115" fmla="*/ 1035720238 h 1005"/>
                <a:gd name="T116" fmla="*/ 970215880 w 1863"/>
                <a:gd name="T117" fmla="*/ 1064394393 h 1005"/>
                <a:gd name="T118" fmla="*/ 1040625506 w 1863"/>
                <a:gd name="T119" fmla="*/ 1085040555 h 1005"/>
                <a:gd name="T120" fmla="*/ 1040625506 w 1863"/>
                <a:gd name="T121" fmla="*/ 1151564937 h 1005"/>
                <a:gd name="T122" fmla="*/ 1174282866 w 1863"/>
                <a:gd name="T123" fmla="*/ 1052925373 h 1005"/>
                <a:gd name="T124" fmla="*/ 1280494312 w 1863"/>
                <a:gd name="T125" fmla="*/ 1090775600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淘宝店chenying0907 14"/>
            <p:cNvSpPr/>
            <p:nvPr/>
          </p:nvSpPr>
          <p:spPr bwMode="auto">
            <a:xfrm>
              <a:off x="3925093" y="3980276"/>
              <a:ext cx="633413" cy="542925"/>
            </a:xfrm>
            <a:custGeom>
              <a:avLst/>
              <a:gdLst>
                <a:gd name="T0" fmla="*/ 79908326 w 580"/>
                <a:gd name="T1" fmla="*/ 403651352 h 507"/>
                <a:gd name="T2" fmla="*/ 180092421 w 580"/>
                <a:gd name="T3" fmla="*/ 485069755 h 507"/>
                <a:gd name="T4" fmla="*/ 262385875 w 580"/>
                <a:gd name="T5" fmla="*/ 501124058 h 507"/>
                <a:gd name="T6" fmla="*/ 336331382 w 580"/>
                <a:gd name="T7" fmla="*/ 493096907 h 507"/>
                <a:gd name="T8" fmla="*/ 361377406 w 580"/>
                <a:gd name="T9" fmla="*/ 501124058 h 507"/>
                <a:gd name="T10" fmla="*/ 388808557 w 580"/>
                <a:gd name="T11" fmla="*/ 487363533 h 507"/>
                <a:gd name="T12" fmla="*/ 405505542 w 580"/>
                <a:gd name="T13" fmla="*/ 508004321 h 507"/>
                <a:gd name="T14" fmla="*/ 413854581 w 580"/>
                <a:gd name="T15" fmla="*/ 533232664 h 507"/>
                <a:gd name="T16" fmla="*/ 450827334 w 580"/>
                <a:gd name="T17" fmla="*/ 550433856 h 507"/>
                <a:gd name="T18" fmla="*/ 498533162 w 580"/>
                <a:gd name="T19" fmla="*/ 550433856 h 507"/>
                <a:gd name="T20" fmla="*/ 534313352 w 580"/>
                <a:gd name="T21" fmla="*/ 580248684 h 507"/>
                <a:gd name="T22" fmla="*/ 566514758 w 580"/>
                <a:gd name="T23" fmla="*/ 566488159 h 507"/>
                <a:gd name="T24" fmla="*/ 591560782 w 580"/>
                <a:gd name="T25" fmla="*/ 580248684 h 507"/>
                <a:gd name="T26" fmla="*/ 611836551 w 580"/>
                <a:gd name="T27" fmla="*/ 540112927 h 507"/>
                <a:gd name="T28" fmla="*/ 641652829 w 580"/>
                <a:gd name="T29" fmla="*/ 527499291 h 507"/>
                <a:gd name="T30" fmla="*/ 647616740 w 580"/>
                <a:gd name="T31" fmla="*/ 495390685 h 507"/>
                <a:gd name="T32" fmla="*/ 635690011 w 580"/>
                <a:gd name="T33" fmla="*/ 438053736 h 507"/>
                <a:gd name="T34" fmla="*/ 630918663 w 580"/>
                <a:gd name="T35" fmla="*/ 433466180 h 507"/>
                <a:gd name="T36" fmla="*/ 599909821 w 580"/>
                <a:gd name="T37" fmla="*/ 464427897 h 507"/>
                <a:gd name="T38" fmla="*/ 554588028 w 580"/>
                <a:gd name="T39" fmla="*/ 428879695 h 507"/>
                <a:gd name="T40" fmla="*/ 521194058 w 580"/>
                <a:gd name="T41" fmla="*/ 389890827 h 507"/>
                <a:gd name="T42" fmla="*/ 554588028 w 580"/>
                <a:gd name="T43" fmla="*/ 366956261 h 507"/>
                <a:gd name="T44" fmla="*/ 565322195 w 580"/>
                <a:gd name="T45" fmla="*/ 327966322 h 507"/>
                <a:gd name="T46" fmla="*/ 584405399 w 580"/>
                <a:gd name="T47" fmla="*/ 314205797 h 507"/>
                <a:gd name="T48" fmla="*/ 583212836 w 580"/>
                <a:gd name="T49" fmla="*/ 260309514 h 507"/>
                <a:gd name="T50" fmla="*/ 597524693 w 580"/>
                <a:gd name="T51" fmla="*/ 248841696 h 507"/>
                <a:gd name="T52" fmla="*/ 624955844 w 580"/>
                <a:gd name="T53" fmla="*/ 269483554 h 507"/>
                <a:gd name="T54" fmla="*/ 641652829 w 580"/>
                <a:gd name="T55" fmla="*/ 291271231 h 507"/>
                <a:gd name="T56" fmla="*/ 678625583 w 580"/>
                <a:gd name="T57" fmla="*/ 269483554 h 507"/>
                <a:gd name="T58" fmla="*/ 690552313 w 580"/>
                <a:gd name="T59" fmla="*/ 255721958 h 507"/>
                <a:gd name="T60" fmla="*/ 684588402 w 580"/>
                <a:gd name="T61" fmla="*/ 228200908 h 507"/>
                <a:gd name="T62" fmla="*/ 641652829 w 580"/>
                <a:gd name="T63" fmla="*/ 207559050 h 507"/>
                <a:gd name="T64" fmla="*/ 632111227 w 580"/>
                <a:gd name="T65" fmla="*/ 177744221 h 507"/>
                <a:gd name="T66" fmla="*/ 559359376 w 580"/>
                <a:gd name="T67" fmla="*/ 188065151 h 507"/>
                <a:gd name="T68" fmla="*/ 510459892 w 580"/>
                <a:gd name="T69" fmla="*/ 150222100 h 507"/>
                <a:gd name="T70" fmla="*/ 488991560 w 580"/>
                <a:gd name="T71" fmla="*/ 145635616 h 507"/>
                <a:gd name="T72" fmla="*/ 488991560 w 580"/>
                <a:gd name="T73" fmla="*/ 118113494 h 507"/>
                <a:gd name="T74" fmla="*/ 593947002 w 580"/>
                <a:gd name="T75" fmla="*/ 10320929 h 507"/>
                <a:gd name="T76" fmla="*/ 554588028 w 580"/>
                <a:gd name="T77" fmla="*/ 19494970 h 507"/>
                <a:gd name="T78" fmla="*/ 530735661 w 580"/>
                <a:gd name="T79" fmla="*/ 32108606 h 507"/>
                <a:gd name="T80" fmla="*/ 521194058 w 580"/>
                <a:gd name="T81" fmla="*/ 19494970 h 507"/>
                <a:gd name="T82" fmla="*/ 521194058 w 580"/>
                <a:gd name="T83" fmla="*/ 4586485 h 507"/>
                <a:gd name="T84" fmla="*/ 504497073 w 580"/>
                <a:gd name="T85" fmla="*/ 0 h 507"/>
                <a:gd name="T86" fmla="*/ 456790153 w 580"/>
                <a:gd name="T87" fmla="*/ 16054303 h 507"/>
                <a:gd name="T88" fmla="*/ 336331382 w 580"/>
                <a:gd name="T89" fmla="*/ 2293778 h 507"/>
                <a:gd name="T90" fmla="*/ 330367471 w 580"/>
                <a:gd name="T91" fmla="*/ 94032040 h 507"/>
                <a:gd name="T92" fmla="*/ 274312605 w 580"/>
                <a:gd name="T93" fmla="*/ 138755353 h 507"/>
                <a:gd name="T94" fmla="*/ 194404279 w 580"/>
                <a:gd name="T95" fmla="*/ 150222100 h 507"/>
                <a:gd name="T96" fmla="*/ 85872237 w 580"/>
                <a:gd name="T97" fmla="*/ 217879979 h 507"/>
                <a:gd name="T98" fmla="*/ 0 w 580"/>
                <a:gd name="T99" fmla="*/ 241961433 h 507"/>
                <a:gd name="T100" fmla="*/ 0 w 580"/>
                <a:gd name="T101" fmla="*/ 255721958 h 507"/>
                <a:gd name="T102" fmla="*/ 79908326 w 580"/>
                <a:gd name="T103" fmla="*/ 369248968 h 507"/>
                <a:gd name="T104" fmla="*/ 79908326 w 580"/>
                <a:gd name="T105" fmla="*/ 403651352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淘宝店chenying0907 15"/>
            <p:cNvSpPr/>
            <p:nvPr/>
          </p:nvSpPr>
          <p:spPr bwMode="auto">
            <a:xfrm>
              <a:off x="1888331" y="3653251"/>
              <a:ext cx="1317625" cy="915987"/>
            </a:xfrm>
            <a:custGeom>
              <a:avLst/>
              <a:gdLst>
                <a:gd name="T0" fmla="*/ 117760816 w 1202"/>
                <a:gd name="T1" fmla="*/ 366421552 h 856"/>
                <a:gd name="T2" fmla="*/ 185052868 w 1202"/>
                <a:gd name="T3" fmla="*/ 321763975 h 856"/>
                <a:gd name="T4" fmla="*/ 155011675 w 1202"/>
                <a:gd name="T5" fmla="*/ 304588149 h 856"/>
                <a:gd name="T6" fmla="*/ 199472201 w 1202"/>
                <a:gd name="T7" fmla="*/ 265655491 h 856"/>
                <a:gd name="T8" fmla="*/ 146600580 w 1202"/>
                <a:gd name="T9" fmla="*/ 160309496 h 856"/>
                <a:gd name="T10" fmla="*/ 179044629 w 1202"/>
                <a:gd name="T11" fmla="*/ 64123370 h 856"/>
                <a:gd name="T12" fmla="*/ 471043264 w 1202"/>
                <a:gd name="T13" fmla="*/ 0 h 856"/>
                <a:gd name="T14" fmla="*/ 647683940 w 1202"/>
                <a:gd name="T15" fmla="*/ 35496636 h 856"/>
                <a:gd name="T16" fmla="*/ 748622565 w 1202"/>
                <a:gd name="T17" fmla="*/ 91605120 h 856"/>
                <a:gd name="T18" fmla="*/ 847157238 w 1202"/>
                <a:gd name="T19" fmla="*/ 56108484 h 856"/>
                <a:gd name="T20" fmla="*/ 974530577 w 1202"/>
                <a:gd name="T21" fmla="*/ 42367609 h 856"/>
                <a:gd name="T22" fmla="*/ 1134349063 w 1202"/>
                <a:gd name="T23" fmla="*/ 83590234 h 856"/>
                <a:gd name="T24" fmla="*/ 1235286592 w 1202"/>
                <a:gd name="T25" fmla="*/ 193516165 h 856"/>
                <a:gd name="T26" fmla="*/ 1325410169 w 1202"/>
                <a:gd name="T27" fmla="*/ 225577850 h 856"/>
                <a:gd name="T28" fmla="*/ 1411928364 w 1202"/>
                <a:gd name="T29" fmla="*/ 376727476 h 856"/>
                <a:gd name="T30" fmla="*/ 1433557365 w 1202"/>
                <a:gd name="T31" fmla="*/ 484363439 h 856"/>
                <a:gd name="T32" fmla="*/ 1386693982 w 1202"/>
                <a:gd name="T33" fmla="*/ 554212798 h 856"/>
                <a:gd name="T34" fmla="*/ 1331418407 w 1202"/>
                <a:gd name="T35" fmla="*/ 602305326 h 856"/>
                <a:gd name="T36" fmla="*/ 1307385453 w 1202"/>
                <a:gd name="T37" fmla="*/ 672154685 h 856"/>
                <a:gd name="T38" fmla="*/ 1246101640 w 1202"/>
                <a:gd name="T39" fmla="*/ 637803032 h 856"/>
                <a:gd name="T40" fmla="*/ 1249707022 w 1202"/>
                <a:gd name="T41" fmla="*/ 688185527 h 856"/>
                <a:gd name="T42" fmla="*/ 1342233456 w 1202"/>
                <a:gd name="T43" fmla="*/ 736278055 h 856"/>
                <a:gd name="T44" fmla="*/ 1389096839 w 1202"/>
                <a:gd name="T45" fmla="*/ 759179870 h 856"/>
                <a:gd name="T46" fmla="*/ 1371072123 w 1202"/>
                <a:gd name="T47" fmla="*/ 801547479 h 856"/>
                <a:gd name="T48" fmla="*/ 1307385453 w 1202"/>
                <a:gd name="T49" fmla="*/ 816433338 h 856"/>
                <a:gd name="T50" fmla="*/ 1241294830 w 1202"/>
                <a:gd name="T51" fmla="*/ 804982431 h 856"/>
                <a:gd name="T52" fmla="*/ 1229278353 w 1202"/>
                <a:gd name="T53" fmla="*/ 862235898 h 856"/>
                <a:gd name="T54" fmla="*/ 1122332586 w 1202"/>
                <a:gd name="T55" fmla="*/ 811852333 h 856"/>
                <a:gd name="T56" fmla="*/ 1057444487 w 1202"/>
                <a:gd name="T57" fmla="*/ 800402496 h 856"/>
                <a:gd name="T58" fmla="*/ 854366905 w 1202"/>
                <a:gd name="T59" fmla="*/ 794676507 h 856"/>
                <a:gd name="T60" fmla="*/ 835140761 w 1202"/>
                <a:gd name="T61" fmla="*/ 841625121 h 856"/>
                <a:gd name="T62" fmla="*/ 813510664 w 1202"/>
                <a:gd name="T63" fmla="*/ 893152600 h 856"/>
                <a:gd name="T64" fmla="*/ 623652082 w 1202"/>
                <a:gd name="T65" fmla="*/ 956130986 h 856"/>
                <a:gd name="T66" fmla="*/ 541939601 w 1202"/>
                <a:gd name="T67" fmla="*/ 857655963 h 856"/>
                <a:gd name="T68" fmla="*/ 307620494 w 1202"/>
                <a:gd name="T69" fmla="*/ 822158257 h 856"/>
                <a:gd name="T70" fmla="*/ 218698345 w 1202"/>
                <a:gd name="T71" fmla="*/ 769485794 h 856"/>
                <a:gd name="T72" fmla="*/ 1201428 w 1202"/>
                <a:gd name="T73" fmla="*/ 579404581 h 856"/>
                <a:gd name="T74" fmla="*/ 33645478 w 1202"/>
                <a:gd name="T75" fmla="*/ 519861145 h 856"/>
                <a:gd name="T76" fmla="*/ 61283813 w 1202"/>
                <a:gd name="T77" fmla="*/ 407644177 h 856"/>
                <a:gd name="T78" fmla="*/ 69694908 w 1202"/>
                <a:gd name="T79" fmla="*/ 348100742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淘宝店chenying0907 16"/>
            <p:cNvSpPr/>
            <p:nvPr/>
          </p:nvSpPr>
          <p:spPr bwMode="auto">
            <a:xfrm>
              <a:off x="3353593" y="3677063"/>
              <a:ext cx="271463" cy="474663"/>
            </a:xfrm>
            <a:custGeom>
              <a:avLst/>
              <a:gdLst>
                <a:gd name="T0" fmla="*/ 269220199 w 252"/>
                <a:gd name="T1" fmla="*/ 283569891 h 443"/>
                <a:gd name="T2" fmla="*/ 273862000 w 252"/>
                <a:gd name="T3" fmla="*/ 229611530 h 443"/>
                <a:gd name="T4" fmla="*/ 291269027 w 252"/>
                <a:gd name="T5" fmla="*/ 204353672 h 443"/>
                <a:gd name="T6" fmla="*/ 285467044 w 252"/>
                <a:gd name="T7" fmla="*/ 179096886 h 443"/>
                <a:gd name="T8" fmla="*/ 191471903 w 252"/>
                <a:gd name="T9" fmla="*/ 145802973 h 443"/>
                <a:gd name="T10" fmla="*/ 201915688 w 252"/>
                <a:gd name="T11" fmla="*/ 110213963 h 443"/>
                <a:gd name="T12" fmla="*/ 227445059 w 252"/>
                <a:gd name="T13" fmla="*/ 70031543 h 443"/>
                <a:gd name="T14" fmla="*/ 210038033 w 252"/>
                <a:gd name="T15" fmla="*/ 8036055 h 443"/>
                <a:gd name="T16" fmla="*/ 201915688 w 252"/>
                <a:gd name="T17" fmla="*/ 0 h 443"/>
                <a:gd name="T18" fmla="*/ 143893703 w 252"/>
                <a:gd name="T19" fmla="*/ 39033799 h 443"/>
                <a:gd name="T20" fmla="*/ 118364331 w 252"/>
                <a:gd name="T21" fmla="*/ 127434694 h 443"/>
                <a:gd name="T22" fmla="*/ 105599107 w 252"/>
                <a:gd name="T23" fmla="*/ 189429110 h 443"/>
                <a:gd name="T24" fmla="*/ 60342347 w 252"/>
                <a:gd name="T25" fmla="*/ 229611530 h 443"/>
                <a:gd name="T26" fmla="*/ 32492613 w 252"/>
                <a:gd name="T27" fmla="*/ 241092374 h 443"/>
                <a:gd name="T28" fmla="*/ 0 w 252"/>
                <a:gd name="T29" fmla="*/ 245683640 h 443"/>
                <a:gd name="T30" fmla="*/ 73107571 w 252"/>
                <a:gd name="T31" fmla="*/ 343269210 h 443"/>
                <a:gd name="T32" fmla="*/ 92834960 w 252"/>
                <a:gd name="T33" fmla="*/ 408708415 h 443"/>
                <a:gd name="T34" fmla="*/ 83551356 w 252"/>
                <a:gd name="T35" fmla="*/ 446593595 h 443"/>
                <a:gd name="T36" fmla="*/ 133449918 w 252"/>
                <a:gd name="T37" fmla="*/ 474147621 h 443"/>
                <a:gd name="T38" fmla="*/ 133449918 w 252"/>
                <a:gd name="T39" fmla="*/ 492515900 h 443"/>
                <a:gd name="T40" fmla="*/ 181028118 w 252"/>
                <a:gd name="T41" fmla="*/ 507441534 h 443"/>
                <a:gd name="T42" fmla="*/ 196113705 w 252"/>
                <a:gd name="T43" fmla="*/ 507441534 h 443"/>
                <a:gd name="T44" fmla="*/ 196113705 w 252"/>
                <a:gd name="T45" fmla="*/ 468406663 h 443"/>
                <a:gd name="T46" fmla="*/ 232086861 w 252"/>
                <a:gd name="T47" fmla="*/ 461519228 h 443"/>
                <a:gd name="T48" fmla="*/ 243690827 w 252"/>
                <a:gd name="T49" fmla="*/ 414448302 h 443"/>
                <a:gd name="T50" fmla="*/ 215841093 w 252"/>
                <a:gd name="T51" fmla="*/ 394931402 h 443"/>
                <a:gd name="T52" fmla="*/ 196113705 w 252"/>
                <a:gd name="T53" fmla="*/ 375414503 h 443"/>
                <a:gd name="T54" fmla="*/ 204236050 w 252"/>
                <a:gd name="T55" fmla="*/ 288162228 h 443"/>
                <a:gd name="T56" fmla="*/ 222803257 w 252"/>
                <a:gd name="T57" fmla="*/ 274385215 h 443"/>
                <a:gd name="T58" fmla="*/ 258776414 w 252"/>
                <a:gd name="T59" fmla="*/ 289309777 h 443"/>
                <a:gd name="T60" fmla="*/ 269220199 w 252"/>
                <a:gd name="T61" fmla="*/ 283569891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淘宝店chenying0907 17"/>
            <p:cNvSpPr/>
            <p:nvPr/>
          </p:nvSpPr>
          <p:spPr bwMode="auto">
            <a:xfrm>
              <a:off x="4179093" y="3207163"/>
              <a:ext cx="557213" cy="785813"/>
            </a:xfrm>
            <a:custGeom>
              <a:avLst/>
              <a:gdLst>
                <a:gd name="T0" fmla="*/ 242785507 w 507"/>
                <a:gd name="T1" fmla="*/ 815997653 h 733"/>
                <a:gd name="T2" fmla="*/ 293517168 w 507"/>
                <a:gd name="T3" fmla="*/ 657395289 h 733"/>
                <a:gd name="T4" fmla="*/ 405849990 w 507"/>
                <a:gd name="T5" fmla="*/ 590736263 h 733"/>
                <a:gd name="T6" fmla="*/ 433631509 w 507"/>
                <a:gd name="T7" fmla="*/ 525226474 h 733"/>
                <a:gd name="T8" fmla="*/ 382900947 w 507"/>
                <a:gd name="T9" fmla="*/ 498792926 h 733"/>
                <a:gd name="T10" fmla="*/ 323714376 w 507"/>
                <a:gd name="T11" fmla="*/ 472359377 h 733"/>
                <a:gd name="T12" fmla="*/ 292309324 w 507"/>
                <a:gd name="T13" fmla="*/ 390759183 h 733"/>
                <a:gd name="T14" fmla="*/ 235538441 w 507"/>
                <a:gd name="T15" fmla="*/ 397654612 h 733"/>
                <a:gd name="T16" fmla="*/ 176351870 w 507"/>
                <a:gd name="T17" fmla="*/ 383863754 h 733"/>
                <a:gd name="T18" fmla="*/ 221043210 w 507"/>
                <a:gd name="T19" fmla="*/ 299965084 h 733"/>
                <a:gd name="T20" fmla="*/ 266943493 w 507"/>
                <a:gd name="T21" fmla="*/ 213767937 h 733"/>
                <a:gd name="T22" fmla="*/ 353911584 w 507"/>
                <a:gd name="T23" fmla="*/ 248247225 h 733"/>
                <a:gd name="T24" fmla="*/ 384108792 w 507"/>
                <a:gd name="T25" fmla="*/ 305711274 h 733"/>
                <a:gd name="T26" fmla="*/ 391355858 w 507"/>
                <a:gd name="T27" fmla="*/ 355131729 h 733"/>
                <a:gd name="T28" fmla="*/ 439670731 w 507"/>
                <a:gd name="T29" fmla="*/ 406849589 h 733"/>
                <a:gd name="T30" fmla="*/ 560459563 w 507"/>
                <a:gd name="T31" fmla="*/ 374668777 h 733"/>
                <a:gd name="T32" fmla="*/ 611191223 w 507"/>
                <a:gd name="T33" fmla="*/ 279277726 h 733"/>
                <a:gd name="T34" fmla="*/ 549588963 w 507"/>
                <a:gd name="T35" fmla="*/ 228709105 h 733"/>
                <a:gd name="T36" fmla="*/ 516976067 w 507"/>
                <a:gd name="T37" fmla="*/ 147108911 h 733"/>
                <a:gd name="T38" fmla="*/ 405849990 w 507"/>
                <a:gd name="T39" fmla="*/ 91943337 h 733"/>
                <a:gd name="T40" fmla="*/ 345455574 w 507"/>
                <a:gd name="T41" fmla="*/ 0 h 733"/>
                <a:gd name="T42" fmla="*/ 266943493 w 507"/>
                <a:gd name="T43" fmla="*/ 52867097 h 733"/>
                <a:gd name="T44" fmla="*/ 270567026 w 507"/>
                <a:gd name="T45" fmla="*/ 94241813 h 733"/>
                <a:gd name="T46" fmla="*/ 196885224 w 507"/>
                <a:gd name="T47" fmla="*/ 118376886 h 733"/>
                <a:gd name="T48" fmla="*/ 155817417 w 507"/>
                <a:gd name="T49" fmla="*/ 128721101 h 733"/>
                <a:gd name="T50" fmla="*/ 88175935 w 507"/>
                <a:gd name="T51" fmla="*/ 149408459 h 733"/>
                <a:gd name="T52" fmla="*/ 70057171 w 507"/>
                <a:gd name="T53" fmla="*/ 94241813 h 733"/>
                <a:gd name="T54" fmla="*/ 10870599 w 507"/>
                <a:gd name="T55" fmla="*/ 172394293 h 733"/>
                <a:gd name="T56" fmla="*/ 38652118 w 507"/>
                <a:gd name="T57" fmla="*/ 296517370 h 733"/>
                <a:gd name="T58" fmla="*/ 70057171 w 507"/>
                <a:gd name="T59" fmla="*/ 374668777 h 733"/>
                <a:gd name="T60" fmla="*/ 82136713 w 507"/>
                <a:gd name="T61" fmla="*/ 466612114 h 733"/>
                <a:gd name="T62" fmla="*/ 8454910 w 507"/>
                <a:gd name="T63" fmla="*/ 570048905 h 733"/>
                <a:gd name="T64" fmla="*/ 78513180 w 507"/>
                <a:gd name="T65" fmla="*/ 671186147 h 733"/>
                <a:gd name="T66" fmla="*/ 54355194 w 507"/>
                <a:gd name="T67" fmla="*/ 740144722 h 733"/>
                <a:gd name="T68" fmla="*/ 27781519 w 507"/>
                <a:gd name="T69" fmla="*/ 794161057 h 733"/>
                <a:gd name="T70" fmla="*/ 172728337 w 507"/>
                <a:gd name="T71" fmla="*/ 841281964 h 733"/>
                <a:gd name="T72" fmla="*/ 237954130 w 507"/>
                <a:gd name="T73" fmla="*/ 829788511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淘宝店chenying0907 18"/>
            <p:cNvSpPr/>
            <p:nvPr/>
          </p:nvSpPr>
          <p:spPr bwMode="auto">
            <a:xfrm>
              <a:off x="4471193" y="3483388"/>
              <a:ext cx="114300" cy="184150"/>
            </a:xfrm>
            <a:custGeom>
              <a:avLst/>
              <a:gdLst>
                <a:gd name="T0" fmla="*/ 101908791 w 105"/>
                <a:gd name="T1" fmla="*/ 180156180 h 173"/>
                <a:gd name="T2" fmla="*/ 71098954 w 105"/>
                <a:gd name="T3" fmla="*/ 194886051 h 173"/>
                <a:gd name="T4" fmla="*/ 16589829 w 105"/>
                <a:gd name="T5" fmla="*/ 183554972 h 173"/>
                <a:gd name="T6" fmla="*/ 3555274 w 105"/>
                <a:gd name="T7" fmla="*/ 169958741 h 173"/>
                <a:gd name="T8" fmla="*/ 0 w 105"/>
                <a:gd name="T9" fmla="*/ 83845730 h 173"/>
                <a:gd name="T10" fmla="*/ 48584031 w 105"/>
                <a:gd name="T11" fmla="*/ 64584492 h 173"/>
                <a:gd name="T12" fmla="*/ 43844391 w 105"/>
                <a:gd name="T13" fmla="*/ 48720981 h 173"/>
                <a:gd name="T14" fmla="*/ 52139306 w 105"/>
                <a:gd name="T15" fmla="*/ 15862447 h 173"/>
                <a:gd name="T16" fmla="*/ 55694580 w 105"/>
                <a:gd name="T17" fmla="*/ 0 h 173"/>
                <a:gd name="T18" fmla="*/ 73468774 w 105"/>
                <a:gd name="T19" fmla="*/ 9064864 h 173"/>
                <a:gd name="T20" fmla="*/ 81763689 w 105"/>
                <a:gd name="T21" fmla="*/ 37390966 h 173"/>
                <a:gd name="T22" fmla="*/ 78209503 w 105"/>
                <a:gd name="T23" fmla="*/ 56653268 h 173"/>
                <a:gd name="T24" fmla="*/ 117314254 w 105"/>
                <a:gd name="T25" fmla="*/ 83845730 h 173"/>
                <a:gd name="T26" fmla="*/ 123238260 w 105"/>
                <a:gd name="T27" fmla="*/ 105374249 h 173"/>
                <a:gd name="T28" fmla="*/ 101908791 w 105"/>
                <a:gd name="T29" fmla="*/ 121236696 h 173"/>
                <a:gd name="T30" fmla="*/ 92429511 w 105"/>
                <a:gd name="T31" fmla="*/ 157495086 h 173"/>
                <a:gd name="T32" fmla="*/ 101908791 w 105"/>
                <a:gd name="T33" fmla="*/ 180156180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淘宝店chenying0907 19"/>
            <p:cNvSpPr/>
            <p:nvPr/>
          </p:nvSpPr>
          <p:spPr bwMode="auto">
            <a:xfrm>
              <a:off x="4336256" y="3404013"/>
              <a:ext cx="180975" cy="182563"/>
            </a:xfrm>
            <a:custGeom>
              <a:avLst/>
              <a:gdLst>
                <a:gd name="T0" fmla="*/ 152215424 w 164"/>
                <a:gd name="T1" fmla="*/ 164540035 h 169"/>
                <a:gd name="T2" fmla="*/ 150998257 w 164"/>
                <a:gd name="T3" fmla="*/ 137700033 h 169"/>
                <a:gd name="T4" fmla="*/ 142473672 w 164"/>
                <a:gd name="T5" fmla="*/ 116694486 h 169"/>
                <a:gd name="T6" fmla="*/ 193617869 w 164"/>
                <a:gd name="T7" fmla="*/ 98023368 h 169"/>
                <a:gd name="T8" fmla="*/ 198488745 w 164"/>
                <a:gd name="T9" fmla="*/ 80520005 h 169"/>
                <a:gd name="T10" fmla="*/ 185094388 w 164"/>
                <a:gd name="T11" fmla="*/ 35008886 h 169"/>
                <a:gd name="T12" fmla="*/ 169263490 w 164"/>
                <a:gd name="T13" fmla="*/ 35008886 h 169"/>
                <a:gd name="T14" fmla="*/ 90111204 w 164"/>
                <a:gd name="T15" fmla="*/ 0 h 169"/>
                <a:gd name="T16" fmla="*/ 57233344 w 164"/>
                <a:gd name="T17" fmla="*/ 35008886 h 169"/>
                <a:gd name="T18" fmla="*/ 42620716 w 164"/>
                <a:gd name="T19" fmla="*/ 77018901 h 169"/>
                <a:gd name="T20" fmla="*/ 6089147 w 164"/>
                <a:gd name="T21" fmla="*/ 127197800 h 169"/>
                <a:gd name="T22" fmla="*/ 0 w 164"/>
                <a:gd name="T23" fmla="*/ 162205605 h 169"/>
                <a:gd name="T24" fmla="*/ 13395461 w 164"/>
                <a:gd name="T25" fmla="*/ 185544502 h 169"/>
                <a:gd name="T26" fmla="*/ 69410534 w 164"/>
                <a:gd name="T27" fmla="*/ 182044478 h 169"/>
                <a:gd name="T28" fmla="*/ 98635789 w 164"/>
                <a:gd name="T29" fmla="*/ 196047816 h 169"/>
                <a:gd name="T30" fmla="*/ 125425607 w 164"/>
                <a:gd name="T31" fmla="*/ 176208943 h 169"/>
                <a:gd name="T32" fmla="*/ 152215424 w 164"/>
                <a:gd name="T33" fmla="*/ 164540035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淘宝店chenying0907 20"/>
            <p:cNvSpPr/>
            <p:nvPr/>
          </p:nvSpPr>
          <p:spPr bwMode="auto">
            <a:xfrm>
              <a:off x="3907631" y="3478626"/>
              <a:ext cx="352425" cy="717550"/>
            </a:xfrm>
            <a:custGeom>
              <a:avLst/>
              <a:gdLst>
                <a:gd name="T0" fmla="*/ 25000353 w 323"/>
                <a:gd name="T1" fmla="*/ 765047112 h 672"/>
                <a:gd name="T2" fmla="*/ 107144838 w 323"/>
                <a:gd name="T3" fmla="*/ 741104219 h 672"/>
                <a:gd name="T4" fmla="*/ 213099286 w 323"/>
                <a:gd name="T5" fmla="*/ 674974299 h 672"/>
                <a:gd name="T6" fmla="*/ 286909956 w 323"/>
                <a:gd name="T7" fmla="*/ 661292799 h 672"/>
                <a:gd name="T8" fmla="*/ 342863699 w 323"/>
                <a:gd name="T9" fmla="*/ 617966446 h 672"/>
                <a:gd name="T10" fmla="*/ 348815644 w 323"/>
                <a:gd name="T11" fmla="*/ 526754309 h 672"/>
                <a:gd name="T12" fmla="*/ 321434513 w 323"/>
                <a:gd name="T13" fmla="*/ 493689349 h 672"/>
                <a:gd name="T14" fmla="*/ 330958717 w 323"/>
                <a:gd name="T15" fmla="*/ 462905173 h 672"/>
                <a:gd name="T16" fmla="*/ 348815644 w 323"/>
                <a:gd name="T17" fmla="*/ 440101604 h 672"/>
                <a:gd name="T18" fmla="*/ 352386812 w 323"/>
                <a:gd name="T19" fmla="*/ 400196428 h 672"/>
                <a:gd name="T20" fmla="*/ 371435219 w 323"/>
                <a:gd name="T21" fmla="*/ 371691968 h 672"/>
                <a:gd name="T22" fmla="*/ 342863699 w 323"/>
                <a:gd name="T23" fmla="*/ 316964899 h 672"/>
                <a:gd name="T24" fmla="*/ 301195716 w 323"/>
                <a:gd name="T25" fmla="*/ 271357763 h 672"/>
                <a:gd name="T26" fmla="*/ 326196069 w 323"/>
                <a:gd name="T27" fmla="*/ 198387626 h 672"/>
                <a:gd name="T28" fmla="*/ 373815997 w 323"/>
                <a:gd name="T29" fmla="*/ 168743842 h 672"/>
                <a:gd name="T30" fmla="*/ 383340201 w 323"/>
                <a:gd name="T31" fmla="*/ 119716597 h 672"/>
                <a:gd name="T32" fmla="*/ 363101404 w 323"/>
                <a:gd name="T33" fmla="*/ 77530637 h 672"/>
                <a:gd name="T34" fmla="*/ 363101404 w 323"/>
                <a:gd name="T35" fmla="*/ 28504460 h 672"/>
                <a:gd name="T36" fmla="*/ 330958717 w 323"/>
                <a:gd name="T37" fmla="*/ 0 h 672"/>
                <a:gd name="T38" fmla="*/ 255956567 w 323"/>
                <a:gd name="T39" fmla="*/ 36485068 h 672"/>
                <a:gd name="T40" fmla="*/ 244051585 w 323"/>
                <a:gd name="T41" fmla="*/ 25083284 h 672"/>
                <a:gd name="T42" fmla="*/ 204765472 w 323"/>
                <a:gd name="T43" fmla="*/ 54728136 h 672"/>
                <a:gd name="T44" fmla="*/ 171431304 w 323"/>
                <a:gd name="T45" fmla="*/ 51306961 h 672"/>
                <a:gd name="T46" fmla="*/ 107144838 w 323"/>
                <a:gd name="T47" fmla="*/ 140239381 h 672"/>
                <a:gd name="T48" fmla="*/ 89286819 w 323"/>
                <a:gd name="T49" fmla="*/ 140239381 h 672"/>
                <a:gd name="T50" fmla="*/ 53571873 w 323"/>
                <a:gd name="T51" fmla="*/ 168743842 h 672"/>
                <a:gd name="T52" fmla="*/ 55953743 w 323"/>
                <a:gd name="T53" fmla="*/ 206369302 h 672"/>
                <a:gd name="T54" fmla="*/ 39286113 w 323"/>
                <a:gd name="T55" fmla="*/ 240573586 h 672"/>
                <a:gd name="T56" fmla="*/ 33334168 w 323"/>
                <a:gd name="T57" fmla="*/ 287320047 h 672"/>
                <a:gd name="T58" fmla="*/ 2380778 w 323"/>
                <a:gd name="T59" fmla="*/ 332927183 h 672"/>
                <a:gd name="T60" fmla="*/ 36905335 w 323"/>
                <a:gd name="T61" fmla="*/ 400196428 h 672"/>
                <a:gd name="T62" fmla="*/ 25000353 w 323"/>
                <a:gd name="T63" fmla="*/ 440101604 h 672"/>
                <a:gd name="T64" fmla="*/ 0 w 323"/>
                <a:gd name="T65" fmla="*/ 482287565 h 672"/>
                <a:gd name="T66" fmla="*/ 36905335 w 323"/>
                <a:gd name="T67" fmla="*/ 646470906 h 672"/>
                <a:gd name="T68" fmla="*/ 11904982 w 323"/>
                <a:gd name="T69" fmla="*/ 729702435 h 672"/>
                <a:gd name="T70" fmla="*/ 25000353 w 323"/>
                <a:gd name="T71" fmla="*/ 765047112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淘宝店chenying0907 21"/>
            <p:cNvSpPr/>
            <p:nvPr/>
          </p:nvSpPr>
          <p:spPr bwMode="auto">
            <a:xfrm>
              <a:off x="4472781" y="3496088"/>
              <a:ext cx="41275" cy="58738"/>
            </a:xfrm>
            <a:custGeom>
              <a:avLst/>
              <a:gdLst>
                <a:gd name="T0" fmla="*/ 43652657 w 38"/>
                <a:gd name="T1" fmla="*/ 0 h 53"/>
                <a:gd name="T2" fmla="*/ 36573995 w 38"/>
                <a:gd name="T3" fmla="*/ 33162588 h 53"/>
                <a:gd name="T4" fmla="*/ 40112783 w 38"/>
                <a:gd name="T5" fmla="*/ 47901393 h 53"/>
                <a:gd name="T6" fmla="*/ 9437855 w 38"/>
                <a:gd name="T7" fmla="*/ 63869263 h 53"/>
                <a:gd name="T8" fmla="*/ 5899066 w 38"/>
                <a:gd name="T9" fmla="*/ 36847566 h 53"/>
                <a:gd name="T10" fmla="*/ 0 w 38"/>
                <a:gd name="T11" fmla="*/ 18423783 h 53"/>
                <a:gd name="T12" fmla="*/ 43652657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淘宝店chenying0907 22"/>
            <p:cNvSpPr/>
            <p:nvPr/>
          </p:nvSpPr>
          <p:spPr bwMode="auto">
            <a:xfrm>
              <a:off x="4444206" y="5577301"/>
              <a:ext cx="79375" cy="55562"/>
            </a:xfrm>
            <a:custGeom>
              <a:avLst/>
              <a:gdLst>
                <a:gd name="T0" fmla="*/ 4861719 w 72"/>
                <a:gd name="T1" fmla="*/ 16715091 h 49"/>
                <a:gd name="T2" fmla="*/ 36460686 w 72"/>
                <a:gd name="T3" fmla="*/ 23144408 h 49"/>
                <a:gd name="T4" fmla="*/ 69275634 w 72"/>
                <a:gd name="T5" fmla="*/ 0 h 49"/>
                <a:gd name="T6" fmla="*/ 86290547 w 72"/>
                <a:gd name="T7" fmla="*/ 46287682 h 49"/>
                <a:gd name="T8" fmla="*/ 51044740 w 72"/>
                <a:gd name="T9" fmla="*/ 61716909 h 49"/>
                <a:gd name="T10" fmla="*/ 7292578 w 72"/>
                <a:gd name="T11" fmla="*/ 57859319 h 49"/>
                <a:gd name="T12" fmla="*/ 0 w 72"/>
                <a:gd name="T13" fmla="*/ 23144408 h 49"/>
                <a:gd name="T14" fmla="*/ 4861719 w 72"/>
                <a:gd name="T15" fmla="*/ 1671509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淘宝店chenying0907 23"/>
            <p:cNvSpPr/>
            <p:nvPr/>
          </p:nvSpPr>
          <p:spPr bwMode="auto">
            <a:xfrm>
              <a:off x="3983831" y="5226463"/>
              <a:ext cx="798512" cy="646113"/>
            </a:xfrm>
            <a:custGeom>
              <a:avLst/>
              <a:gdLst>
                <a:gd name="T0" fmla="*/ 256756112 w 729"/>
                <a:gd name="T1" fmla="*/ 99554888 h 604"/>
                <a:gd name="T2" fmla="*/ 268754603 w 729"/>
                <a:gd name="T3" fmla="*/ 56070627 h 604"/>
                <a:gd name="T4" fmla="*/ 349141431 w 729"/>
                <a:gd name="T5" fmla="*/ 80101966 h 604"/>
                <a:gd name="T6" fmla="*/ 346741513 w 729"/>
                <a:gd name="T7" fmla="*/ 44627795 h 604"/>
                <a:gd name="T8" fmla="*/ 380335976 w 729"/>
                <a:gd name="T9" fmla="*/ 4577347 h 604"/>
                <a:gd name="T10" fmla="*/ 470320282 w 729"/>
                <a:gd name="T11" fmla="*/ 0 h 604"/>
                <a:gd name="T12" fmla="*/ 549506603 w 729"/>
                <a:gd name="T13" fmla="*/ 8010090 h 604"/>
                <a:gd name="T14" fmla="*/ 542307946 w 729"/>
                <a:gd name="T15" fmla="*/ 50349746 h 604"/>
                <a:gd name="T16" fmla="*/ 511113401 w 729"/>
                <a:gd name="T17" fmla="*/ 101843027 h 604"/>
                <a:gd name="T18" fmla="*/ 650289990 w 729"/>
                <a:gd name="T19" fmla="*/ 67514530 h 604"/>
                <a:gd name="T20" fmla="*/ 701881094 w 729"/>
                <a:gd name="T21" fmla="*/ 80101966 h 604"/>
                <a:gd name="T22" fmla="*/ 693483027 w 729"/>
                <a:gd name="T23" fmla="*/ 38906914 h 604"/>
                <a:gd name="T24" fmla="*/ 784667839 w 729"/>
                <a:gd name="T25" fmla="*/ 65225321 h 604"/>
                <a:gd name="T26" fmla="*/ 837458355 w 729"/>
                <a:gd name="T27" fmla="*/ 101843027 h 604"/>
                <a:gd name="T28" fmla="*/ 849456847 w 729"/>
                <a:gd name="T29" fmla="*/ 191099687 h 604"/>
                <a:gd name="T30" fmla="*/ 809863138 w 729"/>
                <a:gd name="T31" fmla="*/ 235727482 h 604"/>
                <a:gd name="T32" fmla="*/ 734276146 w 729"/>
                <a:gd name="T33" fmla="*/ 295231922 h 604"/>
                <a:gd name="T34" fmla="*/ 695881849 w 729"/>
                <a:gd name="T35" fmla="*/ 306674754 h 604"/>
                <a:gd name="T36" fmla="*/ 679085713 w 729"/>
                <a:gd name="T37" fmla="*/ 314684844 h 604"/>
                <a:gd name="T38" fmla="*/ 616695528 w 729"/>
                <a:gd name="T39" fmla="*/ 335282370 h 604"/>
                <a:gd name="T40" fmla="*/ 568703752 w 729"/>
                <a:gd name="T41" fmla="*/ 338715113 h 604"/>
                <a:gd name="T42" fmla="*/ 451124229 w 729"/>
                <a:gd name="T43" fmla="*/ 326127676 h 604"/>
                <a:gd name="T44" fmla="*/ 466720954 w 729"/>
                <a:gd name="T45" fmla="*/ 405085038 h 604"/>
                <a:gd name="T46" fmla="*/ 392333372 w 729"/>
                <a:gd name="T47" fmla="*/ 456579389 h 604"/>
                <a:gd name="T48" fmla="*/ 315546968 w 729"/>
                <a:gd name="T49" fmla="*/ 478320449 h 604"/>
                <a:gd name="T50" fmla="*/ 226762073 w 729"/>
                <a:gd name="T51" fmla="*/ 514939224 h 604"/>
                <a:gd name="T52" fmla="*/ 83986156 w 729"/>
                <a:gd name="T53" fmla="*/ 574442595 h 604"/>
                <a:gd name="T54" fmla="*/ 105582126 w 729"/>
                <a:gd name="T55" fmla="*/ 665987393 h 604"/>
                <a:gd name="T56" fmla="*/ 41992530 w 729"/>
                <a:gd name="T57" fmla="*/ 685440315 h 604"/>
                <a:gd name="T58" fmla="*/ 9598574 w 729"/>
                <a:gd name="T59" fmla="*/ 561855158 h 604"/>
                <a:gd name="T60" fmla="*/ 39593708 w 729"/>
                <a:gd name="T61" fmla="*/ 493197094 h 604"/>
                <a:gd name="T62" fmla="*/ 73188171 w 729"/>
                <a:gd name="T63" fmla="*/ 461156735 h 604"/>
                <a:gd name="T64" fmla="*/ 117580618 w 729"/>
                <a:gd name="T65" fmla="*/ 402796900 h 604"/>
                <a:gd name="T66" fmla="*/ 183569036 w 729"/>
                <a:gd name="T67" fmla="*/ 281499881 h 604"/>
                <a:gd name="T68" fmla="*/ 232760224 w 729"/>
                <a:gd name="T69" fmla="*/ 194532429 h 604"/>
                <a:gd name="T70" fmla="*/ 232760224 w 729"/>
                <a:gd name="T71" fmla="*/ 117864276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淘宝店chenying0907 24"/>
            <p:cNvSpPr/>
            <p:nvPr/>
          </p:nvSpPr>
          <p:spPr bwMode="auto">
            <a:xfrm>
              <a:off x="3386931" y="5158201"/>
              <a:ext cx="822325" cy="581025"/>
            </a:xfrm>
            <a:custGeom>
              <a:avLst/>
              <a:gdLst>
                <a:gd name="T0" fmla="*/ 40548376 w 753"/>
                <a:gd name="T1" fmla="*/ 242478241 h 542"/>
                <a:gd name="T2" fmla="*/ 95408265 w 753"/>
                <a:gd name="T3" fmla="*/ 214897778 h 542"/>
                <a:gd name="T4" fmla="*/ 189623995 w 753"/>
                <a:gd name="T5" fmla="*/ 237881497 h 542"/>
                <a:gd name="T6" fmla="*/ 208705648 w 753"/>
                <a:gd name="T7" fmla="*/ 198809174 h 542"/>
                <a:gd name="T8" fmla="*/ 338699614 w 753"/>
                <a:gd name="T9" fmla="*/ 152841735 h 542"/>
                <a:gd name="T10" fmla="*/ 444841787 w 753"/>
                <a:gd name="T11" fmla="*/ 122962900 h 542"/>
                <a:gd name="T12" fmla="*/ 488968860 w 753"/>
                <a:gd name="T13" fmla="*/ 134454759 h 542"/>
                <a:gd name="T14" fmla="*/ 522362026 w 753"/>
                <a:gd name="T15" fmla="*/ 109172668 h 542"/>
                <a:gd name="T16" fmla="*/ 536672447 w 753"/>
                <a:gd name="T17" fmla="*/ 83890576 h 542"/>
                <a:gd name="T18" fmla="*/ 583184590 w 753"/>
                <a:gd name="T19" fmla="*/ 52862555 h 542"/>
                <a:gd name="T20" fmla="*/ 640429549 w 753"/>
                <a:gd name="T21" fmla="*/ 21834534 h 542"/>
                <a:gd name="T22" fmla="*/ 664281343 w 753"/>
                <a:gd name="T23" fmla="*/ 50564183 h 542"/>
                <a:gd name="T24" fmla="*/ 722718837 w 753"/>
                <a:gd name="T25" fmla="*/ 10342674 h 542"/>
                <a:gd name="T26" fmla="*/ 782349958 w 753"/>
                <a:gd name="T27" fmla="*/ 10342674 h 542"/>
                <a:gd name="T28" fmla="*/ 812164427 w 753"/>
                <a:gd name="T29" fmla="*/ 54011741 h 542"/>
                <a:gd name="T30" fmla="*/ 776386191 w 753"/>
                <a:gd name="T31" fmla="*/ 136753131 h 542"/>
                <a:gd name="T32" fmla="*/ 776386191 w 753"/>
                <a:gd name="T33" fmla="*/ 173527083 h 542"/>
                <a:gd name="T34" fmla="*/ 834824777 w 753"/>
                <a:gd name="T35" fmla="*/ 202256732 h 542"/>
                <a:gd name="T36" fmla="*/ 877758223 w 753"/>
                <a:gd name="T37" fmla="*/ 188466500 h 542"/>
                <a:gd name="T38" fmla="*/ 877758223 w 753"/>
                <a:gd name="T39" fmla="*/ 265461961 h 542"/>
                <a:gd name="T40" fmla="*/ 827668474 w 753"/>
                <a:gd name="T41" fmla="*/ 353950353 h 542"/>
                <a:gd name="T42" fmla="*/ 763268305 w 753"/>
                <a:gd name="T43" fmla="*/ 474614881 h 542"/>
                <a:gd name="T44" fmla="*/ 719141232 w 753"/>
                <a:gd name="T45" fmla="*/ 534372552 h 542"/>
                <a:gd name="T46" fmla="*/ 684555531 w 753"/>
                <a:gd name="T47" fmla="*/ 566549759 h 542"/>
                <a:gd name="T48" fmla="*/ 578414450 w 753"/>
                <a:gd name="T49" fmla="*/ 621710686 h 542"/>
                <a:gd name="T50" fmla="*/ 497316606 w 753"/>
                <a:gd name="T51" fmla="*/ 578041619 h 542"/>
                <a:gd name="T52" fmla="*/ 413834783 w 753"/>
                <a:gd name="T53" fmla="*/ 621710686 h 542"/>
                <a:gd name="T54" fmla="*/ 276684515 w 753"/>
                <a:gd name="T55" fmla="*/ 573444875 h 542"/>
                <a:gd name="T56" fmla="*/ 282647190 w 753"/>
                <a:gd name="T57" fmla="*/ 480360811 h 542"/>
                <a:gd name="T58" fmla="*/ 220632091 w 753"/>
                <a:gd name="T59" fmla="*/ 464272207 h 542"/>
                <a:gd name="T60" fmla="*/ 175313574 w 753"/>
                <a:gd name="T61" fmla="*/ 464272207 h 542"/>
                <a:gd name="T62" fmla="*/ 151460689 w 753"/>
                <a:gd name="T63" fmla="*/ 397619420 h 542"/>
                <a:gd name="T64" fmla="*/ 192009065 w 753"/>
                <a:gd name="T65" fmla="*/ 387276747 h 542"/>
                <a:gd name="T66" fmla="*/ 189623995 w 753"/>
                <a:gd name="T67" fmla="*/ 332115820 h 542"/>
                <a:gd name="T68" fmla="*/ 73941542 w 753"/>
                <a:gd name="T69" fmla="*/ 286147308 h 542"/>
                <a:gd name="T70" fmla="*/ 16696583 w 753"/>
                <a:gd name="T71" fmla="*/ 286147308 h 542"/>
                <a:gd name="T72" fmla="*/ 0 w 753"/>
                <a:gd name="T73" fmla="*/ 237881497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淘宝店chenying0907 25"/>
            <p:cNvSpPr/>
            <p:nvPr/>
          </p:nvSpPr>
          <p:spPr bwMode="auto">
            <a:xfrm>
              <a:off x="3840956" y="4727988"/>
              <a:ext cx="569912" cy="622300"/>
            </a:xfrm>
            <a:custGeom>
              <a:avLst/>
              <a:gdLst>
                <a:gd name="T0" fmla="*/ 533672816 w 521"/>
                <a:gd name="T1" fmla="*/ 80029705 h 582"/>
                <a:gd name="T2" fmla="*/ 520510146 w 521"/>
                <a:gd name="T3" fmla="*/ 24008804 h 582"/>
                <a:gd name="T4" fmla="*/ 477434207 w 521"/>
                <a:gd name="T5" fmla="*/ 32012096 h 582"/>
                <a:gd name="T6" fmla="*/ 443929725 w 521"/>
                <a:gd name="T7" fmla="*/ 52590765 h 582"/>
                <a:gd name="T8" fmla="*/ 410425244 w 521"/>
                <a:gd name="T9" fmla="*/ 29724983 h 582"/>
                <a:gd name="T10" fmla="*/ 352989929 w 521"/>
                <a:gd name="T11" fmla="*/ 37728274 h 582"/>
                <a:gd name="T12" fmla="*/ 168716924 w 521"/>
                <a:gd name="T13" fmla="*/ 0 h 582"/>
                <a:gd name="T14" fmla="*/ 180682888 w 521"/>
                <a:gd name="T15" fmla="*/ 44588543 h 582"/>
                <a:gd name="T16" fmla="*/ 98118938 w 521"/>
                <a:gd name="T17" fmla="*/ 44588543 h 582"/>
                <a:gd name="T18" fmla="*/ 29914364 w 521"/>
                <a:gd name="T19" fmla="*/ 125761270 h 582"/>
                <a:gd name="T20" fmla="*/ 58632021 w 521"/>
                <a:gd name="T21" fmla="*/ 316689753 h 582"/>
                <a:gd name="T22" fmla="*/ 4786823 w 521"/>
                <a:gd name="T23" fmla="*/ 386429054 h 582"/>
                <a:gd name="T24" fmla="*/ 75384809 w 521"/>
                <a:gd name="T25" fmla="*/ 394432345 h 582"/>
                <a:gd name="T26" fmla="*/ 90939797 w 521"/>
                <a:gd name="T27" fmla="*/ 515620458 h 582"/>
                <a:gd name="T28" fmla="*/ 148375112 w 521"/>
                <a:gd name="T29" fmla="*/ 483608363 h 582"/>
                <a:gd name="T30" fmla="*/ 172307041 w 521"/>
                <a:gd name="T31" fmla="*/ 511047302 h 582"/>
                <a:gd name="T32" fmla="*/ 232135768 w 521"/>
                <a:gd name="T33" fmla="*/ 473319028 h 582"/>
                <a:gd name="T34" fmla="*/ 289571084 w 521"/>
                <a:gd name="T35" fmla="*/ 473319028 h 582"/>
                <a:gd name="T36" fmla="*/ 319485448 w 521"/>
                <a:gd name="T37" fmla="*/ 516763480 h 582"/>
                <a:gd name="T38" fmla="*/ 283588649 w 521"/>
                <a:gd name="T39" fmla="*/ 599080298 h 582"/>
                <a:gd name="T40" fmla="*/ 283588649 w 521"/>
                <a:gd name="T41" fmla="*/ 634521459 h 582"/>
                <a:gd name="T42" fmla="*/ 344614082 w 521"/>
                <a:gd name="T43" fmla="*/ 664247511 h 582"/>
                <a:gd name="T44" fmla="*/ 386494410 w 521"/>
                <a:gd name="T45" fmla="*/ 649385019 h 582"/>
                <a:gd name="T46" fmla="*/ 410425244 w 521"/>
                <a:gd name="T47" fmla="*/ 599080298 h 582"/>
                <a:gd name="T48" fmla="*/ 452305572 w 521"/>
                <a:gd name="T49" fmla="*/ 591077006 h 582"/>
                <a:gd name="T50" fmla="*/ 509740888 w 521"/>
                <a:gd name="T51" fmla="*/ 596793185 h 582"/>
                <a:gd name="T52" fmla="*/ 501365041 w 521"/>
                <a:gd name="T53" fmla="*/ 563638067 h 582"/>
                <a:gd name="T54" fmla="*/ 588714720 w 521"/>
                <a:gd name="T55" fmla="*/ 551062689 h 582"/>
                <a:gd name="T56" fmla="*/ 609056532 w 521"/>
                <a:gd name="T57" fmla="*/ 511047302 h 582"/>
                <a:gd name="T58" fmla="*/ 618629084 w 521"/>
                <a:gd name="T59" fmla="*/ 400148523 h 582"/>
                <a:gd name="T60" fmla="*/ 580338874 w 521"/>
                <a:gd name="T61" fmla="*/ 346414736 h 582"/>
                <a:gd name="T62" fmla="*/ 569569615 w 521"/>
                <a:gd name="T63" fmla="*/ 301826192 h 582"/>
                <a:gd name="T64" fmla="*/ 548031098 w 521"/>
                <a:gd name="T65" fmla="*/ 297253036 h 582"/>
                <a:gd name="T66" fmla="*/ 580338874 w 521"/>
                <a:gd name="T67" fmla="*/ 217223331 h 582"/>
                <a:gd name="T68" fmla="*/ 594698250 w 521"/>
                <a:gd name="T69" fmla="*/ 15205611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淘宝店chenying0907 26"/>
            <p:cNvSpPr/>
            <p:nvPr/>
          </p:nvSpPr>
          <p:spPr bwMode="auto">
            <a:xfrm>
              <a:off x="3774281" y="4359688"/>
              <a:ext cx="801687" cy="490538"/>
            </a:xfrm>
            <a:custGeom>
              <a:avLst/>
              <a:gdLst>
                <a:gd name="T0" fmla="*/ 118423279 w 733"/>
                <a:gd name="T1" fmla="*/ 486031720 h 456"/>
                <a:gd name="T2" fmla="*/ 220099721 w 733"/>
                <a:gd name="T3" fmla="*/ 462887147 h 456"/>
                <a:gd name="T4" fmla="*/ 226081203 w 733"/>
                <a:gd name="T5" fmla="*/ 411970164 h 456"/>
                <a:gd name="T6" fmla="*/ 376801640 w 733"/>
                <a:gd name="T7" fmla="*/ 406183752 h 456"/>
                <a:gd name="T8" fmla="*/ 448572860 w 733"/>
                <a:gd name="T9" fmla="*/ 452472897 h 456"/>
                <a:gd name="T10" fmla="*/ 510775240 w 733"/>
                <a:gd name="T11" fmla="*/ 420070495 h 456"/>
                <a:gd name="T12" fmla="*/ 535895495 w 733"/>
                <a:gd name="T13" fmla="*/ 452472897 h 456"/>
                <a:gd name="T14" fmla="*/ 581349945 w 733"/>
                <a:gd name="T15" fmla="*/ 403869832 h 456"/>
                <a:gd name="T16" fmla="*/ 595704845 w 733"/>
                <a:gd name="T17" fmla="*/ 462887147 h 456"/>
                <a:gd name="T18" fmla="*/ 633983485 w 733"/>
                <a:gd name="T19" fmla="*/ 486031720 h 456"/>
                <a:gd name="T20" fmla="*/ 706951221 w 733"/>
                <a:gd name="T21" fmla="*/ 444372565 h 456"/>
                <a:gd name="T22" fmla="*/ 827766436 w 733"/>
                <a:gd name="T23" fmla="*/ 372624928 h 456"/>
                <a:gd name="T24" fmla="*/ 818196502 w 733"/>
                <a:gd name="T25" fmla="*/ 256903141 h 456"/>
                <a:gd name="T26" fmla="*/ 828962951 w 733"/>
                <a:gd name="T27" fmla="*/ 216400408 h 456"/>
                <a:gd name="T28" fmla="*/ 751210249 w 733"/>
                <a:gd name="T29" fmla="*/ 177054097 h 456"/>
                <a:gd name="T30" fmla="*/ 696184772 w 733"/>
                <a:gd name="T31" fmla="*/ 177054097 h 456"/>
                <a:gd name="T32" fmla="*/ 613648197 w 733"/>
                <a:gd name="T33" fmla="*/ 148124188 h 456"/>
                <a:gd name="T34" fmla="*/ 569388075 w 733"/>
                <a:gd name="T35" fmla="*/ 105306460 h 456"/>
                <a:gd name="T36" fmla="*/ 525129047 w 733"/>
                <a:gd name="T37" fmla="*/ 98363626 h 456"/>
                <a:gd name="T38" fmla="*/ 428237571 w 733"/>
                <a:gd name="T39" fmla="*/ 98363626 h 456"/>
                <a:gd name="T40" fmla="*/ 251200364 w 733"/>
                <a:gd name="T41" fmla="*/ 0 h 456"/>
                <a:gd name="T42" fmla="*/ 215314754 w 733"/>
                <a:gd name="T43" fmla="*/ 11571748 h 456"/>
                <a:gd name="T44" fmla="*/ 104068378 w 733"/>
                <a:gd name="T45" fmla="*/ 11571748 h 456"/>
                <a:gd name="T46" fmla="*/ 118423279 w 733"/>
                <a:gd name="T47" fmla="*/ 48603064 h 456"/>
                <a:gd name="T48" fmla="*/ 169859210 w 733"/>
                <a:gd name="T49" fmla="*/ 60175889 h 456"/>
                <a:gd name="T50" fmla="*/ 112441797 w 733"/>
                <a:gd name="T51" fmla="*/ 98363626 h 456"/>
                <a:gd name="T52" fmla="*/ 112441797 w 733"/>
                <a:gd name="T53" fmla="*/ 142337776 h 456"/>
                <a:gd name="T54" fmla="*/ 145935470 w 733"/>
                <a:gd name="T55" fmla="*/ 189784419 h 456"/>
                <a:gd name="T56" fmla="*/ 184214111 w 733"/>
                <a:gd name="T57" fmla="*/ 288148045 h 456"/>
                <a:gd name="T58" fmla="*/ 159093855 w 733"/>
                <a:gd name="T59" fmla="*/ 305506206 h 456"/>
                <a:gd name="T60" fmla="*/ 22727225 w 733"/>
                <a:gd name="T61" fmla="*/ 356423190 h 456"/>
                <a:gd name="T62" fmla="*/ 16746837 w 733"/>
                <a:gd name="T63" fmla="*/ 400397340 h 456"/>
                <a:gd name="T64" fmla="*/ 43062513 w 733"/>
                <a:gd name="T65" fmla="*/ 45478681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淘宝店chenying0907 27"/>
            <p:cNvSpPr/>
            <p:nvPr/>
          </p:nvSpPr>
          <p:spPr bwMode="auto">
            <a:xfrm>
              <a:off x="3882231" y="5910676"/>
              <a:ext cx="258762" cy="231775"/>
            </a:xfrm>
            <a:custGeom>
              <a:avLst/>
              <a:gdLst>
                <a:gd name="T0" fmla="*/ 280153354 w 238"/>
                <a:gd name="T1" fmla="*/ 41837005 h 215"/>
                <a:gd name="T2" fmla="*/ 226959280 w 238"/>
                <a:gd name="T3" fmla="*/ 127835232 h 215"/>
                <a:gd name="T4" fmla="*/ 226959280 w 238"/>
                <a:gd name="T5" fmla="*/ 167346940 h 215"/>
                <a:gd name="T6" fmla="*/ 124118781 w 238"/>
                <a:gd name="T7" fmla="*/ 248696731 h 215"/>
                <a:gd name="T8" fmla="*/ 21277195 w 238"/>
                <a:gd name="T9" fmla="*/ 211508163 h 215"/>
                <a:gd name="T10" fmla="*/ 0 w 238"/>
                <a:gd name="T11" fmla="*/ 139456322 h 215"/>
                <a:gd name="T12" fmla="*/ 4728386 w 238"/>
                <a:gd name="T13" fmla="*/ 104591972 h 215"/>
                <a:gd name="T14" fmla="*/ 63832671 w 238"/>
                <a:gd name="T15" fmla="*/ 49971768 h 215"/>
                <a:gd name="T16" fmla="*/ 81563305 w 238"/>
                <a:gd name="T17" fmla="*/ 32540132 h 215"/>
                <a:gd name="T18" fmla="*/ 177311768 w 238"/>
                <a:gd name="T19" fmla="*/ 18593745 h 215"/>
                <a:gd name="T20" fmla="*/ 219867245 w 238"/>
                <a:gd name="T21" fmla="*/ 13945309 h 215"/>
                <a:gd name="T22" fmla="*/ 234052403 w 238"/>
                <a:gd name="T23" fmla="*/ 0 h 215"/>
                <a:gd name="T24" fmla="*/ 264786371 w 238"/>
                <a:gd name="T25" fmla="*/ 4648436 h 215"/>
                <a:gd name="T26" fmla="*/ 280153354 w 238"/>
                <a:gd name="T27" fmla="*/ 41837005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4801393" y="4427951"/>
              <a:ext cx="66675" cy="65087"/>
            </a:xfrm>
            <a:prstGeom prst="ellipse">
              <a:avLst/>
            </a:pr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 lIns="52121" tIns="26060" rIns="52121" bIns="260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淘宝店chenying0907 29"/>
            <p:cNvSpPr/>
            <p:nvPr/>
          </p:nvSpPr>
          <p:spPr bwMode="auto">
            <a:xfrm>
              <a:off x="2334418" y="3284951"/>
              <a:ext cx="1417638" cy="1185862"/>
            </a:xfrm>
            <a:custGeom>
              <a:avLst/>
              <a:gdLst>
                <a:gd name="T0" fmla="*/ 0 w 1299"/>
                <a:gd name="T1" fmla="*/ 237544120 h 1107"/>
                <a:gd name="T2" fmla="*/ 58358885 w 1299"/>
                <a:gd name="T3" fmla="*/ 180166396 h 1107"/>
                <a:gd name="T4" fmla="*/ 238200289 w 1299"/>
                <a:gd name="T5" fmla="*/ 81476325 h 1107"/>
                <a:gd name="T6" fmla="*/ 282267114 w 1299"/>
                <a:gd name="T7" fmla="*/ 21804006 h 1107"/>
                <a:gd name="T8" fmla="*/ 320379640 w 1299"/>
                <a:gd name="T9" fmla="*/ 2294595 h 1107"/>
                <a:gd name="T10" fmla="*/ 389457571 w 1299"/>
                <a:gd name="T11" fmla="*/ 44754239 h 1107"/>
                <a:gd name="T12" fmla="*/ 395412960 w 1299"/>
                <a:gd name="T13" fmla="*/ 170985875 h 1107"/>
                <a:gd name="T14" fmla="*/ 490692639 w 1299"/>
                <a:gd name="T15" fmla="*/ 280002693 h 1107"/>
                <a:gd name="T16" fmla="*/ 645522937 w 1299"/>
                <a:gd name="T17" fmla="*/ 243281678 h 1107"/>
                <a:gd name="T18" fmla="*/ 687208478 w 1299"/>
                <a:gd name="T19" fmla="*/ 274265135 h 1107"/>
                <a:gd name="T20" fmla="*/ 618129456 w 1299"/>
                <a:gd name="T21" fmla="*/ 343119046 h 1107"/>
                <a:gd name="T22" fmla="*/ 690781494 w 1299"/>
                <a:gd name="T23" fmla="*/ 415414850 h 1107"/>
                <a:gd name="T24" fmla="*/ 725319913 w 1299"/>
                <a:gd name="T25" fmla="*/ 425742669 h 1107"/>
                <a:gd name="T26" fmla="*/ 761050066 w 1299"/>
                <a:gd name="T27" fmla="*/ 478530132 h 1107"/>
                <a:gd name="T28" fmla="*/ 900397661 w 1299"/>
                <a:gd name="T29" fmla="*/ 480824727 h 1107"/>
                <a:gd name="T30" fmla="*/ 1033789866 w 1299"/>
                <a:gd name="T31" fmla="*/ 429185632 h 1107"/>
                <a:gd name="T32" fmla="*/ 1046890195 w 1299"/>
                <a:gd name="T33" fmla="*/ 511809255 h 1107"/>
                <a:gd name="T34" fmla="*/ 1011160042 w 1299"/>
                <a:gd name="T35" fmla="*/ 556563494 h 1107"/>
                <a:gd name="T36" fmla="*/ 1000440996 w 1299"/>
                <a:gd name="T37" fmla="*/ 623121740 h 1107"/>
                <a:gd name="T38" fmla="*/ 1099294782 w 1299"/>
                <a:gd name="T39" fmla="*/ 660991123 h 1107"/>
                <a:gd name="T40" fmla="*/ 1196956835 w 1299"/>
                <a:gd name="T41" fmla="*/ 825091071 h 1107"/>
                <a:gd name="T42" fmla="*/ 1239833018 w 1299"/>
                <a:gd name="T43" fmla="*/ 891649316 h 1107"/>
                <a:gd name="T44" fmla="*/ 1289855232 w 1299"/>
                <a:gd name="T45" fmla="*/ 924928439 h 1107"/>
                <a:gd name="T46" fmla="*/ 1305337934 w 1299"/>
                <a:gd name="T47" fmla="*/ 885911758 h 1107"/>
                <a:gd name="T48" fmla="*/ 1355360148 w 1299"/>
                <a:gd name="T49" fmla="*/ 830828629 h 1107"/>
                <a:gd name="T50" fmla="*/ 1305337934 w 1299"/>
                <a:gd name="T51" fmla="*/ 790664651 h 1107"/>
                <a:gd name="T52" fmla="*/ 1333922056 w 1299"/>
                <a:gd name="T53" fmla="*/ 688532688 h 1107"/>
                <a:gd name="T54" fmla="*/ 1383944270 w 1299"/>
                <a:gd name="T55" fmla="*/ 698860507 h 1107"/>
                <a:gd name="T56" fmla="*/ 1485179338 w 1299"/>
                <a:gd name="T57" fmla="*/ 759680123 h 1107"/>
                <a:gd name="T58" fmla="*/ 1545920597 w 1299"/>
                <a:gd name="T59" fmla="*/ 819353513 h 1107"/>
                <a:gd name="T60" fmla="*/ 1534009819 w 1299"/>
                <a:gd name="T61" fmla="*/ 899682541 h 1107"/>
                <a:gd name="T62" fmla="*/ 1456595216 w 1299"/>
                <a:gd name="T63" fmla="*/ 924928439 h 1107"/>
                <a:gd name="T64" fmla="*/ 1445876170 w 1299"/>
                <a:gd name="T65" fmla="*/ 945584077 h 1107"/>
                <a:gd name="T66" fmla="*/ 1389898568 w 1299"/>
                <a:gd name="T67" fmla="*/ 967388083 h 1107"/>
                <a:gd name="T68" fmla="*/ 1325585384 w 1299"/>
                <a:gd name="T69" fmla="*/ 952470004 h 1107"/>
                <a:gd name="T70" fmla="*/ 1325585384 w 1299"/>
                <a:gd name="T71" fmla="*/ 981158866 h 1107"/>
                <a:gd name="T72" fmla="*/ 1299382545 w 1299"/>
                <a:gd name="T73" fmla="*/ 1023618510 h 1107"/>
                <a:gd name="T74" fmla="*/ 1311293323 w 1299"/>
                <a:gd name="T75" fmla="*/ 1103946467 h 1107"/>
                <a:gd name="T76" fmla="*/ 1317247621 w 1299"/>
                <a:gd name="T77" fmla="*/ 1142963148 h 1107"/>
                <a:gd name="T78" fmla="*/ 1245787316 w 1299"/>
                <a:gd name="T79" fmla="*/ 1156733930 h 1107"/>
                <a:gd name="T80" fmla="*/ 1254125079 w 1299"/>
                <a:gd name="T81" fmla="*/ 1227882436 h 1107"/>
                <a:gd name="T82" fmla="*/ 1214821912 w 1299"/>
                <a:gd name="T83" fmla="*/ 1256571298 h 1107"/>
                <a:gd name="T84" fmla="*/ 1129069546 w 1299"/>
                <a:gd name="T85" fmla="*/ 1263457225 h 1107"/>
                <a:gd name="T86" fmla="*/ 1092148752 w 1299"/>
                <a:gd name="T87" fmla="*/ 1200340872 h 1107"/>
                <a:gd name="T88" fmla="*/ 1049272569 w 1299"/>
                <a:gd name="T89" fmla="*/ 1200340872 h 1107"/>
                <a:gd name="T90" fmla="*/ 967093218 w 1299"/>
                <a:gd name="T91" fmla="*/ 1132635329 h 1107"/>
                <a:gd name="T92" fmla="*/ 950419874 w 1299"/>
                <a:gd name="T93" fmla="*/ 1071815713 h 1107"/>
                <a:gd name="T94" fmla="*/ 861094493 w 1299"/>
                <a:gd name="T95" fmla="*/ 1103946467 h 1107"/>
                <a:gd name="T96" fmla="*/ 838464669 w 1299"/>
                <a:gd name="T97" fmla="*/ 1138372887 h 1107"/>
                <a:gd name="T98" fmla="*/ 745567364 w 1299"/>
                <a:gd name="T99" fmla="*/ 1087881090 h 1107"/>
                <a:gd name="T100" fmla="*/ 741994348 w 1299"/>
                <a:gd name="T101" fmla="*/ 1037388221 h 1107"/>
                <a:gd name="T102" fmla="*/ 802735608 w 1299"/>
                <a:gd name="T103" fmla="*/ 1071815713 h 1107"/>
                <a:gd name="T104" fmla="*/ 827746714 w 1299"/>
                <a:gd name="T105" fmla="*/ 1001814504 h 1107"/>
                <a:gd name="T106" fmla="*/ 882532585 w 1299"/>
                <a:gd name="T107" fmla="*/ 952470004 h 1107"/>
                <a:gd name="T108" fmla="*/ 927790050 w 1299"/>
                <a:gd name="T109" fmla="*/ 883616092 h 1107"/>
                <a:gd name="T110" fmla="*/ 906351959 w 1299"/>
                <a:gd name="T111" fmla="*/ 774599274 h 1107"/>
                <a:gd name="T112" fmla="*/ 821791325 w 1299"/>
                <a:gd name="T113" fmla="*/ 623121740 h 1107"/>
                <a:gd name="T114" fmla="*/ 731275303 w 1299"/>
                <a:gd name="T115" fmla="*/ 589842617 h 1107"/>
                <a:gd name="T116" fmla="*/ 632421517 w 1299"/>
                <a:gd name="T117" fmla="*/ 480824727 h 1107"/>
                <a:gd name="T118" fmla="*/ 472827563 w 1299"/>
                <a:gd name="T119" fmla="*/ 438365083 h 1107"/>
                <a:gd name="T120" fmla="*/ 347772029 w 1299"/>
                <a:gd name="T121" fmla="*/ 452135865 h 1107"/>
                <a:gd name="T122" fmla="*/ 248919335 w 1299"/>
                <a:gd name="T123" fmla="*/ 490005249 h 1107"/>
                <a:gd name="T124" fmla="*/ 148874908 w 1299"/>
                <a:gd name="T125" fmla="*/ 431480227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淘宝店chenying0907 30"/>
            <p:cNvSpPr/>
            <p:nvPr/>
          </p:nvSpPr>
          <p:spPr bwMode="auto">
            <a:xfrm>
              <a:off x="3475831" y="3629438"/>
              <a:ext cx="530225" cy="908050"/>
            </a:xfrm>
            <a:custGeom>
              <a:avLst/>
              <a:gdLst>
                <a:gd name="T0" fmla="*/ 485255980 w 482"/>
                <a:gd name="T1" fmla="*/ 576546507 h 849"/>
                <a:gd name="T2" fmla="*/ 471944252 w 482"/>
                <a:gd name="T3" fmla="*/ 328311948 h 849"/>
                <a:gd name="T4" fmla="*/ 513088392 w 482"/>
                <a:gd name="T5" fmla="*/ 243660083 h 849"/>
                <a:gd name="T6" fmla="*/ 509458221 w 482"/>
                <a:gd name="T7" fmla="*/ 130409456 h 849"/>
                <a:gd name="T8" fmla="*/ 533660462 w 482"/>
                <a:gd name="T9" fmla="*/ 50333137 h 849"/>
                <a:gd name="T10" fmla="*/ 515508506 w 482"/>
                <a:gd name="T11" fmla="*/ 0 h 849"/>
                <a:gd name="T12" fmla="*/ 427169941 w 482"/>
                <a:gd name="T13" fmla="*/ 28598762 h 849"/>
                <a:gd name="T14" fmla="*/ 395707358 w 482"/>
                <a:gd name="T15" fmla="*/ 98379570 h 849"/>
                <a:gd name="T16" fmla="*/ 361824660 w 482"/>
                <a:gd name="T17" fmla="*/ 124689490 h 849"/>
                <a:gd name="T18" fmla="*/ 248073797 w 482"/>
                <a:gd name="T19" fmla="*/ 248235629 h 849"/>
                <a:gd name="T20" fmla="*/ 164575460 w 482"/>
                <a:gd name="T21" fmla="*/ 243660083 h 849"/>
                <a:gd name="T22" fmla="*/ 142793333 w 482"/>
                <a:gd name="T23" fmla="*/ 323735334 h 849"/>
                <a:gd name="T24" fmla="*/ 248073797 w 482"/>
                <a:gd name="T25" fmla="*/ 385508403 h 849"/>
                <a:gd name="T26" fmla="*/ 310998964 w 482"/>
                <a:gd name="T27" fmla="*/ 444993699 h 849"/>
                <a:gd name="T28" fmla="*/ 298898393 w 482"/>
                <a:gd name="T29" fmla="*/ 523925598 h 849"/>
                <a:gd name="T30" fmla="*/ 219030227 w 482"/>
                <a:gd name="T31" fmla="*/ 549092166 h 849"/>
                <a:gd name="T32" fmla="*/ 206929657 w 482"/>
                <a:gd name="T33" fmla="*/ 568539838 h 849"/>
                <a:gd name="T34" fmla="*/ 147633561 w 482"/>
                <a:gd name="T35" fmla="*/ 591418634 h 849"/>
                <a:gd name="T36" fmla="*/ 82288280 w 482"/>
                <a:gd name="T37" fmla="*/ 576546507 h 849"/>
                <a:gd name="T38" fmla="*/ 82288280 w 482"/>
                <a:gd name="T39" fmla="*/ 605145269 h 849"/>
                <a:gd name="T40" fmla="*/ 54454768 w 482"/>
                <a:gd name="T41" fmla="*/ 647471737 h 849"/>
                <a:gd name="T42" fmla="*/ 66556438 w 482"/>
                <a:gd name="T43" fmla="*/ 727546987 h 849"/>
                <a:gd name="T44" fmla="*/ 72606723 w 482"/>
                <a:gd name="T45" fmla="*/ 766441260 h 849"/>
                <a:gd name="T46" fmla="*/ 0 w 482"/>
                <a:gd name="T47" fmla="*/ 780168966 h 849"/>
                <a:gd name="T48" fmla="*/ 8470399 w 482"/>
                <a:gd name="T49" fmla="*/ 851093125 h 849"/>
                <a:gd name="T50" fmla="*/ 36303912 w 482"/>
                <a:gd name="T51" fmla="*/ 879691887 h 849"/>
                <a:gd name="T52" fmla="*/ 136743047 w 482"/>
                <a:gd name="T53" fmla="*/ 868251955 h 849"/>
                <a:gd name="T54" fmla="*/ 158525174 w 482"/>
                <a:gd name="T55" fmla="*/ 891130750 h 849"/>
                <a:gd name="T56" fmla="*/ 257754253 w 482"/>
                <a:gd name="T57" fmla="*/ 932312797 h 849"/>
                <a:gd name="T58" fmla="*/ 383605687 w 482"/>
                <a:gd name="T59" fmla="*/ 946040502 h 849"/>
                <a:gd name="T60" fmla="*/ 444111840 w 482"/>
                <a:gd name="T61" fmla="*/ 959767137 h 849"/>
                <a:gd name="T62" fmla="*/ 430800112 w 482"/>
                <a:gd name="T63" fmla="*/ 906002877 h 849"/>
                <a:gd name="T64" fmla="*/ 485255980 w 482"/>
                <a:gd name="T65" fmla="*/ 854525319 h 849"/>
                <a:gd name="T66" fmla="*/ 471944252 w 482"/>
                <a:gd name="T67" fmla="*/ 829358751 h 849"/>
                <a:gd name="T68" fmla="*/ 418699542 w 482"/>
                <a:gd name="T69" fmla="*/ 797327795 h 849"/>
                <a:gd name="T70" fmla="*/ 521558791 w 482"/>
                <a:gd name="T71" fmla="*/ 787032283 h 849"/>
                <a:gd name="T72" fmla="*/ 554232532 w 482"/>
                <a:gd name="T73" fmla="*/ 793895601 h 849"/>
                <a:gd name="T74" fmla="*/ 582064944 w 482"/>
                <a:gd name="T75" fmla="*/ 740130271 h 849"/>
                <a:gd name="T76" fmla="*/ 498566607 w 482"/>
                <a:gd name="T77" fmla="*/ 610865236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淘宝店chenying0907 31"/>
            <p:cNvSpPr/>
            <p:nvPr/>
          </p:nvSpPr>
          <p:spPr bwMode="auto">
            <a:xfrm>
              <a:off x="4406106" y="4142201"/>
              <a:ext cx="493712" cy="582612"/>
            </a:xfrm>
            <a:custGeom>
              <a:avLst/>
              <a:gdLst>
                <a:gd name="T0" fmla="*/ 129424795 w 451"/>
                <a:gd name="T1" fmla="*/ 0 h 543"/>
                <a:gd name="T2" fmla="*/ 222898379 w 451"/>
                <a:gd name="T3" fmla="*/ 52956534 h 543"/>
                <a:gd name="T4" fmla="*/ 295999501 w 451"/>
                <a:gd name="T5" fmla="*/ 84038830 h 543"/>
                <a:gd name="T6" fmla="*/ 330753104 w 451"/>
                <a:gd name="T7" fmla="*/ 88643933 h 543"/>
                <a:gd name="T8" fmla="*/ 349926864 w 451"/>
                <a:gd name="T9" fmla="*/ 164624907 h 543"/>
                <a:gd name="T10" fmla="*/ 406250536 w 451"/>
                <a:gd name="T11" fmla="*/ 196858479 h 543"/>
                <a:gd name="T12" fmla="*/ 450590471 w 451"/>
                <a:gd name="T13" fmla="*/ 170381285 h 543"/>
                <a:gd name="T14" fmla="*/ 464971612 w 451"/>
                <a:gd name="T15" fmla="*/ 215278889 h 543"/>
                <a:gd name="T16" fmla="*/ 412242952 w 451"/>
                <a:gd name="T17" fmla="*/ 244058635 h 543"/>
                <a:gd name="T18" fmla="*/ 393068097 w 451"/>
                <a:gd name="T19" fmla="*/ 280898382 h 543"/>
                <a:gd name="T20" fmla="*/ 450590471 w 451"/>
                <a:gd name="T21" fmla="*/ 336156394 h 543"/>
                <a:gd name="T22" fmla="*/ 539270342 w 451"/>
                <a:gd name="T23" fmla="*/ 377601245 h 543"/>
                <a:gd name="T24" fmla="*/ 524890296 w 451"/>
                <a:gd name="T25" fmla="*/ 446674565 h 543"/>
                <a:gd name="T26" fmla="*/ 524890296 w 451"/>
                <a:gd name="T27" fmla="*/ 481210688 h 543"/>
                <a:gd name="T28" fmla="*/ 476955349 w 451"/>
                <a:gd name="T29" fmla="*/ 507688955 h 543"/>
                <a:gd name="T30" fmla="*/ 436210425 w 451"/>
                <a:gd name="T31" fmla="*/ 614752226 h 543"/>
                <a:gd name="T32" fmla="*/ 403854227 w 451"/>
                <a:gd name="T33" fmla="*/ 599786715 h 543"/>
                <a:gd name="T34" fmla="*/ 316371963 w 451"/>
                <a:gd name="T35" fmla="*/ 571005897 h 543"/>
                <a:gd name="T36" fmla="*/ 248064554 w 451"/>
                <a:gd name="T37" fmla="*/ 611299472 h 543"/>
                <a:gd name="T38" fmla="*/ 267238314 w 451"/>
                <a:gd name="T39" fmla="*/ 564099316 h 543"/>
                <a:gd name="T40" fmla="*/ 190542180 w 451"/>
                <a:gd name="T41" fmla="*/ 589426307 h 543"/>
                <a:gd name="T42" fmla="*/ 152194661 w 451"/>
                <a:gd name="T43" fmla="*/ 458186248 h 543"/>
                <a:gd name="T44" fmla="*/ 117441058 w 451"/>
                <a:gd name="T45" fmla="*/ 437464360 h 543"/>
                <a:gd name="T46" fmla="*/ 87481169 w 451"/>
                <a:gd name="T47" fmla="*/ 368391040 h 543"/>
                <a:gd name="T48" fmla="*/ 123433474 w 451"/>
                <a:gd name="T49" fmla="*/ 323493435 h 543"/>
                <a:gd name="T50" fmla="*/ 105457321 w 451"/>
                <a:gd name="T51" fmla="*/ 260176494 h 543"/>
                <a:gd name="T52" fmla="*/ 32356199 w 451"/>
                <a:gd name="T53" fmla="*/ 256722667 h 543"/>
                <a:gd name="T54" fmla="*/ 32356199 w 451"/>
                <a:gd name="T55" fmla="*/ 194557001 h 543"/>
                <a:gd name="T56" fmla="*/ 59918684 w 451"/>
                <a:gd name="T57" fmla="*/ 141600467 h 543"/>
                <a:gd name="T58" fmla="*/ 73101122 w 451"/>
                <a:gd name="T59" fmla="*/ 74829698 h 543"/>
                <a:gd name="T60" fmla="*/ 117441058 w 451"/>
                <a:gd name="T61" fmla="*/ 118576027 h 543"/>
                <a:gd name="T62" fmla="*/ 162979695 w 451"/>
                <a:gd name="T63" fmla="*/ 81736279 h 543"/>
                <a:gd name="T64" fmla="*/ 117441058 w 451"/>
                <a:gd name="T65" fmla="*/ 33385921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淘宝店chenying0907 32"/>
            <p:cNvSpPr/>
            <p:nvPr/>
          </p:nvSpPr>
          <p:spPr bwMode="auto">
            <a:xfrm>
              <a:off x="4525168" y="4056476"/>
              <a:ext cx="584200" cy="454025"/>
            </a:xfrm>
            <a:custGeom>
              <a:avLst/>
              <a:gdLst>
                <a:gd name="T0" fmla="*/ 593466092 w 533"/>
                <a:gd name="T1" fmla="*/ 382138063 h 427"/>
                <a:gd name="T2" fmla="*/ 580250896 w 533"/>
                <a:gd name="T3" fmla="*/ 422839756 h 427"/>
                <a:gd name="T4" fmla="*/ 562230573 w 533"/>
                <a:gd name="T5" fmla="*/ 445450626 h 427"/>
                <a:gd name="T6" fmla="*/ 529793772 w 533"/>
                <a:gd name="T7" fmla="*/ 481630145 h 427"/>
                <a:gd name="T8" fmla="*/ 478136462 w 533"/>
                <a:gd name="T9" fmla="*/ 472584734 h 427"/>
                <a:gd name="T10" fmla="*/ 438491971 w 533"/>
                <a:gd name="T11" fmla="*/ 451104141 h 427"/>
                <a:gd name="T12" fmla="*/ 412062675 w 533"/>
                <a:gd name="T13" fmla="*/ 462410108 h 427"/>
                <a:gd name="T14" fmla="*/ 326766187 w 533"/>
                <a:gd name="T15" fmla="*/ 452234419 h 427"/>
                <a:gd name="T16" fmla="*/ 324363623 w 533"/>
                <a:gd name="T17" fmla="*/ 421708415 h 427"/>
                <a:gd name="T18" fmla="*/ 278712723 w 533"/>
                <a:gd name="T19" fmla="*/ 392313752 h 427"/>
                <a:gd name="T20" fmla="*/ 266698809 w 533"/>
                <a:gd name="T21" fmla="*/ 366309922 h 427"/>
                <a:gd name="T22" fmla="*/ 284719132 w 533"/>
                <a:gd name="T23" fmla="*/ 345959607 h 427"/>
                <a:gd name="T24" fmla="*/ 284719132 w 533"/>
                <a:gd name="T25" fmla="*/ 330131466 h 427"/>
                <a:gd name="T26" fmla="*/ 284719132 w 533"/>
                <a:gd name="T27" fmla="*/ 309781151 h 427"/>
                <a:gd name="T28" fmla="*/ 338780101 w 533"/>
                <a:gd name="T29" fmla="*/ 301867081 h 427"/>
                <a:gd name="T30" fmla="*/ 341182665 w 533"/>
                <a:gd name="T31" fmla="*/ 281515703 h 427"/>
                <a:gd name="T32" fmla="*/ 324363623 w 533"/>
                <a:gd name="T33" fmla="*/ 258904832 h 427"/>
                <a:gd name="T34" fmla="*/ 293129200 w 533"/>
                <a:gd name="T35" fmla="*/ 256643214 h 427"/>
                <a:gd name="T36" fmla="*/ 278712723 w 533"/>
                <a:gd name="T37" fmla="*/ 283777321 h 427"/>
                <a:gd name="T38" fmla="*/ 235464386 w 533"/>
                <a:gd name="T39" fmla="*/ 276993528 h 427"/>
                <a:gd name="T40" fmla="*/ 223450472 w 533"/>
                <a:gd name="T41" fmla="*/ 254381595 h 427"/>
                <a:gd name="T42" fmla="*/ 194618612 w 533"/>
                <a:gd name="T43" fmla="*/ 240815073 h 427"/>
                <a:gd name="T44" fmla="*/ 203027585 w 533"/>
                <a:gd name="T45" fmla="*/ 178632787 h 427"/>
                <a:gd name="T46" fmla="*/ 197021176 w 533"/>
                <a:gd name="T47" fmla="*/ 171848994 h 427"/>
                <a:gd name="T48" fmla="*/ 166986939 w 533"/>
                <a:gd name="T49" fmla="*/ 174110613 h 427"/>
                <a:gd name="T50" fmla="*/ 147765334 w 533"/>
                <a:gd name="T51" fmla="*/ 157151131 h 427"/>
                <a:gd name="T52" fmla="*/ 93705461 w 533"/>
                <a:gd name="T53" fmla="*/ 143584609 h 427"/>
                <a:gd name="T54" fmla="*/ 64872505 w 533"/>
                <a:gd name="T55" fmla="*/ 116450501 h 427"/>
                <a:gd name="T56" fmla="*/ 0 w 533"/>
                <a:gd name="T57" fmla="*/ 90446671 h 427"/>
                <a:gd name="T58" fmla="*/ 4805127 w 533"/>
                <a:gd name="T59" fmla="*/ 63312563 h 427"/>
                <a:gd name="T60" fmla="*/ 32436801 w 533"/>
                <a:gd name="T61" fmla="*/ 55398493 h 427"/>
                <a:gd name="T62" fmla="*/ 79288983 w 533"/>
                <a:gd name="T63" fmla="*/ 90446671 h 427"/>
                <a:gd name="T64" fmla="*/ 93705461 w 533"/>
                <a:gd name="T65" fmla="*/ 90446671 h 427"/>
                <a:gd name="T66" fmla="*/ 139356361 w 533"/>
                <a:gd name="T67" fmla="*/ 88186116 h 427"/>
                <a:gd name="T68" fmla="*/ 163383093 w 533"/>
                <a:gd name="T69" fmla="*/ 68966079 h 427"/>
                <a:gd name="T70" fmla="*/ 199423740 w 533"/>
                <a:gd name="T71" fmla="*/ 96100186 h 427"/>
                <a:gd name="T72" fmla="*/ 216242781 w 533"/>
                <a:gd name="T73" fmla="*/ 71226634 h 427"/>
                <a:gd name="T74" fmla="*/ 217444063 w 533"/>
                <a:gd name="T75" fmla="*/ 57660112 h 427"/>
                <a:gd name="T76" fmla="*/ 247477204 w 533"/>
                <a:gd name="T77" fmla="*/ 40700630 h 427"/>
                <a:gd name="T78" fmla="*/ 257088554 w 533"/>
                <a:gd name="T79" fmla="*/ 4522174 h 427"/>
                <a:gd name="T80" fmla="*/ 284719132 w 533"/>
                <a:gd name="T81" fmla="*/ 0 h 427"/>
                <a:gd name="T82" fmla="*/ 360404269 w 533"/>
                <a:gd name="T83" fmla="*/ 49746041 h 427"/>
                <a:gd name="T84" fmla="*/ 412062675 w 533"/>
                <a:gd name="T85" fmla="*/ 68966079 h 427"/>
                <a:gd name="T86" fmla="*/ 512975827 w 533"/>
                <a:gd name="T87" fmla="*/ 226117209 h 427"/>
                <a:gd name="T88" fmla="*/ 506968322 w 533"/>
                <a:gd name="T89" fmla="*/ 240815073 h 427"/>
                <a:gd name="T90" fmla="*/ 575445768 w 533"/>
                <a:gd name="T91" fmla="*/ 271341077 h 427"/>
                <a:gd name="T92" fmla="*/ 593466092 w 533"/>
                <a:gd name="T93" fmla="*/ 298475184 h 427"/>
                <a:gd name="T94" fmla="*/ 623499233 w 533"/>
                <a:gd name="T95" fmla="*/ 312041707 h 427"/>
                <a:gd name="T96" fmla="*/ 639116992 w 533"/>
                <a:gd name="T97" fmla="*/ 341437433 h 427"/>
                <a:gd name="T98" fmla="*/ 618694105 w 533"/>
                <a:gd name="T99" fmla="*/ 348220162 h 427"/>
                <a:gd name="T100" fmla="*/ 585056023 w 533"/>
                <a:gd name="T101" fmla="*/ 336915259 h 427"/>
                <a:gd name="T102" fmla="*/ 535801277 w 533"/>
                <a:gd name="T103" fmla="*/ 336915259 h 427"/>
                <a:gd name="T104" fmla="*/ 491351658 w 533"/>
                <a:gd name="T105" fmla="*/ 323347673 h 427"/>
                <a:gd name="T106" fmla="*/ 478136462 w 533"/>
                <a:gd name="T107" fmla="*/ 336915259 h 427"/>
                <a:gd name="T108" fmla="*/ 515378390 w 533"/>
                <a:gd name="T109" fmla="*/ 348220162 h 427"/>
                <a:gd name="T110" fmla="*/ 556224164 w 533"/>
                <a:gd name="T111" fmla="*/ 365179644 h 427"/>
                <a:gd name="T112" fmla="*/ 593466092 w 533"/>
                <a:gd name="T113" fmla="*/ 382138063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淘宝店chenying0907 33"/>
            <p:cNvSpPr/>
            <p:nvPr/>
          </p:nvSpPr>
          <p:spPr bwMode="auto">
            <a:xfrm>
              <a:off x="5044281" y="4423188"/>
              <a:ext cx="82550" cy="85725"/>
            </a:xfrm>
            <a:custGeom>
              <a:avLst/>
              <a:gdLst>
                <a:gd name="T0" fmla="*/ 37753591 w 76"/>
                <a:gd name="T1" fmla="*/ 90710980 h 80"/>
                <a:gd name="T2" fmla="*/ 0 w 76"/>
                <a:gd name="T3" fmla="*/ 59708534 h 80"/>
                <a:gd name="T4" fmla="*/ 16517603 w 76"/>
                <a:gd name="T5" fmla="*/ 37892593 h 80"/>
                <a:gd name="T6" fmla="*/ 29495332 w 76"/>
                <a:gd name="T7" fmla="*/ 0 h 80"/>
                <a:gd name="T8" fmla="*/ 68428519 w 76"/>
                <a:gd name="T9" fmla="*/ 14926866 h 80"/>
                <a:gd name="T10" fmla="*/ 88484911 w 76"/>
                <a:gd name="T11" fmla="*/ 40188952 h 80"/>
                <a:gd name="T12" fmla="*/ 75507182 w 76"/>
                <a:gd name="T13" fmla="*/ 59708534 h 80"/>
                <a:gd name="T14" fmla="*/ 37753591 w 76"/>
                <a:gd name="T15" fmla="*/ 9071098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淘宝店chenying0907 34"/>
            <p:cNvSpPr/>
            <p:nvPr/>
          </p:nvSpPr>
          <p:spPr bwMode="auto">
            <a:xfrm>
              <a:off x="4623593" y="4843876"/>
              <a:ext cx="450850" cy="550862"/>
            </a:xfrm>
            <a:custGeom>
              <a:avLst/>
              <a:gdLst>
                <a:gd name="T0" fmla="*/ 0 w 410"/>
                <a:gd name="T1" fmla="*/ 449639236 h 515"/>
                <a:gd name="T2" fmla="*/ 18138465 w 410"/>
                <a:gd name="T3" fmla="*/ 348956637 h 515"/>
                <a:gd name="T4" fmla="*/ 36275831 w 410"/>
                <a:gd name="T5" fmla="*/ 324929427 h 515"/>
                <a:gd name="T6" fmla="*/ 43531217 w 410"/>
                <a:gd name="T7" fmla="*/ 296326319 h 515"/>
                <a:gd name="T8" fmla="*/ 62878180 w 410"/>
                <a:gd name="T9" fmla="*/ 253994446 h 515"/>
                <a:gd name="T10" fmla="*/ 51995101 w 410"/>
                <a:gd name="T11" fmla="*/ 237976663 h 515"/>
                <a:gd name="T12" fmla="*/ 54414296 w 410"/>
                <a:gd name="T13" fmla="*/ 201365197 h 515"/>
                <a:gd name="T14" fmla="*/ 105199800 w 410"/>
                <a:gd name="T15" fmla="*/ 146446930 h 515"/>
                <a:gd name="T16" fmla="*/ 103991302 w 410"/>
                <a:gd name="T17" fmla="*/ 110979974 h 515"/>
                <a:gd name="T18" fmla="*/ 134220244 w 410"/>
                <a:gd name="T19" fmla="*/ 57206216 h 515"/>
                <a:gd name="T20" fmla="*/ 168077980 w 410"/>
                <a:gd name="T21" fmla="*/ 66359083 h 515"/>
                <a:gd name="T22" fmla="*/ 232165757 w 410"/>
                <a:gd name="T23" fmla="*/ 21738191 h 515"/>
                <a:gd name="T24" fmla="*/ 244257334 w 410"/>
                <a:gd name="T25" fmla="*/ 0 h 515"/>
                <a:gd name="T26" fmla="*/ 284160858 w 410"/>
                <a:gd name="T27" fmla="*/ 4576968 h 515"/>
                <a:gd name="T28" fmla="*/ 303507821 w 410"/>
                <a:gd name="T29" fmla="*/ 54917198 h 515"/>
                <a:gd name="T30" fmla="*/ 320436689 w 410"/>
                <a:gd name="T31" fmla="*/ 89241783 h 515"/>
                <a:gd name="T32" fmla="*/ 362758309 w 410"/>
                <a:gd name="T33" fmla="*/ 89241783 h 515"/>
                <a:gd name="T34" fmla="*/ 385732965 w 410"/>
                <a:gd name="T35" fmla="*/ 57206216 h 515"/>
                <a:gd name="T36" fmla="*/ 425636489 w 410"/>
                <a:gd name="T37" fmla="*/ 93817682 h 515"/>
                <a:gd name="T38" fmla="*/ 494560457 w 410"/>
                <a:gd name="T39" fmla="*/ 72079490 h 515"/>
                <a:gd name="T40" fmla="*/ 452238838 w 410"/>
                <a:gd name="T41" fmla="*/ 165897172 h 515"/>
                <a:gd name="T42" fmla="*/ 425636489 w 410"/>
                <a:gd name="T43" fmla="*/ 154456357 h 515"/>
                <a:gd name="T44" fmla="*/ 411126816 w 410"/>
                <a:gd name="T45" fmla="*/ 164752663 h 515"/>
                <a:gd name="T46" fmla="*/ 408707621 w 410"/>
                <a:gd name="T47" fmla="*/ 171617580 h 515"/>
                <a:gd name="T48" fmla="*/ 431682277 w 410"/>
                <a:gd name="T49" fmla="*/ 196788229 h 515"/>
                <a:gd name="T50" fmla="*/ 425636489 w 410"/>
                <a:gd name="T51" fmla="*/ 284885503 h 515"/>
                <a:gd name="T52" fmla="*/ 431682277 w 410"/>
                <a:gd name="T53" fmla="*/ 312344102 h 515"/>
                <a:gd name="T54" fmla="*/ 425636489 w 410"/>
                <a:gd name="T55" fmla="*/ 321496968 h 515"/>
                <a:gd name="T56" fmla="*/ 395406446 w 410"/>
                <a:gd name="T57" fmla="*/ 315776561 h 515"/>
                <a:gd name="T58" fmla="*/ 380896774 w 410"/>
                <a:gd name="T59" fmla="*/ 331794344 h 515"/>
                <a:gd name="T60" fmla="*/ 391778753 w 410"/>
                <a:gd name="T61" fmla="*/ 355820484 h 515"/>
                <a:gd name="T62" fmla="*/ 356712520 w 410"/>
                <a:gd name="T63" fmla="*/ 385568102 h 515"/>
                <a:gd name="T64" fmla="*/ 366386002 w 410"/>
                <a:gd name="T65" fmla="*/ 397008917 h 515"/>
                <a:gd name="T66" fmla="*/ 332528266 w 410"/>
                <a:gd name="T67" fmla="*/ 414171210 h 515"/>
                <a:gd name="T68" fmla="*/ 337365557 w 410"/>
                <a:gd name="T69" fmla="*/ 435909401 h 515"/>
                <a:gd name="T70" fmla="*/ 326482478 w 410"/>
                <a:gd name="T71" fmla="*/ 447350217 h 515"/>
                <a:gd name="T72" fmla="*/ 284160858 w 410"/>
                <a:gd name="T73" fmla="*/ 447350217 h 515"/>
                <a:gd name="T74" fmla="*/ 259976605 w 410"/>
                <a:gd name="T75" fmla="*/ 466800459 h 515"/>
                <a:gd name="T76" fmla="*/ 256348911 w 410"/>
                <a:gd name="T77" fmla="*/ 474809885 h 515"/>
                <a:gd name="T78" fmla="*/ 276905472 w 410"/>
                <a:gd name="T79" fmla="*/ 488538650 h 515"/>
                <a:gd name="T80" fmla="*/ 253930816 w 410"/>
                <a:gd name="T81" fmla="*/ 522862166 h 515"/>
                <a:gd name="T82" fmla="*/ 223700774 w 410"/>
                <a:gd name="T83" fmla="*/ 559473631 h 515"/>
                <a:gd name="T84" fmla="*/ 209191101 w 410"/>
                <a:gd name="T85" fmla="*/ 554897733 h 515"/>
                <a:gd name="T86" fmla="*/ 180169557 w 410"/>
                <a:gd name="T87" fmla="*/ 588076739 h 515"/>
                <a:gd name="T88" fmla="*/ 143893726 w 410"/>
                <a:gd name="T89" fmla="*/ 514853809 h 515"/>
                <a:gd name="T90" fmla="*/ 111245588 w 410"/>
                <a:gd name="T91" fmla="*/ 474809885 h 515"/>
                <a:gd name="T92" fmla="*/ 90690127 w 410"/>
                <a:gd name="T93" fmla="*/ 477097834 h 515"/>
                <a:gd name="T94" fmla="*/ 76179355 w 410"/>
                <a:gd name="T95" fmla="*/ 466800459 h 515"/>
                <a:gd name="T96" fmla="*/ 0 w 410"/>
                <a:gd name="T97" fmla="*/ 449639236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淘宝店chenying0907 35"/>
            <p:cNvSpPr/>
            <p:nvPr/>
          </p:nvSpPr>
          <p:spPr bwMode="auto">
            <a:xfrm>
              <a:off x="4764881" y="4462876"/>
              <a:ext cx="395287" cy="452437"/>
            </a:xfrm>
            <a:custGeom>
              <a:avLst/>
              <a:gdLst>
                <a:gd name="T0" fmla="*/ 312932622 w 361"/>
                <a:gd name="T1" fmla="*/ 463010022 h 420"/>
                <a:gd name="T2" fmla="*/ 245789676 w 361"/>
                <a:gd name="T3" fmla="*/ 486218963 h 420"/>
                <a:gd name="T4" fmla="*/ 206223746 w 361"/>
                <a:gd name="T5" fmla="*/ 447924480 h 420"/>
                <a:gd name="T6" fmla="*/ 182244827 w 361"/>
                <a:gd name="T7" fmla="*/ 480416997 h 420"/>
                <a:gd name="T8" fmla="*/ 141478802 w 361"/>
                <a:gd name="T9" fmla="*/ 480416997 h 420"/>
                <a:gd name="T10" fmla="*/ 124693886 w 361"/>
                <a:gd name="T11" fmla="*/ 445604124 h 420"/>
                <a:gd name="T12" fmla="*/ 105509875 w 361"/>
                <a:gd name="T13" fmla="*/ 394545531 h 420"/>
                <a:gd name="T14" fmla="*/ 65943945 w 361"/>
                <a:gd name="T15" fmla="*/ 389903743 h 420"/>
                <a:gd name="T16" fmla="*/ 26378016 w 361"/>
                <a:gd name="T17" fmla="*/ 315636210 h 420"/>
                <a:gd name="T18" fmla="*/ 0 w 361"/>
                <a:gd name="T19" fmla="*/ 279663159 h 420"/>
                <a:gd name="T20" fmla="*/ 17985011 w 361"/>
                <a:gd name="T21" fmla="*/ 262256184 h 420"/>
                <a:gd name="T22" fmla="*/ 26378016 w 361"/>
                <a:gd name="T23" fmla="*/ 254133863 h 420"/>
                <a:gd name="T24" fmla="*/ 68341947 w 361"/>
                <a:gd name="T25" fmla="*/ 194951872 h 420"/>
                <a:gd name="T26" fmla="*/ 65943945 w 361"/>
                <a:gd name="T27" fmla="*/ 146213634 h 420"/>
                <a:gd name="T28" fmla="*/ 81529860 w 361"/>
                <a:gd name="T29" fmla="*/ 125326126 h 420"/>
                <a:gd name="T30" fmla="*/ 112703879 w 361"/>
                <a:gd name="T31" fmla="*/ 120684338 h 420"/>
                <a:gd name="T32" fmla="*/ 124693886 w 361"/>
                <a:gd name="T33" fmla="*/ 106758974 h 420"/>
                <a:gd name="T34" fmla="*/ 112703879 w 361"/>
                <a:gd name="T35" fmla="*/ 84711288 h 420"/>
                <a:gd name="T36" fmla="*/ 127091888 w 361"/>
                <a:gd name="T37" fmla="*/ 59181991 h 420"/>
                <a:gd name="T38" fmla="*/ 127091888 w 361"/>
                <a:gd name="T39" fmla="*/ 16245720 h 420"/>
                <a:gd name="T40" fmla="*/ 153468809 w 361"/>
                <a:gd name="T41" fmla="*/ 4641788 h 420"/>
                <a:gd name="T42" fmla="*/ 191835738 w 361"/>
                <a:gd name="T43" fmla="*/ 27850729 h 420"/>
                <a:gd name="T44" fmla="*/ 245789676 w 361"/>
                <a:gd name="T45" fmla="*/ 35973050 h 420"/>
                <a:gd name="T46" fmla="*/ 275764694 w 361"/>
                <a:gd name="T47" fmla="*/ 0 h 420"/>
                <a:gd name="T48" fmla="*/ 318927625 w 361"/>
                <a:gd name="T49" fmla="*/ 32491440 h 420"/>
                <a:gd name="T50" fmla="*/ 299743614 w 361"/>
                <a:gd name="T51" fmla="*/ 42936271 h 420"/>
                <a:gd name="T52" fmla="*/ 278162695 w 361"/>
                <a:gd name="T53" fmla="*/ 74267534 h 420"/>
                <a:gd name="T54" fmla="*/ 245789676 w 361"/>
                <a:gd name="T55" fmla="*/ 84711288 h 420"/>
                <a:gd name="T56" fmla="*/ 237397765 w 361"/>
                <a:gd name="T57" fmla="*/ 91673431 h 420"/>
                <a:gd name="T58" fmla="*/ 263774687 w 361"/>
                <a:gd name="T59" fmla="*/ 109080406 h 420"/>
                <a:gd name="T60" fmla="*/ 323723628 w 361"/>
                <a:gd name="T61" fmla="*/ 84711288 h 420"/>
                <a:gd name="T62" fmla="*/ 419641497 w 361"/>
                <a:gd name="T63" fmla="*/ 121844516 h 420"/>
                <a:gd name="T64" fmla="*/ 431631504 w 361"/>
                <a:gd name="T65" fmla="*/ 201914015 h 420"/>
                <a:gd name="T66" fmla="*/ 390866574 w 361"/>
                <a:gd name="T67" fmla="*/ 201914015 h 420"/>
                <a:gd name="T68" fmla="*/ 388468573 w 361"/>
                <a:gd name="T69" fmla="*/ 225122956 h 420"/>
                <a:gd name="T70" fmla="*/ 407651490 w 361"/>
                <a:gd name="T71" fmla="*/ 259935829 h 420"/>
                <a:gd name="T72" fmla="*/ 390866574 w 361"/>
                <a:gd name="T73" fmla="*/ 279663159 h 420"/>
                <a:gd name="T74" fmla="*/ 411248492 w 361"/>
                <a:gd name="T75" fmla="*/ 308672989 h 420"/>
                <a:gd name="T76" fmla="*/ 378876567 w 361"/>
                <a:gd name="T77" fmla="*/ 348127650 h 420"/>
                <a:gd name="T78" fmla="*/ 366886560 w 361"/>
                <a:gd name="T79" fmla="*/ 329561574 h 420"/>
                <a:gd name="T80" fmla="*/ 318927625 w 361"/>
                <a:gd name="T81" fmla="*/ 445604124 h 420"/>
                <a:gd name="T82" fmla="*/ 312932622 w 361"/>
                <a:gd name="T83" fmla="*/ 463010022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淘宝店chenying0907 36"/>
            <p:cNvSpPr/>
            <p:nvPr/>
          </p:nvSpPr>
          <p:spPr bwMode="auto">
            <a:xfrm>
              <a:off x="5120481" y="5191538"/>
              <a:ext cx="168275" cy="333375"/>
            </a:xfrm>
            <a:custGeom>
              <a:avLst/>
              <a:gdLst>
                <a:gd name="T0" fmla="*/ 0 w 152"/>
                <a:gd name="T1" fmla="*/ 171298300 h 313"/>
                <a:gd name="T2" fmla="*/ 0 w 152"/>
                <a:gd name="T3" fmla="*/ 226885652 h 313"/>
                <a:gd name="T4" fmla="*/ 12256398 w 152"/>
                <a:gd name="T5" fmla="*/ 285875986 h 313"/>
                <a:gd name="T6" fmla="*/ 49024486 w 152"/>
                <a:gd name="T7" fmla="*/ 307430330 h 313"/>
                <a:gd name="T8" fmla="*/ 72310646 w 152"/>
                <a:gd name="T9" fmla="*/ 353942001 h 313"/>
                <a:gd name="T10" fmla="*/ 85792573 w 152"/>
                <a:gd name="T11" fmla="*/ 285875986 h 313"/>
                <a:gd name="T12" fmla="*/ 121335132 w 152"/>
                <a:gd name="T13" fmla="*/ 246171343 h 313"/>
                <a:gd name="T14" fmla="*/ 185067074 w 152"/>
                <a:gd name="T15" fmla="*/ 73737651 h 313"/>
                <a:gd name="T16" fmla="*/ 185067074 w 152"/>
                <a:gd name="T17" fmla="*/ 18151363 h 313"/>
                <a:gd name="T18" fmla="*/ 151975574 w 152"/>
                <a:gd name="T19" fmla="*/ 0 h 313"/>
                <a:gd name="T20" fmla="*/ 91920219 w 152"/>
                <a:gd name="T21" fmla="*/ 23822999 h 313"/>
                <a:gd name="T22" fmla="*/ 0 w 152"/>
                <a:gd name="T23" fmla="*/ 171298300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淘宝店chenying0907 37"/>
            <p:cNvSpPr/>
            <p:nvPr/>
          </p:nvSpPr>
          <p:spPr bwMode="auto">
            <a:xfrm>
              <a:off x="4363243" y="3707226"/>
              <a:ext cx="692150" cy="447675"/>
            </a:xfrm>
            <a:custGeom>
              <a:avLst/>
              <a:gdLst>
                <a:gd name="T0" fmla="*/ 168311293 w 629"/>
                <a:gd name="T1" fmla="*/ 462251212 h 418"/>
                <a:gd name="T2" fmla="*/ 174365680 w 629"/>
                <a:gd name="T3" fmla="*/ 435869446 h 418"/>
                <a:gd name="T4" fmla="*/ 201005202 w 629"/>
                <a:gd name="T5" fmla="*/ 427840213 h 418"/>
                <a:gd name="T6" fmla="*/ 249440296 w 629"/>
                <a:gd name="T7" fmla="*/ 462251212 h 418"/>
                <a:gd name="T8" fmla="*/ 265181482 w 629"/>
                <a:gd name="T9" fmla="*/ 462251212 h 418"/>
                <a:gd name="T10" fmla="*/ 312406139 w 629"/>
                <a:gd name="T11" fmla="*/ 459957146 h 418"/>
                <a:gd name="T12" fmla="*/ 337834123 w 629"/>
                <a:gd name="T13" fmla="*/ 440457579 h 418"/>
                <a:gd name="T14" fmla="*/ 375370881 w 629"/>
                <a:gd name="T15" fmla="*/ 467986379 h 418"/>
                <a:gd name="T16" fmla="*/ 391112067 w 629"/>
                <a:gd name="T17" fmla="*/ 442751646 h 418"/>
                <a:gd name="T18" fmla="*/ 393534042 w 629"/>
                <a:gd name="T19" fmla="*/ 431281313 h 418"/>
                <a:gd name="T20" fmla="*/ 423805976 w 629"/>
                <a:gd name="T21" fmla="*/ 412928780 h 418"/>
                <a:gd name="T22" fmla="*/ 434704312 w 629"/>
                <a:gd name="T23" fmla="*/ 375077751 h 418"/>
                <a:gd name="T24" fmla="*/ 462554272 w 629"/>
                <a:gd name="T25" fmla="*/ 369342585 h 418"/>
                <a:gd name="T26" fmla="*/ 549736561 w 629"/>
                <a:gd name="T27" fmla="*/ 238581858 h 418"/>
                <a:gd name="T28" fmla="*/ 532784938 w 629"/>
                <a:gd name="T29" fmla="*/ 217935259 h 418"/>
                <a:gd name="T30" fmla="*/ 549736561 w 629"/>
                <a:gd name="T31" fmla="*/ 204170859 h 418"/>
                <a:gd name="T32" fmla="*/ 569111259 w 629"/>
                <a:gd name="T33" fmla="*/ 209906025 h 418"/>
                <a:gd name="T34" fmla="*/ 594539244 w 629"/>
                <a:gd name="T35" fmla="*/ 197288659 h 418"/>
                <a:gd name="T36" fmla="*/ 609069992 w 629"/>
                <a:gd name="T37" fmla="*/ 165171726 h 418"/>
                <a:gd name="T38" fmla="*/ 678090222 w 629"/>
                <a:gd name="T39" fmla="*/ 107820060 h 418"/>
                <a:gd name="T40" fmla="*/ 731368165 w 629"/>
                <a:gd name="T41" fmla="*/ 89467527 h 418"/>
                <a:gd name="T42" fmla="*/ 760429662 w 629"/>
                <a:gd name="T43" fmla="*/ 67674965 h 418"/>
                <a:gd name="T44" fmla="*/ 751953301 w 629"/>
                <a:gd name="T45" fmla="*/ 20646600 h 418"/>
                <a:gd name="T46" fmla="*/ 716837417 w 629"/>
                <a:gd name="T47" fmla="*/ 17205500 h 418"/>
                <a:gd name="T48" fmla="*/ 632076002 w 629"/>
                <a:gd name="T49" fmla="*/ 25234733 h 418"/>
                <a:gd name="T50" fmla="*/ 576376083 w 629"/>
                <a:gd name="T51" fmla="*/ 0 h 418"/>
                <a:gd name="T52" fmla="*/ 543682174 w 629"/>
                <a:gd name="T53" fmla="*/ 4588133 h 418"/>
                <a:gd name="T54" fmla="*/ 457710322 w 629"/>
                <a:gd name="T55" fmla="*/ 107820060 h 418"/>
                <a:gd name="T56" fmla="*/ 434704312 w 629"/>
                <a:gd name="T57" fmla="*/ 119290394 h 418"/>
                <a:gd name="T58" fmla="*/ 377792856 w 629"/>
                <a:gd name="T59" fmla="*/ 98643794 h 418"/>
                <a:gd name="T60" fmla="*/ 375370881 w 629"/>
                <a:gd name="T61" fmla="*/ 72263099 h 418"/>
                <a:gd name="T62" fmla="*/ 363262108 w 629"/>
                <a:gd name="T63" fmla="*/ 28675833 h 418"/>
                <a:gd name="T64" fmla="*/ 331779737 w 629"/>
                <a:gd name="T65" fmla="*/ 10323300 h 418"/>
                <a:gd name="T66" fmla="*/ 284555079 w 629"/>
                <a:gd name="T67" fmla="*/ 22940666 h 418"/>
                <a:gd name="T68" fmla="*/ 253072708 w 629"/>
                <a:gd name="T69" fmla="*/ 2294067 h 418"/>
                <a:gd name="T70" fmla="*/ 207059589 w 629"/>
                <a:gd name="T71" fmla="*/ 56204632 h 418"/>
                <a:gd name="T72" fmla="*/ 158624494 w 629"/>
                <a:gd name="T73" fmla="*/ 67674965 h 418"/>
                <a:gd name="T74" fmla="*/ 90815802 w 629"/>
                <a:gd name="T75" fmla="*/ 122731494 h 418"/>
                <a:gd name="T76" fmla="*/ 19373598 w 629"/>
                <a:gd name="T77" fmla="*/ 247757054 h 418"/>
                <a:gd name="T78" fmla="*/ 38748296 w 629"/>
                <a:gd name="T79" fmla="*/ 279873986 h 418"/>
                <a:gd name="T80" fmla="*/ 33904346 w 629"/>
                <a:gd name="T81" fmla="*/ 293638386 h 418"/>
                <a:gd name="T82" fmla="*/ 33904346 w 629"/>
                <a:gd name="T83" fmla="*/ 308549819 h 418"/>
                <a:gd name="T84" fmla="*/ 43591145 w 629"/>
                <a:gd name="T85" fmla="*/ 321167186 h 418"/>
                <a:gd name="T86" fmla="*/ 66598255 w 629"/>
                <a:gd name="T87" fmla="*/ 308549819 h 418"/>
                <a:gd name="T88" fmla="*/ 106556988 w 629"/>
                <a:gd name="T89" fmla="*/ 299373553 h 418"/>
                <a:gd name="T90" fmla="*/ 0 w 629"/>
                <a:gd name="T91" fmla="*/ 407193613 h 418"/>
                <a:gd name="T92" fmla="*/ 0 w 629"/>
                <a:gd name="T93" fmla="*/ 435869446 h 418"/>
                <a:gd name="T94" fmla="*/ 21795572 w 629"/>
                <a:gd name="T95" fmla="*/ 440457579 h 418"/>
                <a:gd name="T96" fmla="*/ 71441104 w 629"/>
                <a:gd name="T97" fmla="*/ 478309679 h 418"/>
                <a:gd name="T98" fmla="*/ 146515721 w 629"/>
                <a:gd name="T99" fmla="*/ 467986379 h 418"/>
                <a:gd name="T100" fmla="*/ 168311293 w 629"/>
                <a:gd name="T101" fmla="*/ 462251212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淘宝店chenying0907 38"/>
            <p:cNvSpPr>
              <a:spLocks noChangeAspect="1"/>
            </p:cNvSpPr>
            <p:nvPr/>
          </p:nvSpPr>
          <p:spPr bwMode="auto">
            <a:xfrm>
              <a:off x="3394868" y="4481926"/>
              <a:ext cx="544513" cy="488950"/>
            </a:xfrm>
            <a:custGeom>
              <a:avLst/>
              <a:gdLst>
                <a:gd name="T0" fmla="*/ 207007492 w 353"/>
                <a:gd name="T1" fmla="*/ 673968680 h 330"/>
                <a:gd name="T2" fmla="*/ 278389598 w 353"/>
                <a:gd name="T3" fmla="*/ 625670792 h 330"/>
                <a:gd name="T4" fmla="*/ 371186645 w 353"/>
                <a:gd name="T5" fmla="*/ 555420530 h 330"/>
                <a:gd name="T6" fmla="*/ 511570735 w 353"/>
                <a:gd name="T7" fmla="*/ 572982725 h 330"/>
                <a:gd name="T8" fmla="*/ 521088143 w 353"/>
                <a:gd name="T9" fmla="*/ 625670792 h 330"/>
                <a:gd name="T10" fmla="*/ 704302114 w 353"/>
                <a:gd name="T11" fmla="*/ 693726705 h 330"/>
                <a:gd name="T12" fmla="*/ 606746363 w 353"/>
                <a:gd name="T13" fmla="*/ 456630405 h 330"/>
                <a:gd name="T14" fmla="*/ 561537901 w 353"/>
                <a:gd name="T15" fmla="*/ 371012297 h 330"/>
                <a:gd name="T16" fmla="*/ 568676728 w 353"/>
                <a:gd name="T17" fmla="*/ 298566205 h 330"/>
                <a:gd name="T18" fmla="*/ 699543409 w 353"/>
                <a:gd name="T19" fmla="*/ 283198358 h 330"/>
                <a:gd name="T20" fmla="*/ 799477742 w 353"/>
                <a:gd name="T21" fmla="*/ 223924283 h 330"/>
                <a:gd name="T22" fmla="*/ 839927499 w 353"/>
                <a:gd name="T23" fmla="*/ 199776080 h 330"/>
                <a:gd name="T24" fmla="*/ 818512559 w 353"/>
                <a:gd name="T25" fmla="*/ 114157972 h 330"/>
                <a:gd name="T26" fmla="*/ 718578227 w 353"/>
                <a:gd name="T27" fmla="*/ 52688067 h 330"/>
                <a:gd name="T28" fmla="*/ 618643894 w 353"/>
                <a:gd name="T29" fmla="*/ 32930042 h 330"/>
                <a:gd name="T30" fmla="*/ 511570735 w 353"/>
                <a:gd name="T31" fmla="*/ 0 h 330"/>
                <a:gd name="T32" fmla="*/ 525846848 w 353"/>
                <a:gd name="T33" fmla="*/ 68055913 h 330"/>
                <a:gd name="T34" fmla="*/ 528226971 w 353"/>
                <a:gd name="T35" fmla="*/ 105376133 h 330"/>
                <a:gd name="T36" fmla="*/ 485397090 w 353"/>
                <a:gd name="T37" fmla="*/ 144892183 h 330"/>
                <a:gd name="T38" fmla="*/ 463982150 w 353"/>
                <a:gd name="T39" fmla="*/ 206362088 h 330"/>
                <a:gd name="T40" fmla="*/ 435429924 w 353"/>
                <a:gd name="T41" fmla="*/ 252464147 h 330"/>
                <a:gd name="T42" fmla="*/ 364047818 w 353"/>
                <a:gd name="T43" fmla="*/ 256854325 h 330"/>
                <a:gd name="T44" fmla="*/ 356908990 w 353"/>
                <a:gd name="T45" fmla="*/ 302956383 h 330"/>
                <a:gd name="T46" fmla="*/ 314080652 w 353"/>
                <a:gd name="T47" fmla="*/ 377598305 h 330"/>
                <a:gd name="T48" fmla="*/ 254596077 w 353"/>
                <a:gd name="T49" fmla="*/ 390770322 h 330"/>
                <a:gd name="T50" fmla="*/ 240319964 w 353"/>
                <a:gd name="T51" fmla="*/ 335886425 h 330"/>
                <a:gd name="T52" fmla="*/ 164179153 w 353"/>
                <a:gd name="T53" fmla="*/ 368816467 h 330"/>
                <a:gd name="T54" fmla="*/ 104693036 w 353"/>
                <a:gd name="T55" fmla="*/ 322714408 h 330"/>
                <a:gd name="T56" fmla="*/ 61864698 w 353"/>
                <a:gd name="T57" fmla="*/ 357840280 h 330"/>
                <a:gd name="T58" fmla="*/ 57105994 w 353"/>
                <a:gd name="T59" fmla="*/ 423700363 h 330"/>
                <a:gd name="T60" fmla="*/ 14276113 w 353"/>
                <a:gd name="T61" fmla="*/ 456630405 h 330"/>
                <a:gd name="T62" fmla="*/ 26173645 w 353"/>
                <a:gd name="T63" fmla="*/ 502732463 h 330"/>
                <a:gd name="T64" fmla="*/ 71382106 w 353"/>
                <a:gd name="T65" fmla="*/ 533466675 h 330"/>
                <a:gd name="T66" fmla="*/ 92797047 w 353"/>
                <a:gd name="T67" fmla="*/ 588350572 h 330"/>
                <a:gd name="T68" fmla="*/ 149901498 w 353"/>
                <a:gd name="T69" fmla="*/ 599326758 h 330"/>
                <a:gd name="T70" fmla="*/ 183213970 w 353"/>
                <a:gd name="T71" fmla="*/ 654210655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淘宝店chenying0907 41"/>
          <p:cNvSpPr/>
          <p:nvPr/>
        </p:nvSpPr>
        <p:spPr>
          <a:xfrm rot="8048920">
            <a:off x="4024624" y="4436023"/>
            <a:ext cx="539750" cy="539750"/>
          </a:xfrm>
          <a:custGeom>
            <a:avLst/>
            <a:gdLst>
              <a:gd name="connsiteX0" fmla="*/ 281360 w 1124955"/>
              <a:gd name="connsiteY0" fmla="*/ 838551 h 1124955"/>
              <a:gd name="connsiteX1" fmla="*/ 613593 w 1124955"/>
              <a:gd name="connsiteY1" fmla="*/ 843487 h 1124955"/>
              <a:gd name="connsiteX2" fmla="*/ 618530 w 1124955"/>
              <a:gd name="connsiteY2" fmla="*/ 511255 h 1124955"/>
              <a:gd name="connsiteX3" fmla="*/ 286297 w 1124955"/>
              <a:gd name="connsiteY3" fmla="*/ 506318 h 1124955"/>
              <a:gd name="connsiteX4" fmla="*/ 281360 w 1124955"/>
              <a:gd name="connsiteY4" fmla="*/ 838551 h 1124955"/>
              <a:gd name="connsiteX5" fmla="*/ 132862 w 1124955"/>
              <a:gd name="connsiteY5" fmla="*/ 992093 h 1124955"/>
              <a:gd name="connsiteX6" fmla="*/ 0 w 1124955"/>
              <a:gd name="connsiteY6" fmla="*/ 671335 h 1124955"/>
              <a:gd name="connsiteX7" fmla="*/ 453620 w 1124955"/>
              <a:gd name="connsiteY7" fmla="*/ 217715 h 1124955"/>
              <a:gd name="connsiteX8" fmla="*/ 1124955 w 1124955"/>
              <a:gd name="connsiteY8" fmla="*/ 0 h 1124955"/>
              <a:gd name="connsiteX9" fmla="*/ 907240 w 1124955"/>
              <a:gd name="connsiteY9" fmla="*/ 671335 h 1124955"/>
              <a:gd name="connsiteX10" fmla="*/ 453620 w 1124955"/>
              <a:gd name="connsiteY10" fmla="*/ 1124955 h 1124955"/>
              <a:gd name="connsiteX11" fmla="*/ 132862 w 1124955"/>
              <a:gd name="connsiteY11" fmla="*/ 992093 h 11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955" h="1124955">
                <a:moveTo>
                  <a:pt x="281360" y="838551"/>
                </a:moveTo>
                <a:cubicBezTo>
                  <a:pt x="371740" y="931657"/>
                  <a:pt x="520486" y="933868"/>
                  <a:pt x="613593" y="843487"/>
                </a:cubicBezTo>
                <a:cubicBezTo>
                  <a:pt x="706699" y="753107"/>
                  <a:pt x="708910" y="604361"/>
                  <a:pt x="618530" y="511255"/>
                </a:cubicBezTo>
                <a:cubicBezTo>
                  <a:pt x="528150" y="418148"/>
                  <a:pt x="379403" y="415938"/>
                  <a:pt x="286297" y="506318"/>
                </a:cubicBezTo>
                <a:cubicBezTo>
                  <a:pt x="193190" y="596698"/>
                  <a:pt x="190980" y="745444"/>
                  <a:pt x="281360" y="838551"/>
                </a:cubicBezTo>
                <a:close/>
                <a:moveTo>
                  <a:pt x="132862" y="992093"/>
                </a:moveTo>
                <a:cubicBezTo>
                  <a:pt x="50773" y="910004"/>
                  <a:pt x="0" y="796599"/>
                  <a:pt x="0" y="671335"/>
                </a:cubicBezTo>
                <a:cubicBezTo>
                  <a:pt x="0" y="420808"/>
                  <a:pt x="203093" y="217715"/>
                  <a:pt x="453620" y="217715"/>
                </a:cubicBezTo>
                <a:cubicBezTo>
                  <a:pt x="677398" y="217715"/>
                  <a:pt x="901176" y="145143"/>
                  <a:pt x="1124955" y="0"/>
                </a:cubicBezTo>
                <a:cubicBezTo>
                  <a:pt x="979812" y="223779"/>
                  <a:pt x="907240" y="447557"/>
                  <a:pt x="907240" y="671335"/>
                </a:cubicBezTo>
                <a:cubicBezTo>
                  <a:pt x="907240" y="921862"/>
                  <a:pt x="704147" y="1124955"/>
                  <a:pt x="453620" y="1124955"/>
                </a:cubicBezTo>
                <a:cubicBezTo>
                  <a:pt x="328356" y="1124955"/>
                  <a:pt x="214951" y="1074182"/>
                  <a:pt x="132862" y="992093"/>
                </a:cubicBezTo>
                <a:close/>
              </a:path>
            </a:pathLst>
          </a:custGeom>
          <a:solidFill>
            <a:srgbClr val="C0000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淘宝店chenying0907 42"/>
          <p:cNvSpPr/>
          <p:nvPr/>
        </p:nvSpPr>
        <p:spPr>
          <a:xfrm rot="8048920">
            <a:off x="4541356" y="5417892"/>
            <a:ext cx="539750" cy="541337"/>
          </a:xfrm>
          <a:custGeom>
            <a:avLst/>
            <a:gdLst>
              <a:gd name="connsiteX0" fmla="*/ 281360 w 1124955"/>
              <a:gd name="connsiteY0" fmla="*/ 838551 h 1124955"/>
              <a:gd name="connsiteX1" fmla="*/ 613593 w 1124955"/>
              <a:gd name="connsiteY1" fmla="*/ 843487 h 1124955"/>
              <a:gd name="connsiteX2" fmla="*/ 618530 w 1124955"/>
              <a:gd name="connsiteY2" fmla="*/ 511255 h 1124955"/>
              <a:gd name="connsiteX3" fmla="*/ 286297 w 1124955"/>
              <a:gd name="connsiteY3" fmla="*/ 506318 h 1124955"/>
              <a:gd name="connsiteX4" fmla="*/ 281360 w 1124955"/>
              <a:gd name="connsiteY4" fmla="*/ 838551 h 1124955"/>
              <a:gd name="connsiteX5" fmla="*/ 132862 w 1124955"/>
              <a:gd name="connsiteY5" fmla="*/ 992093 h 1124955"/>
              <a:gd name="connsiteX6" fmla="*/ 0 w 1124955"/>
              <a:gd name="connsiteY6" fmla="*/ 671335 h 1124955"/>
              <a:gd name="connsiteX7" fmla="*/ 453620 w 1124955"/>
              <a:gd name="connsiteY7" fmla="*/ 217715 h 1124955"/>
              <a:gd name="connsiteX8" fmla="*/ 1124955 w 1124955"/>
              <a:gd name="connsiteY8" fmla="*/ 0 h 1124955"/>
              <a:gd name="connsiteX9" fmla="*/ 907240 w 1124955"/>
              <a:gd name="connsiteY9" fmla="*/ 671335 h 1124955"/>
              <a:gd name="connsiteX10" fmla="*/ 453620 w 1124955"/>
              <a:gd name="connsiteY10" fmla="*/ 1124955 h 1124955"/>
              <a:gd name="connsiteX11" fmla="*/ 132862 w 1124955"/>
              <a:gd name="connsiteY11" fmla="*/ 992093 h 11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955" h="1124955">
                <a:moveTo>
                  <a:pt x="281360" y="838551"/>
                </a:moveTo>
                <a:cubicBezTo>
                  <a:pt x="371740" y="931657"/>
                  <a:pt x="520486" y="933868"/>
                  <a:pt x="613593" y="843487"/>
                </a:cubicBezTo>
                <a:cubicBezTo>
                  <a:pt x="706699" y="753107"/>
                  <a:pt x="708910" y="604361"/>
                  <a:pt x="618530" y="511255"/>
                </a:cubicBezTo>
                <a:cubicBezTo>
                  <a:pt x="528150" y="418148"/>
                  <a:pt x="379403" y="415938"/>
                  <a:pt x="286297" y="506318"/>
                </a:cubicBezTo>
                <a:cubicBezTo>
                  <a:pt x="193190" y="596698"/>
                  <a:pt x="190980" y="745444"/>
                  <a:pt x="281360" y="838551"/>
                </a:cubicBezTo>
                <a:close/>
                <a:moveTo>
                  <a:pt x="132862" y="992093"/>
                </a:moveTo>
                <a:cubicBezTo>
                  <a:pt x="50773" y="910004"/>
                  <a:pt x="0" y="796599"/>
                  <a:pt x="0" y="671335"/>
                </a:cubicBezTo>
                <a:cubicBezTo>
                  <a:pt x="0" y="420808"/>
                  <a:pt x="203093" y="217715"/>
                  <a:pt x="453620" y="217715"/>
                </a:cubicBezTo>
                <a:cubicBezTo>
                  <a:pt x="677398" y="217715"/>
                  <a:pt x="901176" y="145143"/>
                  <a:pt x="1124955" y="0"/>
                </a:cubicBezTo>
                <a:cubicBezTo>
                  <a:pt x="979812" y="223779"/>
                  <a:pt x="907240" y="447557"/>
                  <a:pt x="907240" y="671335"/>
                </a:cubicBezTo>
                <a:cubicBezTo>
                  <a:pt x="907240" y="921862"/>
                  <a:pt x="704147" y="1124955"/>
                  <a:pt x="453620" y="1124955"/>
                </a:cubicBezTo>
                <a:cubicBezTo>
                  <a:pt x="328356" y="1124955"/>
                  <a:pt x="214951" y="1074182"/>
                  <a:pt x="132862" y="992093"/>
                </a:cubicBezTo>
                <a:close/>
              </a:path>
            </a:pathLst>
          </a:custGeom>
          <a:solidFill>
            <a:srgbClr val="C0000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淘宝店chenying0907 43"/>
          <p:cNvSpPr/>
          <p:nvPr/>
        </p:nvSpPr>
        <p:spPr>
          <a:xfrm rot="8048920">
            <a:off x="5752618" y="4903542"/>
            <a:ext cx="541338" cy="539750"/>
          </a:xfrm>
          <a:custGeom>
            <a:avLst/>
            <a:gdLst>
              <a:gd name="connsiteX0" fmla="*/ 281360 w 1124955"/>
              <a:gd name="connsiteY0" fmla="*/ 838551 h 1124955"/>
              <a:gd name="connsiteX1" fmla="*/ 613593 w 1124955"/>
              <a:gd name="connsiteY1" fmla="*/ 843487 h 1124955"/>
              <a:gd name="connsiteX2" fmla="*/ 618530 w 1124955"/>
              <a:gd name="connsiteY2" fmla="*/ 511255 h 1124955"/>
              <a:gd name="connsiteX3" fmla="*/ 286297 w 1124955"/>
              <a:gd name="connsiteY3" fmla="*/ 506318 h 1124955"/>
              <a:gd name="connsiteX4" fmla="*/ 281360 w 1124955"/>
              <a:gd name="connsiteY4" fmla="*/ 838551 h 1124955"/>
              <a:gd name="connsiteX5" fmla="*/ 132862 w 1124955"/>
              <a:gd name="connsiteY5" fmla="*/ 992093 h 1124955"/>
              <a:gd name="connsiteX6" fmla="*/ 0 w 1124955"/>
              <a:gd name="connsiteY6" fmla="*/ 671335 h 1124955"/>
              <a:gd name="connsiteX7" fmla="*/ 453620 w 1124955"/>
              <a:gd name="connsiteY7" fmla="*/ 217715 h 1124955"/>
              <a:gd name="connsiteX8" fmla="*/ 1124955 w 1124955"/>
              <a:gd name="connsiteY8" fmla="*/ 0 h 1124955"/>
              <a:gd name="connsiteX9" fmla="*/ 907240 w 1124955"/>
              <a:gd name="connsiteY9" fmla="*/ 671335 h 1124955"/>
              <a:gd name="connsiteX10" fmla="*/ 453620 w 1124955"/>
              <a:gd name="connsiteY10" fmla="*/ 1124955 h 1124955"/>
              <a:gd name="connsiteX11" fmla="*/ 132862 w 1124955"/>
              <a:gd name="connsiteY11" fmla="*/ 992093 h 11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955" h="1124955">
                <a:moveTo>
                  <a:pt x="281360" y="838551"/>
                </a:moveTo>
                <a:cubicBezTo>
                  <a:pt x="371740" y="931657"/>
                  <a:pt x="520486" y="933868"/>
                  <a:pt x="613593" y="843487"/>
                </a:cubicBezTo>
                <a:cubicBezTo>
                  <a:pt x="706699" y="753107"/>
                  <a:pt x="708910" y="604361"/>
                  <a:pt x="618530" y="511255"/>
                </a:cubicBezTo>
                <a:cubicBezTo>
                  <a:pt x="528150" y="418148"/>
                  <a:pt x="379403" y="415938"/>
                  <a:pt x="286297" y="506318"/>
                </a:cubicBezTo>
                <a:cubicBezTo>
                  <a:pt x="193190" y="596698"/>
                  <a:pt x="190980" y="745444"/>
                  <a:pt x="281360" y="838551"/>
                </a:cubicBezTo>
                <a:close/>
                <a:moveTo>
                  <a:pt x="132862" y="992093"/>
                </a:moveTo>
                <a:cubicBezTo>
                  <a:pt x="50773" y="910004"/>
                  <a:pt x="0" y="796599"/>
                  <a:pt x="0" y="671335"/>
                </a:cubicBezTo>
                <a:cubicBezTo>
                  <a:pt x="0" y="420808"/>
                  <a:pt x="203093" y="217715"/>
                  <a:pt x="453620" y="217715"/>
                </a:cubicBezTo>
                <a:cubicBezTo>
                  <a:pt x="677398" y="217715"/>
                  <a:pt x="901176" y="145143"/>
                  <a:pt x="1124955" y="0"/>
                </a:cubicBezTo>
                <a:cubicBezTo>
                  <a:pt x="979812" y="223779"/>
                  <a:pt x="907240" y="447557"/>
                  <a:pt x="907240" y="671335"/>
                </a:cubicBezTo>
                <a:cubicBezTo>
                  <a:pt x="907240" y="921862"/>
                  <a:pt x="704147" y="1124955"/>
                  <a:pt x="453620" y="1124955"/>
                </a:cubicBezTo>
                <a:cubicBezTo>
                  <a:pt x="328356" y="1124955"/>
                  <a:pt x="214951" y="1074182"/>
                  <a:pt x="132862" y="992093"/>
                </a:cubicBezTo>
                <a:close/>
              </a:path>
            </a:pathLst>
          </a:custGeom>
          <a:solidFill>
            <a:srgbClr val="C0000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5" name="淘宝店chenying0907 44"/>
          <p:cNvGrpSpPr/>
          <p:nvPr/>
        </p:nvGrpSpPr>
        <p:grpSpPr bwMode="auto">
          <a:xfrm>
            <a:off x="7599675" y="3139036"/>
            <a:ext cx="989013" cy="989012"/>
            <a:chOff x="6498807" y="1938117"/>
            <a:chExt cx="988983" cy="989623"/>
          </a:xfrm>
        </p:grpSpPr>
        <p:sp>
          <p:nvSpPr>
            <p:cNvPr id="47" name="淘宝店chenying0907 46"/>
            <p:cNvSpPr/>
            <p:nvPr/>
          </p:nvSpPr>
          <p:spPr>
            <a:xfrm>
              <a:off x="6498807" y="1938117"/>
              <a:ext cx="988983" cy="989623"/>
            </a:xfrm>
            <a:prstGeom prst="ellipse">
              <a:avLst/>
            </a:prstGeom>
            <a:noFill/>
            <a:ln w="1270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淘宝店chenying0907 135"/>
            <p:cNvSpPr>
              <a:spLocks noEditPoints="1"/>
            </p:cNvSpPr>
            <p:nvPr/>
          </p:nvSpPr>
          <p:spPr bwMode="auto">
            <a:xfrm>
              <a:off x="6814477" y="2153272"/>
              <a:ext cx="357002" cy="533876"/>
            </a:xfrm>
            <a:custGeom>
              <a:avLst/>
              <a:gdLst>
                <a:gd name="T0" fmla="*/ 92350510 w 139"/>
                <a:gd name="T1" fmla="*/ 138348319 h 208"/>
                <a:gd name="T2" fmla="*/ 831154592 w 139"/>
                <a:gd name="T3" fmla="*/ 138348319 h 208"/>
                <a:gd name="T4" fmla="*/ 831154592 w 139"/>
                <a:gd name="T5" fmla="*/ 1231957371 h 208"/>
                <a:gd name="T6" fmla="*/ 92350510 w 139"/>
                <a:gd name="T7" fmla="*/ 1231957371 h 208"/>
                <a:gd name="T8" fmla="*/ 92350510 w 139"/>
                <a:gd name="T9" fmla="*/ 138348319 h 208"/>
                <a:gd name="T10" fmla="*/ 362806493 w 139"/>
                <a:gd name="T11" fmla="*/ 1271484728 h 208"/>
                <a:gd name="T12" fmla="*/ 547507513 w 139"/>
                <a:gd name="T13" fmla="*/ 1271484728 h 208"/>
                <a:gd name="T14" fmla="*/ 547507513 w 139"/>
                <a:gd name="T15" fmla="*/ 1337364513 h 208"/>
                <a:gd name="T16" fmla="*/ 362806493 w 139"/>
                <a:gd name="T17" fmla="*/ 1337364513 h 208"/>
                <a:gd name="T18" fmla="*/ 362806493 w 139"/>
                <a:gd name="T19" fmla="*/ 1271484728 h 208"/>
                <a:gd name="T20" fmla="*/ 343017281 w 139"/>
                <a:gd name="T21" fmla="*/ 59291037 h 208"/>
                <a:gd name="T22" fmla="*/ 593681484 w 139"/>
                <a:gd name="T23" fmla="*/ 59291037 h 208"/>
                <a:gd name="T24" fmla="*/ 593681484 w 139"/>
                <a:gd name="T25" fmla="*/ 92232212 h 208"/>
                <a:gd name="T26" fmla="*/ 343017281 w 139"/>
                <a:gd name="T27" fmla="*/ 92232212 h 208"/>
                <a:gd name="T28" fmla="*/ 343017281 w 139"/>
                <a:gd name="T29" fmla="*/ 59291037 h 208"/>
                <a:gd name="T30" fmla="*/ 85754962 w 139"/>
                <a:gd name="T31" fmla="*/ 0 h 208"/>
                <a:gd name="T32" fmla="*/ 0 w 139"/>
                <a:gd name="T33" fmla="*/ 85643464 h 208"/>
                <a:gd name="T34" fmla="*/ 0 w 139"/>
                <a:gd name="T35" fmla="*/ 1284662225 h 208"/>
                <a:gd name="T36" fmla="*/ 85754962 w 139"/>
                <a:gd name="T37" fmla="*/ 1370305689 h 208"/>
                <a:gd name="T38" fmla="*/ 837752708 w 139"/>
                <a:gd name="T39" fmla="*/ 1370305689 h 208"/>
                <a:gd name="T40" fmla="*/ 916909554 w 139"/>
                <a:gd name="T41" fmla="*/ 1284662225 h 208"/>
                <a:gd name="T42" fmla="*/ 916909554 w 139"/>
                <a:gd name="T43" fmla="*/ 85643464 h 208"/>
                <a:gd name="T44" fmla="*/ 837752708 w 139"/>
                <a:gd name="T45" fmla="*/ 0 h 208"/>
                <a:gd name="T46" fmla="*/ 85754962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淘宝店chenying0907 2022"/>
          <p:cNvSpPr txBox="1">
            <a:spLocks noChangeArrowheads="1"/>
          </p:cNvSpPr>
          <p:nvPr/>
        </p:nvSpPr>
        <p:spPr bwMode="auto">
          <a:xfrm>
            <a:off x="8604562" y="3436693"/>
            <a:ext cx="42592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</a:t>
            </a:r>
            <a:r>
              <a:rPr lang="en-US" altLang="zh-CN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淘宝店chenying0907 2025"/>
          <p:cNvSpPr txBox="1">
            <a:spLocks noChangeArrowheads="1"/>
          </p:cNvSpPr>
          <p:nvPr/>
        </p:nvSpPr>
        <p:spPr bwMode="auto">
          <a:xfrm>
            <a:off x="8283887" y="309379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51" name="淘宝店chenying0907 2034"/>
          <p:cNvSpPr txBox="1">
            <a:spLocks noChangeArrowheads="1"/>
          </p:cNvSpPr>
          <p:nvPr/>
        </p:nvSpPr>
        <p:spPr bwMode="auto">
          <a:xfrm>
            <a:off x="8604562" y="5040068"/>
            <a:ext cx="42592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</a:t>
            </a:r>
            <a:r>
              <a:rPr lang="en-US" altLang="zh-CN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淘宝店chenying0907 2035"/>
          <p:cNvSpPr txBox="1">
            <a:spLocks noChangeArrowheads="1"/>
          </p:cNvSpPr>
          <p:nvPr/>
        </p:nvSpPr>
        <p:spPr bwMode="auto">
          <a:xfrm>
            <a:off x="8283887" y="469716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53" name="淘宝店chenying0907 2040"/>
          <p:cNvSpPr txBox="1">
            <a:spLocks noChangeArrowheads="1"/>
          </p:cNvSpPr>
          <p:nvPr/>
        </p:nvSpPr>
        <p:spPr bwMode="auto">
          <a:xfrm>
            <a:off x="8604562" y="6623598"/>
            <a:ext cx="42592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</a:t>
            </a:r>
            <a:r>
              <a:rPr lang="en-US" altLang="zh-CN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淘宝店chenying0907 2041"/>
          <p:cNvSpPr txBox="1">
            <a:spLocks noChangeArrowheads="1"/>
          </p:cNvSpPr>
          <p:nvPr/>
        </p:nvSpPr>
        <p:spPr bwMode="auto">
          <a:xfrm>
            <a:off x="8283887" y="628228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grpSp>
        <p:nvGrpSpPr>
          <p:cNvPr id="55" name="淘宝店chenying0907 54"/>
          <p:cNvGrpSpPr/>
          <p:nvPr/>
        </p:nvGrpSpPr>
        <p:grpSpPr bwMode="auto">
          <a:xfrm>
            <a:off x="7599675" y="4742411"/>
            <a:ext cx="989013" cy="989012"/>
            <a:chOff x="6498807" y="3541368"/>
            <a:chExt cx="988983" cy="989623"/>
          </a:xfrm>
        </p:grpSpPr>
        <p:sp>
          <p:nvSpPr>
            <p:cNvPr id="57" name="淘宝店chenying0907 56"/>
            <p:cNvSpPr/>
            <p:nvPr/>
          </p:nvSpPr>
          <p:spPr>
            <a:xfrm>
              <a:off x="6498807" y="3541368"/>
              <a:ext cx="988983" cy="989623"/>
            </a:xfrm>
            <a:prstGeom prst="ellipse">
              <a:avLst/>
            </a:prstGeom>
            <a:noFill/>
            <a:ln w="1270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淘宝店chenying0907 170"/>
            <p:cNvSpPr>
              <a:spLocks noEditPoints="1"/>
            </p:cNvSpPr>
            <p:nvPr/>
          </p:nvSpPr>
          <p:spPr bwMode="auto">
            <a:xfrm>
              <a:off x="6749625" y="3825718"/>
              <a:ext cx="486706" cy="461516"/>
            </a:xfrm>
            <a:custGeom>
              <a:avLst/>
              <a:gdLst>
                <a:gd name="T0" fmla="*/ 85826034 w 229"/>
                <a:gd name="T1" fmla="*/ 0 h 217"/>
                <a:gd name="T2" fmla="*/ 944079993 w 229"/>
                <a:gd name="T3" fmla="*/ 0 h 217"/>
                <a:gd name="T4" fmla="*/ 1034422404 w 229"/>
                <a:gd name="T5" fmla="*/ 90465643 h 217"/>
                <a:gd name="T6" fmla="*/ 1034422404 w 229"/>
                <a:gd name="T7" fmla="*/ 633259502 h 217"/>
                <a:gd name="T8" fmla="*/ 944079993 w 229"/>
                <a:gd name="T9" fmla="*/ 723725146 h 217"/>
                <a:gd name="T10" fmla="*/ 85826034 w 229"/>
                <a:gd name="T11" fmla="*/ 723725146 h 217"/>
                <a:gd name="T12" fmla="*/ 0 w 229"/>
                <a:gd name="T13" fmla="*/ 633259502 h 217"/>
                <a:gd name="T14" fmla="*/ 0 w 229"/>
                <a:gd name="T15" fmla="*/ 90465643 h 217"/>
                <a:gd name="T16" fmla="*/ 85826034 w 229"/>
                <a:gd name="T17" fmla="*/ 0 h 217"/>
                <a:gd name="T18" fmla="*/ 252959599 w 229"/>
                <a:gd name="T19" fmla="*/ 918227555 h 217"/>
                <a:gd name="T20" fmla="*/ 424609541 w 229"/>
                <a:gd name="T21" fmla="*/ 900134851 h 217"/>
                <a:gd name="T22" fmla="*/ 424609541 w 229"/>
                <a:gd name="T23" fmla="*/ 773481675 h 217"/>
                <a:gd name="T24" fmla="*/ 632398997 w 229"/>
                <a:gd name="T25" fmla="*/ 773481675 h 217"/>
                <a:gd name="T26" fmla="*/ 632398997 w 229"/>
                <a:gd name="T27" fmla="*/ 900134851 h 217"/>
                <a:gd name="T28" fmla="*/ 795014060 w 229"/>
                <a:gd name="T29" fmla="*/ 918227555 h 217"/>
                <a:gd name="T30" fmla="*/ 795014060 w 229"/>
                <a:gd name="T31" fmla="*/ 981553080 h 217"/>
                <a:gd name="T32" fmla="*/ 252959599 w 229"/>
                <a:gd name="T33" fmla="*/ 981553080 h 217"/>
                <a:gd name="T34" fmla="*/ 252959599 w 229"/>
                <a:gd name="T35" fmla="*/ 918227555 h 217"/>
                <a:gd name="T36" fmla="*/ 76791155 w 229"/>
                <a:gd name="T37" fmla="*/ 85941936 h 217"/>
                <a:gd name="T38" fmla="*/ 76791155 w 229"/>
                <a:gd name="T39" fmla="*/ 560886563 h 217"/>
                <a:gd name="T40" fmla="*/ 948596370 w 229"/>
                <a:gd name="T41" fmla="*/ 560886563 h 217"/>
                <a:gd name="T42" fmla="*/ 948596370 w 229"/>
                <a:gd name="T43" fmla="*/ 85941936 h 217"/>
                <a:gd name="T44" fmla="*/ 76791155 w 229"/>
                <a:gd name="T45" fmla="*/ 85941936 h 217"/>
                <a:gd name="T46" fmla="*/ 862772462 w 229"/>
                <a:gd name="T47" fmla="*/ 606119384 h 217"/>
                <a:gd name="T48" fmla="*/ 826635073 w 229"/>
                <a:gd name="T49" fmla="*/ 642306917 h 217"/>
                <a:gd name="T50" fmla="*/ 862772462 w 229"/>
                <a:gd name="T51" fmla="*/ 678492324 h 217"/>
                <a:gd name="T52" fmla="*/ 898907726 w 229"/>
                <a:gd name="T53" fmla="*/ 642306917 h 217"/>
                <a:gd name="T54" fmla="*/ 862772462 w 229"/>
                <a:gd name="T55" fmla="*/ 606119384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淘宝店chenying0907 58"/>
          <p:cNvGrpSpPr/>
          <p:nvPr/>
        </p:nvGrpSpPr>
        <p:grpSpPr bwMode="auto">
          <a:xfrm>
            <a:off x="7599675" y="6345786"/>
            <a:ext cx="989013" cy="989012"/>
            <a:chOff x="6498807" y="5144619"/>
            <a:chExt cx="988983" cy="989623"/>
          </a:xfrm>
        </p:grpSpPr>
        <p:sp>
          <p:nvSpPr>
            <p:cNvPr id="61" name="淘宝店chenying0907 60"/>
            <p:cNvSpPr/>
            <p:nvPr/>
          </p:nvSpPr>
          <p:spPr>
            <a:xfrm>
              <a:off x="6498807" y="5144619"/>
              <a:ext cx="988983" cy="989623"/>
            </a:xfrm>
            <a:prstGeom prst="ellipse">
              <a:avLst/>
            </a:prstGeom>
            <a:noFill/>
            <a:ln w="1270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淘宝店chenying0907 87"/>
            <p:cNvSpPr>
              <a:spLocks noEditPoints="1"/>
            </p:cNvSpPr>
            <p:nvPr/>
          </p:nvSpPr>
          <p:spPr bwMode="auto">
            <a:xfrm>
              <a:off x="6795398" y="5317385"/>
              <a:ext cx="395160" cy="580391"/>
            </a:xfrm>
            <a:custGeom>
              <a:avLst/>
              <a:gdLst>
                <a:gd name="T0" fmla="*/ 737797870 w 81"/>
                <a:gd name="T1" fmla="*/ 594686177 h 119"/>
                <a:gd name="T2" fmla="*/ 737797870 w 81"/>
                <a:gd name="T3" fmla="*/ 285449950 h 119"/>
                <a:gd name="T4" fmla="*/ 380797641 w 81"/>
                <a:gd name="T5" fmla="*/ 47572553 h 119"/>
                <a:gd name="T6" fmla="*/ 190398821 w 81"/>
                <a:gd name="T7" fmla="*/ 808772420 h 119"/>
                <a:gd name="T8" fmla="*/ 333197936 w 81"/>
                <a:gd name="T9" fmla="*/ 1022858663 h 119"/>
                <a:gd name="T10" fmla="*/ 285598231 w 81"/>
                <a:gd name="T11" fmla="*/ 1189372353 h 119"/>
                <a:gd name="T12" fmla="*/ 237998526 w 81"/>
                <a:gd name="T13" fmla="*/ 1213158630 h 119"/>
                <a:gd name="T14" fmla="*/ 71401997 w 81"/>
                <a:gd name="T15" fmla="*/ 1688908547 h 119"/>
                <a:gd name="T16" fmla="*/ 71401997 w 81"/>
                <a:gd name="T17" fmla="*/ 1688908547 h 119"/>
                <a:gd name="T18" fmla="*/ 95199410 w 81"/>
                <a:gd name="T19" fmla="*/ 2140867310 h 119"/>
                <a:gd name="T20" fmla="*/ 333197936 w 81"/>
                <a:gd name="T21" fmla="*/ 2147483646 h 119"/>
                <a:gd name="T22" fmla="*/ 452199639 w 81"/>
                <a:gd name="T23" fmla="*/ 2147483646 h 119"/>
                <a:gd name="T24" fmla="*/ 1927795378 w 81"/>
                <a:gd name="T25" fmla="*/ 2147483646 h 119"/>
                <a:gd name="T26" fmla="*/ 1808793676 w 81"/>
                <a:gd name="T27" fmla="*/ 594686177 h 119"/>
                <a:gd name="T28" fmla="*/ 309400523 w 81"/>
                <a:gd name="T29" fmla="*/ 2117081033 h 119"/>
                <a:gd name="T30" fmla="*/ 142799116 w 81"/>
                <a:gd name="T31" fmla="*/ 1950567343 h 119"/>
                <a:gd name="T32" fmla="*/ 190398821 w 81"/>
                <a:gd name="T33" fmla="*/ 1831631083 h 119"/>
                <a:gd name="T34" fmla="*/ 333197936 w 81"/>
                <a:gd name="T35" fmla="*/ 2117081033 h 119"/>
                <a:gd name="T36" fmla="*/ 285598231 w 81"/>
                <a:gd name="T37" fmla="*/ 1712694823 h 119"/>
                <a:gd name="T38" fmla="*/ 333197936 w 81"/>
                <a:gd name="T39" fmla="*/ 1641331116 h 119"/>
                <a:gd name="T40" fmla="*/ 333197936 w 81"/>
                <a:gd name="T41" fmla="*/ 1451031150 h 119"/>
                <a:gd name="T42" fmla="*/ 190398821 w 81"/>
                <a:gd name="T43" fmla="*/ 1498608580 h 119"/>
                <a:gd name="T44" fmla="*/ 333197936 w 81"/>
                <a:gd name="T45" fmla="*/ 1332094890 h 119"/>
                <a:gd name="T46" fmla="*/ 547399049 w 81"/>
                <a:gd name="T47" fmla="*/ 594686177 h 119"/>
                <a:gd name="T48" fmla="*/ 333197936 w 81"/>
                <a:gd name="T49" fmla="*/ 713622437 h 119"/>
                <a:gd name="T50" fmla="*/ 309400523 w 81"/>
                <a:gd name="T51" fmla="*/ 737408713 h 119"/>
                <a:gd name="T52" fmla="*/ 428397347 w 81"/>
                <a:gd name="T53" fmla="*/ 166513690 h 119"/>
                <a:gd name="T54" fmla="*/ 571196462 w 81"/>
                <a:gd name="T55" fmla="*/ 261663674 h 119"/>
                <a:gd name="T56" fmla="*/ 547399049 w 81"/>
                <a:gd name="T57" fmla="*/ 285449950 h 119"/>
                <a:gd name="T58" fmla="*/ 571196462 w 81"/>
                <a:gd name="T59" fmla="*/ 1902994790 h 119"/>
                <a:gd name="T60" fmla="*/ 832997280 w 81"/>
                <a:gd name="T61" fmla="*/ 1902994790 h 119"/>
                <a:gd name="T62" fmla="*/ 571196462 w 81"/>
                <a:gd name="T63" fmla="*/ 2093294757 h 119"/>
                <a:gd name="T64" fmla="*/ 1713594265 w 81"/>
                <a:gd name="T65" fmla="*/ 2147483646 h 119"/>
                <a:gd name="T66" fmla="*/ 571196462 w 81"/>
                <a:gd name="T67" fmla="*/ 2147483646 h 119"/>
                <a:gd name="T68" fmla="*/ 904399277 w 81"/>
                <a:gd name="T69" fmla="*/ 2147483646 h 119"/>
                <a:gd name="T70" fmla="*/ 999598687 w 81"/>
                <a:gd name="T71" fmla="*/ 1902994790 h 119"/>
                <a:gd name="T72" fmla="*/ 928196690 w 81"/>
                <a:gd name="T73" fmla="*/ 1593758563 h 119"/>
                <a:gd name="T74" fmla="*/ 571196462 w 81"/>
                <a:gd name="T75" fmla="*/ 1760267376 h 119"/>
                <a:gd name="T76" fmla="*/ 1713594265 w 81"/>
                <a:gd name="T77" fmla="*/ 856344973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19">
                  <a:moveTo>
                    <a:pt x="76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7"/>
                    <a:pt x="29" y="4"/>
                    <a:pt x="26" y="2"/>
                  </a:cubicBezTo>
                  <a:cubicBezTo>
                    <a:pt x="23" y="0"/>
                    <a:pt x="19" y="0"/>
                    <a:pt x="16" y="2"/>
                  </a:cubicBezTo>
                  <a:cubicBezTo>
                    <a:pt x="12" y="3"/>
                    <a:pt x="9" y="5"/>
                    <a:pt x="7" y="8"/>
                  </a:cubicBezTo>
                  <a:cubicBezTo>
                    <a:pt x="3" y="14"/>
                    <a:pt x="1" y="23"/>
                    <a:pt x="8" y="34"/>
                  </a:cubicBezTo>
                  <a:cubicBezTo>
                    <a:pt x="8" y="35"/>
                    <a:pt x="10" y="37"/>
                    <a:pt x="11" y="40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0" y="50"/>
                    <a:pt x="10" y="51"/>
                  </a:cubicBezTo>
                  <a:cubicBezTo>
                    <a:pt x="5" y="53"/>
                    <a:pt x="2" y="58"/>
                    <a:pt x="2" y="63"/>
                  </a:cubicBezTo>
                  <a:cubicBezTo>
                    <a:pt x="1" y="65"/>
                    <a:pt x="2" y="68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5"/>
                    <a:pt x="0" y="79"/>
                    <a:pt x="0" y="83"/>
                  </a:cubicBezTo>
                  <a:cubicBezTo>
                    <a:pt x="1" y="86"/>
                    <a:pt x="2" y="88"/>
                    <a:pt x="4" y="90"/>
                  </a:cubicBezTo>
                  <a:cubicBezTo>
                    <a:pt x="5" y="92"/>
                    <a:pt x="8" y="94"/>
                    <a:pt x="11" y="95"/>
                  </a:cubicBezTo>
                  <a:cubicBezTo>
                    <a:pt x="12" y="95"/>
                    <a:pt x="13" y="95"/>
                    <a:pt x="14" y="96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7"/>
                    <a:pt x="16" y="119"/>
                    <a:pt x="19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8" y="119"/>
                    <a:pt x="81" y="117"/>
                    <a:pt x="81" y="115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7"/>
                    <a:pt x="78" y="25"/>
                    <a:pt x="76" y="25"/>
                  </a:cubicBezTo>
                  <a:close/>
                  <a:moveTo>
                    <a:pt x="14" y="89"/>
                  </a:moveTo>
                  <a:cubicBezTo>
                    <a:pt x="13" y="89"/>
                    <a:pt x="13" y="89"/>
                    <a:pt x="13" y="89"/>
                  </a:cubicBezTo>
                  <a:cubicBezTo>
                    <a:pt x="11" y="88"/>
                    <a:pt x="9" y="87"/>
                    <a:pt x="8" y="86"/>
                  </a:cubicBezTo>
                  <a:cubicBezTo>
                    <a:pt x="7" y="85"/>
                    <a:pt x="7" y="83"/>
                    <a:pt x="6" y="82"/>
                  </a:cubicBezTo>
                  <a:cubicBezTo>
                    <a:pt x="6" y="80"/>
                    <a:pt x="6" y="78"/>
                    <a:pt x="7" y="76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10" y="78"/>
                    <a:pt x="12" y="79"/>
                    <a:pt x="14" y="79"/>
                  </a:cubicBezTo>
                  <a:lnTo>
                    <a:pt x="14" y="89"/>
                  </a:lnTo>
                  <a:close/>
                  <a:moveTo>
                    <a:pt x="14" y="73"/>
                  </a:move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1"/>
                  </a:cubicBezTo>
                  <a:cubicBezTo>
                    <a:pt x="14" y="69"/>
                    <a:pt x="14" y="69"/>
                    <a:pt x="14" y="69"/>
                  </a:cubicBezTo>
                  <a:lnTo>
                    <a:pt x="14" y="73"/>
                  </a:lnTo>
                  <a:close/>
                  <a:moveTo>
                    <a:pt x="14" y="61"/>
                  </a:moveTo>
                  <a:cubicBezTo>
                    <a:pt x="13" y="62"/>
                    <a:pt x="10" y="64"/>
                    <a:pt x="8" y="66"/>
                  </a:cubicBezTo>
                  <a:cubicBezTo>
                    <a:pt x="8" y="65"/>
                    <a:pt x="8" y="64"/>
                    <a:pt x="8" y="63"/>
                  </a:cubicBezTo>
                  <a:cubicBezTo>
                    <a:pt x="8" y="61"/>
                    <a:pt x="10" y="58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lnTo>
                    <a:pt x="14" y="61"/>
                  </a:lnTo>
                  <a:close/>
                  <a:moveTo>
                    <a:pt x="23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6" y="25"/>
                    <a:pt x="14" y="27"/>
                    <a:pt x="14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8" y="22"/>
                    <a:pt x="9" y="16"/>
                    <a:pt x="12" y="12"/>
                  </a:cubicBezTo>
                  <a:cubicBezTo>
                    <a:pt x="13" y="10"/>
                    <a:pt x="15" y="8"/>
                    <a:pt x="18" y="7"/>
                  </a:cubicBezTo>
                  <a:cubicBezTo>
                    <a:pt x="20" y="7"/>
                    <a:pt x="21" y="7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25"/>
                  </a:lnTo>
                  <a:close/>
                  <a:moveTo>
                    <a:pt x="24" y="80"/>
                  </a:moveTo>
                  <a:cubicBezTo>
                    <a:pt x="27" y="80"/>
                    <a:pt x="30" y="80"/>
                    <a:pt x="34" y="79"/>
                  </a:cubicBezTo>
                  <a:cubicBezTo>
                    <a:pt x="34" y="79"/>
                    <a:pt x="35" y="79"/>
                    <a:pt x="35" y="80"/>
                  </a:cubicBezTo>
                  <a:cubicBezTo>
                    <a:pt x="33" y="81"/>
                    <a:pt x="32" y="82"/>
                    <a:pt x="32" y="85"/>
                  </a:cubicBezTo>
                  <a:cubicBezTo>
                    <a:pt x="29" y="86"/>
                    <a:pt x="26" y="88"/>
                    <a:pt x="24" y="88"/>
                  </a:cubicBezTo>
                  <a:lnTo>
                    <a:pt x="24" y="80"/>
                  </a:lnTo>
                  <a:close/>
                  <a:moveTo>
                    <a:pt x="72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7" y="94"/>
                    <a:pt x="30" y="93"/>
                    <a:pt x="34" y="90"/>
                  </a:cubicBezTo>
                  <a:cubicBezTo>
                    <a:pt x="35" y="91"/>
                    <a:pt x="37" y="92"/>
                    <a:pt x="38" y="92"/>
                  </a:cubicBezTo>
                  <a:cubicBezTo>
                    <a:pt x="42" y="92"/>
                    <a:pt x="45" y="89"/>
                    <a:pt x="45" y="85"/>
                  </a:cubicBezTo>
                  <a:cubicBezTo>
                    <a:pt x="45" y="83"/>
                    <a:pt x="44" y="81"/>
                    <a:pt x="42" y="80"/>
                  </a:cubicBezTo>
                  <a:cubicBezTo>
                    <a:pt x="44" y="79"/>
                    <a:pt x="46" y="77"/>
                    <a:pt x="46" y="74"/>
                  </a:cubicBezTo>
                  <a:cubicBezTo>
                    <a:pt x="46" y="70"/>
                    <a:pt x="43" y="67"/>
                    <a:pt x="39" y="67"/>
                  </a:cubicBezTo>
                  <a:cubicBezTo>
                    <a:pt x="36" y="67"/>
                    <a:pt x="33" y="70"/>
                    <a:pt x="32" y="73"/>
                  </a:cubicBezTo>
                  <a:cubicBezTo>
                    <a:pt x="29" y="74"/>
                    <a:pt x="26" y="74"/>
                    <a:pt x="24" y="7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0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5005817" y="1490359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pic>
        <p:nvPicPr>
          <p:cNvPr id="6" name="淘宝店chenying0907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92" y="2625422"/>
            <a:ext cx="44672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淘宝店chenying0907 1978"/>
          <p:cNvSpPr txBox="1">
            <a:spLocks noChangeArrowheads="1"/>
          </p:cNvSpPr>
          <p:nvPr/>
        </p:nvSpPr>
        <p:spPr bwMode="auto">
          <a:xfrm>
            <a:off x="2872217" y="587979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8" name="淘宝店chenying0907 1979"/>
          <p:cNvSpPr txBox="1">
            <a:spLocks noChangeArrowheads="1"/>
          </p:cNvSpPr>
          <p:nvPr/>
        </p:nvSpPr>
        <p:spPr bwMode="auto">
          <a:xfrm>
            <a:off x="1751442" y="6287784"/>
            <a:ext cx="4583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淘宝店chenying0907 8"/>
          <p:cNvCxnSpPr/>
          <p:nvPr/>
        </p:nvCxnSpPr>
        <p:spPr>
          <a:xfrm>
            <a:off x="7033054" y="2627009"/>
            <a:ext cx="0" cy="3167063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  <p:grpSp>
        <p:nvGrpSpPr>
          <p:cNvPr id="10" name="淘宝店chenying0907 9"/>
          <p:cNvGrpSpPr/>
          <p:nvPr/>
        </p:nvGrpSpPr>
        <p:grpSpPr bwMode="auto">
          <a:xfrm>
            <a:off x="7788704" y="3020709"/>
            <a:ext cx="723900" cy="3254375"/>
            <a:chOff x="6680229" y="1829314"/>
            <a:chExt cx="724013" cy="3253671"/>
          </a:xfrm>
        </p:grpSpPr>
        <p:sp>
          <p:nvSpPr>
            <p:cNvPr id="11" name="淘宝店chenying0907 10"/>
            <p:cNvSpPr/>
            <p:nvPr/>
          </p:nvSpPr>
          <p:spPr>
            <a:xfrm>
              <a:off x="6758029" y="3806911"/>
              <a:ext cx="590642" cy="795166"/>
            </a:xfrm>
            <a:prstGeom prst="rect">
              <a:avLst/>
            </a:prstGeom>
            <a:solidFill>
              <a:srgbClr val="006666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淘宝店chenying0907 11"/>
            <p:cNvSpPr/>
            <p:nvPr/>
          </p:nvSpPr>
          <p:spPr>
            <a:xfrm>
              <a:off x="6758029" y="2413388"/>
              <a:ext cx="590642" cy="1317340"/>
            </a:xfrm>
            <a:prstGeom prst="rect">
              <a:avLst/>
            </a:prstGeom>
            <a:solidFill>
              <a:srgbClr val="006666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淘宝店chenying0907 12"/>
            <p:cNvSpPr/>
            <p:nvPr/>
          </p:nvSpPr>
          <p:spPr>
            <a:xfrm>
              <a:off x="6758029" y="1829314"/>
              <a:ext cx="590642" cy="507890"/>
            </a:xfrm>
            <a:prstGeom prst="rect">
              <a:avLst/>
            </a:prstGeom>
            <a:solidFill>
              <a:srgbClr val="006666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淘宝店chenying0907 2014"/>
            <p:cNvSpPr txBox="1">
              <a:spLocks noChangeArrowheads="1"/>
            </p:cNvSpPr>
            <p:nvPr/>
          </p:nvSpPr>
          <p:spPr bwMode="auto">
            <a:xfrm>
              <a:off x="6680229" y="4713653"/>
              <a:ext cx="724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5" name="淘宝店chenying0907 14"/>
          <p:cNvGrpSpPr/>
          <p:nvPr/>
        </p:nvGrpSpPr>
        <p:grpSpPr bwMode="auto">
          <a:xfrm>
            <a:off x="8834867" y="2644472"/>
            <a:ext cx="723900" cy="3630612"/>
            <a:chOff x="7726516" y="1451945"/>
            <a:chExt cx="724013" cy="3631040"/>
          </a:xfrm>
        </p:grpSpPr>
        <p:grpSp>
          <p:nvGrpSpPr>
            <p:cNvPr id="16" name="淘宝店chenying0907 1990"/>
            <p:cNvGrpSpPr/>
            <p:nvPr/>
          </p:nvGrpSpPr>
          <p:grpSpPr bwMode="auto">
            <a:xfrm>
              <a:off x="7793463" y="1451945"/>
              <a:ext cx="590121" cy="3150661"/>
              <a:chOff x="6487164" y="1574599"/>
              <a:chExt cx="590121" cy="3150661"/>
            </a:xfrm>
          </p:grpSpPr>
          <p:sp>
            <p:nvSpPr>
              <p:cNvPr id="18" name="淘宝店chenying0907 17"/>
              <p:cNvSpPr/>
              <p:nvPr/>
            </p:nvSpPr>
            <p:spPr>
              <a:xfrm>
                <a:off x="6486902" y="3929138"/>
                <a:ext cx="590642" cy="795432"/>
              </a:xfrm>
              <a:prstGeom prst="rect">
                <a:avLst/>
              </a:prstGeom>
              <a:solidFill>
                <a:srgbClr val="00666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淘宝店chenying0907 18"/>
              <p:cNvSpPr/>
              <p:nvPr/>
            </p:nvSpPr>
            <p:spPr>
              <a:xfrm>
                <a:off x="6486902" y="3138470"/>
                <a:ext cx="590642" cy="714459"/>
              </a:xfrm>
              <a:prstGeom prst="rect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淘宝店chenying0907 19"/>
              <p:cNvSpPr/>
              <p:nvPr/>
            </p:nvSpPr>
            <p:spPr>
              <a:xfrm>
                <a:off x="6486902" y="1574599"/>
                <a:ext cx="590642" cy="1487662"/>
              </a:xfrm>
              <a:prstGeom prst="rect">
                <a:avLst/>
              </a:prstGeom>
              <a:solidFill>
                <a:srgbClr val="006666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淘宝店chenying0907 2015"/>
            <p:cNvSpPr txBox="1">
              <a:spLocks noChangeArrowheads="1"/>
            </p:cNvSpPr>
            <p:nvPr/>
          </p:nvSpPr>
          <p:spPr bwMode="auto">
            <a:xfrm>
              <a:off x="7726516" y="4713653"/>
              <a:ext cx="724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21" name="淘宝店chenying0907 20"/>
          <p:cNvGrpSpPr/>
          <p:nvPr/>
        </p:nvGrpSpPr>
        <p:grpSpPr bwMode="auto">
          <a:xfrm>
            <a:off x="9881029" y="3114372"/>
            <a:ext cx="723900" cy="3160712"/>
            <a:chOff x="8772803" y="1922563"/>
            <a:chExt cx="724013" cy="3160422"/>
          </a:xfrm>
        </p:grpSpPr>
        <p:grpSp>
          <p:nvGrpSpPr>
            <p:cNvPr id="22" name="淘宝店chenying0907 1994"/>
            <p:cNvGrpSpPr/>
            <p:nvPr/>
          </p:nvGrpSpPr>
          <p:grpSpPr bwMode="auto">
            <a:xfrm>
              <a:off x="8828250" y="1922563"/>
              <a:ext cx="590121" cy="2680043"/>
              <a:chOff x="6487164" y="2045217"/>
              <a:chExt cx="590121" cy="2680043"/>
            </a:xfrm>
          </p:grpSpPr>
          <p:sp>
            <p:nvSpPr>
              <p:cNvPr id="24" name="淘宝店chenying0907 23"/>
              <p:cNvSpPr/>
              <p:nvPr/>
            </p:nvSpPr>
            <p:spPr>
              <a:xfrm>
                <a:off x="6487289" y="4338943"/>
                <a:ext cx="590642" cy="385728"/>
              </a:xfrm>
              <a:prstGeom prst="rect">
                <a:avLst/>
              </a:prstGeom>
              <a:solidFill>
                <a:srgbClr val="00666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淘宝店chenying0907 24"/>
              <p:cNvSpPr/>
              <p:nvPr/>
            </p:nvSpPr>
            <p:spPr>
              <a:xfrm>
                <a:off x="6487289" y="3145253"/>
                <a:ext cx="590642" cy="1144483"/>
              </a:xfrm>
              <a:prstGeom prst="rect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淘宝店chenying0907 25"/>
              <p:cNvSpPr/>
              <p:nvPr/>
            </p:nvSpPr>
            <p:spPr>
              <a:xfrm>
                <a:off x="6487289" y="2045217"/>
                <a:ext cx="590642" cy="1017494"/>
              </a:xfrm>
              <a:prstGeom prst="rect">
                <a:avLst/>
              </a:prstGeom>
              <a:solidFill>
                <a:srgbClr val="006666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淘宝店chenying0907 2016"/>
            <p:cNvSpPr txBox="1">
              <a:spLocks noChangeArrowheads="1"/>
            </p:cNvSpPr>
            <p:nvPr/>
          </p:nvSpPr>
          <p:spPr bwMode="auto">
            <a:xfrm>
              <a:off x="8772803" y="4713653"/>
              <a:ext cx="724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27" name="淘宝店chenying0907 26"/>
          <p:cNvGrpSpPr/>
          <p:nvPr/>
        </p:nvGrpSpPr>
        <p:grpSpPr bwMode="auto">
          <a:xfrm>
            <a:off x="10927192" y="2811159"/>
            <a:ext cx="723900" cy="3463925"/>
            <a:chOff x="9819090" y="1619250"/>
            <a:chExt cx="724013" cy="3463735"/>
          </a:xfrm>
        </p:grpSpPr>
        <p:grpSp>
          <p:nvGrpSpPr>
            <p:cNvPr id="28" name="淘宝店chenying0907 1998"/>
            <p:cNvGrpSpPr/>
            <p:nvPr/>
          </p:nvGrpSpPr>
          <p:grpSpPr bwMode="auto">
            <a:xfrm>
              <a:off x="9863037" y="1619250"/>
              <a:ext cx="590121" cy="2983356"/>
              <a:chOff x="6487164" y="1741905"/>
              <a:chExt cx="590121" cy="2983356"/>
            </a:xfrm>
          </p:grpSpPr>
          <p:sp>
            <p:nvSpPr>
              <p:cNvPr id="30" name="淘宝店chenying0907 29"/>
              <p:cNvSpPr/>
              <p:nvPr/>
            </p:nvSpPr>
            <p:spPr>
              <a:xfrm>
                <a:off x="6487674" y="4073815"/>
                <a:ext cx="589054" cy="650839"/>
              </a:xfrm>
              <a:prstGeom prst="rect">
                <a:avLst/>
              </a:prstGeom>
              <a:solidFill>
                <a:srgbClr val="00666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淘宝店chenying0907 30"/>
              <p:cNvSpPr/>
              <p:nvPr/>
            </p:nvSpPr>
            <p:spPr>
              <a:xfrm>
                <a:off x="6487674" y="3119779"/>
                <a:ext cx="589054" cy="896889"/>
              </a:xfrm>
              <a:prstGeom prst="rect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淘宝店chenying0907 31"/>
              <p:cNvSpPr/>
              <p:nvPr/>
            </p:nvSpPr>
            <p:spPr>
              <a:xfrm>
                <a:off x="6487674" y="1741905"/>
                <a:ext cx="589054" cy="1320727"/>
              </a:xfrm>
              <a:prstGeom prst="rect">
                <a:avLst/>
              </a:prstGeom>
              <a:solidFill>
                <a:srgbClr val="006666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9" name="淘宝店chenying0907 2017"/>
            <p:cNvSpPr txBox="1">
              <a:spLocks noChangeArrowheads="1"/>
            </p:cNvSpPr>
            <p:nvPr/>
          </p:nvSpPr>
          <p:spPr bwMode="auto">
            <a:xfrm>
              <a:off x="9819090" y="4713653"/>
              <a:ext cx="724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3" name="淘宝店chenying0907 32"/>
          <p:cNvGrpSpPr/>
          <p:nvPr/>
        </p:nvGrpSpPr>
        <p:grpSpPr bwMode="auto">
          <a:xfrm>
            <a:off x="11973354" y="2452384"/>
            <a:ext cx="723900" cy="3822700"/>
            <a:chOff x="10865377" y="1260828"/>
            <a:chExt cx="724013" cy="3822157"/>
          </a:xfrm>
        </p:grpSpPr>
        <p:grpSp>
          <p:nvGrpSpPr>
            <p:cNvPr id="34" name="淘宝店chenying0907 2002"/>
            <p:cNvGrpSpPr/>
            <p:nvPr/>
          </p:nvGrpSpPr>
          <p:grpSpPr bwMode="auto">
            <a:xfrm>
              <a:off x="10897825" y="1260828"/>
              <a:ext cx="590121" cy="3341778"/>
              <a:chOff x="6487164" y="1383483"/>
              <a:chExt cx="590121" cy="3341778"/>
            </a:xfrm>
          </p:grpSpPr>
          <p:sp>
            <p:nvSpPr>
              <p:cNvPr id="36" name="淘宝店chenying0907 35"/>
              <p:cNvSpPr/>
              <p:nvPr/>
            </p:nvSpPr>
            <p:spPr>
              <a:xfrm>
                <a:off x="6486471" y="4446923"/>
                <a:ext cx="590642" cy="277774"/>
              </a:xfrm>
              <a:prstGeom prst="rect">
                <a:avLst/>
              </a:prstGeom>
              <a:solidFill>
                <a:srgbClr val="00666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淘宝店chenying0907 36"/>
              <p:cNvSpPr/>
              <p:nvPr/>
            </p:nvSpPr>
            <p:spPr>
              <a:xfrm>
                <a:off x="6486471" y="3245356"/>
                <a:ext cx="590642" cy="1142838"/>
              </a:xfrm>
              <a:prstGeom prst="rect">
                <a:avLst/>
              </a:prstGeom>
              <a:solidFill>
                <a:srgbClr val="00666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淘宝店chenying0907 37"/>
              <p:cNvSpPr/>
              <p:nvPr/>
            </p:nvSpPr>
            <p:spPr>
              <a:xfrm>
                <a:off x="6486471" y="1383483"/>
                <a:ext cx="590642" cy="1804731"/>
              </a:xfrm>
              <a:prstGeom prst="rect">
                <a:avLst/>
              </a:prstGeom>
              <a:solidFill>
                <a:srgbClr val="006666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淘宝店chenying0907 2018"/>
            <p:cNvSpPr txBox="1">
              <a:spLocks noChangeArrowheads="1"/>
            </p:cNvSpPr>
            <p:nvPr/>
          </p:nvSpPr>
          <p:spPr bwMode="auto">
            <a:xfrm>
              <a:off x="10865377" y="4713653"/>
              <a:ext cx="724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9" name="淘宝店chenying0907 38"/>
          <p:cNvGrpSpPr/>
          <p:nvPr/>
        </p:nvGrpSpPr>
        <p:grpSpPr bwMode="auto">
          <a:xfrm>
            <a:off x="7637892" y="6694184"/>
            <a:ext cx="1795462" cy="508000"/>
            <a:chOff x="9486900" y="5560036"/>
            <a:chExt cx="1794761" cy="507688"/>
          </a:xfrm>
        </p:grpSpPr>
        <p:sp>
          <p:nvSpPr>
            <p:cNvPr id="40" name="淘宝店chenying0907 39"/>
            <p:cNvSpPr/>
            <p:nvPr/>
          </p:nvSpPr>
          <p:spPr>
            <a:xfrm>
              <a:off x="9486900" y="5560036"/>
              <a:ext cx="590319" cy="507688"/>
            </a:xfrm>
            <a:prstGeom prst="rect">
              <a:avLst/>
            </a:prstGeom>
            <a:solidFill>
              <a:srgbClr val="006666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淘宝店chenying0907 2023"/>
            <p:cNvSpPr txBox="1">
              <a:spLocks noChangeArrowheads="1"/>
            </p:cNvSpPr>
            <p:nvPr/>
          </p:nvSpPr>
          <p:spPr bwMode="auto">
            <a:xfrm>
              <a:off x="10052914" y="5609592"/>
              <a:ext cx="1228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淘宝店chenying0907 41"/>
          <p:cNvGrpSpPr/>
          <p:nvPr/>
        </p:nvGrpSpPr>
        <p:grpSpPr bwMode="auto">
          <a:xfrm>
            <a:off x="9346042" y="6694184"/>
            <a:ext cx="1793875" cy="508000"/>
            <a:chOff x="9486900" y="5560036"/>
            <a:chExt cx="1794761" cy="507688"/>
          </a:xfrm>
        </p:grpSpPr>
        <p:sp>
          <p:nvSpPr>
            <p:cNvPr id="43" name="淘宝店chenying0907 42"/>
            <p:cNvSpPr/>
            <p:nvPr/>
          </p:nvSpPr>
          <p:spPr>
            <a:xfrm>
              <a:off x="9486900" y="5560036"/>
              <a:ext cx="590842" cy="507688"/>
            </a:xfrm>
            <a:prstGeom prst="rect">
              <a:avLst/>
            </a:prstGeom>
            <a:solidFill>
              <a:srgbClr val="006666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淘宝店chenying0907 2027"/>
            <p:cNvSpPr txBox="1">
              <a:spLocks noChangeArrowheads="1"/>
            </p:cNvSpPr>
            <p:nvPr/>
          </p:nvSpPr>
          <p:spPr bwMode="auto">
            <a:xfrm>
              <a:off x="10052914" y="5609592"/>
              <a:ext cx="1228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淘宝店chenying0907 44"/>
          <p:cNvGrpSpPr/>
          <p:nvPr/>
        </p:nvGrpSpPr>
        <p:grpSpPr bwMode="auto">
          <a:xfrm>
            <a:off x="11052604" y="6694184"/>
            <a:ext cx="1795463" cy="508000"/>
            <a:chOff x="9486900" y="5560036"/>
            <a:chExt cx="1794761" cy="507688"/>
          </a:xfrm>
        </p:grpSpPr>
        <p:sp>
          <p:nvSpPr>
            <p:cNvPr id="46" name="淘宝店chenying0907 45"/>
            <p:cNvSpPr/>
            <p:nvPr/>
          </p:nvSpPr>
          <p:spPr>
            <a:xfrm>
              <a:off x="9486900" y="5560036"/>
              <a:ext cx="590319" cy="507688"/>
            </a:xfrm>
            <a:prstGeom prst="rect">
              <a:avLst/>
            </a:prstGeom>
            <a:solidFill>
              <a:srgbClr val="006666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淘宝店chenying0907 2030"/>
            <p:cNvSpPr txBox="1">
              <a:spLocks noChangeArrowheads="1"/>
            </p:cNvSpPr>
            <p:nvPr/>
          </p:nvSpPr>
          <p:spPr bwMode="auto">
            <a:xfrm>
              <a:off x="10052914" y="5609592"/>
              <a:ext cx="1228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淘宝店chenying0907 9"/>
          <p:cNvSpPr txBox="1">
            <a:spLocks noChangeArrowheads="1"/>
          </p:cNvSpPr>
          <p:nvPr/>
        </p:nvSpPr>
        <p:spPr bwMode="auto">
          <a:xfrm>
            <a:off x="6503740" y="3084042"/>
            <a:ext cx="4695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60" name="淘宝店chenying0907 10"/>
          <p:cNvSpPr txBox="1">
            <a:spLocks noChangeArrowheads="1"/>
          </p:cNvSpPr>
          <p:nvPr/>
        </p:nvSpPr>
        <p:spPr bwMode="auto">
          <a:xfrm>
            <a:off x="5873503" y="5123980"/>
            <a:ext cx="595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Future Preparations</a:t>
            </a:r>
            <a:endParaRPr lang="zh-CN" altLang="en-US" sz="48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淘宝店chenying0907 60"/>
          <p:cNvGrpSpPr/>
          <p:nvPr/>
        </p:nvGrpSpPr>
        <p:grpSpPr>
          <a:xfrm>
            <a:off x="6352182" y="4292888"/>
            <a:ext cx="4998462" cy="802108"/>
            <a:chOff x="2010225" y="4867691"/>
            <a:chExt cx="5421087" cy="869927"/>
          </a:xfrm>
          <a:solidFill>
            <a:srgbClr val="006666"/>
          </a:solidFill>
        </p:grpSpPr>
        <p:sp>
          <p:nvSpPr>
            <p:cNvPr id="62" name="淘宝店chenying0907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淘宝店chenying0907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淘宝店chenying0907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淘宝店chenying0907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淘宝店chenying0907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淘宝店chenying0907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淘宝店chenying0907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淘宝店chenying0907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淘宝店chenying0907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淘宝店chenying0907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淘宝店chenying0907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淘宝店chenying0907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淘宝店chenying0907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淘宝店chenying0907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淘宝店chenying0907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淘宝店chenying0907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淘宝店chenying0907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淘宝店chenying0907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淘宝店chenying0907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淘宝店chenying0907 80"/>
          <p:cNvGrpSpPr/>
          <p:nvPr/>
        </p:nvGrpSpPr>
        <p:grpSpPr bwMode="auto">
          <a:xfrm>
            <a:off x="5725865" y="5666905"/>
            <a:ext cx="6227763" cy="617537"/>
            <a:chOff x="3493119" y="4376948"/>
            <a:chExt cx="7360973" cy="730804"/>
          </a:xfrm>
        </p:grpSpPr>
        <p:grpSp>
          <p:nvGrpSpPr>
            <p:cNvPr id="82" name="淘宝店chenying0907 32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86" name="淘宝店chenying0907 8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淘宝店chenying0907 86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淘宝店chenying0907 33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84" name="淘宝店chenying0907 8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淘宝店chenying0907 84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88" name="淘宝店chenying0907 87"/>
          <p:cNvGrpSpPr/>
          <p:nvPr/>
        </p:nvGrpSpPr>
        <p:grpSpPr bwMode="auto">
          <a:xfrm flipH="1" flipV="1">
            <a:off x="5725865" y="2858617"/>
            <a:ext cx="6227763" cy="617538"/>
            <a:chOff x="3424715" y="4465315"/>
            <a:chExt cx="7360973" cy="730804"/>
          </a:xfrm>
        </p:grpSpPr>
        <p:grpSp>
          <p:nvGrpSpPr>
            <p:cNvPr id="89" name="淘宝店chenying0907 39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93" name="淘宝店chenying0907 92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淘宝店chenying0907 93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0" name="淘宝店chenying0907 40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91" name="淘宝店chenying0907 90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淘宝店chenying0907 91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95" name="淘宝店chenying0907 94"/>
          <p:cNvGrpSpPr/>
          <p:nvPr/>
        </p:nvGrpSpPr>
        <p:grpSpPr bwMode="auto">
          <a:xfrm>
            <a:off x="2160340" y="3064992"/>
            <a:ext cx="3081338" cy="2789238"/>
            <a:chOff x="936563" y="1869446"/>
            <a:chExt cx="3340560" cy="3025534"/>
          </a:xfrm>
        </p:grpSpPr>
        <p:sp>
          <p:nvSpPr>
            <p:cNvPr id="96" name="淘宝店chenying0907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淘宝店chenying0907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894035611 w 226"/>
                <a:gd name="T1" fmla="*/ 1986391519 h 224"/>
                <a:gd name="T2" fmla="*/ 0 w 226"/>
                <a:gd name="T3" fmla="*/ 0 h 224"/>
                <a:gd name="T4" fmla="*/ 0 w 226"/>
                <a:gd name="T5" fmla="*/ 1986391519 h 224"/>
                <a:gd name="T6" fmla="*/ 894035611 w 226"/>
                <a:gd name="T7" fmla="*/ 198639151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淘宝店chenying0907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897991732 w 227"/>
                <a:gd name="T1" fmla="*/ 0 h 226"/>
                <a:gd name="T2" fmla="*/ 0 w 227"/>
                <a:gd name="T3" fmla="*/ 0 h 226"/>
                <a:gd name="T4" fmla="*/ 897991732 w 227"/>
                <a:gd name="T5" fmla="*/ 2004128487 h 226"/>
                <a:gd name="T6" fmla="*/ 897991732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淘宝店chenying0907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004128487 h 226"/>
                <a:gd name="T2" fmla="*/ 894035611 w 226"/>
                <a:gd name="T3" fmla="*/ 0 h 226"/>
                <a:gd name="T4" fmla="*/ 0 w 226"/>
                <a:gd name="T5" fmla="*/ 0 h 226"/>
                <a:gd name="T6" fmla="*/ 0 w 226"/>
                <a:gd name="T7" fmla="*/ 200412848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淘宝店chenying0907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897991732 w 227"/>
                <a:gd name="T1" fmla="*/ 0 h 224"/>
                <a:gd name="T2" fmla="*/ 0 w 227"/>
                <a:gd name="T3" fmla="*/ 1986391519 h 224"/>
                <a:gd name="T4" fmla="*/ 897991732 w 227"/>
                <a:gd name="T5" fmla="*/ 1986391519 h 224"/>
                <a:gd name="T6" fmla="*/ 897991732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淘宝店chenying0907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淘宝店chenying0907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淘宝店chenying0907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4" name="淘宝店chenying0907 65"/>
            <p:cNvGrpSpPr/>
            <p:nvPr/>
          </p:nvGrpSpPr>
          <p:grpSpPr bwMode="auto">
            <a:xfrm>
              <a:off x="2784163" y="1869446"/>
              <a:ext cx="1492960" cy="3025533"/>
              <a:chOff x="5468938" y="2627313"/>
              <a:chExt cx="1257300" cy="1609726"/>
            </a:xfrm>
          </p:grpSpPr>
          <p:sp>
            <p:nvSpPr>
              <p:cNvPr id="105" name="淘宝店chenying0907 5"/>
              <p:cNvSpPr>
                <a:spLocks noChangeArrowheads="1"/>
              </p:cNvSpPr>
              <p:nvPr/>
            </p:nvSpPr>
            <p:spPr bwMode="auto">
              <a:xfrm>
                <a:off x="5468938" y="2982913"/>
                <a:ext cx="360363" cy="207963"/>
              </a:xfrm>
              <a:prstGeom prst="rect">
                <a:avLst/>
              </a:pr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淘宝店chenying0907 6"/>
              <p:cNvSpPr/>
              <p:nvPr/>
            </p:nvSpPr>
            <p:spPr bwMode="auto">
              <a:xfrm>
                <a:off x="6373813" y="3549651"/>
                <a:ext cx="352425" cy="333375"/>
              </a:xfrm>
              <a:custGeom>
                <a:avLst/>
                <a:gdLst>
                  <a:gd name="T0" fmla="*/ 0 w 222"/>
                  <a:gd name="T1" fmla="*/ 0 h 210"/>
                  <a:gd name="T2" fmla="*/ 0 w 222"/>
                  <a:gd name="T3" fmla="*/ 529232813 h 210"/>
                  <a:gd name="T4" fmla="*/ 554434375 w 222"/>
                  <a:gd name="T5" fmla="*/ 529232813 h 210"/>
                  <a:gd name="T6" fmla="*/ 559474688 w 222"/>
                  <a:gd name="T7" fmla="*/ 521673138 h 210"/>
                  <a:gd name="T8" fmla="*/ 559474688 w 222"/>
                  <a:gd name="T9" fmla="*/ 0 h 210"/>
                  <a:gd name="T10" fmla="*/ 554434375 w 222"/>
                  <a:gd name="T11" fmla="*/ 0 h 210"/>
                  <a:gd name="T12" fmla="*/ 0 w 222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20" y="210"/>
                    </a:lnTo>
                    <a:lnTo>
                      <a:pt x="222" y="207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淘宝店chenying0907 7"/>
              <p:cNvSpPr/>
              <p:nvPr/>
            </p:nvSpPr>
            <p:spPr bwMode="auto">
              <a:xfrm>
                <a:off x="5829301" y="2627313"/>
                <a:ext cx="893763" cy="355600"/>
              </a:xfrm>
              <a:custGeom>
                <a:avLst/>
                <a:gdLst>
                  <a:gd name="T0" fmla="*/ 1418849556 w 563"/>
                  <a:gd name="T1" fmla="*/ 564515000 h 224"/>
                  <a:gd name="T2" fmla="*/ 864414871 w 563"/>
                  <a:gd name="T3" fmla="*/ 0 h 224"/>
                  <a:gd name="T4" fmla="*/ 0 w 563"/>
                  <a:gd name="T5" fmla="*/ 0 h 224"/>
                  <a:gd name="T6" fmla="*/ 0 w 563"/>
                  <a:gd name="T7" fmla="*/ 564515000 h 224"/>
                  <a:gd name="T8" fmla="*/ 1418849556 w 563"/>
                  <a:gd name="T9" fmla="*/ 56451500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3" h="224">
                    <a:moveTo>
                      <a:pt x="563" y="224"/>
                    </a:moveTo>
                    <a:lnTo>
                      <a:pt x="343" y="0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563" y="224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淘宝店chenying0907 8"/>
              <p:cNvSpPr>
                <a:spLocks noChangeArrowheads="1"/>
              </p:cNvSpPr>
              <p:nvPr/>
            </p:nvSpPr>
            <p:spPr bwMode="auto">
              <a:xfrm>
                <a:off x="5829301" y="3190876"/>
                <a:ext cx="544513" cy="358775"/>
              </a:xfrm>
              <a:prstGeom prst="rect">
                <a:avLst/>
              </a:pr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9" name="淘宝店chenying0907 9"/>
              <p:cNvSpPr>
                <a:spLocks noChangeArrowheads="1"/>
              </p:cNvSpPr>
              <p:nvPr/>
            </p:nvSpPr>
            <p:spPr bwMode="auto">
              <a:xfrm>
                <a:off x="5829301" y="3883026"/>
                <a:ext cx="544513" cy="354013"/>
              </a:xfrm>
              <a:prstGeom prst="rect">
                <a:avLst/>
              </a:pr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淘宝店chenying0907 10"/>
              <p:cNvSpPr/>
              <p:nvPr/>
            </p:nvSpPr>
            <p:spPr bwMode="auto">
              <a:xfrm>
                <a:off x="5473701" y="3883026"/>
                <a:ext cx="355600" cy="354013"/>
              </a:xfrm>
              <a:custGeom>
                <a:avLst/>
                <a:gdLst>
                  <a:gd name="T0" fmla="*/ 0 w 224"/>
                  <a:gd name="T1" fmla="*/ 0 h 223"/>
                  <a:gd name="T2" fmla="*/ 564515000 w 224"/>
                  <a:gd name="T3" fmla="*/ 561996431 h 223"/>
                  <a:gd name="T4" fmla="*/ 564515000 w 224"/>
                  <a:gd name="T5" fmla="*/ 0 h 223"/>
                  <a:gd name="T6" fmla="*/ 0 w 224"/>
                  <a:gd name="T7" fmla="*/ 0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223">
                    <a:moveTo>
                      <a:pt x="0" y="0"/>
                    </a:moveTo>
                    <a:lnTo>
                      <a:pt x="224" y="223"/>
                    </a:lnTo>
                    <a:lnTo>
                      <a:pt x="2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淘宝店chenying0907 11"/>
              <p:cNvSpPr>
                <a:spLocks noChangeArrowheads="1"/>
              </p:cNvSpPr>
              <p:nvPr/>
            </p:nvSpPr>
            <p:spPr bwMode="auto">
              <a:xfrm>
                <a:off x="5468938" y="2627313"/>
                <a:ext cx="360363" cy="355600"/>
              </a:xfrm>
              <a:prstGeom prst="rect">
                <a:avLst/>
              </a:pr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淘宝店chenying0907 12"/>
              <p:cNvSpPr/>
              <p:nvPr/>
            </p:nvSpPr>
            <p:spPr bwMode="auto">
              <a:xfrm>
                <a:off x="5468938" y="3190876"/>
                <a:ext cx="360363" cy="358775"/>
              </a:xfrm>
              <a:custGeom>
                <a:avLst/>
                <a:gdLst>
                  <a:gd name="T0" fmla="*/ 0 w 227"/>
                  <a:gd name="T1" fmla="*/ 0 h 226"/>
                  <a:gd name="T2" fmla="*/ 572077056 w 227"/>
                  <a:gd name="T3" fmla="*/ 569555313 h 226"/>
                  <a:gd name="T4" fmla="*/ 572077056 w 227"/>
                  <a:gd name="T5" fmla="*/ 0 h 226"/>
                  <a:gd name="T6" fmla="*/ 0 w 227"/>
                  <a:gd name="T7" fmla="*/ 0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6">
                    <a:moveTo>
                      <a:pt x="0" y="0"/>
                    </a:moveTo>
                    <a:lnTo>
                      <a:pt x="227" y="226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淘宝店chenying0907 13"/>
              <p:cNvSpPr/>
              <p:nvPr/>
            </p:nvSpPr>
            <p:spPr bwMode="auto">
              <a:xfrm>
                <a:off x="6373813" y="3190876"/>
                <a:ext cx="349250" cy="358775"/>
              </a:xfrm>
              <a:custGeom>
                <a:avLst/>
                <a:gdLst>
                  <a:gd name="T0" fmla="*/ 0 w 220"/>
                  <a:gd name="T1" fmla="*/ 0 h 226"/>
                  <a:gd name="T2" fmla="*/ 0 w 220"/>
                  <a:gd name="T3" fmla="*/ 569555313 h 226"/>
                  <a:gd name="T4" fmla="*/ 554434375 w 220"/>
                  <a:gd name="T5" fmla="*/ 569555313 h 226"/>
                  <a:gd name="T6" fmla="*/ 0 w 220"/>
                  <a:gd name="T7" fmla="*/ 0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" h="226">
                    <a:moveTo>
                      <a:pt x="0" y="0"/>
                    </a:moveTo>
                    <a:lnTo>
                      <a:pt x="0" y="226"/>
                    </a:lnTo>
                    <a:lnTo>
                      <a:pt x="220" y="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淘宝店chenying0907 14"/>
              <p:cNvSpPr/>
              <p:nvPr/>
            </p:nvSpPr>
            <p:spPr bwMode="auto">
              <a:xfrm>
                <a:off x="6373813" y="3883026"/>
                <a:ext cx="349250" cy="354013"/>
              </a:xfrm>
              <a:custGeom>
                <a:avLst/>
                <a:gdLst>
                  <a:gd name="T0" fmla="*/ 0 w 220"/>
                  <a:gd name="T1" fmla="*/ 561996431 h 223"/>
                  <a:gd name="T2" fmla="*/ 554434375 w 220"/>
                  <a:gd name="T3" fmla="*/ 0 h 223"/>
                  <a:gd name="T4" fmla="*/ 0 w 220"/>
                  <a:gd name="T5" fmla="*/ 0 h 223"/>
                  <a:gd name="T6" fmla="*/ 0 w 220"/>
                  <a:gd name="T7" fmla="*/ 561996431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" h="223">
                    <a:moveTo>
                      <a:pt x="0" y="223"/>
                    </a:moveTo>
                    <a:lnTo>
                      <a:pt x="220" y="0"/>
                    </a:lnTo>
                    <a:lnTo>
                      <a:pt x="0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淘宝店chenying0907 15"/>
              <p:cNvSpPr/>
              <p:nvPr/>
            </p:nvSpPr>
            <p:spPr bwMode="auto">
              <a:xfrm>
                <a:off x="5468938" y="3670301"/>
                <a:ext cx="360363" cy="212725"/>
              </a:xfrm>
              <a:custGeom>
                <a:avLst/>
                <a:gdLst>
                  <a:gd name="T0" fmla="*/ 572077056 w 227"/>
                  <a:gd name="T1" fmla="*/ 0 h 134"/>
                  <a:gd name="T2" fmla="*/ 498991630 w 227"/>
                  <a:gd name="T3" fmla="*/ 78125638 h 134"/>
                  <a:gd name="T4" fmla="*/ 428427157 w 227"/>
                  <a:gd name="T5" fmla="*/ 0 h 134"/>
                  <a:gd name="T6" fmla="*/ 360383638 w 227"/>
                  <a:gd name="T7" fmla="*/ 78125638 h 134"/>
                  <a:gd name="T8" fmla="*/ 289819165 w 227"/>
                  <a:gd name="T9" fmla="*/ 0 h 134"/>
                  <a:gd name="T10" fmla="*/ 216733738 w 227"/>
                  <a:gd name="T11" fmla="*/ 78125638 h 134"/>
                  <a:gd name="T12" fmla="*/ 146169265 w 227"/>
                  <a:gd name="T13" fmla="*/ 0 h 134"/>
                  <a:gd name="T14" fmla="*/ 73085426 w 227"/>
                  <a:gd name="T15" fmla="*/ 78125638 h 134"/>
                  <a:gd name="T16" fmla="*/ 0 w 227"/>
                  <a:gd name="T17" fmla="*/ 0 h 134"/>
                  <a:gd name="T18" fmla="*/ 0 w 227"/>
                  <a:gd name="T19" fmla="*/ 330141263 h 134"/>
                  <a:gd name="T20" fmla="*/ 7561273 w 227"/>
                  <a:gd name="T21" fmla="*/ 337700938 h 134"/>
                  <a:gd name="T22" fmla="*/ 572077056 w 227"/>
                  <a:gd name="T23" fmla="*/ 337700938 h 134"/>
                  <a:gd name="T24" fmla="*/ 572077056 w 227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7" h="134">
                    <a:moveTo>
                      <a:pt x="227" y="0"/>
                    </a:moveTo>
                    <a:lnTo>
                      <a:pt x="198" y="31"/>
                    </a:lnTo>
                    <a:lnTo>
                      <a:pt x="170" y="0"/>
                    </a:lnTo>
                    <a:lnTo>
                      <a:pt x="143" y="31"/>
                    </a:lnTo>
                    <a:lnTo>
                      <a:pt x="115" y="0"/>
                    </a:lnTo>
                    <a:lnTo>
                      <a:pt x="86" y="31"/>
                    </a:lnTo>
                    <a:lnTo>
                      <a:pt x="58" y="0"/>
                    </a:lnTo>
                    <a:lnTo>
                      <a:pt x="29" y="31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3" y="134"/>
                    </a:lnTo>
                    <a:lnTo>
                      <a:pt x="227" y="134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5030046" y="1509660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pic>
        <p:nvPicPr>
          <p:cNvPr id="6" name="淘宝店chenying0907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10001"/>
          <a:stretch>
            <a:fillRect/>
          </a:stretch>
        </p:blipFill>
        <p:spPr bwMode="auto">
          <a:xfrm>
            <a:off x="8967046" y="2633610"/>
            <a:ext cx="3627437" cy="4903788"/>
          </a:xfrm>
          <a:prstGeom prst="rect">
            <a:avLst/>
          </a:prstGeom>
          <a:noFill/>
          <a:ln w="1905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淘宝店chenying0907 1978"/>
          <p:cNvSpPr txBox="1"/>
          <p:nvPr/>
        </p:nvSpPr>
        <p:spPr>
          <a:xfrm>
            <a:off x="9133733" y="6969073"/>
            <a:ext cx="3294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请在此处添加您的标题</a:t>
            </a:r>
          </a:p>
        </p:txBody>
      </p:sp>
      <p:sp>
        <p:nvSpPr>
          <p:cNvPr id="8" name="淘宝店chenying0907 1980"/>
          <p:cNvSpPr txBox="1"/>
          <p:nvPr/>
        </p:nvSpPr>
        <p:spPr>
          <a:xfrm flipH="1">
            <a:off x="2988521" y="2570110"/>
            <a:ext cx="2690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淘宝店chenying0907 1981"/>
          <p:cNvSpPr txBox="1">
            <a:spLocks noChangeArrowheads="1"/>
          </p:cNvSpPr>
          <p:nvPr/>
        </p:nvSpPr>
        <p:spPr bwMode="auto">
          <a:xfrm flipH="1">
            <a:off x="3477471" y="3144785"/>
            <a:ext cx="4545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淘宝店chenying0907 9"/>
          <p:cNvCxnSpPr/>
          <p:nvPr/>
        </p:nvCxnSpPr>
        <p:spPr>
          <a:xfrm>
            <a:off x="3561608" y="3044773"/>
            <a:ext cx="2582863" cy="0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  <p:grpSp>
        <p:nvGrpSpPr>
          <p:cNvPr id="11" name="淘宝店chenying0907 10"/>
          <p:cNvGrpSpPr/>
          <p:nvPr/>
        </p:nvGrpSpPr>
        <p:grpSpPr bwMode="auto">
          <a:xfrm>
            <a:off x="1837583" y="2612973"/>
            <a:ext cx="1287463" cy="1287462"/>
            <a:chOff x="730149" y="1431924"/>
            <a:chExt cx="1558071" cy="1558071"/>
          </a:xfrm>
        </p:grpSpPr>
        <p:sp>
          <p:nvSpPr>
            <p:cNvPr id="12" name="淘宝店chenying0907 11"/>
            <p:cNvSpPr/>
            <p:nvPr/>
          </p:nvSpPr>
          <p:spPr>
            <a:xfrm>
              <a:off x="730149" y="1431924"/>
              <a:ext cx="1558071" cy="1558071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淘宝店chenying0907 2045"/>
            <p:cNvGrpSpPr/>
            <p:nvPr/>
          </p:nvGrpSpPr>
          <p:grpSpPr bwMode="auto">
            <a:xfrm>
              <a:off x="1163109" y="1895840"/>
              <a:ext cx="692150" cy="630238"/>
              <a:chOff x="848620" y="1876790"/>
              <a:chExt cx="692150" cy="630238"/>
            </a:xfrm>
          </p:grpSpPr>
          <p:sp>
            <p:nvSpPr>
              <p:cNvPr id="14" name="淘宝店chenying0907 576"/>
              <p:cNvSpPr>
                <a:spLocks noChangeArrowheads="1"/>
              </p:cNvSpPr>
              <p:nvPr/>
            </p:nvSpPr>
            <p:spPr bwMode="auto">
              <a:xfrm>
                <a:off x="848620" y="1876790"/>
                <a:ext cx="692150" cy="630238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淘宝店chenying0907 577"/>
              <p:cNvSpPr>
                <a:spLocks noChangeArrowheads="1"/>
              </p:cNvSpPr>
              <p:nvPr/>
            </p:nvSpPr>
            <p:spPr bwMode="auto">
              <a:xfrm>
                <a:off x="908945" y="1937115"/>
                <a:ext cx="571500" cy="420688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淘宝店chenying0907 578"/>
              <p:cNvSpPr/>
              <p:nvPr/>
            </p:nvSpPr>
            <p:spPr bwMode="auto">
              <a:xfrm>
                <a:off x="1112145" y="2079990"/>
                <a:ext cx="368300" cy="168275"/>
              </a:xfrm>
              <a:custGeom>
                <a:avLst/>
                <a:gdLst>
                  <a:gd name="T0" fmla="*/ 0 w 98"/>
                  <a:gd name="T1" fmla="*/ 531371316 h 45"/>
                  <a:gd name="T2" fmla="*/ 423714117 w 98"/>
                  <a:gd name="T3" fmla="*/ 83901915 h 45"/>
                  <a:gd name="T4" fmla="*/ 776808589 w 98"/>
                  <a:gd name="T5" fmla="*/ 83901915 h 45"/>
                  <a:gd name="T6" fmla="*/ 1384131531 w 98"/>
                  <a:gd name="T7" fmla="*/ 629255014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" h="45">
                    <a:moveTo>
                      <a:pt x="0" y="38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7" y="1"/>
                      <a:pt x="48" y="0"/>
                      <a:pt x="55" y="6"/>
                    </a:cubicBezTo>
                    <a:cubicBezTo>
                      <a:pt x="98" y="45"/>
                      <a:pt x="98" y="45"/>
                      <a:pt x="98" y="45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淘宝店chenying0907 579"/>
              <p:cNvSpPr/>
              <p:nvPr/>
            </p:nvSpPr>
            <p:spPr bwMode="auto">
              <a:xfrm>
                <a:off x="908945" y="2170478"/>
                <a:ext cx="285750" cy="127000"/>
              </a:xfrm>
              <a:custGeom>
                <a:avLst/>
                <a:gdLst>
                  <a:gd name="T0" fmla="*/ 0 w 76"/>
                  <a:gd name="T1" fmla="*/ 362764294 h 34"/>
                  <a:gd name="T2" fmla="*/ 282730826 w 76"/>
                  <a:gd name="T3" fmla="*/ 83715412 h 34"/>
                  <a:gd name="T4" fmla="*/ 636147178 w 76"/>
                  <a:gd name="T5" fmla="*/ 83715412 h 34"/>
                  <a:gd name="T6" fmla="*/ 1074382401 w 76"/>
                  <a:gd name="T7" fmla="*/ 474382353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34">
                    <a:moveTo>
                      <a:pt x="0" y="2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7" y="1"/>
                      <a:pt x="38" y="0"/>
                      <a:pt x="45" y="6"/>
                    </a:cubicBezTo>
                    <a:cubicBezTo>
                      <a:pt x="76" y="34"/>
                      <a:pt x="76" y="34"/>
                      <a:pt x="76" y="34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Oval 580"/>
              <p:cNvSpPr>
                <a:spLocks noChangeArrowheads="1"/>
              </p:cNvSpPr>
              <p:nvPr/>
            </p:nvSpPr>
            <p:spPr bwMode="auto">
              <a:xfrm>
                <a:off x="1059757" y="1997440"/>
                <a:ext cx="90488" cy="90488"/>
              </a:xfrm>
              <a:prstGeom prst="ellips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淘宝店chenying0907 581"/>
              <p:cNvSpPr/>
              <p:nvPr/>
            </p:nvSpPr>
            <p:spPr bwMode="auto">
              <a:xfrm>
                <a:off x="1180407" y="2176828"/>
                <a:ext cx="195263" cy="30163"/>
              </a:xfrm>
              <a:custGeom>
                <a:avLst/>
                <a:gdLst>
                  <a:gd name="T0" fmla="*/ 309980806 w 123"/>
                  <a:gd name="T1" fmla="*/ 0 h 19"/>
                  <a:gd name="T2" fmla="*/ 214214624 w 123"/>
                  <a:gd name="T3" fmla="*/ 47884556 h 19"/>
                  <a:gd name="T4" fmla="*/ 143650068 w 123"/>
                  <a:gd name="T5" fmla="*/ 0 h 19"/>
                  <a:gd name="T6" fmla="*/ 70564556 w 123"/>
                  <a:gd name="T7" fmla="*/ 47884556 h 19"/>
                  <a:gd name="T8" fmla="*/ 0 w 1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19">
                    <a:moveTo>
                      <a:pt x="123" y="0"/>
                    </a:moveTo>
                    <a:lnTo>
                      <a:pt x="85" y="19"/>
                    </a:lnTo>
                    <a:lnTo>
                      <a:pt x="57" y="0"/>
                    </a:lnTo>
                    <a:lnTo>
                      <a:pt x="28" y="19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" name="淘宝店chenying0907 19"/>
          <p:cNvGrpSpPr/>
          <p:nvPr/>
        </p:nvGrpSpPr>
        <p:grpSpPr bwMode="auto">
          <a:xfrm>
            <a:off x="1847108" y="4392560"/>
            <a:ext cx="1287463" cy="1287463"/>
            <a:chOff x="730149" y="3059340"/>
            <a:chExt cx="1558071" cy="1558071"/>
          </a:xfrm>
        </p:grpSpPr>
        <p:sp>
          <p:nvSpPr>
            <p:cNvPr id="21" name="淘宝店chenying0907 20"/>
            <p:cNvSpPr/>
            <p:nvPr/>
          </p:nvSpPr>
          <p:spPr>
            <a:xfrm>
              <a:off x="730149" y="3059340"/>
              <a:ext cx="1558071" cy="1558071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2" name="淘宝店chenying0907 2047"/>
            <p:cNvGrpSpPr/>
            <p:nvPr/>
          </p:nvGrpSpPr>
          <p:grpSpPr bwMode="auto">
            <a:xfrm>
              <a:off x="1163109" y="3523256"/>
              <a:ext cx="692150" cy="630238"/>
              <a:chOff x="6123189" y="3367505"/>
              <a:chExt cx="692150" cy="630238"/>
            </a:xfrm>
          </p:grpSpPr>
          <p:sp>
            <p:nvSpPr>
              <p:cNvPr id="23" name="Line 588"/>
              <p:cNvSpPr>
                <a:spLocks noChangeShapeType="1"/>
              </p:cNvSpPr>
              <p:nvPr/>
            </p:nvSpPr>
            <p:spPr bwMode="auto">
              <a:xfrm>
                <a:off x="6123189" y="3367505"/>
                <a:ext cx="692150" cy="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589"/>
              <p:cNvSpPr>
                <a:spLocks noChangeShapeType="1"/>
              </p:cNvSpPr>
              <p:nvPr/>
            </p:nvSpPr>
            <p:spPr bwMode="auto">
              <a:xfrm flipH="1">
                <a:off x="6123189" y="3488155"/>
                <a:ext cx="692150" cy="0"/>
              </a:xfrm>
              <a:prstGeom prst="line">
                <a:avLst/>
              </a:prstGeom>
              <a:noFill/>
              <a:ln w="30163" cap="rnd">
                <a:solidFill>
                  <a:sysClr val="window" lastClr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590"/>
              <p:cNvSpPr>
                <a:spLocks noChangeShapeType="1"/>
              </p:cNvSpPr>
              <p:nvPr/>
            </p:nvSpPr>
            <p:spPr bwMode="auto">
              <a:xfrm flipV="1">
                <a:off x="6393064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591"/>
              <p:cNvSpPr>
                <a:spLocks noChangeShapeType="1"/>
              </p:cNvSpPr>
              <p:nvPr/>
            </p:nvSpPr>
            <p:spPr bwMode="auto">
              <a:xfrm flipV="1">
                <a:off x="6543876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592"/>
              <p:cNvSpPr>
                <a:spLocks noChangeShapeType="1"/>
              </p:cNvSpPr>
              <p:nvPr/>
            </p:nvSpPr>
            <p:spPr bwMode="auto">
              <a:xfrm flipV="1">
                <a:off x="624383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Line 593"/>
              <p:cNvSpPr>
                <a:spLocks noChangeShapeType="1"/>
              </p:cNvSpPr>
              <p:nvPr/>
            </p:nvSpPr>
            <p:spPr bwMode="auto">
              <a:xfrm flipV="1">
                <a:off x="669468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Line 594"/>
              <p:cNvSpPr>
                <a:spLocks noChangeShapeType="1"/>
              </p:cNvSpPr>
              <p:nvPr/>
            </p:nvSpPr>
            <p:spPr bwMode="auto">
              <a:xfrm flipV="1">
                <a:off x="6393064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595"/>
              <p:cNvSpPr>
                <a:spLocks noChangeShapeType="1"/>
              </p:cNvSpPr>
              <p:nvPr/>
            </p:nvSpPr>
            <p:spPr bwMode="auto">
              <a:xfrm flipV="1">
                <a:off x="6543876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596"/>
              <p:cNvSpPr>
                <a:spLocks noChangeShapeType="1"/>
              </p:cNvSpPr>
              <p:nvPr/>
            </p:nvSpPr>
            <p:spPr bwMode="auto">
              <a:xfrm flipV="1">
                <a:off x="6243839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597"/>
              <p:cNvSpPr>
                <a:spLocks noChangeShapeType="1"/>
              </p:cNvSpPr>
              <p:nvPr/>
            </p:nvSpPr>
            <p:spPr bwMode="auto">
              <a:xfrm flipV="1">
                <a:off x="6694689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淘宝店chenying0907 598"/>
              <p:cNvSpPr>
                <a:spLocks noChangeArrowheads="1"/>
              </p:cNvSpPr>
              <p:nvPr/>
            </p:nvSpPr>
            <p:spPr bwMode="auto">
              <a:xfrm>
                <a:off x="6123189" y="3877093"/>
                <a:ext cx="692150" cy="120650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淘宝店chenying0907 599"/>
              <p:cNvSpPr>
                <a:spLocks noChangeArrowheads="1"/>
              </p:cNvSpPr>
              <p:nvPr/>
            </p:nvSpPr>
            <p:spPr bwMode="auto">
              <a:xfrm>
                <a:off x="6123189" y="3488155"/>
                <a:ext cx="692150" cy="388938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Line 600"/>
              <p:cNvSpPr>
                <a:spLocks noChangeShapeType="1"/>
              </p:cNvSpPr>
              <p:nvPr/>
            </p:nvSpPr>
            <p:spPr bwMode="auto">
              <a:xfrm flipV="1">
                <a:off x="612318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601"/>
              <p:cNvSpPr>
                <a:spLocks noChangeShapeType="1"/>
              </p:cNvSpPr>
              <p:nvPr/>
            </p:nvSpPr>
            <p:spPr bwMode="auto">
              <a:xfrm>
                <a:off x="681533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淘宝店chenying0907 602"/>
              <p:cNvSpPr/>
              <p:nvPr/>
            </p:nvSpPr>
            <p:spPr bwMode="auto">
              <a:xfrm>
                <a:off x="6393064" y="3607218"/>
                <a:ext cx="150813" cy="150813"/>
              </a:xfrm>
              <a:custGeom>
                <a:avLst/>
                <a:gdLst>
                  <a:gd name="T0" fmla="*/ 0 w 95"/>
                  <a:gd name="T1" fmla="*/ 239416431 h 95"/>
                  <a:gd name="T2" fmla="*/ 0 w 95"/>
                  <a:gd name="T3" fmla="*/ 0 h 95"/>
                  <a:gd name="T4" fmla="*/ 239416431 w 95"/>
                  <a:gd name="T5" fmla="*/ 118448530 h 95"/>
                  <a:gd name="T6" fmla="*/ 0 w 95"/>
                  <a:gd name="T7" fmla="*/ 239416431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0" y="0"/>
                    </a:lnTo>
                    <a:lnTo>
                      <a:pt x="95" y="47"/>
                    </a:lnTo>
                    <a:lnTo>
                      <a:pt x="0" y="95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8" name="淘宝店chenying0907 37"/>
          <p:cNvGrpSpPr/>
          <p:nvPr/>
        </p:nvGrpSpPr>
        <p:grpSpPr bwMode="auto">
          <a:xfrm>
            <a:off x="1862983" y="6202310"/>
            <a:ext cx="1287463" cy="1287463"/>
            <a:chOff x="730149" y="4686757"/>
            <a:chExt cx="1558071" cy="1558071"/>
          </a:xfrm>
        </p:grpSpPr>
        <p:sp>
          <p:nvSpPr>
            <p:cNvPr id="39" name="淘宝店chenying0907 38"/>
            <p:cNvSpPr/>
            <p:nvPr/>
          </p:nvSpPr>
          <p:spPr>
            <a:xfrm>
              <a:off x="730149" y="4686757"/>
              <a:ext cx="1558071" cy="1558071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0" name="淘宝店chenying0907 2048"/>
            <p:cNvGrpSpPr/>
            <p:nvPr/>
          </p:nvGrpSpPr>
          <p:grpSpPr bwMode="auto">
            <a:xfrm>
              <a:off x="1163109" y="5048979"/>
              <a:ext cx="692151" cy="690563"/>
              <a:chOff x="928177" y="5029929"/>
              <a:chExt cx="692151" cy="690563"/>
            </a:xfrm>
          </p:grpSpPr>
          <p:sp>
            <p:nvSpPr>
              <p:cNvPr id="41" name="淘宝店chenying0907 603"/>
              <p:cNvSpPr/>
              <p:nvPr/>
            </p:nvSpPr>
            <p:spPr bwMode="auto">
              <a:xfrm>
                <a:off x="928177" y="5360129"/>
                <a:ext cx="692150" cy="360363"/>
              </a:xfrm>
              <a:custGeom>
                <a:avLst/>
                <a:gdLst>
                  <a:gd name="T0" fmla="*/ 2147483646 w 184"/>
                  <a:gd name="T1" fmla="*/ 0 h 96"/>
                  <a:gd name="T2" fmla="*/ 2147483646 w 184"/>
                  <a:gd name="T3" fmla="*/ 1127271771 h 96"/>
                  <a:gd name="T4" fmla="*/ 2147483646 w 184"/>
                  <a:gd name="T5" fmla="*/ 1352723873 h 96"/>
                  <a:gd name="T6" fmla="*/ 226404522 w 184"/>
                  <a:gd name="T7" fmla="*/ 1352723873 h 96"/>
                  <a:gd name="T8" fmla="*/ 0 w 184"/>
                  <a:gd name="T9" fmla="*/ 1127271771 h 96"/>
                  <a:gd name="T10" fmla="*/ 0 w 184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4" h="96">
                    <a:moveTo>
                      <a:pt x="184" y="0"/>
                    </a:move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9"/>
                      <a:pt x="177" y="96"/>
                      <a:pt x="168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7" y="96"/>
                      <a:pt x="0" y="89"/>
                      <a:pt x="0" y="8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淘宝店chenying0907 604"/>
              <p:cNvSpPr>
                <a:spLocks noChangeArrowheads="1"/>
              </p:cNvSpPr>
              <p:nvPr/>
            </p:nvSpPr>
            <p:spPr bwMode="auto">
              <a:xfrm>
                <a:off x="928177" y="5239479"/>
                <a:ext cx="692150" cy="120650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Line 605"/>
              <p:cNvSpPr>
                <a:spLocks noChangeShapeType="1"/>
              </p:cNvSpPr>
              <p:nvPr/>
            </p:nvSpPr>
            <p:spPr bwMode="auto">
              <a:xfrm>
                <a:off x="928177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606"/>
              <p:cNvSpPr>
                <a:spLocks noChangeShapeType="1"/>
              </p:cNvSpPr>
              <p:nvPr/>
            </p:nvSpPr>
            <p:spPr bwMode="auto">
              <a:xfrm>
                <a:off x="1123440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607"/>
              <p:cNvSpPr>
                <a:spLocks noChangeShapeType="1"/>
              </p:cNvSpPr>
              <p:nvPr/>
            </p:nvSpPr>
            <p:spPr bwMode="auto">
              <a:xfrm>
                <a:off x="1304415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608"/>
              <p:cNvSpPr>
                <a:spLocks noChangeShapeType="1"/>
              </p:cNvSpPr>
              <p:nvPr/>
            </p:nvSpPr>
            <p:spPr bwMode="auto">
              <a:xfrm>
                <a:off x="1499677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淘宝店chenying0907 609"/>
              <p:cNvSpPr/>
              <p:nvPr/>
            </p:nvSpPr>
            <p:spPr bwMode="auto">
              <a:xfrm>
                <a:off x="928177" y="5029929"/>
                <a:ext cx="692150" cy="179388"/>
              </a:xfrm>
              <a:custGeom>
                <a:avLst/>
                <a:gdLst>
                  <a:gd name="T0" fmla="*/ 1098788125 w 436"/>
                  <a:gd name="T1" fmla="*/ 183972713 h 113"/>
                  <a:gd name="T2" fmla="*/ 17641888 w 436"/>
                  <a:gd name="T3" fmla="*/ 284779244 h 113"/>
                  <a:gd name="T4" fmla="*/ 0 w 436"/>
                  <a:gd name="T5" fmla="*/ 95766204 h 113"/>
                  <a:gd name="T6" fmla="*/ 1081147825 w 436"/>
                  <a:gd name="T7" fmla="*/ 0 h 113"/>
                  <a:gd name="T8" fmla="*/ 1098788125 w 436"/>
                  <a:gd name="T9" fmla="*/ 183972713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6" h="113">
                    <a:moveTo>
                      <a:pt x="436" y="73"/>
                    </a:moveTo>
                    <a:lnTo>
                      <a:pt x="7" y="113"/>
                    </a:lnTo>
                    <a:lnTo>
                      <a:pt x="0" y="38"/>
                    </a:lnTo>
                    <a:lnTo>
                      <a:pt x="429" y="0"/>
                    </a:lnTo>
                    <a:lnTo>
                      <a:pt x="436" y="73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Line 610"/>
              <p:cNvSpPr>
                <a:spLocks noChangeShapeType="1"/>
              </p:cNvSpPr>
              <p:nvPr/>
            </p:nvSpPr>
            <p:spPr bwMode="auto">
              <a:xfrm>
                <a:off x="928177" y="5090254"/>
                <a:ext cx="128588" cy="1079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Line 611"/>
              <p:cNvSpPr>
                <a:spLocks noChangeShapeType="1"/>
              </p:cNvSpPr>
              <p:nvPr/>
            </p:nvSpPr>
            <p:spPr bwMode="auto">
              <a:xfrm>
                <a:off x="1120265" y="5074379"/>
                <a:ext cx="131763" cy="106363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Line 612"/>
              <p:cNvSpPr>
                <a:spLocks noChangeShapeType="1"/>
              </p:cNvSpPr>
              <p:nvPr/>
            </p:nvSpPr>
            <p:spPr bwMode="auto">
              <a:xfrm>
                <a:off x="1301240" y="5056916"/>
                <a:ext cx="127000" cy="1079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613"/>
              <p:cNvSpPr>
                <a:spLocks noChangeShapeType="1"/>
              </p:cNvSpPr>
              <p:nvPr/>
            </p:nvSpPr>
            <p:spPr bwMode="auto">
              <a:xfrm>
                <a:off x="1491740" y="5041041"/>
                <a:ext cx="128588" cy="104775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Line 614"/>
              <p:cNvSpPr>
                <a:spLocks noChangeShapeType="1"/>
              </p:cNvSpPr>
              <p:nvPr/>
            </p:nvSpPr>
            <p:spPr bwMode="auto">
              <a:xfrm>
                <a:off x="1048827" y="5480779"/>
                <a:ext cx="450850" cy="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Line 615"/>
              <p:cNvSpPr>
                <a:spLocks noChangeShapeType="1"/>
              </p:cNvSpPr>
              <p:nvPr/>
            </p:nvSpPr>
            <p:spPr bwMode="auto">
              <a:xfrm>
                <a:off x="1048827" y="5569679"/>
                <a:ext cx="450850" cy="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4" name="淘宝店chenying0907 2044"/>
          <p:cNvSpPr txBox="1"/>
          <p:nvPr/>
        </p:nvSpPr>
        <p:spPr>
          <a:xfrm flipH="1">
            <a:off x="2986933" y="4338585"/>
            <a:ext cx="2690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淘宝店chenying0907 2046"/>
          <p:cNvSpPr txBox="1">
            <a:spLocks noChangeArrowheads="1"/>
          </p:cNvSpPr>
          <p:nvPr/>
        </p:nvSpPr>
        <p:spPr bwMode="auto">
          <a:xfrm flipH="1">
            <a:off x="3477471" y="4913260"/>
            <a:ext cx="4545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淘宝店chenying0907 55"/>
          <p:cNvCxnSpPr/>
          <p:nvPr/>
        </p:nvCxnSpPr>
        <p:spPr>
          <a:xfrm>
            <a:off x="3560021" y="4813248"/>
            <a:ext cx="2584450" cy="0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  <p:sp>
        <p:nvSpPr>
          <p:cNvPr id="57" name="淘宝店chenying0907 2051"/>
          <p:cNvSpPr txBox="1"/>
          <p:nvPr/>
        </p:nvSpPr>
        <p:spPr>
          <a:xfrm flipH="1">
            <a:off x="3017096" y="6154685"/>
            <a:ext cx="2690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淘宝店chenying0907 2052"/>
          <p:cNvSpPr txBox="1">
            <a:spLocks noChangeArrowheads="1"/>
          </p:cNvSpPr>
          <p:nvPr/>
        </p:nvSpPr>
        <p:spPr bwMode="auto">
          <a:xfrm flipH="1">
            <a:off x="3507633" y="6729360"/>
            <a:ext cx="4545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淘宝店chenying0907 58"/>
          <p:cNvCxnSpPr/>
          <p:nvPr/>
        </p:nvCxnSpPr>
        <p:spPr>
          <a:xfrm>
            <a:off x="3590183" y="6629348"/>
            <a:ext cx="2584450" cy="0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4" grpId="0"/>
      <p:bldP spid="55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4999027" y="1499376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grpSp>
        <p:nvGrpSpPr>
          <p:cNvPr id="6" name="淘宝店chenying0907 5"/>
          <p:cNvGrpSpPr/>
          <p:nvPr/>
        </p:nvGrpSpPr>
        <p:grpSpPr bwMode="auto">
          <a:xfrm>
            <a:off x="1519227" y="2767789"/>
            <a:ext cx="1828800" cy="819150"/>
            <a:chOff x="418279" y="1566965"/>
            <a:chExt cx="1828800" cy="819150"/>
          </a:xfrm>
        </p:grpSpPr>
        <p:grpSp>
          <p:nvGrpSpPr>
            <p:cNvPr id="7" name="淘宝店chenying0907 2003"/>
            <p:cNvGrpSpPr/>
            <p:nvPr/>
          </p:nvGrpSpPr>
          <p:grpSpPr bwMode="auto">
            <a:xfrm>
              <a:off x="418279" y="1566965"/>
              <a:ext cx="1828800" cy="819150"/>
              <a:chOff x="418279" y="1566965"/>
              <a:chExt cx="1828800" cy="819150"/>
            </a:xfrm>
          </p:grpSpPr>
          <p:sp>
            <p:nvSpPr>
              <p:cNvPr id="9" name="淘宝店chenying0907 8"/>
              <p:cNvSpPr/>
              <p:nvPr/>
            </p:nvSpPr>
            <p:spPr>
              <a:xfrm>
                <a:off x="418279" y="1566965"/>
                <a:ext cx="1828800" cy="819150"/>
              </a:xfrm>
              <a:prstGeom prst="rect">
                <a:avLst/>
              </a:prstGeom>
              <a:solidFill>
                <a:srgbClr val="006666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0" name="淘宝店chenying0907 1994"/>
              <p:cNvGrpSpPr/>
              <p:nvPr/>
            </p:nvGrpSpPr>
            <p:grpSpPr bwMode="auto">
              <a:xfrm>
                <a:off x="639121" y="1738242"/>
                <a:ext cx="523414" cy="476595"/>
                <a:chOff x="2512217" y="1611767"/>
                <a:chExt cx="692150" cy="630238"/>
              </a:xfrm>
            </p:grpSpPr>
            <p:sp>
              <p:nvSpPr>
                <p:cNvPr id="11" name="淘宝店chenying0907 24"/>
                <p:cNvSpPr/>
                <p:nvPr/>
              </p:nvSpPr>
              <p:spPr bwMode="auto">
                <a:xfrm>
                  <a:off x="2512217" y="1611767"/>
                  <a:ext cx="692150" cy="630238"/>
                </a:xfrm>
                <a:custGeom>
                  <a:avLst/>
                  <a:gdLst>
                    <a:gd name="T0" fmla="*/ 0 w 184"/>
                    <a:gd name="T1" fmla="*/ 2147483646 h 168"/>
                    <a:gd name="T2" fmla="*/ 0 w 184"/>
                    <a:gd name="T3" fmla="*/ 112583766 h 168"/>
                    <a:gd name="T4" fmla="*/ 113200380 w 184"/>
                    <a:gd name="T5" fmla="*/ 0 h 168"/>
                    <a:gd name="T6" fmla="*/ 113200380 w 184"/>
                    <a:gd name="T7" fmla="*/ 0 h 168"/>
                    <a:gd name="T8" fmla="*/ 735815637 w 184"/>
                    <a:gd name="T9" fmla="*/ 0 h 168"/>
                    <a:gd name="T10" fmla="*/ 919769546 w 184"/>
                    <a:gd name="T11" fmla="*/ 84440638 h 168"/>
                    <a:gd name="T12" fmla="*/ 1018818468 w 184"/>
                    <a:gd name="T13" fmla="*/ 239242847 h 168"/>
                    <a:gd name="T14" fmla="*/ 1188624681 w 184"/>
                    <a:gd name="T15" fmla="*/ 337755048 h 168"/>
                    <a:gd name="T16" fmla="*/ 2147483646 w 184"/>
                    <a:gd name="T17" fmla="*/ 337755048 h 168"/>
                    <a:gd name="T18" fmla="*/ 2147483646 w 184"/>
                    <a:gd name="T19" fmla="*/ 450338814 h 168"/>
                    <a:gd name="T20" fmla="*/ 2147483646 w 184"/>
                    <a:gd name="T21" fmla="*/ 2147483646 h 168"/>
                    <a:gd name="T22" fmla="*/ 0 w 184"/>
                    <a:gd name="T23" fmla="*/ 2147483646 h 1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4" h="168">
                      <a:moveTo>
                        <a:pt x="0" y="16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7" y="0"/>
                        <a:pt x="62" y="3"/>
                        <a:pt x="65" y="6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4" y="21"/>
                        <a:pt x="80" y="24"/>
                        <a:pt x="84" y="24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81" y="24"/>
                        <a:pt x="184" y="28"/>
                        <a:pt x="184" y="32"/>
                      </a:cubicBezTo>
                      <a:cubicBezTo>
                        <a:pt x="184" y="168"/>
                        <a:pt x="184" y="168"/>
                        <a:pt x="184" y="168"/>
                      </a:cubicBezTo>
                      <a:lnTo>
                        <a:pt x="0" y="168"/>
                      </a:lnTo>
                      <a:close/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>
                  <a:off x="2512217" y="1821317"/>
                  <a:ext cx="692150" cy="0"/>
                </a:xfrm>
                <a:prstGeom prst="lin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" name="淘宝店chenying0907 1996"/>
            <p:cNvSpPr txBox="1"/>
            <p:nvPr/>
          </p:nvSpPr>
          <p:spPr>
            <a:xfrm>
              <a:off x="1332679" y="1811440"/>
              <a:ext cx="914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3" name="淘宝店chenying0907 12"/>
          <p:cNvGrpSpPr/>
          <p:nvPr/>
        </p:nvGrpSpPr>
        <p:grpSpPr bwMode="auto">
          <a:xfrm>
            <a:off x="3368664" y="2767789"/>
            <a:ext cx="3465513" cy="819150"/>
            <a:chOff x="2267334" y="1566965"/>
            <a:chExt cx="3465896" cy="819150"/>
          </a:xfrm>
        </p:grpSpPr>
        <p:grpSp>
          <p:nvGrpSpPr>
            <p:cNvPr id="14" name="淘宝店chenying0907 2005"/>
            <p:cNvGrpSpPr/>
            <p:nvPr/>
          </p:nvGrpSpPr>
          <p:grpSpPr bwMode="auto">
            <a:xfrm>
              <a:off x="2267334" y="1566965"/>
              <a:ext cx="3465896" cy="819150"/>
              <a:chOff x="2267334" y="1566965"/>
              <a:chExt cx="3465896" cy="819150"/>
            </a:xfrm>
          </p:grpSpPr>
          <p:sp>
            <p:nvSpPr>
              <p:cNvPr id="16" name="淘宝店chenying0907 15"/>
              <p:cNvSpPr/>
              <p:nvPr/>
            </p:nvSpPr>
            <p:spPr>
              <a:xfrm>
                <a:off x="2267334" y="1566965"/>
                <a:ext cx="3465896" cy="819150"/>
              </a:xfrm>
              <a:prstGeom prst="rect">
                <a:avLst/>
              </a:prstGeom>
              <a:solidFill>
                <a:srgbClr val="006666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7" name="淘宝店chenying0907 1995"/>
              <p:cNvGrpSpPr/>
              <p:nvPr/>
            </p:nvGrpSpPr>
            <p:grpSpPr bwMode="auto">
              <a:xfrm>
                <a:off x="2634942" y="1809329"/>
                <a:ext cx="523414" cy="385357"/>
                <a:chOff x="4285455" y="1672092"/>
                <a:chExt cx="692150" cy="509587"/>
              </a:xfrm>
            </p:grpSpPr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auto">
                <a:xfrm>
                  <a:off x="4315617" y="1911804"/>
                  <a:ext cx="271463" cy="269875"/>
                </a:xfrm>
                <a:prstGeom prst="ellips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淘宝店chenying0907 34"/>
                <p:cNvSpPr/>
                <p:nvPr/>
              </p:nvSpPr>
              <p:spPr bwMode="auto">
                <a:xfrm>
                  <a:off x="4375942" y="1972129"/>
                  <a:ext cx="74613" cy="74613"/>
                </a:xfrm>
                <a:custGeom>
                  <a:avLst/>
                  <a:gdLst>
                    <a:gd name="T0" fmla="*/ 0 w 20"/>
                    <a:gd name="T1" fmla="*/ 278354988 h 20"/>
                    <a:gd name="T2" fmla="*/ 278354988 w 20"/>
                    <a:gd name="T3" fmla="*/ 0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20">
                      <a:moveTo>
                        <a:pt x="0" y="20"/>
                      </a:moveTo>
                      <a:cubicBezTo>
                        <a:pt x="0" y="9"/>
                        <a:pt x="9" y="0"/>
                        <a:pt x="20" y="0"/>
                      </a:cubicBezTo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Oval 35"/>
                <p:cNvSpPr>
                  <a:spLocks noChangeArrowheads="1"/>
                </p:cNvSpPr>
                <p:nvPr/>
              </p:nvSpPr>
              <p:spPr bwMode="auto">
                <a:xfrm>
                  <a:off x="4675980" y="1911804"/>
                  <a:ext cx="271463" cy="269875"/>
                </a:xfrm>
                <a:prstGeom prst="ellips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淘宝店chenying0907 36"/>
                <p:cNvSpPr/>
                <p:nvPr/>
              </p:nvSpPr>
              <p:spPr bwMode="auto">
                <a:xfrm>
                  <a:off x="4736305" y="1972129"/>
                  <a:ext cx="76200" cy="74613"/>
                </a:xfrm>
                <a:custGeom>
                  <a:avLst/>
                  <a:gdLst>
                    <a:gd name="T0" fmla="*/ 0 w 20"/>
                    <a:gd name="T1" fmla="*/ 278354988 h 20"/>
                    <a:gd name="T2" fmla="*/ 290322000 w 20"/>
                    <a:gd name="T3" fmla="*/ 0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20">
                      <a:moveTo>
                        <a:pt x="0" y="20"/>
                      </a:moveTo>
                      <a:cubicBezTo>
                        <a:pt x="0" y="9"/>
                        <a:pt x="9" y="0"/>
                        <a:pt x="20" y="0"/>
                      </a:cubicBezTo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Line 37"/>
                <p:cNvSpPr>
                  <a:spLocks noChangeShapeType="1"/>
                </p:cNvSpPr>
                <p:nvPr/>
              </p:nvSpPr>
              <p:spPr bwMode="auto">
                <a:xfrm>
                  <a:off x="4947442" y="2046742"/>
                  <a:ext cx="30163" cy="0"/>
                </a:xfrm>
                <a:prstGeom prst="lin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淘宝店chenying0907 38"/>
                <p:cNvSpPr/>
                <p:nvPr/>
              </p:nvSpPr>
              <p:spPr bwMode="auto">
                <a:xfrm>
                  <a:off x="4285455" y="1672092"/>
                  <a:ext cx="120650" cy="374650"/>
                </a:xfrm>
                <a:custGeom>
                  <a:avLst/>
                  <a:gdLst>
                    <a:gd name="T0" fmla="*/ 47883763 w 76"/>
                    <a:gd name="T1" fmla="*/ 594756875 h 236"/>
                    <a:gd name="T2" fmla="*/ 0 w 76"/>
                    <a:gd name="T3" fmla="*/ 594756875 h 236"/>
                    <a:gd name="T4" fmla="*/ 95765938 w 76"/>
                    <a:gd name="T5" fmla="*/ 0 h 236"/>
                    <a:gd name="T6" fmla="*/ 191531875 w 76"/>
                    <a:gd name="T7" fmla="*/ 22682200 h 2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" h="236">
                      <a:moveTo>
                        <a:pt x="19" y="236"/>
                      </a:moveTo>
                      <a:lnTo>
                        <a:pt x="0" y="236"/>
                      </a:lnTo>
                      <a:lnTo>
                        <a:pt x="38" y="0"/>
                      </a:lnTo>
                      <a:lnTo>
                        <a:pt x="76" y="9"/>
                      </a:lnTo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淘宝店chenying0907 39"/>
                <p:cNvSpPr/>
                <p:nvPr/>
              </p:nvSpPr>
              <p:spPr bwMode="auto">
                <a:xfrm>
                  <a:off x="4856955" y="1672092"/>
                  <a:ext cx="120650" cy="374650"/>
                </a:xfrm>
                <a:custGeom>
                  <a:avLst/>
                  <a:gdLst>
                    <a:gd name="T0" fmla="*/ 191531875 w 76"/>
                    <a:gd name="T1" fmla="*/ 594756875 h 236"/>
                    <a:gd name="T2" fmla="*/ 95765938 w 76"/>
                    <a:gd name="T3" fmla="*/ 0 h 236"/>
                    <a:gd name="T4" fmla="*/ 0 w 76"/>
                    <a:gd name="T5" fmla="*/ 22682200 h 2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236">
                      <a:moveTo>
                        <a:pt x="76" y="236"/>
                      </a:moveTo>
                      <a:lnTo>
                        <a:pt x="38" y="0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淘宝店chenying0907 40"/>
                <p:cNvSpPr/>
                <p:nvPr/>
              </p:nvSpPr>
              <p:spPr bwMode="auto">
                <a:xfrm>
                  <a:off x="4587080" y="1972129"/>
                  <a:ext cx="88900" cy="44450"/>
                </a:xfrm>
                <a:custGeom>
                  <a:avLst/>
                  <a:gdLst>
                    <a:gd name="T0" fmla="*/ 0 w 24"/>
                    <a:gd name="T1" fmla="*/ 164650208 h 12"/>
                    <a:gd name="T2" fmla="*/ 164650208 w 24"/>
                    <a:gd name="T3" fmla="*/ 0 h 12"/>
                    <a:gd name="T4" fmla="*/ 329300417 w 24"/>
                    <a:gd name="T5" fmla="*/ 164650208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5" name="淘宝店chenying0907 1997"/>
            <p:cNvSpPr txBox="1"/>
            <p:nvPr/>
          </p:nvSpPr>
          <p:spPr>
            <a:xfrm>
              <a:off x="3424750" y="1833665"/>
              <a:ext cx="2152888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6" name="淘宝店chenying0907 25"/>
          <p:cNvGrpSpPr/>
          <p:nvPr/>
        </p:nvGrpSpPr>
        <p:grpSpPr bwMode="auto">
          <a:xfrm>
            <a:off x="6854814" y="2767789"/>
            <a:ext cx="3076575" cy="819150"/>
            <a:chOff x="5753485" y="1566965"/>
            <a:chExt cx="3075652" cy="819150"/>
          </a:xfrm>
        </p:grpSpPr>
        <p:grpSp>
          <p:nvGrpSpPr>
            <p:cNvPr id="27" name="淘宝店chenying0907 2006"/>
            <p:cNvGrpSpPr/>
            <p:nvPr/>
          </p:nvGrpSpPr>
          <p:grpSpPr bwMode="auto">
            <a:xfrm>
              <a:off x="5753485" y="1566965"/>
              <a:ext cx="2961352" cy="819150"/>
              <a:chOff x="5753485" y="1566965"/>
              <a:chExt cx="2961352" cy="819150"/>
            </a:xfrm>
          </p:grpSpPr>
          <p:sp>
            <p:nvSpPr>
              <p:cNvPr id="29" name="淘宝店chenying0907 28"/>
              <p:cNvSpPr/>
              <p:nvPr/>
            </p:nvSpPr>
            <p:spPr>
              <a:xfrm>
                <a:off x="5753485" y="1566965"/>
                <a:ext cx="2961386" cy="819150"/>
              </a:xfrm>
              <a:prstGeom prst="rect">
                <a:avLst/>
              </a:prstGeom>
              <a:solidFill>
                <a:srgbClr val="006666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0" name="淘宝店chenying0907 1993"/>
              <p:cNvGrpSpPr/>
              <p:nvPr/>
            </p:nvGrpSpPr>
            <p:grpSpPr bwMode="auto">
              <a:xfrm>
                <a:off x="5891288" y="1738242"/>
                <a:ext cx="386558" cy="522214"/>
                <a:chOff x="4375942" y="5123317"/>
                <a:chExt cx="511175" cy="690563"/>
              </a:xfrm>
            </p:grpSpPr>
            <p:sp>
              <p:nvSpPr>
                <p:cNvPr id="31" name="Oval 5"/>
                <p:cNvSpPr>
                  <a:spLocks noChangeArrowheads="1"/>
                </p:cNvSpPr>
                <p:nvPr/>
              </p:nvSpPr>
              <p:spPr bwMode="auto">
                <a:xfrm>
                  <a:off x="4556917" y="5393192"/>
                  <a:ext cx="149225" cy="150813"/>
                </a:xfrm>
                <a:prstGeom prst="ellips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" name="淘宝店chenying0907 6"/>
                <p:cNvSpPr/>
                <p:nvPr/>
              </p:nvSpPr>
              <p:spPr bwMode="auto">
                <a:xfrm>
                  <a:off x="4436267" y="5663067"/>
                  <a:ext cx="390525" cy="150813"/>
                </a:xfrm>
                <a:custGeom>
                  <a:avLst/>
                  <a:gdLst>
                    <a:gd name="T0" fmla="*/ 0 w 104"/>
                    <a:gd name="T1" fmla="*/ 284308897 h 40"/>
                    <a:gd name="T2" fmla="*/ 282007866 w 104"/>
                    <a:gd name="T3" fmla="*/ 0 h 40"/>
                    <a:gd name="T4" fmla="*/ 1184432285 w 104"/>
                    <a:gd name="T5" fmla="*/ 0 h 40"/>
                    <a:gd name="T6" fmla="*/ 1466440150 w 104"/>
                    <a:gd name="T7" fmla="*/ 284308897 h 40"/>
                    <a:gd name="T8" fmla="*/ 1466440150 w 104"/>
                    <a:gd name="T9" fmla="*/ 568614024 h 40"/>
                    <a:gd name="T10" fmla="*/ 0 w 104"/>
                    <a:gd name="T11" fmla="*/ 568614024 h 40"/>
                    <a:gd name="T12" fmla="*/ 0 w 104"/>
                    <a:gd name="T13" fmla="*/ 284308897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4" h="40">
                      <a:moveTo>
                        <a:pt x="0" y="20"/>
                      </a:move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95" y="0"/>
                        <a:pt x="104" y="9"/>
                        <a:pt x="104" y="2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淘宝店chenying0907 7"/>
                <p:cNvSpPr/>
                <p:nvPr/>
              </p:nvSpPr>
              <p:spPr bwMode="auto">
                <a:xfrm>
                  <a:off x="4375942" y="5123317"/>
                  <a:ext cx="511175" cy="539750"/>
                </a:xfrm>
                <a:custGeom>
                  <a:avLst/>
                  <a:gdLst>
                    <a:gd name="T0" fmla="*/ 597277825 w 322"/>
                    <a:gd name="T1" fmla="*/ 856853125 h 340"/>
                    <a:gd name="T2" fmla="*/ 811490313 w 322"/>
                    <a:gd name="T3" fmla="*/ 572076263 h 340"/>
                    <a:gd name="T4" fmla="*/ 405745950 w 322"/>
                    <a:gd name="T5" fmla="*/ 0 h 340"/>
                    <a:gd name="T6" fmla="*/ 0 w 322"/>
                    <a:gd name="T7" fmla="*/ 572076263 h 340"/>
                    <a:gd name="T8" fmla="*/ 214214075 w 322"/>
                    <a:gd name="T9" fmla="*/ 856853125 h 3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2" h="340">
                      <a:moveTo>
                        <a:pt x="237" y="340"/>
                      </a:moveTo>
                      <a:lnTo>
                        <a:pt x="322" y="227"/>
                      </a:lnTo>
                      <a:lnTo>
                        <a:pt x="161" y="0"/>
                      </a:lnTo>
                      <a:lnTo>
                        <a:pt x="0" y="227"/>
                      </a:lnTo>
                      <a:lnTo>
                        <a:pt x="85" y="340"/>
                      </a:lnTo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Line 8"/>
                <p:cNvSpPr>
                  <a:spLocks noChangeShapeType="1"/>
                </p:cNvSpPr>
                <p:nvPr/>
              </p:nvSpPr>
              <p:spPr bwMode="auto">
                <a:xfrm>
                  <a:off x="4631530" y="5123317"/>
                  <a:ext cx="0" cy="269875"/>
                </a:xfrm>
                <a:prstGeom prst="lin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8" name="淘宝店chenying0907 1998"/>
            <p:cNvSpPr txBox="1"/>
            <p:nvPr/>
          </p:nvSpPr>
          <p:spPr>
            <a:xfrm>
              <a:off x="6486690" y="1833665"/>
              <a:ext cx="234244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35" name="淘宝店chenying0907 1999"/>
          <p:cNvSpPr txBox="1">
            <a:spLocks noChangeArrowheads="1"/>
          </p:cNvSpPr>
          <p:nvPr/>
        </p:nvSpPr>
        <p:spPr bwMode="auto">
          <a:xfrm flipH="1">
            <a:off x="1171564" y="3632976"/>
            <a:ext cx="25003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4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淘宝店chenying0907 2000"/>
          <p:cNvSpPr txBox="1">
            <a:spLocks noChangeArrowheads="1"/>
          </p:cNvSpPr>
          <p:nvPr/>
        </p:nvSpPr>
        <p:spPr bwMode="auto">
          <a:xfrm flipH="1">
            <a:off x="4316402" y="3664726"/>
            <a:ext cx="25003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4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淘宝店chenying0907 2001"/>
          <p:cNvSpPr txBox="1">
            <a:spLocks noChangeArrowheads="1"/>
          </p:cNvSpPr>
          <p:nvPr/>
        </p:nvSpPr>
        <p:spPr bwMode="auto">
          <a:xfrm flipH="1">
            <a:off x="7346939" y="3664726"/>
            <a:ext cx="25003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4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淘宝店chenying0907 37"/>
          <p:cNvCxnSpPr/>
          <p:nvPr/>
        </p:nvCxnSpPr>
        <p:spPr>
          <a:xfrm>
            <a:off x="3994139" y="3664726"/>
            <a:ext cx="0" cy="2348004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  <p:cxnSp>
        <p:nvCxnSpPr>
          <p:cNvPr id="39" name="淘宝店chenying0907 38"/>
          <p:cNvCxnSpPr/>
          <p:nvPr/>
        </p:nvCxnSpPr>
        <p:spPr>
          <a:xfrm>
            <a:off x="7138977" y="3664726"/>
            <a:ext cx="0" cy="2348004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  <p:grpSp>
        <p:nvGrpSpPr>
          <p:cNvPr id="40" name="淘宝店chenying0907 39"/>
          <p:cNvGrpSpPr/>
          <p:nvPr/>
        </p:nvGrpSpPr>
        <p:grpSpPr bwMode="auto">
          <a:xfrm>
            <a:off x="9847252" y="2767789"/>
            <a:ext cx="3376612" cy="819150"/>
            <a:chOff x="8745268" y="1566965"/>
            <a:chExt cx="3377165" cy="819150"/>
          </a:xfrm>
        </p:grpSpPr>
        <p:grpSp>
          <p:nvGrpSpPr>
            <p:cNvPr id="41" name="淘宝店chenying0907 2007"/>
            <p:cNvGrpSpPr/>
            <p:nvPr/>
          </p:nvGrpSpPr>
          <p:grpSpPr bwMode="auto">
            <a:xfrm>
              <a:off x="8745268" y="1566965"/>
              <a:ext cx="3360672" cy="819150"/>
              <a:chOff x="8745268" y="1566965"/>
              <a:chExt cx="3360672" cy="819150"/>
            </a:xfrm>
          </p:grpSpPr>
          <p:sp>
            <p:nvSpPr>
              <p:cNvPr id="43" name="淘宝店chenying0907 42"/>
              <p:cNvSpPr/>
              <p:nvPr/>
            </p:nvSpPr>
            <p:spPr>
              <a:xfrm>
                <a:off x="8745268" y="1566965"/>
                <a:ext cx="3361287" cy="819150"/>
              </a:xfrm>
              <a:prstGeom prst="rect">
                <a:avLst/>
              </a:prstGeom>
              <a:solidFill>
                <a:srgbClr val="00666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4" name="淘宝店chenying0907 2017"/>
              <p:cNvGrpSpPr/>
              <p:nvPr/>
            </p:nvGrpSpPr>
            <p:grpSpPr bwMode="auto">
              <a:xfrm>
                <a:off x="8918805" y="1705495"/>
                <a:ext cx="556236" cy="554961"/>
                <a:chOff x="699297" y="4854574"/>
                <a:chExt cx="692150" cy="690563"/>
              </a:xfrm>
            </p:grpSpPr>
            <p:sp>
              <p:nvSpPr>
                <p:cNvPr id="45" name="Oval 88"/>
                <p:cNvSpPr>
                  <a:spLocks noChangeArrowheads="1"/>
                </p:cNvSpPr>
                <p:nvPr/>
              </p:nvSpPr>
              <p:spPr bwMode="auto">
                <a:xfrm>
                  <a:off x="699297" y="4854574"/>
                  <a:ext cx="692150" cy="690563"/>
                </a:xfrm>
                <a:prstGeom prst="ellipse">
                  <a:avLst/>
                </a:prstGeom>
                <a:noFill/>
                <a:ln w="30163" cap="rnd">
                  <a:solidFill>
                    <a:sysClr val="window" lastClr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淘宝店chenying0907 89"/>
                <p:cNvSpPr/>
                <p:nvPr/>
              </p:nvSpPr>
              <p:spPr bwMode="auto">
                <a:xfrm>
                  <a:off x="850110" y="5064124"/>
                  <a:ext cx="330200" cy="330200"/>
                </a:xfrm>
                <a:custGeom>
                  <a:avLst/>
                  <a:gdLst>
                    <a:gd name="T0" fmla="*/ 350302513 w 208"/>
                    <a:gd name="T1" fmla="*/ 524192500 h 208"/>
                    <a:gd name="T2" fmla="*/ 262096250 w 208"/>
                    <a:gd name="T3" fmla="*/ 262096250 h 208"/>
                    <a:gd name="T4" fmla="*/ 0 w 208"/>
                    <a:gd name="T5" fmla="*/ 173891575 h 208"/>
                    <a:gd name="T6" fmla="*/ 524192500 w 208"/>
                    <a:gd name="T7" fmla="*/ 0 h 208"/>
                    <a:gd name="T8" fmla="*/ 350302513 w 208"/>
                    <a:gd name="T9" fmla="*/ 52419250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8" h="208">
                      <a:moveTo>
                        <a:pt x="139" y="208"/>
                      </a:moveTo>
                      <a:lnTo>
                        <a:pt x="104" y="104"/>
                      </a:lnTo>
                      <a:lnTo>
                        <a:pt x="0" y="69"/>
                      </a:lnTo>
                      <a:lnTo>
                        <a:pt x="208" y="0"/>
                      </a:lnTo>
                      <a:lnTo>
                        <a:pt x="139" y="208"/>
                      </a:lnTo>
                      <a:close/>
                    </a:path>
                  </a:pathLst>
                </a:custGeom>
                <a:noFill/>
                <a:ln w="30163" cap="rnd">
                  <a:solidFill>
                    <a:sysClr val="window" lastClr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2" name="淘宝店chenying0907 2010"/>
            <p:cNvSpPr txBox="1"/>
            <p:nvPr/>
          </p:nvSpPr>
          <p:spPr>
            <a:xfrm>
              <a:off x="9780488" y="1833665"/>
              <a:ext cx="234194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47" name="淘宝店chenying0907 2015"/>
          <p:cNvSpPr txBox="1">
            <a:spLocks noChangeArrowheads="1"/>
          </p:cNvSpPr>
          <p:nvPr/>
        </p:nvSpPr>
        <p:spPr bwMode="auto">
          <a:xfrm flipH="1">
            <a:off x="10606077" y="3664726"/>
            <a:ext cx="25003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4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淘宝店chenying0907 47"/>
          <p:cNvCxnSpPr/>
          <p:nvPr/>
        </p:nvCxnSpPr>
        <p:spPr>
          <a:xfrm>
            <a:off x="10283814" y="3664726"/>
            <a:ext cx="0" cy="2275996"/>
          </a:xfrm>
          <a:prstGeom prst="line">
            <a:avLst/>
          </a:prstGeom>
          <a:noFill/>
          <a:ln w="0" cap="flat" cmpd="sng" algn="ctr">
            <a:solidFill>
              <a:srgbClr val="006666"/>
            </a:solidFill>
            <a:prstDash val="dashDot"/>
            <a:miter lim="800000"/>
          </a:ln>
          <a:effectLst/>
        </p:spPr>
      </p:cxnSp>
      <p:sp>
        <p:nvSpPr>
          <p:cNvPr id="49" name="淘宝店chenying0907 2021"/>
          <p:cNvSpPr txBox="1"/>
          <p:nvPr/>
        </p:nvSpPr>
        <p:spPr>
          <a:xfrm flipH="1">
            <a:off x="1766877" y="6413034"/>
            <a:ext cx="10861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2000" u="sng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7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淘宝店chenying0907 66"/>
          <p:cNvGrpSpPr/>
          <p:nvPr/>
        </p:nvGrpSpPr>
        <p:grpSpPr bwMode="auto">
          <a:xfrm>
            <a:off x="3919474" y="3266679"/>
            <a:ext cx="496888" cy="492125"/>
            <a:chOff x="2469360" y="-458788"/>
            <a:chExt cx="698500" cy="690562"/>
          </a:xfrm>
          <a:noFill/>
        </p:grpSpPr>
        <p:sp>
          <p:nvSpPr>
            <p:cNvPr id="68" name="淘宝店chenying0907 71"/>
            <p:cNvSpPr/>
            <p:nvPr/>
          </p:nvSpPr>
          <p:spPr bwMode="auto">
            <a:xfrm>
              <a:off x="2469360" y="-458788"/>
              <a:ext cx="698500" cy="423863"/>
            </a:xfrm>
            <a:custGeom>
              <a:avLst/>
              <a:gdLst>
                <a:gd name="T0" fmla="*/ 1311565188 w 186"/>
                <a:gd name="T1" fmla="*/ 492450035 h 113"/>
                <a:gd name="T2" fmla="*/ 2147483646 w 186"/>
                <a:gd name="T3" fmla="*/ 1519560108 h 113"/>
                <a:gd name="T4" fmla="*/ 2147483646 w 186"/>
                <a:gd name="T5" fmla="*/ 1519560108 h 113"/>
                <a:gd name="T6" fmla="*/ 2147483646 w 186"/>
                <a:gd name="T7" fmla="*/ 1280370091 h 113"/>
                <a:gd name="T8" fmla="*/ 1311565188 w 186"/>
                <a:gd name="T9" fmla="*/ 0 h 113"/>
                <a:gd name="T10" fmla="*/ 70514702 w 186"/>
                <a:gd name="T11" fmla="*/ 1280370091 h 113"/>
                <a:gd name="T12" fmla="*/ 70514702 w 186"/>
                <a:gd name="T13" fmla="*/ 1519560108 h 113"/>
                <a:gd name="T14" fmla="*/ 310261683 w 186"/>
                <a:gd name="T15" fmla="*/ 1519560108 h 113"/>
                <a:gd name="T16" fmla="*/ 1311565188 w 186"/>
                <a:gd name="T17" fmla="*/ 492450035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19050" cap="rnd">
              <a:solidFill>
                <a:srgbClr val="00666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淘宝店chenying0907 72"/>
            <p:cNvSpPr/>
            <p:nvPr/>
          </p:nvSpPr>
          <p:spPr bwMode="auto">
            <a:xfrm>
              <a:off x="2563022" y="-63501"/>
              <a:ext cx="511175" cy="295275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468749063 h 186"/>
                <a:gd name="T4" fmla="*/ 287297813 w 322"/>
                <a:gd name="T5" fmla="*/ 468749063 h 186"/>
                <a:gd name="T6" fmla="*/ 287297813 w 322"/>
                <a:gd name="T7" fmla="*/ 136088438 h 186"/>
                <a:gd name="T8" fmla="*/ 524192500 w 322"/>
                <a:gd name="T9" fmla="*/ 136088438 h 186"/>
                <a:gd name="T10" fmla="*/ 524192500 w 322"/>
                <a:gd name="T11" fmla="*/ 468749063 h 186"/>
                <a:gd name="T12" fmla="*/ 811490313 w 322"/>
                <a:gd name="T13" fmla="*/ 468749063 h 186"/>
                <a:gd name="T14" fmla="*/ 811490313 w 322"/>
                <a:gd name="T15" fmla="*/ 0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19050" cap="rnd">
              <a:solidFill>
                <a:srgbClr val="00666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淘宝店chenying0907 69"/>
          <p:cNvGrpSpPr/>
          <p:nvPr/>
        </p:nvGrpSpPr>
        <p:grpSpPr bwMode="auto">
          <a:xfrm>
            <a:off x="2609787" y="3876279"/>
            <a:ext cx="3116262" cy="984978"/>
            <a:chOff x="414844" y="2706202"/>
            <a:chExt cx="3116334" cy="984975"/>
          </a:xfrm>
        </p:grpSpPr>
        <p:sp>
          <p:nvSpPr>
            <p:cNvPr id="71" name="淘宝店chenying0907 5620"/>
            <p:cNvSpPr txBox="1">
              <a:spLocks noChangeArrowheads="1"/>
            </p:cNvSpPr>
            <p:nvPr/>
          </p:nvSpPr>
          <p:spPr bwMode="auto">
            <a:xfrm>
              <a:off x="1391520" y="2706202"/>
              <a:ext cx="11629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淘宝店chenying0907 5621"/>
            <p:cNvSpPr txBox="1">
              <a:spLocks noChangeArrowheads="1"/>
            </p:cNvSpPr>
            <p:nvPr/>
          </p:nvSpPr>
          <p:spPr bwMode="auto">
            <a:xfrm>
              <a:off x="964943" y="2997519"/>
              <a:ext cx="201613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内容简介</a:t>
              </a:r>
            </a:p>
          </p:txBody>
        </p:sp>
        <p:sp>
          <p:nvSpPr>
            <p:cNvPr id="73" name="淘宝店chenying0907 5622"/>
            <p:cNvSpPr txBox="1">
              <a:spLocks noChangeArrowheads="1"/>
            </p:cNvSpPr>
            <p:nvPr/>
          </p:nvSpPr>
          <p:spPr bwMode="auto">
            <a:xfrm>
              <a:off x="414844" y="3352624"/>
              <a:ext cx="311633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6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Brief Introduction</a:t>
              </a:r>
              <a:endParaRPr lang="zh-CN" altLang="en-US" sz="1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淘宝店chenying0907 73"/>
          <p:cNvGrpSpPr/>
          <p:nvPr/>
        </p:nvGrpSpPr>
        <p:grpSpPr bwMode="auto">
          <a:xfrm>
            <a:off x="10247039" y="3246041"/>
            <a:ext cx="457200" cy="512763"/>
            <a:chOff x="5692136" y="2176193"/>
            <a:chExt cx="558126" cy="624139"/>
          </a:xfrm>
          <a:solidFill>
            <a:srgbClr val="006666"/>
          </a:solidFill>
        </p:grpSpPr>
        <p:sp>
          <p:nvSpPr>
            <p:cNvPr id="75" name="Oval 144"/>
            <p:cNvSpPr>
              <a:spLocks noChangeArrowheads="1"/>
            </p:cNvSpPr>
            <p:nvPr/>
          </p:nvSpPr>
          <p:spPr bwMode="auto">
            <a:xfrm>
              <a:off x="5845170" y="2429249"/>
              <a:ext cx="48011" cy="470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Oval 145"/>
            <p:cNvSpPr>
              <a:spLocks noChangeArrowheads="1"/>
            </p:cNvSpPr>
            <p:nvPr/>
          </p:nvSpPr>
          <p:spPr bwMode="auto">
            <a:xfrm>
              <a:off x="6044215" y="2429249"/>
              <a:ext cx="47011" cy="470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淘宝店chenying0907 146"/>
            <p:cNvSpPr/>
            <p:nvPr/>
          </p:nvSpPr>
          <p:spPr bwMode="auto">
            <a:xfrm>
              <a:off x="5864174" y="2602287"/>
              <a:ext cx="208046" cy="42010"/>
            </a:xfrm>
            <a:custGeom>
              <a:avLst/>
              <a:gdLst>
                <a:gd name="T0" fmla="*/ 245926921 w 88"/>
                <a:gd name="T1" fmla="*/ 98046672 h 18"/>
                <a:gd name="T2" fmla="*/ 0 w 88"/>
                <a:gd name="T3" fmla="*/ 0 h 18"/>
                <a:gd name="T4" fmla="*/ 44713341 w 88"/>
                <a:gd name="T5" fmla="*/ 0 h 18"/>
                <a:gd name="T6" fmla="*/ 245926921 w 88"/>
                <a:gd name="T7" fmla="*/ 54470633 h 18"/>
                <a:gd name="T8" fmla="*/ 447140501 w 88"/>
                <a:gd name="T9" fmla="*/ 0 h 18"/>
                <a:gd name="T10" fmla="*/ 491853842 w 88"/>
                <a:gd name="T11" fmla="*/ 0 h 18"/>
                <a:gd name="T12" fmla="*/ 245926921 w 88"/>
                <a:gd name="T13" fmla="*/ 9804667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18">
                  <a:moveTo>
                    <a:pt x="44" y="18"/>
                  </a:moveTo>
                  <a:cubicBezTo>
                    <a:pt x="27" y="18"/>
                    <a:pt x="0" y="16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31" y="10"/>
                    <a:pt x="44" y="10"/>
                  </a:cubicBezTo>
                  <a:cubicBezTo>
                    <a:pt x="58" y="10"/>
                    <a:pt x="80" y="8"/>
                    <a:pt x="8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6"/>
                    <a:pt x="62" y="18"/>
                    <a:pt x="44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淘宝店chenying0907 147"/>
            <p:cNvSpPr>
              <a:spLocks noEditPoints="1"/>
            </p:cNvSpPr>
            <p:nvPr/>
          </p:nvSpPr>
          <p:spPr bwMode="auto">
            <a:xfrm>
              <a:off x="5692136" y="2176193"/>
              <a:ext cx="558126" cy="624139"/>
            </a:xfrm>
            <a:custGeom>
              <a:avLst/>
              <a:gdLst>
                <a:gd name="T0" fmla="*/ 850127590 w 236"/>
                <a:gd name="T1" fmla="*/ 1475566255 h 264"/>
                <a:gd name="T2" fmla="*/ 464214206 w 236"/>
                <a:gd name="T3" fmla="*/ 1475566255 h 264"/>
                <a:gd name="T4" fmla="*/ 357947961 w 236"/>
                <a:gd name="T5" fmla="*/ 1369370423 h 264"/>
                <a:gd name="T6" fmla="*/ 357947961 w 236"/>
                <a:gd name="T7" fmla="*/ 1363781542 h 264"/>
                <a:gd name="T8" fmla="*/ 307612564 w 236"/>
                <a:gd name="T9" fmla="*/ 1363781542 h 264"/>
                <a:gd name="T10" fmla="*/ 0 w 236"/>
                <a:gd name="T11" fmla="*/ 1056371807 h 264"/>
                <a:gd name="T12" fmla="*/ 0 w 236"/>
                <a:gd name="T13" fmla="*/ 447141218 h 264"/>
                <a:gd name="T14" fmla="*/ 307612564 w 236"/>
                <a:gd name="T15" fmla="*/ 156500490 h 264"/>
                <a:gd name="T16" fmla="*/ 402692639 w 236"/>
                <a:gd name="T17" fmla="*/ 156500490 h 264"/>
                <a:gd name="T18" fmla="*/ 402692639 w 236"/>
                <a:gd name="T19" fmla="*/ 100606951 h 264"/>
                <a:gd name="T20" fmla="*/ 508958883 w 236"/>
                <a:gd name="T21" fmla="*/ 0 h 264"/>
                <a:gd name="T22" fmla="*/ 850127590 w 236"/>
                <a:gd name="T23" fmla="*/ 0 h 264"/>
                <a:gd name="T24" fmla="*/ 939614581 w 236"/>
                <a:gd name="T25" fmla="*/ 100606951 h 264"/>
                <a:gd name="T26" fmla="*/ 939614581 w 236"/>
                <a:gd name="T27" fmla="*/ 156500490 h 264"/>
                <a:gd name="T28" fmla="*/ 1029101571 w 236"/>
                <a:gd name="T29" fmla="*/ 156500490 h 264"/>
                <a:gd name="T30" fmla="*/ 1319934881 w 236"/>
                <a:gd name="T31" fmla="*/ 447141218 h 264"/>
                <a:gd name="T32" fmla="*/ 1319934881 w 236"/>
                <a:gd name="T33" fmla="*/ 1056371807 h 264"/>
                <a:gd name="T34" fmla="*/ 1029101571 w 236"/>
                <a:gd name="T35" fmla="*/ 1363781542 h 264"/>
                <a:gd name="T36" fmla="*/ 939614581 w 236"/>
                <a:gd name="T37" fmla="*/ 1363781542 h 264"/>
                <a:gd name="T38" fmla="*/ 939614581 w 236"/>
                <a:gd name="T39" fmla="*/ 1369370423 h 264"/>
                <a:gd name="T40" fmla="*/ 850127590 w 236"/>
                <a:gd name="T41" fmla="*/ 1475566255 h 264"/>
                <a:gd name="T42" fmla="*/ 307612564 w 236"/>
                <a:gd name="T43" fmla="*/ 201213903 h 264"/>
                <a:gd name="T44" fmla="*/ 44744678 w 236"/>
                <a:gd name="T45" fmla="*/ 447141218 h 264"/>
                <a:gd name="T46" fmla="*/ 44744678 w 236"/>
                <a:gd name="T47" fmla="*/ 1056371807 h 264"/>
                <a:gd name="T48" fmla="*/ 307612564 w 236"/>
                <a:gd name="T49" fmla="*/ 1319065765 h 264"/>
                <a:gd name="T50" fmla="*/ 402692639 w 236"/>
                <a:gd name="T51" fmla="*/ 1319065765 h 264"/>
                <a:gd name="T52" fmla="*/ 402692639 w 236"/>
                <a:gd name="T53" fmla="*/ 1369370423 h 264"/>
                <a:gd name="T54" fmla="*/ 464214206 w 236"/>
                <a:gd name="T55" fmla="*/ 1430852842 h 264"/>
                <a:gd name="T56" fmla="*/ 850127590 w 236"/>
                <a:gd name="T57" fmla="*/ 1430852842 h 264"/>
                <a:gd name="T58" fmla="*/ 894872268 w 236"/>
                <a:gd name="T59" fmla="*/ 1369370423 h 264"/>
                <a:gd name="T60" fmla="*/ 894872268 w 236"/>
                <a:gd name="T61" fmla="*/ 1319065765 h 264"/>
                <a:gd name="T62" fmla="*/ 1029101571 w 236"/>
                <a:gd name="T63" fmla="*/ 1319065765 h 264"/>
                <a:gd name="T64" fmla="*/ 1275190203 w 236"/>
                <a:gd name="T65" fmla="*/ 1056371807 h 264"/>
                <a:gd name="T66" fmla="*/ 1275190203 w 236"/>
                <a:gd name="T67" fmla="*/ 447141218 h 264"/>
                <a:gd name="T68" fmla="*/ 1029101571 w 236"/>
                <a:gd name="T69" fmla="*/ 201213903 h 264"/>
                <a:gd name="T70" fmla="*/ 894872268 w 236"/>
                <a:gd name="T71" fmla="*/ 201213903 h 264"/>
                <a:gd name="T72" fmla="*/ 894872268 w 236"/>
                <a:gd name="T73" fmla="*/ 100606951 h 264"/>
                <a:gd name="T74" fmla="*/ 850127590 w 236"/>
                <a:gd name="T75" fmla="*/ 44713413 h 264"/>
                <a:gd name="T76" fmla="*/ 508958883 w 236"/>
                <a:gd name="T77" fmla="*/ 44713413 h 264"/>
                <a:gd name="T78" fmla="*/ 447434952 w 236"/>
                <a:gd name="T79" fmla="*/ 100606951 h 264"/>
                <a:gd name="T80" fmla="*/ 447434952 w 236"/>
                <a:gd name="T81" fmla="*/ 201213903 h 264"/>
                <a:gd name="T82" fmla="*/ 307612564 w 236"/>
                <a:gd name="T83" fmla="*/ 201213903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6" h="264">
                  <a:moveTo>
                    <a:pt x="152" y="264"/>
                  </a:moveTo>
                  <a:cubicBezTo>
                    <a:pt x="83" y="264"/>
                    <a:pt x="83" y="264"/>
                    <a:pt x="83" y="264"/>
                  </a:cubicBezTo>
                  <a:cubicBezTo>
                    <a:pt x="73" y="264"/>
                    <a:pt x="64" y="255"/>
                    <a:pt x="64" y="245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26" y="244"/>
                    <a:pt x="0" y="219"/>
                    <a:pt x="0" y="18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51"/>
                    <a:pt x="26" y="28"/>
                    <a:pt x="55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7"/>
                    <a:pt x="81" y="0"/>
                    <a:pt x="91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2" y="0"/>
                    <a:pt x="168" y="8"/>
                    <a:pt x="168" y="18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214" y="28"/>
                    <a:pt x="236" y="51"/>
                    <a:pt x="236" y="80"/>
                  </a:cubicBezTo>
                  <a:cubicBezTo>
                    <a:pt x="236" y="189"/>
                    <a:pt x="236" y="189"/>
                    <a:pt x="236" y="189"/>
                  </a:cubicBezTo>
                  <a:cubicBezTo>
                    <a:pt x="236" y="219"/>
                    <a:pt x="214" y="244"/>
                    <a:pt x="184" y="244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8" y="245"/>
                    <a:pt x="168" y="245"/>
                    <a:pt x="168" y="245"/>
                  </a:cubicBezTo>
                  <a:cubicBezTo>
                    <a:pt x="168" y="255"/>
                    <a:pt x="161" y="264"/>
                    <a:pt x="152" y="264"/>
                  </a:cubicBezTo>
                  <a:moveTo>
                    <a:pt x="55" y="36"/>
                  </a:moveTo>
                  <a:cubicBezTo>
                    <a:pt x="30" y="36"/>
                    <a:pt x="8" y="55"/>
                    <a:pt x="8" y="80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214"/>
                    <a:pt x="30" y="236"/>
                    <a:pt x="55" y="236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2" y="245"/>
                    <a:pt x="72" y="245"/>
                    <a:pt x="72" y="245"/>
                  </a:cubicBezTo>
                  <a:cubicBezTo>
                    <a:pt x="72" y="250"/>
                    <a:pt x="77" y="256"/>
                    <a:pt x="83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7" y="256"/>
                    <a:pt x="160" y="250"/>
                    <a:pt x="160" y="245"/>
                  </a:cubicBezTo>
                  <a:cubicBezTo>
                    <a:pt x="160" y="236"/>
                    <a:pt x="160" y="236"/>
                    <a:pt x="160" y="236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209" y="236"/>
                    <a:pt x="228" y="214"/>
                    <a:pt x="228" y="189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55"/>
                    <a:pt x="209" y="36"/>
                    <a:pt x="184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2"/>
                    <a:pt x="157" y="8"/>
                    <a:pt x="152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86" y="8"/>
                    <a:pt x="80" y="12"/>
                    <a:pt x="80" y="18"/>
                  </a:cubicBezTo>
                  <a:cubicBezTo>
                    <a:pt x="80" y="36"/>
                    <a:pt x="80" y="36"/>
                    <a:pt x="80" y="36"/>
                  </a:cubicBezTo>
                  <a:lnTo>
                    <a:pt x="5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淘宝店chenying0907 148"/>
            <p:cNvSpPr>
              <a:spLocks noChangeArrowheads="1"/>
            </p:cNvSpPr>
            <p:nvPr/>
          </p:nvSpPr>
          <p:spPr bwMode="auto">
            <a:xfrm>
              <a:off x="5881177" y="2242206"/>
              <a:ext cx="189042" cy="190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" name="淘宝店chenying0907 149"/>
            <p:cNvSpPr>
              <a:spLocks noChangeArrowheads="1"/>
            </p:cNvSpPr>
            <p:nvPr/>
          </p:nvSpPr>
          <p:spPr bwMode="auto">
            <a:xfrm>
              <a:off x="5843169" y="2734317"/>
              <a:ext cx="236053" cy="190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淘宝店chenying0907 80"/>
          <p:cNvGrpSpPr/>
          <p:nvPr/>
        </p:nvGrpSpPr>
        <p:grpSpPr bwMode="auto">
          <a:xfrm>
            <a:off x="8918301" y="3876279"/>
            <a:ext cx="3116263" cy="932226"/>
            <a:chOff x="4222607" y="3211960"/>
            <a:chExt cx="3116334" cy="932223"/>
          </a:xfrm>
        </p:grpSpPr>
        <p:sp>
          <p:nvSpPr>
            <p:cNvPr id="82" name="淘宝店chenying0907 5649"/>
            <p:cNvSpPr txBox="1">
              <a:spLocks noChangeArrowheads="1"/>
            </p:cNvSpPr>
            <p:nvPr/>
          </p:nvSpPr>
          <p:spPr bwMode="auto">
            <a:xfrm>
              <a:off x="5199283" y="3211960"/>
              <a:ext cx="11629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淘宝店chenying0907 5650"/>
            <p:cNvSpPr txBox="1">
              <a:spLocks noChangeArrowheads="1"/>
            </p:cNvSpPr>
            <p:nvPr/>
          </p:nvSpPr>
          <p:spPr bwMode="auto">
            <a:xfrm>
              <a:off x="4772706" y="3468109"/>
              <a:ext cx="201613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优秀团队</a:t>
              </a:r>
            </a:p>
          </p:txBody>
        </p:sp>
        <p:sp>
          <p:nvSpPr>
            <p:cNvPr id="84" name="淘宝店chenying0907 5651"/>
            <p:cNvSpPr txBox="1">
              <a:spLocks noChangeArrowheads="1"/>
            </p:cNvSpPr>
            <p:nvPr/>
          </p:nvSpPr>
          <p:spPr bwMode="auto">
            <a:xfrm>
              <a:off x="4222607" y="3805630"/>
              <a:ext cx="311633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6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Extraordinary Team</a:t>
              </a:r>
              <a:endParaRPr lang="zh-CN" altLang="en-US" sz="1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淘宝店chenying0907 89"/>
          <p:cNvSpPr>
            <a:spLocks noEditPoints="1"/>
          </p:cNvSpPr>
          <p:nvPr/>
        </p:nvSpPr>
        <p:spPr bwMode="auto">
          <a:xfrm>
            <a:off x="7094263" y="3236516"/>
            <a:ext cx="530225" cy="522288"/>
          </a:xfrm>
          <a:custGeom>
            <a:avLst/>
            <a:gdLst>
              <a:gd name="T0" fmla="*/ 122020248 w 209"/>
              <a:gd name="T1" fmla="*/ 1322395185 h 206"/>
              <a:gd name="T2" fmla="*/ 0 w 209"/>
              <a:gd name="T3" fmla="*/ 680455061 h 206"/>
              <a:gd name="T4" fmla="*/ 263308720 w 209"/>
              <a:gd name="T5" fmla="*/ 603422652 h 206"/>
              <a:gd name="T6" fmla="*/ 520196390 w 209"/>
              <a:gd name="T7" fmla="*/ 237516806 h 206"/>
              <a:gd name="T8" fmla="*/ 552306715 w 209"/>
              <a:gd name="T9" fmla="*/ 25678315 h 206"/>
              <a:gd name="T10" fmla="*/ 802773335 w 209"/>
              <a:gd name="T11" fmla="*/ 218260606 h 206"/>
              <a:gd name="T12" fmla="*/ 1194525890 w 209"/>
              <a:gd name="T13" fmla="*/ 468616570 h 206"/>
              <a:gd name="T14" fmla="*/ 1278014763 w 209"/>
              <a:gd name="T15" fmla="*/ 731811691 h 206"/>
              <a:gd name="T16" fmla="*/ 1207370527 w 209"/>
              <a:gd name="T17" fmla="*/ 924393982 h 206"/>
              <a:gd name="T18" fmla="*/ 1155991978 w 209"/>
              <a:gd name="T19" fmla="*/ 1116973737 h 206"/>
              <a:gd name="T20" fmla="*/ 1162415566 w 209"/>
              <a:gd name="T21" fmla="*/ 1155491209 h 206"/>
              <a:gd name="T22" fmla="*/ 462396791 w 209"/>
              <a:gd name="T23" fmla="*/ 1283877713 h 206"/>
              <a:gd name="T24" fmla="*/ 308263682 w 209"/>
              <a:gd name="T25" fmla="*/ 1322395185 h 206"/>
              <a:gd name="T26" fmla="*/ 51378549 w 209"/>
              <a:gd name="T27" fmla="*/ 680455061 h 206"/>
              <a:gd name="T28" fmla="*/ 122020248 w 209"/>
              <a:gd name="T29" fmla="*/ 1271041091 h 206"/>
              <a:gd name="T30" fmla="*/ 359642231 w 209"/>
              <a:gd name="T31" fmla="*/ 1245362776 h 206"/>
              <a:gd name="T32" fmla="*/ 404597192 w 209"/>
              <a:gd name="T33" fmla="*/ 1206845304 h 206"/>
              <a:gd name="T34" fmla="*/ 1027548143 w 209"/>
              <a:gd name="T35" fmla="*/ 1232523619 h 206"/>
              <a:gd name="T36" fmla="*/ 1111037017 w 209"/>
              <a:gd name="T37" fmla="*/ 1149071631 h 206"/>
              <a:gd name="T38" fmla="*/ 1091771329 w 209"/>
              <a:gd name="T39" fmla="*/ 1084878379 h 206"/>
              <a:gd name="T40" fmla="*/ 1175257666 w 209"/>
              <a:gd name="T41" fmla="*/ 1001426391 h 206"/>
              <a:gd name="T42" fmla="*/ 1098192380 w 209"/>
              <a:gd name="T43" fmla="*/ 885876509 h 206"/>
              <a:gd name="T44" fmla="*/ 1239480852 w 209"/>
              <a:gd name="T45" fmla="*/ 802424521 h 206"/>
              <a:gd name="T46" fmla="*/ 1188102303 w 209"/>
              <a:gd name="T47" fmla="*/ 706133376 h 206"/>
              <a:gd name="T48" fmla="*/ 1290856864 w 209"/>
              <a:gd name="T49" fmla="*/ 616261809 h 206"/>
              <a:gd name="T50" fmla="*/ 719284461 w 209"/>
              <a:gd name="T51" fmla="*/ 519970664 h 206"/>
              <a:gd name="T52" fmla="*/ 751394786 w 209"/>
              <a:gd name="T53" fmla="*/ 224677649 h 206"/>
              <a:gd name="T54" fmla="*/ 590840626 w 209"/>
              <a:gd name="T55" fmla="*/ 64193252 h 206"/>
              <a:gd name="T56" fmla="*/ 571574939 w 209"/>
              <a:gd name="T57" fmla="*/ 237516806 h 206"/>
              <a:gd name="T58" fmla="*/ 346797594 w 209"/>
              <a:gd name="T59" fmla="*/ 706133376 h 206"/>
              <a:gd name="T60" fmla="*/ 308263682 w 209"/>
              <a:gd name="T61" fmla="*/ 680455061 h 206"/>
              <a:gd name="T62" fmla="*/ 96333511 w 209"/>
              <a:gd name="T63" fmla="*/ 654779282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9" h="206">
                <a:moveTo>
                  <a:pt x="48" y="206"/>
                </a:moveTo>
                <a:cubicBezTo>
                  <a:pt x="19" y="206"/>
                  <a:pt x="19" y="206"/>
                  <a:pt x="19" y="206"/>
                </a:cubicBezTo>
                <a:cubicBezTo>
                  <a:pt x="15" y="206"/>
                  <a:pt x="4" y="206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8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1"/>
                  <a:pt x="86" y="4"/>
                </a:cubicBezTo>
                <a:cubicBezTo>
                  <a:pt x="89" y="2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6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5"/>
                </a:cubicBezTo>
                <a:cubicBezTo>
                  <a:pt x="201" y="134"/>
                  <a:pt x="196" y="141"/>
                  <a:pt x="188" y="144"/>
                </a:cubicBezTo>
                <a:cubicBezTo>
                  <a:pt x="190" y="148"/>
                  <a:pt x="191" y="152"/>
                  <a:pt x="191" y="156"/>
                </a:cubicBezTo>
                <a:cubicBezTo>
                  <a:pt x="191" y="164"/>
                  <a:pt x="187" y="171"/>
                  <a:pt x="180" y="174"/>
                </a:cubicBezTo>
                <a:cubicBezTo>
                  <a:pt x="180" y="176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6"/>
                  <a:pt x="52" y="206"/>
                  <a:pt x="48" y="206"/>
                </a:cubicBezTo>
                <a:moveTo>
                  <a:pt x="15" y="102"/>
                </a:moveTo>
                <a:cubicBezTo>
                  <a:pt x="8" y="102"/>
                  <a:pt x="8" y="104"/>
                  <a:pt x="8" y="106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8"/>
                  <a:pt x="19" y="198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6" y="198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8"/>
                  <a:pt x="63" y="188"/>
                  <a:pt x="63" y="188"/>
                </a:cubicBezTo>
                <a:cubicBezTo>
                  <a:pt x="65" y="191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7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2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5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7"/>
                  <a:pt x="201" y="102"/>
                  <a:pt x="201" y="96"/>
                </a:cubicBezTo>
                <a:cubicBezTo>
                  <a:pt x="201" y="88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3"/>
                  <a:pt x="119" y="64"/>
                  <a:pt x="117" y="35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4"/>
                  <a:pt x="89" y="23"/>
                  <a:pt x="89" y="31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6" name="淘宝店chenying0907 85"/>
          <p:cNvGrpSpPr/>
          <p:nvPr/>
        </p:nvGrpSpPr>
        <p:grpSpPr bwMode="auto">
          <a:xfrm>
            <a:off x="5802038" y="3876279"/>
            <a:ext cx="3116263" cy="967394"/>
            <a:chOff x="8258713" y="3357819"/>
            <a:chExt cx="3116334" cy="967391"/>
          </a:xfrm>
        </p:grpSpPr>
        <p:sp>
          <p:nvSpPr>
            <p:cNvPr id="87" name="淘宝店chenying0907 5657"/>
            <p:cNvSpPr txBox="1">
              <a:spLocks noChangeArrowheads="1"/>
            </p:cNvSpPr>
            <p:nvPr/>
          </p:nvSpPr>
          <p:spPr bwMode="auto">
            <a:xfrm>
              <a:off x="9235389" y="3357819"/>
              <a:ext cx="11629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淘宝店chenying0907 5658"/>
            <p:cNvSpPr txBox="1">
              <a:spLocks noChangeArrowheads="1"/>
            </p:cNvSpPr>
            <p:nvPr/>
          </p:nvSpPr>
          <p:spPr bwMode="auto">
            <a:xfrm>
              <a:off x="8808812" y="3631552"/>
              <a:ext cx="201613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卓越工作</a:t>
              </a:r>
            </a:p>
          </p:txBody>
        </p:sp>
        <p:sp>
          <p:nvSpPr>
            <p:cNvPr id="89" name="淘宝店chenying0907 5659"/>
            <p:cNvSpPr txBox="1">
              <a:spLocks noChangeArrowheads="1"/>
            </p:cNvSpPr>
            <p:nvPr/>
          </p:nvSpPr>
          <p:spPr bwMode="auto">
            <a:xfrm>
              <a:off x="8258713" y="3986657"/>
              <a:ext cx="311633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6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Outstanding Work</a:t>
              </a:r>
              <a:endParaRPr lang="zh-CN" altLang="en-US" sz="16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淘宝店chenying0907 89"/>
          <p:cNvGrpSpPr/>
          <p:nvPr/>
        </p:nvGrpSpPr>
        <p:grpSpPr bwMode="auto">
          <a:xfrm>
            <a:off x="3922649" y="5234701"/>
            <a:ext cx="490538" cy="490537"/>
            <a:chOff x="13162760" y="5061742"/>
            <a:chExt cx="690562" cy="690563"/>
          </a:xfrm>
        </p:grpSpPr>
        <p:sp>
          <p:nvSpPr>
            <p:cNvPr id="91" name="淘宝店chenying0907 288"/>
            <p:cNvSpPr/>
            <p:nvPr/>
          </p:nvSpPr>
          <p:spPr bwMode="auto">
            <a:xfrm>
              <a:off x="13297697" y="5242717"/>
              <a:ext cx="555625" cy="300038"/>
            </a:xfrm>
            <a:custGeom>
              <a:avLst/>
              <a:gdLst>
                <a:gd name="T0" fmla="*/ 118448138 w 350"/>
                <a:gd name="T1" fmla="*/ 476311119 h 189"/>
                <a:gd name="T2" fmla="*/ 786288750 w 350"/>
                <a:gd name="T3" fmla="*/ 380545022 h 189"/>
                <a:gd name="T4" fmla="*/ 882054688 w 350"/>
                <a:gd name="T5" fmla="*/ 0 h 189"/>
                <a:gd name="T6" fmla="*/ 0 w 350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0" h="189">
                  <a:moveTo>
                    <a:pt x="47" y="189"/>
                  </a:moveTo>
                  <a:lnTo>
                    <a:pt x="312" y="151"/>
                  </a:lnTo>
                  <a:lnTo>
                    <a:pt x="350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289"/>
            <p:cNvSpPr>
              <a:spLocks noChangeShapeType="1"/>
            </p:cNvSpPr>
            <p:nvPr/>
          </p:nvSpPr>
          <p:spPr bwMode="auto">
            <a:xfrm>
              <a:off x="13267535" y="5137942"/>
              <a:ext cx="0" cy="0"/>
            </a:xfrm>
            <a:prstGeom prst="lin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290"/>
            <p:cNvSpPr>
              <a:spLocks noChangeShapeType="1"/>
            </p:cNvSpPr>
            <p:nvPr/>
          </p:nvSpPr>
          <p:spPr bwMode="auto">
            <a:xfrm flipH="1" flipV="1">
              <a:off x="13221497" y="5107780"/>
              <a:ext cx="46038" cy="30163"/>
            </a:xfrm>
            <a:prstGeom prst="lin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291"/>
            <p:cNvSpPr>
              <a:spLocks noChangeArrowheads="1"/>
            </p:cNvSpPr>
            <p:nvPr/>
          </p:nvSpPr>
          <p:spPr bwMode="auto">
            <a:xfrm>
              <a:off x="13462797" y="5661817"/>
              <a:ext cx="90488" cy="90488"/>
            </a:xfrm>
            <a:prstGeom prst="ellips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Oval 292"/>
            <p:cNvSpPr>
              <a:spLocks noChangeArrowheads="1"/>
            </p:cNvSpPr>
            <p:nvPr/>
          </p:nvSpPr>
          <p:spPr bwMode="auto">
            <a:xfrm>
              <a:off x="13688222" y="5661817"/>
              <a:ext cx="90488" cy="90488"/>
            </a:xfrm>
            <a:prstGeom prst="ellips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淘宝店chenying0907 293"/>
            <p:cNvSpPr/>
            <p:nvPr/>
          </p:nvSpPr>
          <p:spPr bwMode="auto">
            <a:xfrm>
              <a:off x="13267535" y="5137942"/>
              <a:ext cx="465138" cy="523875"/>
            </a:xfrm>
            <a:custGeom>
              <a:avLst/>
              <a:gdLst>
                <a:gd name="T0" fmla="*/ 1744785154 w 124"/>
                <a:gd name="T1" fmla="*/ 1960321540 h 140"/>
                <a:gd name="T2" fmla="*/ 675399132 w 124"/>
                <a:gd name="T3" fmla="*/ 1960321540 h 140"/>
                <a:gd name="T4" fmla="*/ 393983139 w 124"/>
                <a:gd name="T5" fmla="*/ 1736286396 h 140"/>
                <a:gd name="T6" fmla="*/ 0 w 124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140">
                  <a:moveTo>
                    <a:pt x="124" y="140"/>
                  </a:moveTo>
                  <a:cubicBezTo>
                    <a:pt x="48" y="140"/>
                    <a:pt x="48" y="140"/>
                    <a:pt x="48" y="140"/>
                  </a:cubicBezTo>
                  <a:cubicBezTo>
                    <a:pt x="39" y="140"/>
                    <a:pt x="30" y="133"/>
                    <a:pt x="28" y="1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val 294"/>
            <p:cNvSpPr>
              <a:spLocks noChangeArrowheads="1"/>
            </p:cNvSpPr>
            <p:nvPr/>
          </p:nvSpPr>
          <p:spPr bwMode="auto">
            <a:xfrm>
              <a:off x="13162760" y="5061742"/>
              <a:ext cx="58738" cy="60325"/>
            </a:xfrm>
            <a:prstGeom prst="ellips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8" name="淘宝店chenying0907 97"/>
          <p:cNvGrpSpPr/>
          <p:nvPr/>
        </p:nvGrpSpPr>
        <p:grpSpPr bwMode="auto">
          <a:xfrm>
            <a:off x="2609787" y="5774451"/>
            <a:ext cx="3116262" cy="932226"/>
            <a:chOff x="414844" y="5024585"/>
            <a:chExt cx="3116334" cy="932223"/>
          </a:xfrm>
        </p:grpSpPr>
        <p:sp>
          <p:nvSpPr>
            <p:cNvPr id="99" name="淘宝店chenying0907 5667"/>
            <p:cNvSpPr txBox="1">
              <a:spLocks noChangeArrowheads="1"/>
            </p:cNvSpPr>
            <p:nvPr/>
          </p:nvSpPr>
          <p:spPr bwMode="auto">
            <a:xfrm>
              <a:off x="1391520" y="5024585"/>
              <a:ext cx="11629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8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淘宝店chenying0907 5668"/>
            <p:cNvSpPr txBox="1">
              <a:spLocks noChangeArrowheads="1"/>
            </p:cNvSpPr>
            <p:nvPr/>
          </p:nvSpPr>
          <p:spPr bwMode="auto">
            <a:xfrm>
              <a:off x="964943" y="5280734"/>
              <a:ext cx="201613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市场调研</a:t>
              </a:r>
            </a:p>
          </p:txBody>
        </p:sp>
        <p:sp>
          <p:nvSpPr>
            <p:cNvPr id="101" name="淘宝店chenying0907 5669"/>
            <p:cNvSpPr txBox="1">
              <a:spLocks noChangeArrowheads="1"/>
            </p:cNvSpPr>
            <p:nvPr/>
          </p:nvSpPr>
          <p:spPr bwMode="auto">
            <a:xfrm>
              <a:off x="414844" y="5618255"/>
              <a:ext cx="311633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6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 Analysis</a:t>
              </a:r>
              <a:endParaRPr lang="zh-CN" altLang="en-US" sz="1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淘宝店chenying0907 101"/>
          <p:cNvGrpSpPr/>
          <p:nvPr/>
        </p:nvGrpSpPr>
        <p:grpSpPr bwMode="auto">
          <a:xfrm>
            <a:off x="7143476" y="5234701"/>
            <a:ext cx="431800" cy="471487"/>
            <a:chOff x="5896986" y="4484714"/>
            <a:chExt cx="433056" cy="470948"/>
          </a:xfrm>
        </p:grpSpPr>
        <p:sp>
          <p:nvSpPr>
            <p:cNvPr id="103" name="淘宝店chenying0907 319"/>
            <p:cNvSpPr/>
            <p:nvPr/>
          </p:nvSpPr>
          <p:spPr bwMode="auto">
            <a:xfrm>
              <a:off x="6142745" y="4794349"/>
              <a:ext cx="162396" cy="161313"/>
            </a:xfrm>
            <a:custGeom>
              <a:avLst/>
              <a:gdLst>
                <a:gd name="T0" fmla="*/ 50401223 w 150"/>
                <a:gd name="T1" fmla="*/ 160577889 h 149"/>
                <a:gd name="T2" fmla="*/ 0 w 150"/>
                <a:gd name="T3" fmla="*/ 174643517 h 149"/>
                <a:gd name="T4" fmla="*/ 14065659 w 150"/>
                <a:gd name="T5" fmla="*/ 124243489 h 149"/>
                <a:gd name="T6" fmla="*/ 135964427 w 150"/>
                <a:gd name="T7" fmla="*/ 0 h 149"/>
                <a:gd name="T8" fmla="*/ 175816405 w 150"/>
                <a:gd name="T9" fmla="*/ 38679393 h 149"/>
                <a:gd name="T10" fmla="*/ 50401223 w 150"/>
                <a:gd name="T11" fmla="*/ 160577889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49">
                  <a:moveTo>
                    <a:pt x="43" y="137"/>
                  </a:moveTo>
                  <a:lnTo>
                    <a:pt x="0" y="149"/>
                  </a:lnTo>
                  <a:lnTo>
                    <a:pt x="12" y="106"/>
                  </a:lnTo>
                  <a:lnTo>
                    <a:pt x="116" y="0"/>
                  </a:lnTo>
                  <a:lnTo>
                    <a:pt x="150" y="33"/>
                  </a:lnTo>
                  <a:lnTo>
                    <a:pt x="43" y="137"/>
                  </a:lnTo>
                  <a:close/>
                </a:path>
              </a:pathLst>
            </a:custGeom>
            <a:noFill/>
            <a:ln w="19050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淘宝店chenying0907 320"/>
            <p:cNvSpPr/>
            <p:nvPr/>
          </p:nvSpPr>
          <p:spPr bwMode="auto">
            <a:xfrm>
              <a:off x="6268331" y="4768365"/>
              <a:ext cx="61711" cy="61711"/>
            </a:xfrm>
            <a:custGeom>
              <a:avLst/>
              <a:gdLst>
                <a:gd name="T0" fmla="*/ 92561357 w 24"/>
                <a:gd name="T1" fmla="*/ 158676980 h 24"/>
                <a:gd name="T2" fmla="*/ 132231245 w 24"/>
                <a:gd name="T3" fmla="*/ 112396301 h 24"/>
                <a:gd name="T4" fmla="*/ 132231245 w 24"/>
                <a:gd name="T5" fmla="*/ 26445735 h 24"/>
                <a:gd name="T6" fmla="*/ 46280679 w 24"/>
                <a:gd name="T7" fmla="*/ 26445735 h 24"/>
                <a:gd name="T8" fmla="*/ 0 w 24"/>
                <a:gd name="T9" fmla="*/ 6611562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4" y="24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4" y="13"/>
                    <a:pt x="24" y="7"/>
                    <a:pt x="20" y="4"/>
                  </a:cubicBezTo>
                  <a:cubicBezTo>
                    <a:pt x="17" y="0"/>
                    <a:pt x="11" y="0"/>
                    <a:pt x="7" y="4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noFill/>
            <a:ln w="19050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淘宝店chenying0907 321"/>
            <p:cNvSpPr/>
            <p:nvPr/>
          </p:nvSpPr>
          <p:spPr bwMode="auto">
            <a:xfrm>
              <a:off x="5896986" y="4484714"/>
              <a:ext cx="245759" cy="470948"/>
            </a:xfrm>
            <a:custGeom>
              <a:avLst/>
              <a:gdLst>
                <a:gd name="T0" fmla="*/ 222699877 w 227"/>
                <a:gd name="T1" fmla="*/ 509866710 h 435"/>
                <a:gd name="T2" fmla="*/ 0 w 227"/>
                <a:gd name="T3" fmla="*/ 509866710 h 435"/>
                <a:gd name="T4" fmla="*/ 0 w 227"/>
                <a:gd name="T5" fmla="*/ 0 h 435"/>
                <a:gd name="T6" fmla="*/ 266068221 w 227"/>
                <a:gd name="T7" fmla="*/ 0 h 4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435">
                  <a:moveTo>
                    <a:pt x="190" y="435"/>
                  </a:moveTo>
                  <a:lnTo>
                    <a:pt x="0" y="435"/>
                  </a:lnTo>
                  <a:lnTo>
                    <a:pt x="0" y="0"/>
                  </a:lnTo>
                  <a:lnTo>
                    <a:pt x="227" y="0"/>
                  </a:lnTo>
                </a:path>
              </a:pathLst>
            </a:custGeom>
            <a:noFill/>
            <a:ln w="19050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322"/>
            <p:cNvSpPr>
              <a:spLocks noChangeShapeType="1"/>
            </p:cNvSpPr>
            <p:nvPr/>
          </p:nvSpPr>
          <p:spPr bwMode="auto">
            <a:xfrm>
              <a:off x="6245596" y="4586482"/>
              <a:ext cx="0" cy="0"/>
            </a:xfrm>
            <a:prstGeom prst="lin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淘宝店chenying0907 323"/>
            <p:cNvSpPr/>
            <p:nvPr/>
          </p:nvSpPr>
          <p:spPr bwMode="auto">
            <a:xfrm>
              <a:off x="6142745" y="4484714"/>
              <a:ext cx="102851" cy="101768"/>
            </a:xfrm>
            <a:custGeom>
              <a:avLst/>
              <a:gdLst>
                <a:gd name="T0" fmla="*/ 111350823 w 95"/>
                <a:gd name="T1" fmla="*/ 110177934 h 94"/>
                <a:gd name="T2" fmla="*/ 0 w 95"/>
                <a:gd name="T3" fmla="*/ 110177934 h 94"/>
                <a:gd name="T4" fmla="*/ 0 w 95"/>
                <a:gd name="T5" fmla="*/ 0 h 94"/>
                <a:gd name="T6" fmla="*/ 111350823 w 95"/>
                <a:gd name="T7" fmla="*/ 110177934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94">
                  <a:moveTo>
                    <a:pt x="95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95" y="94"/>
                  </a:lnTo>
                  <a:close/>
                </a:path>
              </a:pathLst>
            </a:custGeom>
            <a:noFill/>
            <a:ln w="19050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324"/>
            <p:cNvSpPr>
              <a:spLocks noChangeShapeType="1"/>
            </p:cNvSpPr>
            <p:nvPr/>
          </p:nvSpPr>
          <p:spPr bwMode="auto">
            <a:xfrm>
              <a:off x="6245596" y="4586482"/>
              <a:ext cx="0" cy="163479"/>
            </a:xfrm>
            <a:prstGeom prst="line">
              <a:avLst/>
            </a:prstGeom>
            <a:noFill/>
            <a:ln w="19050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淘宝店chenying0907 108"/>
          <p:cNvGrpSpPr/>
          <p:nvPr/>
        </p:nvGrpSpPr>
        <p:grpSpPr bwMode="auto">
          <a:xfrm>
            <a:off x="5802038" y="5769688"/>
            <a:ext cx="3116263" cy="914642"/>
            <a:chOff x="4555347" y="5019101"/>
            <a:chExt cx="3116334" cy="914639"/>
          </a:xfrm>
        </p:grpSpPr>
        <p:sp>
          <p:nvSpPr>
            <p:cNvPr id="110" name="淘宝店chenying0907 5674"/>
            <p:cNvSpPr txBox="1">
              <a:spLocks noChangeArrowheads="1"/>
            </p:cNvSpPr>
            <p:nvPr/>
          </p:nvSpPr>
          <p:spPr bwMode="auto">
            <a:xfrm>
              <a:off x="5532023" y="5019101"/>
              <a:ext cx="11629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淘宝店chenying0907 5675"/>
            <p:cNvSpPr txBox="1">
              <a:spLocks noChangeArrowheads="1"/>
            </p:cNvSpPr>
            <p:nvPr/>
          </p:nvSpPr>
          <p:spPr bwMode="auto">
            <a:xfrm>
              <a:off x="5105446" y="5275250"/>
              <a:ext cx="201613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  <p:sp>
          <p:nvSpPr>
            <p:cNvPr id="112" name="淘宝店chenying0907 5676"/>
            <p:cNvSpPr txBox="1">
              <a:spLocks noChangeArrowheads="1"/>
            </p:cNvSpPr>
            <p:nvPr/>
          </p:nvSpPr>
          <p:spPr bwMode="auto">
            <a:xfrm>
              <a:off x="4555347" y="5595187"/>
              <a:ext cx="311633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6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Future Preparations</a:t>
              </a:r>
              <a:endParaRPr lang="zh-CN" altLang="en-US" sz="1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淘宝店chenying0907 112"/>
          <p:cNvGrpSpPr/>
          <p:nvPr/>
        </p:nvGrpSpPr>
        <p:grpSpPr>
          <a:xfrm>
            <a:off x="10291969" y="5234727"/>
            <a:ext cx="368059" cy="563752"/>
            <a:chOff x="2673351" y="-974725"/>
            <a:chExt cx="450850" cy="690562"/>
          </a:xfrm>
          <a:noFill/>
        </p:grpSpPr>
        <p:sp>
          <p:nvSpPr>
            <p:cNvPr id="114" name="Line 536"/>
            <p:cNvSpPr>
              <a:spLocks noChangeShapeType="1"/>
            </p:cNvSpPr>
            <p:nvPr/>
          </p:nvSpPr>
          <p:spPr bwMode="auto">
            <a:xfrm flipH="1">
              <a:off x="2794001" y="-463550"/>
              <a:ext cx="209550" cy="0"/>
            </a:xfrm>
            <a:prstGeom prst="line">
              <a:avLst/>
            </a:prstGeom>
            <a:grpFill/>
            <a:ln w="19050" cap="rnd">
              <a:solidFill>
                <a:srgbClr val="00666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淘宝店chenying0907 537"/>
            <p:cNvSpPr/>
            <p:nvPr/>
          </p:nvSpPr>
          <p:spPr bwMode="auto">
            <a:xfrm>
              <a:off x="2822576" y="-344488"/>
              <a:ext cx="150813" cy="6032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40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7" y="16"/>
                    <a:pt x="40" y="12"/>
                    <a:pt x="40" y="8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grpFill/>
            <a:ln w="19050" cap="rnd">
              <a:solidFill>
                <a:srgbClr val="00666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淘宝店chenying0907 538"/>
            <p:cNvSpPr/>
            <p:nvPr/>
          </p:nvSpPr>
          <p:spPr bwMode="auto">
            <a:xfrm>
              <a:off x="2673351" y="-974725"/>
              <a:ext cx="450850" cy="630238"/>
            </a:xfrm>
            <a:custGeom>
              <a:avLst/>
              <a:gdLst>
                <a:gd name="T0" fmla="*/ 32 w 120"/>
                <a:gd name="T1" fmla="*/ 144 h 168"/>
                <a:gd name="T2" fmla="*/ 0 w 120"/>
                <a:gd name="T3" fmla="*/ 60 h 168"/>
                <a:gd name="T4" fmla="*/ 60 w 120"/>
                <a:gd name="T5" fmla="*/ 0 h 168"/>
                <a:gd name="T6" fmla="*/ 120 w 120"/>
                <a:gd name="T7" fmla="*/ 60 h 168"/>
                <a:gd name="T8" fmla="*/ 88 w 120"/>
                <a:gd name="T9" fmla="*/ 144 h 168"/>
                <a:gd name="T10" fmla="*/ 88 w 120"/>
                <a:gd name="T11" fmla="*/ 168 h 168"/>
                <a:gd name="T12" fmla="*/ 32 w 120"/>
                <a:gd name="T13" fmla="*/ 168 h 168"/>
                <a:gd name="T14" fmla="*/ 32 w 120"/>
                <a:gd name="T15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8">
                  <a:moveTo>
                    <a:pt x="32" y="144"/>
                  </a:moveTo>
                  <a:cubicBezTo>
                    <a:pt x="32" y="120"/>
                    <a:pt x="0" y="93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  <a:cubicBezTo>
                    <a:pt x="120" y="93"/>
                    <a:pt x="88" y="120"/>
                    <a:pt x="88" y="144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</a:path>
              </a:pathLst>
            </a:custGeom>
            <a:grpFill/>
            <a:ln w="19050" cap="rnd">
              <a:solidFill>
                <a:srgbClr val="00666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淘宝店chenying0907 539"/>
            <p:cNvSpPr/>
            <p:nvPr/>
          </p:nvSpPr>
          <p:spPr bwMode="auto">
            <a:xfrm>
              <a:off x="2763838" y="-884238"/>
              <a:ext cx="119063" cy="269875"/>
            </a:xfrm>
            <a:custGeom>
              <a:avLst/>
              <a:gdLst>
                <a:gd name="T0" fmla="*/ 32 w 32"/>
                <a:gd name="T1" fmla="*/ 0 h 72"/>
                <a:gd name="T2" fmla="*/ 0 w 32"/>
                <a:gd name="T3" fmla="*/ 36 h 72"/>
                <a:gd name="T4" fmla="*/ 16 w 32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cubicBezTo>
                    <a:pt x="14" y="2"/>
                    <a:pt x="0" y="17"/>
                    <a:pt x="0" y="36"/>
                  </a:cubicBezTo>
                  <a:cubicBezTo>
                    <a:pt x="0" y="46"/>
                    <a:pt x="10" y="61"/>
                    <a:pt x="16" y="72"/>
                  </a:cubicBezTo>
                </a:path>
              </a:pathLst>
            </a:custGeom>
            <a:grpFill/>
            <a:ln w="19050" cap="rnd">
              <a:solidFill>
                <a:srgbClr val="00666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" name="淘宝店chenying0907 117"/>
          <p:cNvGrpSpPr/>
          <p:nvPr/>
        </p:nvGrpSpPr>
        <p:grpSpPr bwMode="auto">
          <a:xfrm>
            <a:off x="8918301" y="5809376"/>
            <a:ext cx="3116263" cy="923434"/>
            <a:chOff x="8749830" y="5059479"/>
            <a:chExt cx="3116334" cy="923431"/>
          </a:xfrm>
        </p:grpSpPr>
        <p:sp>
          <p:nvSpPr>
            <p:cNvPr id="119" name="淘宝店chenying0907 5688"/>
            <p:cNvSpPr txBox="1">
              <a:spLocks noChangeArrowheads="1"/>
            </p:cNvSpPr>
            <p:nvPr/>
          </p:nvSpPr>
          <p:spPr bwMode="auto">
            <a:xfrm>
              <a:off x="9726506" y="5059479"/>
              <a:ext cx="11629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淘宝店chenying0907 5689"/>
            <p:cNvSpPr txBox="1">
              <a:spLocks noChangeArrowheads="1"/>
            </p:cNvSpPr>
            <p:nvPr/>
          </p:nvSpPr>
          <p:spPr bwMode="auto">
            <a:xfrm>
              <a:off x="9299929" y="5306836"/>
              <a:ext cx="201613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个人展望</a:t>
              </a:r>
            </a:p>
          </p:txBody>
        </p:sp>
        <p:sp>
          <p:nvSpPr>
            <p:cNvPr id="121" name="淘宝店chenying0907 5690"/>
            <p:cNvSpPr txBox="1">
              <a:spLocks noChangeArrowheads="1"/>
            </p:cNvSpPr>
            <p:nvPr/>
          </p:nvSpPr>
          <p:spPr bwMode="auto">
            <a:xfrm>
              <a:off x="8749830" y="5644357"/>
              <a:ext cx="311633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6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Personal Views</a:t>
              </a:r>
              <a:endParaRPr lang="zh-CN" altLang="en-US" sz="1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淘宝店chenying0907 5572"/>
          <p:cNvSpPr txBox="1">
            <a:spLocks noChangeArrowheads="1"/>
          </p:cNvSpPr>
          <p:nvPr/>
        </p:nvSpPr>
        <p:spPr bwMode="auto">
          <a:xfrm>
            <a:off x="4568551" y="2648647"/>
            <a:ext cx="5491162" cy="3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200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Catalogue Of The Whole Presentation</a:t>
            </a:r>
            <a:endParaRPr lang="zh-CN" altLang="en-US" sz="1200" dirty="0">
              <a:solidFill>
                <a:srgbClr val="006666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23" name="淘宝店chenying0907 5571"/>
          <p:cNvSpPr txBox="1">
            <a:spLocks noChangeArrowheads="1"/>
          </p:cNvSpPr>
          <p:nvPr/>
        </p:nvSpPr>
        <p:spPr bwMode="auto">
          <a:xfrm>
            <a:off x="5284513" y="1970040"/>
            <a:ext cx="405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24" name="淘宝店chenying0907 123"/>
          <p:cNvGrpSpPr/>
          <p:nvPr/>
        </p:nvGrpSpPr>
        <p:grpSpPr bwMode="auto">
          <a:xfrm>
            <a:off x="7928512" y="2156023"/>
            <a:ext cx="3079750" cy="361229"/>
            <a:chOff x="7043462" y="790424"/>
            <a:chExt cx="3080506" cy="488462"/>
          </a:xfrm>
        </p:grpSpPr>
        <p:cxnSp>
          <p:nvCxnSpPr>
            <p:cNvPr id="125" name="淘宝店chenying0907 124"/>
            <p:cNvCxnSpPr/>
            <p:nvPr/>
          </p:nvCxnSpPr>
          <p:spPr>
            <a:xfrm>
              <a:off x="7043462" y="790424"/>
              <a:ext cx="3080506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  <p:cxnSp>
          <p:nvCxnSpPr>
            <p:cNvPr id="126" name="淘宝店chenying0907 125"/>
            <p:cNvCxnSpPr/>
            <p:nvPr/>
          </p:nvCxnSpPr>
          <p:spPr>
            <a:xfrm>
              <a:off x="7241948" y="1034655"/>
              <a:ext cx="2057905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  <p:cxnSp>
          <p:nvCxnSpPr>
            <p:cNvPr id="127" name="淘宝店chenying0907 126"/>
            <p:cNvCxnSpPr/>
            <p:nvPr/>
          </p:nvCxnSpPr>
          <p:spPr>
            <a:xfrm>
              <a:off x="7491247" y="1278886"/>
              <a:ext cx="882867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</p:grpSp>
      <p:grpSp>
        <p:nvGrpSpPr>
          <p:cNvPr id="128" name="淘宝店chenying0907 127"/>
          <p:cNvGrpSpPr/>
          <p:nvPr/>
        </p:nvGrpSpPr>
        <p:grpSpPr bwMode="auto">
          <a:xfrm flipH="1">
            <a:off x="3635293" y="2164815"/>
            <a:ext cx="3081337" cy="361229"/>
            <a:chOff x="7043462" y="790424"/>
            <a:chExt cx="3080506" cy="488462"/>
          </a:xfrm>
        </p:grpSpPr>
        <p:cxnSp>
          <p:nvCxnSpPr>
            <p:cNvPr id="129" name="淘宝店chenying0907 128"/>
            <p:cNvCxnSpPr/>
            <p:nvPr/>
          </p:nvCxnSpPr>
          <p:spPr>
            <a:xfrm>
              <a:off x="7043462" y="790424"/>
              <a:ext cx="3080506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  <p:cxnSp>
          <p:nvCxnSpPr>
            <p:cNvPr id="130" name="淘宝店chenying0907 129"/>
            <p:cNvCxnSpPr/>
            <p:nvPr/>
          </p:nvCxnSpPr>
          <p:spPr>
            <a:xfrm>
              <a:off x="7241845" y="1034655"/>
              <a:ext cx="2058433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  <p:cxnSp>
          <p:nvCxnSpPr>
            <p:cNvPr id="131" name="淘宝店chenying0907 130"/>
            <p:cNvCxnSpPr/>
            <p:nvPr/>
          </p:nvCxnSpPr>
          <p:spPr>
            <a:xfrm>
              <a:off x="7491016" y="1278886"/>
              <a:ext cx="88399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22" grpId="0"/>
      <p:bldP spid="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淘宝店chenying0907 59"/>
          <p:cNvGrpSpPr/>
          <p:nvPr/>
        </p:nvGrpSpPr>
        <p:grpSpPr bwMode="auto">
          <a:xfrm>
            <a:off x="2238376" y="3235584"/>
            <a:ext cx="3040062" cy="2813050"/>
            <a:chOff x="1069913" y="1866468"/>
            <a:chExt cx="3272545" cy="3028512"/>
          </a:xfrm>
        </p:grpSpPr>
        <p:sp>
          <p:nvSpPr>
            <p:cNvPr id="61" name="淘宝店chenying0907 104"/>
            <p:cNvSpPr>
              <a:spLocks noChangeArrowheads="1"/>
            </p:cNvSpPr>
            <p:nvPr/>
          </p:nvSpPr>
          <p:spPr bwMode="auto">
            <a:xfrm>
              <a:off x="1069913" y="2536493"/>
              <a:ext cx="451491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淘宝店chenying0907 105"/>
            <p:cNvSpPr/>
            <p:nvPr/>
          </p:nvSpPr>
          <p:spPr bwMode="auto">
            <a:xfrm>
              <a:off x="2189688" y="1869446"/>
              <a:ext cx="449502" cy="667047"/>
            </a:xfrm>
            <a:custGeom>
              <a:avLst/>
              <a:gdLst>
                <a:gd name="T0" fmla="*/ 894035611 w 226"/>
                <a:gd name="T1" fmla="*/ 1986391519 h 224"/>
                <a:gd name="T2" fmla="*/ 0 w 226"/>
                <a:gd name="T3" fmla="*/ 0 h 224"/>
                <a:gd name="T4" fmla="*/ 0 w 226"/>
                <a:gd name="T5" fmla="*/ 1986391519 h 224"/>
                <a:gd name="T6" fmla="*/ 894035611 w 226"/>
                <a:gd name="T7" fmla="*/ 198639151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淘宝店chenying0907 106"/>
            <p:cNvSpPr/>
            <p:nvPr/>
          </p:nvSpPr>
          <p:spPr bwMode="auto">
            <a:xfrm>
              <a:off x="1069913" y="4221977"/>
              <a:ext cx="451491" cy="673003"/>
            </a:xfrm>
            <a:custGeom>
              <a:avLst/>
              <a:gdLst>
                <a:gd name="T0" fmla="*/ 897991732 w 227"/>
                <a:gd name="T1" fmla="*/ 0 h 226"/>
                <a:gd name="T2" fmla="*/ 0 w 227"/>
                <a:gd name="T3" fmla="*/ 0 h 226"/>
                <a:gd name="T4" fmla="*/ 897991732 w 227"/>
                <a:gd name="T5" fmla="*/ 2004128487 h 226"/>
                <a:gd name="T6" fmla="*/ 897991732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淘宝店chenying0907 107"/>
            <p:cNvSpPr/>
            <p:nvPr/>
          </p:nvSpPr>
          <p:spPr bwMode="auto">
            <a:xfrm>
              <a:off x="2189688" y="4221977"/>
              <a:ext cx="449502" cy="673003"/>
            </a:xfrm>
            <a:custGeom>
              <a:avLst/>
              <a:gdLst>
                <a:gd name="T0" fmla="*/ 0 w 226"/>
                <a:gd name="T1" fmla="*/ 2004128487 h 226"/>
                <a:gd name="T2" fmla="*/ 894035611 w 226"/>
                <a:gd name="T3" fmla="*/ 0 h 226"/>
                <a:gd name="T4" fmla="*/ 0 w 226"/>
                <a:gd name="T5" fmla="*/ 0 h 226"/>
                <a:gd name="T6" fmla="*/ 0 w 226"/>
                <a:gd name="T7" fmla="*/ 200412848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淘宝店chenying0907 108"/>
            <p:cNvSpPr/>
            <p:nvPr/>
          </p:nvSpPr>
          <p:spPr bwMode="auto">
            <a:xfrm>
              <a:off x="1069913" y="1869446"/>
              <a:ext cx="451491" cy="667047"/>
            </a:xfrm>
            <a:custGeom>
              <a:avLst/>
              <a:gdLst>
                <a:gd name="T0" fmla="*/ 897991732 w 227"/>
                <a:gd name="T1" fmla="*/ 0 h 224"/>
                <a:gd name="T2" fmla="*/ 0 w 227"/>
                <a:gd name="T3" fmla="*/ 1986391519 h 224"/>
                <a:gd name="T4" fmla="*/ 897991732 w 227"/>
                <a:gd name="T5" fmla="*/ 1986391519 h 224"/>
                <a:gd name="T6" fmla="*/ 897991732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淘宝店chenying0907 109"/>
            <p:cNvSpPr>
              <a:spLocks noChangeArrowheads="1"/>
            </p:cNvSpPr>
            <p:nvPr/>
          </p:nvSpPr>
          <p:spPr bwMode="auto">
            <a:xfrm>
              <a:off x="2189688" y="2536493"/>
              <a:ext cx="449502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淘宝店chenying0907 110"/>
            <p:cNvSpPr>
              <a:spLocks noChangeArrowheads="1"/>
            </p:cNvSpPr>
            <p:nvPr/>
          </p:nvSpPr>
          <p:spPr bwMode="auto">
            <a:xfrm>
              <a:off x="1521403" y="1869446"/>
              <a:ext cx="668286" cy="667047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淘宝店chenying0907 111"/>
            <p:cNvSpPr>
              <a:spLocks noChangeArrowheads="1"/>
            </p:cNvSpPr>
            <p:nvPr/>
          </p:nvSpPr>
          <p:spPr bwMode="auto">
            <a:xfrm>
              <a:off x="1521403" y="4221977"/>
              <a:ext cx="668286" cy="673003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9" name="淘宝店chenying0907 29"/>
            <p:cNvGrpSpPr/>
            <p:nvPr/>
          </p:nvGrpSpPr>
          <p:grpSpPr bwMode="auto">
            <a:xfrm>
              <a:off x="2762724" y="1866468"/>
              <a:ext cx="1579734" cy="3025533"/>
              <a:chOff x="5411788" y="2627313"/>
              <a:chExt cx="1368425" cy="1609726"/>
            </a:xfrm>
          </p:grpSpPr>
          <p:sp>
            <p:nvSpPr>
              <p:cNvPr id="70" name="淘宝店chenying0907 5"/>
              <p:cNvSpPr>
                <a:spLocks noChangeArrowheads="1"/>
              </p:cNvSpPr>
              <p:nvPr/>
            </p:nvSpPr>
            <p:spPr bwMode="auto">
              <a:xfrm>
                <a:off x="5508626" y="2982913"/>
                <a:ext cx="360363" cy="265113"/>
              </a:xfrm>
              <a:prstGeom prst="rect">
                <a:avLst/>
              </a:pr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淘宝店chenying0907 6"/>
              <p:cNvSpPr>
                <a:spLocks noChangeArrowheads="1"/>
              </p:cNvSpPr>
              <p:nvPr/>
            </p:nvSpPr>
            <p:spPr bwMode="auto">
              <a:xfrm>
                <a:off x="5508626" y="3606801"/>
                <a:ext cx="360363" cy="276225"/>
              </a:xfrm>
              <a:prstGeom prst="rect">
                <a:avLst/>
              </a:pr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淘宝店chenying0907 7"/>
              <p:cNvSpPr>
                <a:spLocks noChangeArrowheads="1"/>
              </p:cNvSpPr>
              <p:nvPr/>
            </p:nvSpPr>
            <p:spPr bwMode="auto">
              <a:xfrm>
                <a:off x="6424613" y="3606801"/>
                <a:ext cx="355600" cy="276225"/>
              </a:xfrm>
              <a:prstGeom prst="rect">
                <a:avLst/>
              </a:pr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" name="淘宝店chenying0907 8"/>
              <p:cNvSpPr>
                <a:spLocks noChangeArrowheads="1"/>
              </p:cNvSpPr>
              <p:nvPr/>
            </p:nvSpPr>
            <p:spPr bwMode="auto">
              <a:xfrm>
                <a:off x="5868988" y="3883026"/>
                <a:ext cx="555625" cy="354013"/>
              </a:xfrm>
              <a:prstGeom prst="rect">
                <a:avLst/>
              </a:pr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淘宝店chenying0907 9"/>
              <p:cNvSpPr>
                <a:spLocks noChangeArrowheads="1"/>
              </p:cNvSpPr>
              <p:nvPr/>
            </p:nvSpPr>
            <p:spPr bwMode="auto">
              <a:xfrm>
                <a:off x="5868988" y="3248026"/>
                <a:ext cx="555625" cy="358775"/>
              </a:xfrm>
              <a:prstGeom prst="rect">
                <a:avLst/>
              </a:pr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淘宝店chenying0907 10"/>
              <p:cNvSpPr/>
              <p:nvPr/>
            </p:nvSpPr>
            <p:spPr bwMode="auto">
              <a:xfrm>
                <a:off x="5868988" y="2627313"/>
                <a:ext cx="892175" cy="355600"/>
              </a:xfrm>
              <a:custGeom>
                <a:avLst/>
                <a:gdLst>
                  <a:gd name="T0" fmla="*/ 1416327813 w 562"/>
                  <a:gd name="T1" fmla="*/ 564515000 h 224"/>
                  <a:gd name="T2" fmla="*/ 851812813 w 562"/>
                  <a:gd name="T3" fmla="*/ 0 h 224"/>
                  <a:gd name="T4" fmla="*/ 0 w 562"/>
                  <a:gd name="T5" fmla="*/ 0 h 224"/>
                  <a:gd name="T6" fmla="*/ 0 w 562"/>
                  <a:gd name="T7" fmla="*/ 564515000 h 224"/>
                  <a:gd name="T8" fmla="*/ 1416327813 w 562"/>
                  <a:gd name="T9" fmla="*/ 56451500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2" h="224">
                    <a:moveTo>
                      <a:pt x="562" y="224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562" y="224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淘宝店chenying0907 11"/>
              <p:cNvSpPr/>
              <p:nvPr/>
            </p:nvSpPr>
            <p:spPr bwMode="auto">
              <a:xfrm>
                <a:off x="5508626" y="3883026"/>
                <a:ext cx="360363" cy="354013"/>
              </a:xfrm>
              <a:custGeom>
                <a:avLst/>
                <a:gdLst>
                  <a:gd name="T0" fmla="*/ 0 w 227"/>
                  <a:gd name="T1" fmla="*/ 0 h 223"/>
                  <a:gd name="T2" fmla="*/ 572077056 w 227"/>
                  <a:gd name="T3" fmla="*/ 561996431 h 223"/>
                  <a:gd name="T4" fmla="*/ 572077056 w 227"/>
                  <a:gd name="T5" fmla="*/ 0 h 223"/>
                  <a:gd name="T6" fmla="*/ 0 w 227"/>
                  <a:gd name="T7" fmla="*/ 0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3">
                    <a:moveTo>
                      <a:pt x="0" y="0"/>
                    </a:moveTo>
                    <a:lnTo>
                      <a:pt x="227" y="223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淘宝店chenying0907 12"/>
              <p:cNvSpPr/>
              <p:nvPr/>
            </p:nvSpPr>
            <p:spPr bwMode="auto">
              <a:xfrm>
                <a:off x="6424613" y="3883026"/>
                <a:ext cx="355600" cy="354013"/>
              </a:xfrm>
              <a:custGeom>
                <a:avLst/>
                <a:gdLst>
                  <a:gd name="T0" fmla="*/ 0 w 224"/>
                  <a:gd name="T1" fmla="*/ 561996431 h 223"/>
                  <a:gd name="T2" fmla="*/ 564515000 w 224"/>
                  <a:gd name="T3" fmla="*/ 0 h 223"/>
                  <a:gd name="T4" fmla="*/ 0 w 224"/>
                  <a:gd name="T5" fmla="*/ 0 h 223"/>
                  <a:gd name="T6" fmla="*/ 0 w 224"/>
                  <a:gd name="T7" fmla="*/ 561996431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223">
                    <a:moveTo>
                      <a:pt x="0" y="223"/>
                    </a:moveTo>
                    <a:lnTo>
                      <a:pt x="224" y="0"/>
                    </a:lnTo>
                    <a:lnTo>
                      <a:pt x="0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淘宝店chenying0907 13"/>
              <p:cNvSpPr>
                <a:spLocks noChangeArrowheads="1"/>
              </p:cNvSpPr>
              <p:nvPr/>
            </p:nvSpPr>
            <p:spPr bwMode="auto">
              <a:xfrm>
                <a:off x="5508626" y="3248026"/>
                <a:ext cx="360363" cy="358775"/>
              </a:xfrm>
              <a:prstGeom prst="rect">
                <a:avLst/>
              </a:pr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淘宝店chenying0907 14"/>
              <p:cNvSpPr/>
              <p:nvPr/>
            </p:nvSpPr>
            <p:spPr bwMode="auto">
              <a:xfrm>
                <a:off x="6424613" y="3248026"/>
                <a:ext cx="355600" cy="358775"/>
              </a:xfrm>
              <a:custGeom>
                <a:avLst/>
                <a:gdLst>
                  <a:gd name="T0" fmla="*/ 0 w 224"/>
                  <a:gd name="T1" fmla="*/ 569555313 h 226"/>
                  <a:gd name="T2" fmla="*/ 564515000 w 224"/>
                  <a:gd name="T3" fmla="*/ 569555313 h 226"/>
                  <a:gd name="T4" fmla="*/ 0 w 224"/>
                  <a:gd name="T5" fmla="*/ 0 h 226"/>
                  <a:gd name="T6" fmla="*/ 0 w 224"/>
                  <a:gd name="T7" fmla="*/ 569555313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226">
                    <a:moveTo>
                      <a:pt x="0" y="226"/>
                    </a:moveTo>
                    <a:lnTo>
                      <a:pt x="224" y="226"/>
                    </a:lnTo>
                    <a:lnTo>
                      <a:pt x="0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淘宝店chenying0907 15"/>
              <p:cNvSpPr/>
              <p:nvPr/>
            </p:nvSpPr>
            <p:spPr bwMode="auto">
              <a:xfrm>
                <a:off x="5508626" y="2627313"/>
                <a:ext cx="360363" cy="355600"/>
              </a:xfrm>
              <a:custGeom>
                <a:avLst/>
                <a:gdLst>
                  <a:gd name="T0" fmla="*/ 572077056 w 227"/>
                  <a:gd name="T1" fmla="*/ 0 h 224"/>
                  <a:gd name="T2" fmla="*/ 0 w 227"/>
                  <a:gd name="T3" fmla="*/ 564515000 h 224"/>
                  <a:gd name="T4" fmla="*/ 572077056 w 227"/>
                  <a:gd name="T5" fmla="*/ 564515000 h 224"/>
                  <a:gd name="T6" fmla="*/ 572077056 w 227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4">
                    <a:moveTo>
                      <a:pt x="227" y="0"/>
                    </a:moveTo>
                    <a:lnTo>
                      <a:pt x="0" y="224"/>
                    </a:lnTo>
                    <a:lnTo>
                      <a:pt x="227" y="224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淘宝店chenying0907 16"/>
              <p:cNvSpPr/>
              <p:nvPr/>
            </p:nvSpPr>
            <p:spPr bwMode="auto">
              <a:xfrm>
                <a:off x="5411788" y="3248026"/>
                <a:ext cx="96838" cy="358775"/>
              </a:xfrm>
              <a:custGeom>
                <a:avLst/>
                <a:gdLst>
                  <a:gd name="T0" fmla="*/ 153731119 w 61"/>
                  <a:gd name="T1" fmla="*/ 569555313 h 226"/>
                  <a:gd name="T2" fmla="*/ 0 w 61"/>
                  <a:gd name="T3" fmla="*/ 569555313 h 226"/>
                  <a:gd name="T4" fmla="*/ 75605078 w 61"/>
                  <a:gd name="T5" fmla="*/ 496471575 h 226"/>
                  <a:gd name="T6" fmla="*/ 0 w 61"/>
                  <a:gd name="T7" fmla="*/ 425907200 h 226"/>
                  <a:gd name="T8" fmla="*/ 75605078 w 61"/>
                  <a:gd name="T9" fmla="*/ 352821875 h 226"/>
                  <a:gd name="T10" fmla="*/ 0 w 61"/>
                  <a:gd name="T11" fmla="*/ 282257500 h 226"/>
                  <a:gd name="T12" fmla="*/ 75605078 w 61"/>
                  <a:gd name="T13" fmla="*/ 214214075 h 226"/>
                  <a:gd name="T14" fmla="*/ 0 w 61"/>
                  <a:gd name="T15" fmla="*/ 143649700 h 226"/>
                  <a:gd name="T16" fmla="*/ 75605078 w 61"/>
                  <a:gd name="T17" fmla="*/ 70564375 h 226"/>
                  <a:gd name="T18" fmla="*/ 0 w 61"/>
                  <a:gd name="T19" fmla="*/ 0 h 226"/>
                  <a:gd name="T20" fmla="*/ 153731119 w 61"/>
                  <a:gd name="T21" fmla="*/ 0 h 226"/>
                  <a:gd name="T22" fmla="*/ 153731119 w 61"/>
                  <a:gd name="T23" fmla="*/ 569555313 h 2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" h="226">
                    <a:moveTo>
                      <a:pt x="61" y="226"/>
                    </a:moveTo>
                    <a:lnTo>
                      <a:pt x="0" y="226"/>
                    </a:lnTo>
                    <a:lnTo>
                      <a:pt x="30" y="197"/>
                    </a:lnTo>
                    <a:lnTo>
                      <a:pt x="0" y="169"/>
                    </a:lnTo>
                    <a:lnTo>
                      <a:pt x="30" y="140"/>
                    </a:lnTo>
                    <a:lnTo>
                      <a:pt x="0" y="112"/>
                    </a:lnTo>
                    <a:lnTo>
                      <a:pt x="30" y="85"/>
                    </a:lnTo>
                    <a:lnTo>
                      <a:pt x="0" y="57"/>
                    </a:lnTo>
                    <a:lnTo>
                      <a:pt x="30" y="28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226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2" name="淘宝店chenying0907 30"/>
          <p:cNvSpPr txBox="1">
            <a:spLocks noChangeArrowheads="1"/>
          </p:cNvSpPr>
          <p:nvPr/>
        </p:nvSpPr>
        <p:spPr bwMode="auto">
          <a:xfrm>
            <a:off x="6586538" y="3257809"/>
            <a:ext cx="4729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个人展望</a:t>
            </a:r>
          </a:p>
        </p:txBody>
      </p:sp>
      <p:sp>
        <p:nvSpPr>
          <p:cNvPr id="83" name="淘宝店chenying0907 31"/>
          <p:cNvSpPr txBox="1">
            <a:spLocks noChangeArrowheads="1"/>
          </p:cNvSpPr>
          <p:nvPr/>
        </p:nvSpPr>
        <p:spPr bwMode="auto">
          <a:xfrm>
            <a:off x="5951538" y="5297747"/>
            <a:ext cx="5999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Views</a:t>
            </a:r>
            <a:endParaRPr lang="zh-CN" altLang="en-US" sz="48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淘宝店chenying0907 83"/>
          <p:cNvGrpSpPr/>
          <p:nvPr/>
        </p:nvGrpSpPr>
        <p:grpSpPr>
          <a:xfrm>
            <a:off x="6433412" y="4466654"/>
            <a:ext cx="5035163" cy="807997"/>
            <a:chOff x="2010225" y="4867691"/>
            <a:chExt cx="5421087" cy="869927"/>
          </a:xfrm>
          <a:solidFill>
            <a:srgbClr val="006666"/>
          </a:solidFill>
        </p:grpSpPr>
        <p:sp>
          <p:nvSpPr>
            <p:cNvPr id="85" name="淘宝店chenying0907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淘宝店chenying0907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淘宝店chenying0907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淘宝店chenying0907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淘宝店chenying0907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淘宝店chenying0907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淘宝店chenying0907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淘宝店chenying0907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淘宝店chenying0907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淘宝店chenying0907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淘宝店chenying0907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淘宝店chenying0907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淘宝店chenying0907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淘宝店chenying0907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淘宝店chenying0907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淘宝店chenying0907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淘宝店chenying0907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淘宝店chenying0907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淘宝店chenying0907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" name="淘宝店chenying0907 103"/>
          <p:cNvGrpSpPr/>
          <p:nvPr/>
        </p:nvGrpSpPr>
        <p:grpSpPr bwMode="auto">
          <a:xfrm>
            <a:off x="5803901" y="5840672"/>
            <a:ext cx="6272212" cy="622300"/>
            <a:chOff x="3493119" y="4376948"/>
            <a:chExt cx="7360973" cy="730804"/>
          </a:xfrm>
        </p:grpSpPr>
        <p:grpSp>
          <p:nvGrpSpPr>
            <p:cNvPr id="105" name="淘宝店chenying0907 53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09" name="淘宝店chenying0907 10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淘宝店chenying0907 109"/>
              <p:cNvCxnSpPr/>
              <p:nvPr/>
            </p:nvCxnSpPr>
            <p:spPr>
              <a:xfrm rot="5400000">
                <a:off x="5245512" y="1811693"/>
                <a:ext cx="0" cy="1085765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6" name="淘宝店chenying0907 54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07" name="淘宝店chenying0907 10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淘宝店chenying0907 107"/>
              <p:cNvCxnSpPr/>
              <p:nvPr/>
            </p:nvCxnSpPr>
            <p:spPr>
              <a:xfrm rot="5400000">
                <a:off x="5245511" y="1811693"/>
                <a:ext cx="0" cy="1085765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11" name="淘宝店chenying0907 110"/>
          <p:cNvGrpSpPr/>
          <p:nvPr/>
        </p:nvGrpSpPr>
        <p:grpSpPr bwMode="auto">
          <a:xfrm flipH="1" flipV="1">
            <a:off x="5803901" y="3032384"/>
            <a:ext cx="6272212" cy="622300"/>
            <a:chOff x="3424715" y="4465315"/>
            <a:chExt cx="7360973" cy="730804"/>
          </a:xfrm>
        </p:grpSpPr>
        <p:grpSp>
          <p:nvGrpSpPr>
            <p:cNvPr id="112" name="淘宝店chenying0907 60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16" name="淘宝店chenying0907 11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7" name="淘宝店chenying0907 116"/>
              <p:cNvCxnSpPr/>
              <p:nvPr/>
            </p:nvCxnSpPr>
            <p:spPr>
              <a:xfrm rot="5400000">
                <a:off x="5245511" y="1811692"/>
                <a:ext cx="0" cy="1085765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13" name="淘宝店chenying0907 61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14" name="淘宝店chenying0907 11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5" name="淘宝店chenying0907 114"/>
              <p:cNvCxnSpPr/>
              <p:nvPr/>
            </p:nvCxnSpPr>
            <p:spPr>
              <a:xfrm rot="5400000">
                <a:off x="5245512" y="1811692"/>
                <a:ext cx="0" cy="1085765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淘宝店chenying0907 57"/>
          <p:cNvGrpSpPr/>
          <p:nvPr/>
        </p:nvGrpSpPr>
        <p:grpSpPr bwMode="auto">
          <a:xfrm>
            <a:off x="4998865" y="1499992"/>
            <a:ext cx="4397375" cy="962025"/>
            <a:chOff x="3896989" y="298683"/>
            <a:chExt cx="4398022" cy="962145"/>
          </a:xfrm>
        </p:grpSpPr>
        <p:sp>
          <p:nvSpPr>
            <p:cNvPr id="59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60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淘宝店chenying0907 60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ysClr val="window" lastClr="FFFFFF"/>
              </a:solidFill>
              <a:prstDash val="dashDot"/>
              <a:miter lim="800000"/>
            </a:ln>
            <a:effectLst/>
          </p:spPr>
        </p:cxnSp>
      </p:grpSp>
      <p:grpSp>
        <p:nvGrpSpPr>
          <p:cNvPr id="62" name="淘宝店chenying0907 61"/>
          <p:cNvGrpSpPr/>
          <p:nvPr/>
        </p:nvGrpSpPr>
        <p:grpSpPr bwMode="auto">
          <a:xfrm>
            <a:off x="10078865" y="4414644"/>
            <a:ext cx="3024187" cy="1490607"/>
            <a:chOff x="8977488" y="3213413"/>
            <a:chExt cx="3023741" cy="1490885"/>
          </a:xfrm>
        </p:grpSpPr>
        <p:sp>
          <p:nvSpPr>
            <p:cNvPr id="63" name="淘宝店chenying0907 3129"/>
            <p:cNvSpPr txBox="1"/>
            <p:nvPr/>
          </p:nvSpPr>
          <p:spPr>
            <a:xfrm>
              <a:off x="9880642" y="3213413"/>
              <a:ext cx="2044398" cy="369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CN" altLang="en-US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64" name="淘宝店chenying0907 3130"/>
            <p:cNvSpPr txBox="1">
              <a:spLocks noChangeArrowheads="1"/>
            </p:cNvSpPr>
            <p:nvPr/>
          </p:nvSpPr>
          <p:spPr bwMode="auto">
            <a:xfrm>
              <a:off x="8977488" y="3534529"/>
              <a:ext cx="3023741" cy="116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</a:t>
              </a:r>
              <a:r>
                <a:rPr lang="en-US" altLang="zh-CN" sz="1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u="sng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淘宝店chenying0907 64"/>
          <p:cNvGrpSpPr/>
          <p:nvPr/>
        </p:nvGrpSpPr>
        <p:grpSpPr bwMode="auto">
          <a:xfrm>
            <a:off x="6411740" y="4047930"/>
            <a:ext cx="1643062" cy="1643062"/>
            <a:chOff x="5310012" y="2845982"/>
            <a:chExt cx="1642841" cy="1642841"/>
          </a:xfrm>
          <a:effectLst/>
        </p:grpSpPr>
        <p:sp>
          <p:nvSpPr>
            <p:cNvPr id="66" name="淘宝店chenying0907 65"/>
            <p:cNvSpPr/>
            <p:nvPr/>
          </p:nvSpPr>
          <p:spPr>
            <a:xfrm>
              <a:off x="5310012" y="2845982"/>
              <a:ext cx="1642841" cy="1642841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淘宝店chenying0907 1001"/>
            <p:cNvSpPr/>
            <p:nvPr/>
          </p:nvSpPr>
          <p:spPr bwMode="auto">
            <a:xfrm>
              <a:off x="5898565" y="3566358"/>
              <a:ext cx="467528" cy="598554"/>
            </a:xfrm>
            <a:custGeom>
              <a:avLst/>
              <a:gdLst>
                <a:gd name="T0" fmla="*/ 2147483646 w 101"/>
                <a:gd name="T1" fmla="*/ 1081158882 h 130"/>
                <a:gd name="T2" fmla="*/ 1949906531 w 101"/>
                <a:gd name="T3" fmla="*/ 869169472 h 130"/>
                <a:gd name="T4" fmla="*/ 1778485770 w 101"/>
                <a:gd name="T5" fmla="*/ 996362197 h 130"/>
                <a:gd name="T6" fmla="*/ 1564209818 w 101"/>
                <a:gd name="T7" fmla="*/ 805570807 h 130"/>
                <a:gd name="T8" fmla="*/ 1392789057 w 101"/>
                <a:gd name="T9" fmla="*/ 911565512 h 130"/>
                <a:gd name="T10" fmla="*/ 1392789057 w 101"/>
                <a:gd name="T11" fmla="*/ 784372787 h 130"/>
                <a:gd name="T12" fmla="*/ 1199940700 w 101"/>
                <a:gd name="T13" fmla="*/ 593576793 h 130"/>
                <a:gd name="T14" fmla="*/ 1007096973 w 101"/>
                <a:gd name="T15" fmla="*/ 699576102 h 130"/>
                <a:gd name="T16" fmla="*/ 1007096973 w 101"/>
                <a:gd name="T17" fmla="*/ 211994014 h 130"/>
                <a:gd name="T18" fmla="*/ 814248616 w 101"/>
                <a:gd name="T19" fmla="*/ 0 h 130"/>
                <a:gd name="T20" fmla="*/ 599972665 w 101"/>
                <a:gd name="T21" fmla="*/ 211994014 h 130"/>
                <a:gd name="T22" fmla="*/ 578545070 w 101"/>
                <a:gd name="T23" fmla="*/ 1335548936 h 130"/>
                <a:gd name="T24" fmla="*/ 578545070 w 101"/>
                <a:gd name="T25" fmla="*/ 1335548936 h 130"/>
                <a:gd name="T26" fmla="*/ 578545070 w 101"/>
                <a:gd name="T27" fmla="*/ 1335548936 h 130"/>
                <a:gd name="T28" fmla="*/ 578545070 w 101"/>
                <a:gd name="T29" fmla="*/ 1653537655 h 130"/>
                <a:gd name="T30" fmla="*/ 407124308 w 101"/>
                <a:gd name="T31" fmla="*/ 1356751560 h 130"/>
                <a:gd name="T32" fmla="*/ 128565571 w 101"/>
                <a:gd name="T33" fmla="*/ 1293152896 h 130"/>
                <a:gd name="T34" fmla="*/ 42855190 w 101"/>
                <a:gd name="T35" fmla="*/ 1568740970 h 130"/>
                <a:gd name="T36" fmla="*/ 578545070 w 101"/>
                <a:gd name="T37" fmla="*/ 2147483646 h 130"/>
                <a:gd name="T38" fmla="*/ 578545070 w 101"/>
                <a:gd name="T39" fmla="*/ 2147483646 h 130"/>
                <a:gd name="T40" fmla="*/ 1307078676 w 101"/>
                <a:gd name="T41" fmla="*/ 2147483646 h 130"/>
                <a:gd name="T42" fmla="*/ 2099899698 w 101"/>
                <a:gd name="T43" fmla="*/ 2147483646 h 130"/>
                <a:gd name="T44" fmla="*/ 2142754888 w 101"/>
                <a:gd name="T45" fmla="*/ 2147483646 h 130"/>
                <a:gd name="T46" fmla="*/ 2142754888 w 101"/>
                <a:gd name="T47" fmla="*/ 2141119743 h 130"/>
                <a:gd name="T48" fmla="*/ 2142754888 w 101"/>
                <a:gd name="T49" fmla="*/ 2119921723 h 130"/>
                <a:gd name="T50" fmla="*/ 2147483646 w 101"/>
                <a:gd name="T51" fmla="*/ 1356751560 h 130"/>
                <a:gd name="T52" fmla="*/ 2142754888 w 101"/>
                <a:gd name="T53" fmla="*/ 1356751560 h 130"/>
                <a:gd name="T54" fmla="*/ 2147483646 w 101"/>
                <a:gd name="T55" fmla="*/ 1081158882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1" h="130">
                  <a:moveTo>
                    <a:pt x="101" y="51"/>
                  </a:moveTo>
                  <a:cubicBezTo>
                    <a:pt x="101" y="46"/>
                    <a:pt x="96" y="41"/>
                    <a:pt x="91" y="41"/>
                  </a:cubicBezTo>
                  <a:cubicBezTo>
                    <a:pt x="87" y="41"/>
                    <a:pt x="84" y="44"/>
                    <a:pt x="83" y="47"/>
                  </a:cubicBezTo>
                  <a:cubicBezTo>
                    <a:pt x="82" y="42"/>
                    <a:pt x="78" y="38"/>
                    <a:pt x="73" y="38"/>
                  </a:cubicBezTo>
                  <a:cubicBezTo>
                    <a:pt x="70" y="38"/>
                    <a:pt x="67" y="40"/>
                    <a:pt x="65" y="4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2"/>
                    <a:pt x="61" y="28"/>
                    <a:pt x="56" y="28"/>
                  </a:cubicBezTo>
                  <a:cubicBezTo>
                    <a:pt x="52" y="28"/>
                    <a:pt x="48" y="30"/>
                    <a:pt x="47" y="3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5"/>
                    <a:pt x="43" y="0"/>
                    <a:pt x="38" y="0"/>
                  </a:cubicBezTo>
                  <a:cubicBezTo>
                    <a:pt x="33" y="0"/>
                    <a:pt x="28" y="4"/>
                    <a:pt x="28" y="10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6" y="60"/>
                    <a:pt x="10" y="58"/>
                    <a:pt x="6" y="61"/>
                  </a:cubicBezTo>
                  <a:cubicBezTo>
                    <a:pt x="1" y="64"/>
                    <a:pt x="0" y="70"/>
                    <a:pt x="2" y="74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35" y="130"/>
                    <a:pt x="61" y="130"/>
                  </a:cubicBezTo>
                  <a:cubicBezTo>
                    <a:pt x="81" y="130"/>
                    <a:pt x="93" y="121"/>
                    <a:pt x="98" y="109"/>
                  </a:cubicBezTo>
                  <a:cubicBezTo>
                    <a:pt x="99" y="108"/>
                    <a:pt x="100" y="106"/>
                    <a:pt x="100" y="104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84"/>
                    <a:pt x="101" y="64"/>
                    <a:pt x="101" y="64"/>
                  </a:cubicBezTo>
                  <a:cubicBezTo>
                    <a:pt x="100" y="64"/>
                    <a:pt x="100" y="64"/>
                    <a:pt x="100" y="64"/>
                  </a:cubicBezTo>
                  <a:lnTo>
                    <a:pt x="101" y="5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8" name="淘宝店chenying0907 67"/>
            <p:cNvSpPr/>
            <p:nvPr/>
          </p:nvSpPr>
          <p:spPr>
            <a:xfrm flipH="1">
              <a:off x="5925548" y="3493800"/>
              <a:ext cx="347203" cy="347203"/>
            </a:xfrm>
            <a:prstGeom prst="ellipse">
              <a:avLst/>
            </a:prstGeom>
            <a:solidFill>
              <a:srgbClr val="006666"/>
            </a:solidFill>
            <a:ln w="1270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" name="淘宝店chenying0907 68"/>
          <p:cNvGrpSpPr/>
          <p:nvPr/>
        </p:nvGrpSpPr>
        <p:grpSpPr bwMode="auto">
          <a:xfrm>
            <a:off x="5413456" y="4992231"/>
            <a:ext cx="1664756" cy="1934465"/>
            <a:chOff x="4311163" y="3790035"/>
            <a:chExt cx="1664901" cy="1935855"/>
          </a:xfrm>
          <a:effectLst/>
        </p:grpSpPr>
        <p:cxnSp>
          <p:nvCxnSpPr>
            <p:cNvPr id="70" name="淘宝店chenying0907 69"/>
            <p:cNvCxnSpPr>
              <a:stCxn id="68" idx="5"/>
            </p:cNvCxnSpPr>
            <p:nvPr/>
          </p:nvCxnSpPr>
          <p:spPr>
            <a:xfrm flipH="1">
              <a:off x="4812514" y="3790035"/>
              <a:ext cx="1163550" cy="1394535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50800">
                <a:sysClr val="window" lastClr="FFFFFF">
                  <a:alpha val="40000"/>
                </a:sysClr>
              </a:glow>
            </a:effectLst>
          </p:spPr>
        </p:cxnSp>
        <p:sp>
          <p:nvSpPr>
            <p:cNvPr id="71" name="淘宝店chenying0907 70"/>
            <p:cNvSpPr/>
            <p:nvPr/>
          </p:nvSpPr>
          <p:spPr>
            <a:xfrm flipH="1">
              <a:off x="4425658" y="5076620"/>
              <a:ext cx="154368" cy="1543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淘宝店chenying0907 272"/>
            <p:cNvSpPr>
              <a:spLocks noEditPoints="1"/>
            </p:cNvSpPr>
            <p:nvPr/>
          </p:nvSpPr>
          <p:spPr bwMode="auto">
            <a:xfrm flipH="1">
              <a:off x="4526022" y="5256776"/>
              <a:ext cx="197312" cy="311196"/>
            </a:xfrm>
            <a:custGeom>
              <a:avLst/>
              <a:gdLst>
                <a:gd name="T0" fmla="*/ 494346074 w 67"/>
                <a:gd name="T1" fmla="*/ 86189549 h 106"/>
                <a:gd name="T2" fmla="*/ 537710539 w 67"/>
                <a:gd name="T3" fmla="*/ 439567286 h 106"/>
                <a:gd name="T4" fmla="*/ 442311660 w 67"/>
                <a:gd name="T5" fmla="*/ 560235003 h 106"/>
                <a:gd name="T6" fmla="*/ 477003232 w 67"/>
                <a:gd name="T7" fmla="*/ 560235003 h 106"/>
                <a:gd name="T8" fmla="*/ 494346074 w 67"/>
                <a:gd name="T9" fmla="*/ 629185467 h 106"/>
                <a:gd name="T10" fmla="*/ 485673181 w 67"/>
                <a:gd name="T11" fmla="*/ 680899784 h 106"/>
                <a:gd name="T12" fmla="*/ 494346074 w 67"/>
                <a:gd name="T13" fmla="*/ 741233642 h 106"/>
                <a:gd name="T14" fmla="*/ 477003232 w 67"/>
                <a:gd name="T15" fmla="*/ 801564565 h 106"/>
                <a:gd name="T16" fmla="*/ 130090452 w 67"/>
                <a:gd name="T17" fmla="*/ 836042733 h 106"/>
                <a:gd name="T18" fmla="*/ 104071773 w 67"/>
                <a:gd name="T19" fmla="*/ 810184107 h 106"/>
                <a:gd name="T20" fmla="*/ 104071773 w 67"/>
                <a:gd name="T21" fmla="*/ 715375016 h 106"/>
                <a:gd name="T22" fmla="*/ 104071773 w 67"/>
                <a:gd name="T23" fmla="*/ 706758410 h 106"/>
                <a:gd name="T24" fmla="*/ 104071773 w 67"/>
                <a:gd name="T25" fmla="*/ 611949319 h 106"/>
                <a:gd name="T26" fmla="*/ 121417559 w 67"/>
                <a:gd name="T27" fmla="*/ 594710235 h 106"/>
                <a:gd name="T28" fmla="*/ 138763345 w 67"/>
                <a:gd name="T29" fmla="*/ 534376377 h 106"/>
                <a:gd name="T30" fmla="*/ 0 w 67"/>
                <a:gd name="T31" fmla="*/ 293046814 h 106"/>
                <a:gd name="T32" fmla="*/ 286202528 w 67"/>
                <a:gd name="T33" fmla="*/ 0 h 106"/>
                <a:gd name="T34" fmla="*/ 242838063 w 67"/>
                <a:gd name="T35" fmla="*/ 344758195 h 106"/>
                <a:gd name="T36" fmla="*/ 260183849 w 67"/>
                <a:gd name="T37" fmla="*/ 336141589 h 106"/>
                <a:gd name="T38" fmla="*/ 286202528 w 67"/>
                <a:gd name="T39" fmla="*/ 353377737 h 106"/>
                <a:gd name="T40" fmla="*/ 312218263 w 67"/>
                <a:gd name="T41" fmla="*/ 336141589 h 106"/>
                <a:gd name="T42" fmla="*/ 338236942 w 67"/>
                <a:gd name="T43" fmla="*/ 353377737 h 106"/>
                <a:gd name="T44" fmla="*/ 372928515 w 67"/>
                <a:gd name="T45" fmla="*/ 327522047 h 106"/>
                <a:gd name="T46" fmla="*/ 338236942 w 67"/>
                <a:gd name="T47" fmla="*/ 439567286 h 106"/>
                <a:gd name="T48" fmla="*/ 381601408 w 67"/>
                <a:gd name="T49" fmla="*/ 568854545 h 106"/>
                <a:gd name="T50" fmla="*/ 381601408 w 67"/>
                <a:gd name="T51" fmla="*/ 499901144 h 106"/>
                <a:gd name="T52" fmla="*/ 485673181 w 67"/>
                <a:gd name="T53" fmla="*/ 405092053 h 106"/>
                <a:gd name="T54" fmla="*/ 450984553 w 67"/>
                <a:gd name="T55" fmla="*/ 129284323 h 106"/>
                <a:gd name="T56" fmla="*/ 121417559 w 67"/>
                <a:gd name="T57" fmla="*/ 129284323 h 106"/>
                <a:gd name="T58" fmla="*/ 95401824 w 67"/>
                <a:gd name="T59" fmla="*/ 405092053 h 106"/>
                <a:gd name="T60" fmla="*/ 199473597 w 67"/>
                <a:gd name="T61" fmla="*/ 499901144 h 106"/>
                <a:gd name="T62" fmla="*/ 199473597 w 67"/>
                <a:gd name="T63" fmla="*/ 577471151 h 106"/>
                <a:gd name="T64" fmla="*/ 251510956 w 67"/>
                <a:gd name="T65" fmla="*/ 439567286 h 106"/>
                <a:gd name="T66" fmla="*/ 216819383 w 67"/>
                <a:gd name="T67" fmla="*/ 327522047 h 106"/>
                <a:gd name="T68" fmla="*/ 346909835 w 67"/>
                <a:gd name="T69" fmla="*/ 361997279 h 106"/>
                <a:gd name="T70" fmla="*/ 312218263 w 67"/>
                <a:gd name="T71" fmla="*/ 353377737 h 106"/>
                <a:gd name="T72" fmla="*/ 260183849 w 67"/>
                <a:gd name="T73" fmla="*/ 353377737 h 106"/>
                <a:gd name="T74" fmla="*/ 234165170 w 67"/>
                <a:gd name="T75" fmla="*/ 361997279 h 106"/>
                <a:gd name="T76" fmla="*/ 277529635 w 67"/>
                <a:gd name="T77" fmla="*/ 430950680 h 106"/>
                <a:gd name="T78" fmla="*/ 277529635 w 67"/>
                <a:gd name="T79" fmla="*/ 577471151 h 106"/>
                <a:gd name="T80" fmla="*/ 303545370 w 67"/>
                <a:gd name="T81" fmla="*/ 439567286 h 106"/>
                <a:gd name="T82" fmla="*/ 303545370 w 67"/>
                <a:gd name="T83" fmla="*/ 430950680 h 106"/>
                <a:gd name="T84" fmla="*/ 372928515 w 67"/>
                <a:gd name="T85" fmla="*/ 827423191 h 106"/>
                <a:gd name="T86" fmla="*/ 294872477 w 67"/>
                <a:gd name="T87" fmla="*/ 913612740 h 106"/>
                <a:gd name="T88" fmla="*/ 372928515 w 67"/>
                <a:gd name="T89" fmla="*/ 827423191 h 106"/>
                <a:gd name="T90" fmla="*/ 147436238 w 67"/>
                <a:gd name="T91" fmla="*/ 758469791 h 106"/>
                <a:gd name="T92" fmla="*/ 147436238 w 67"/>
                <a:gd name="T93" fmla="*/ 767089333 h 106"/>
                <a:gd name="T94" fmla="*/ 433638767 w 67"/>
                <a:gd name="T95" fmla="*/ 741233642 h 106"/>
                <a:gd name="T96" fmla="*/ 433638767 w 67"/>
                <a:gd name="T97" fmla="*/ 629185467 h 106"/>
                <a:gd name="T98" fmla="*/ 147436238 w 67"/>
                <a:gd name="T99" fmla="*/ 655044094 h 106"/>
                <a:gd name="T100" fmla="*/ 433638767 w 67"/>
                <a:gd name="T101" fmla="*/ 637805009 h 106"/>
                <a:gd name="T102" fmla="*/ 433638767 w 67"/>
                <a:gd name="T103" fmla="*/ 62918546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3" name="淘宝店chenying0907 72"/>
            <p:cNvSpPr/>
            <p:nvPr/>
          </p:nvSpPr>
          <p:spPr>
            <a:xfrm flipH="1">
              <a:off x="4311163" y="5098861"/>
              <a:ext cx="627029" cy="627029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4" name="淘宝店chenying0907 73"/>
          <p:cNvGrpSpPr/>
          <p:nvPr/>
        </p:nvGrpSpPr>
        <p:grpSpPr bwMode="auto">
          <a:xfrm>
            <a:off x="2155652" y="6052942"/>
            <a:ext cx="3024188" cy="1500111"/>
            <a:chOff x="1054766" y="4851154"/>
            <a:chExt cx="3023741" cy="1500366"/>
          </a:xfrm>
        </p:grpSpPr>
        <p:sp>
          <p:nvSpPr>
            <p:cNvPr id="75" name="淘宝店chenying0907 3017"/>
            <p:cNvSpPr txBox="1"/>
            <p:nvPr/>
          </p:nvSpPr>
          <p:spPr>
            <a:xfrm flipH="1">
              <a:off x="1143653" y="4851154"/>
              <a:ext cx="2044398" cy="3693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CN" altLang="en-US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76" name="淘宝店chenying0907 3018"/>
            <p:cNvSpPr txBox="1">
              <a:spLocks noChangeArrowheads="1"/>
            </p:cNvSpPr>
            <p:nvPr/>
          </p:nvSpPr>
          <p:spPr bwMode="auto">
            <a:xfrm flipH="1">
              <a:off x="1054766" y="5181771"/>
              <a:ext cx="3023741" cy="116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</a:t>
              </a:r>
              <a:r>
                <a:rPr lang="en-US" altLang="zh-CN" sz="1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u="sng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淘宝店chenying0907 76"/>
          <p:cNvGrpSpPr/>
          <p:nvPr/>
        </p:nvGrpSpPr>
        <p:grpSpPr bwMode="auto">
          <a:xfrm>
            <a:off x="4463876" y="4521004"/>
            <a:ext cx="2525746" cy="627062"/>
            <a:chOff x="3363110" y="3319065"/>
            <a:chExt cx="2524391" cy="627029"/>
          </a:xfrm>
          <a:effectLst/>
        </p:grpSpPr>
        <p:cxnSp>
          <p:nvCxnSpPr>
            <p:cNvPr id="78" name="淘宝店chenying0907 77"/>
            <p:cNvCxnSpPr/>
            <p:nvPr/>
          </p:nvCxnSpPr>
          <p:spPr>
            <a:xfrm flipH="1">
              <a:off x="3990139" y="3647755"/>
              <a:ext cx="1897362" cy="7051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50800">
                <a:sysClr val="window" lastClr="FFFFFF">
                  <a:alpha val="40000"/>
                </a:sysClr>
              </a:glow>
            </a:effectLst>
          </p:spPr>
        </p:cxnSp>
        <p:sp>
          <p:nvSpPr>
            <p:cNvPr id="79" name="淘宝店chenying0907 78"/>
            <p:cNvSpPr/>
            <p:nvPr/>
          </p:nvSpPr>
          <p:spPr>
            <a:xfrm flipH="1">
              <a:off x="3603283" y="3524630"/>
              <a:ext cx="154368" cy="1543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淘宝店chenying0907 272"/>
            <p:cNvSpPr>
              <a:spLocks noEditPoints="1"/>
            </p:cNvSpPr>
            <p:nvPr/>
          </p:nvSpPr>
          <p:spPr bwMode="auto">
            <a:xfrm flipH="1">
              <a:off x="3577968" y="3476981"/>
              <a:ext cx="197312" cy="311196"/>
            </a:xfrm>
            <a:custGeom>
              <a:avLst/>
              <a:gdLst>
                <a:gd name="T0" fmla="*/ 494346074 w 67"/>
                <a:gd name="T1" fmla="*/ 86189549 h 106"/>
                <a:gd name="T2" fmla="*/ 537710539 w 67"/>
                <a:gd name="T3" fmla="*/ 439567286 h 106"/>
                <a:gd name="T4" fmla="*/ 442311660 w 67"/>
                <a:gd name="T5" fmla="*/ 560235003 h 106"/>
                <a:gd name="T6" fmla="*/ 477003232 w 67"/>
                <a:gd name="T7" fmla="*/ 560235003 h 106"/>
                <a:gd name="T8" fmla="*/ 494346074 w 67"/>
                <a:gd name="T9" fmla="*/ 629185467 h 106"/>
                <a:gd name="T10" fmla="*/ 485673181 w 67"/>
                <a:gd name="T11" fmla="*/ 680899784 h 106"/>
                <a:gd name="T12" fmla="*/ 494346074 w 67"/>
                <a:gd name="T13" fmla="*/ 741233642 h 106"/>
                <a:gd name="T14" fmla="*/ 477003232 w 67"/>
                <a:gd name="T15" fmla="*/ 801564565 h 106"/>
                <a:gd name="T16" fmla="*/ 130090452 w 67"/>
                <a:gd name="T17" fmla="*/ 836042733 h 106"/>
                <a:gd name="T18" fmla="*/ 104071773 w 67"/>
                <a:gd name="T19" fmla="*/ 810184107 h 106"/>
                <a:gd name="T20" fmla="*/ 104071773 w 67"/>
                <a:gd name="T21" fmla="*/ 715375016 h 106"/>
                <a:gd name="T22" fmla="*/ 104071773 w 67"/>
                <a:gd name="T23" fmla="*/ 706758410 h 106"/>
                <a:gd name="T24" fmla="*/ 104071773 w 67"/>
                <a:gd name="T25" fmla="*/ 611949319 h 106"/>
                <a:gd name="T26" fmla="*/ 121417559 w 67"/>
                <a:gd name="T27" fmla="*/ 594710235 h 106"/>
                <a:gd name="T28" fmla="*/ 138763345 w 67"/>
                <a:gd name="T29" fmla="*/ 534376377 h 106"/>
                <a:gd name="T30" fmla="*/ 0 w 67"/>
                <a:gd name="T31" fmla="*/ 293046814 h 106"/>
                <a:gd name="T32" fmla="*/ 286202528 w 67"/>
                <a:gd name="T33" fmla="*/ 0 h 106"/>
                <a:gd name="T34" fmla="*/ 242838063 w 67"/>
                <a:gd name="T35" fmla="*/ 344758195 h 106"/>
                <a:gd name="T36" fmla="*/ 260183849 w 67"/>
                <a:gd name="T37" fmla="*/ 336141589 h 106"/>
                <a:gd name="T38" fmla="*/ 286202528 w 67"/>
                <a:gd name="T39" fmla="*/ 353377737 h 106"/>
                <a:gd name="T40" fmla="*/ 312218263 w 67"/>
                <a:gd name="T41" fmla="*/ 336141589 h 106"/>
                <a:gd name="T42" fmla="*/ 338236942 w 67"/>
                <a:gd name="T43" fmla="*/ 353377737 h 106"/>
                <a:gd name="T44" fmla="*/ 372928515 w 67"/>
                <a:gd name="T45" fmla="*/ 327522047 h 106"/>
                <a:gd name="T46" fmla="*/ 338236942 w 67"/>
                <a:gd name="T47" fmla="*/ 439567286 h 106"/>
                <a:gd name="T48" fmla="*/ 381601408 w 67"/>
                <a:gd name="T49" fmla="*/ 568854545 h 106"/>
                <a:gd name="T50" fmla="*/ 381601408 w 67"/>
                <a:gd name="T51" fmla="*/ 499901144 h 106"/>
                <a:gd name="T52" fmla="*/ 485673181 w 67"/>
                <a:gd name="T53" fmla="*/ 405092053 h 106"/>
                <a:gd name="T54" fmla="*/ 450984553 w 67"/>
                <a:gd name="T55" fmla="*/ 129284323 h 106"/>
                <a:gd name="T56" fmla="*/ 121417559 w 67"/>
                <a:gd name="T57" fmla="*/ 129284323 h 106"/>
                <a:gd name="T58" fmla="*/ 95401824 w 67"/>
                <a:gd name="T59" fmla="*/ 405092053 h 106"/>
                <a:gd name="T60" fmla="*/ 199473597 w 67"/>
                <a:gd name="T61" fmla="*/ 499901144 h 106"/>
                <a:gd name="T62" fmla="*/ 199473597 w 67"/>
                <a:gd name="T63" fmla="*/ 577471151 h 106"/>
                <a:gd name="T64" fmla="*/ 251510956 w 67"/>
                <a:gd name="T65" fmla="*/ 439567286 h 106"/>
                <a:gd name="T66" fmla="*/ 216819383 w 67"/>
                <a:gd name="T67" fmla="*/ 327522047 h 106"/>
                <a:gd name="T68" fmla="*/ 346909835 w 67"/>
                <a:gd name="T69" fmla="*/ 361997279 h 106"/>
                <a:gd name="T70" fmla="*/ 312218263 w 67"/>
                <a:gd name="T71" fmla="*/ 353377737 h 106"/>
                <a:gd name="T72" fmla="*/ 260183849 w 67"/>
                <a:gd name="T73" fmla="*/ 353377737 h 106"/>
                <a:gd name="T74" fmla="*/ 234165170 w 67"/>
                <a:gd name="T75" fmla="*/ 361997279 h 106"/>
                <a:gd name="T76" fmla="*/ 277529635 w 67"/>
                <a:gd name="T77" fmla="*/ 430950680 h 106"/>
                <a:gd name="T78" fmla="*/ 277529635 w 67"/>
                <a:gd name="T79" fmla="*/ 577471151 h 106"/>
                <a:gd name="T80" fmla="*/ 303545370 w 67"/>
                <a:gd name="T81" fmla="*/ 439567286 h 106"/>
                <a:gd name="T82" fmla="*/ 303545370 w 67"/>
                <a:gd name="T83" fmla="*/ 430950680 h 106"/>
                <a:gd name="T84" fmla="*/ 372928515 w 67"/>
                <a:gd name="T85" fmla="*/ 827423191 h 106"/>
                <a:gd name="T86" fmla="*/ 294872477 w 67"/>
                <a:gd name="T87" fmla="*/ 913612740 h 106"/>
                <a:gd name="T88" fmla="*/ 372928515 w 67"/>
                <a:gd name="T89" fmla="*/ 827423191 h 106"/>
                <a:gd name="T90" fmla="*/ 147436238 w 67"/>
                <a:gd name="T91" fmla="*/ 758469791 h 106"/>
                <a:gd name="T92" fmla="*/ 147436238 w 67"/>
                <a:gd name="T93" fmla="*/ 767089333 h 106"/>
                <a:gd name="T94" fmla="*/ 433638767 w 67"/>
                <a:gd name="T95" fmla="*/ 741233642 h 106"/>
                <a:gd name="T96" fmla="*/ 433638767 w 67"/>
                <a:gd name="T97" fmla="*/ 629185467 h 106"/>
                <a:gd name="T98" fmla="*/ 147436238 w 67"/>
                <a:gd name="T99" fmla="*/ 655044094 h 106"/>
                <a:gd name="T100" fmla="*/ 433638767 w 67"/>
                <a:gd name="T101" fmla="*/ 637805009 h 106"/>
                <a:gd name="T102" fmla="*/ 433638767 w 67"/>
                <a:gd name="T103" fmla="*/ 62918546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81" name="淘宝店chenying0907 80"/>
            <p:cNvSpPr/>
            <p:nvPr/>
          </p:nvSpPr>
          <p:spPr>
            <a:xfrm flipH="1">
              <a:off x="3363110" y="3319065"/>
              <a:ext cx="627029" cy="627029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2" name="淘宝店chenying0907 81"/>
          <p:cNvGrpSpPr/>
          <p:nvPr/>
        </p:nvGrpSpPr>
        <p:grpSpPr bwMode="auto">
          <a:xfrm>
            <a:off x="1368252" y="4414644"/>
            <a:ext cx="3078163" cy="1490607"/>
            <a:chOff x="266972" y="3213413"/>
            <a:chExt cx="3078495" cy="1490885"/>
          </a:xfrm>
        </p:grpSpPr>
        <p:sp>
          <p:nvSpPr>
            <p:cNvPr id="83" name="淘宝店chenying0907 3089"/>
            <p:cNvSpPr txBox="1"/>
            <p:nvPr/>
          </p:nvSpPr>
          <p:spPr>
            <a:xfrm flipH="1">
              <a:off x="266972" y="3213413"/>
              <a:ext cx="2043333" cy="369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CN" altLang="en-US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84" name="淘宝店chenying0907 3090"/>
            <p:cNvSpPr txBox="1">
              <a:spLocks noChangeArrowheads="1"/>
            </p:cNvSpPr>
            <p:nvPr/>
          </p:nvSpPr>
          <p:spPr bwMode="auto">
            <a:xfrm flipH="1">
              <a:off x="321727" y="3534529"/>
              <a:ext cx="3023740" cy="116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</a:t>
              </a:r>
              <a:r>
                <a:rPr lang="en-US" altLang="zh-CN" sz="1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u="sng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淘宝店chenying0907 84"/>
          <p:cNvGrpSpPr/>
          <p:nvPr/>
        </p:nvGrpSpPr>
        <p:grpSpPr bwMode="auto">
          <a:xfrm>
            <a:off x="5256040" y="2784280"/>
            <a:ext cx="1815306" cy="1913387"/>
            <a:chOff x="4155015" y="1582159"/>
            <a:chExt cx="1814240" cy="1913716"/>
          </a:xfrm>
          <a:effectLst/>
        </p:grpSpPr>
        <p:cxnSp>
          <p:nvCxnSpPr>
            <p:cNvPr id="86" name="淘宝店chenying0907 85"/>
            <p:cNvCxnSpPr/>
            <p:nvPr/>
          </p:nvCxnSpPr>
          <p:spPr>
            <a:xfrm flipH="1" flipV="1">
              <a:off x="4662980" y="2150217"/>
              <a:ext cx="1306275" cy="1345658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50800">
                <a:sysClr val="window" lastClr="FFFFFF">
                  <a:alpha val="40000"/>
                </a:sysClr>
              </a:glow>
            </a:effectLst>
          </p:spPr>
        </p:cxnSp>
        <p:sp>
          <p:nvSpPr>
            <p:cNvPr id="87" name="淘宝店chenying0907 86"/>
            <p:cNvSpPr/>
            <p:nvPr/>
          </p:nvSpPr>
          <p:spPr>
            <a:xfrm flipH="1">
              <a:off x="4395188" y="1787724"/>
              <a:ext cx="154368" cy="1543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淘宝店chenying0907 272"/>
            <p:cNvSpPr>
              <a:spLocks noEditPoints="1"/>
            </p:cNvSpPr>
            <p:nvPr/>
          </p:nvSpPr>
          <p:spPr bwMode="auto">
            <a:xfrm flipH="1">
              <a:off x="4369873" y="1740075"/>
              <a:ext cx="197312" cy="311196"/>
            </a:xfrm>
            <a:custGeom>
              <a:avLst/>
              <a:gdLst>
                <a:gd name="T0" fmla="*/ 494346074 w 67"/>
                <a:gd name="T1" fmla="*/ 86189549 h 106"/>
                <a:gd name="T2" fmla="*/ 537710539 w 67"/>
                <a:gd name="T3" fmla="*/ 439567286 h 106"/>
                <a:gd name="T4" fmla="*/ 442311660 w 67"/>
                <a:gd name="T5" fmla="*/ 560235003 h 106"/>
                <a:gd name="T6" fmla="*/ 477003232 w 67"/>
                <a:gd name="T7" fmla="*/ 560235003 h 106"/>
                <a:gd name="T8" fmla="*/ 494346074 w 67"/>
                <a:gd name="T9" fmla="*/ 629185467 h 106"/>
                <a:gd name="T10" fmla="*/ 485673181 w 67"/>
                <a:gd name="T11" fmla="*/ 680899784 h 106"/>
                <a:gd name="T12" fmla="*/ 494346074 w 67"/>
                <a:gd name="T13" fmla="*/ 741233642 h 106"/>
                <a:gd name="T14" fmla="*/ 477003232 w 67"/>
                <a:gd name="T15" fmla="*/ 801564565 h 106"/>
                <a:gd name="T16" fmla="*/ 130090452 w 67"/>
                <a:gd name="T17" fmla="*/ 836042733 h 106"/>
                <a:gd name="T18" fmla="*/ 104071773 w 67"/>
                <a:gd name="T19" fmla="*/ 810184107 h 106"/>
                <a:gd name="T20" fmla="*/ 104071773 w 67"/>
                <a:gd name="T21" fmla="*/ 715375016 h 106"/>
                <a:gd name="T22" fmla="*/ 104071773 w 67"/>
                <a:gd name="T23" fmla="*/ 706758410 h 106"/>
                <a:gd name="T24" fmla="*/ 104071773 w 67"/>
                <a:gd name="T25" fmla="*/ 611949319 h 106"/>
                <a:gd name="T26" fmla="*/ 121417559 w 67"/>
                <a:gd name="T27" fmla="*/ 594710235 h 106"/>
                <a:gd name="T28" fmla="*/ 138763345 w 67"/>
                <a:gd name="T29" fmla="*/ 534376377 h 106"/>
                <a:gd name="T30" fmla="*/ 0 w 67"/>
                <a:gd name="T31" fmla="*/ 293046814 h 106"/>
                <a:gd name="T32" fmla="*/ 286202528 w 67"/>
                <a:gd name="T33" fmla="*/ 0 h 106"/>
                <a:gd name="T34" fmla="*/ 242838063 w 67"/>
                <a:gd name="T35" fmla="*/ 344758195 h 106"/>
                <a:gd name="T36" fmla="*/ 260183849 w 67"/>
                <a:gd name="T37" fmla="*/ 336141589 h 106"/>
                <a:gd name="T38" fmla="*/ 286202528 w 67"/>
                <a:gd name="T39" fmla="*/ 353377737 h 106"/>
                <a:gd name="T40" fmla="*/ 312218263 w 67"/>
                <a:gd name="T41" fmla="*/ 336141589 h 106"/>
                <a:gd name="T42" fmla="*/ 338236942 w 67"/>
                <a:gd name="T43" fmla="*/ 353377737 h 106"/>
                <a:gd name="T44" fmla="*/ 372928515 w 67"/>
                <a:gd name="T45" fmla="*/ 327522047 h 106"/>
                <a:gd name="T46" fmla="*/ 338236942 w 67"/>
                <a:gd name="T47" fmla="*/ 439567286 h 106"/>
                <a:gd name="T48" fmla="*/ 381601408 w 67"/>
                <a:gd name="T49" fmla="*/ 568854545 h 106"/>
                <a:gd name="T50" fmla="*/ 381601408 w 67"/>
                <a:gd name="T51" fmla="*/ 499901144 h 106"/>
                <a:gd name="T52" fmla="*/ 485673181 w 67"/>
                <a:gd name="T53" fmla="*/ 405092053 h 106"/>
                <a:gd name="T54" fmla="*/ 450984553 w 67"/>
                <a:gd name="T55" fmla="*/ 129284323 h 106"/>
                <a:gd name="T56" fmla="*/ 121417559 w 67"/>
                <a:gd name="T57" fmla="*/ 129284323 h 106"/>
                <a:gd name="T58" fmla="*/ 95401824 w 67"/>
                <a:gd name="T59" fmla="*/ 405092053 h 106"/>
                <a:gd name="T60" fmla="*/ 199473597 w 67"/>
                <a:gd name="T61" fmla="*/ 499901144 h 106"/>
                <a:gd name="T62" fmla="*/ 199473597 w 67"/>
                <a:gd name="T63" fmla="*/ 577471151 h 106"/>
                <a:gd name="T64" fmla="*/ 251510956 w 67"/>
                <a:gd name="T65" fmla="*/ 439567286 h 106"/>
                <a:gd name="T66" fmla="*/ 216819383 w 67"/>
                <a:gd name="T67" fmla="*/ 327522047 h 106"/>
                <a:gd name="T68" fmla="*/ 346909835 w 67"/>
                <a:gd name="T69" fmla="*/ 361997279 h 106"/>
                <a:gd name="T70" fmla="*/ 312218263 w 67"/>
                <a:gd name="T71" fmla="*/ 353377737 h 106"/>
                <a:gd name="T72" fmla="*/ 260183849 w 67"/>
                <a:gd name="T73" fmla="*/ 353377737 h 106"/>
                <a:gd name="T74" fmla="*/ 234165170 w 67"/>
                <a:gd name="T75" fmla="*/ 361997279 h 106"/>
                <a:gd name="T76" fmla="*/ 277529635 w 67"/>
                <a:gd name="T77" fmla="*/ 430950680 h 106"/>
                <a:gd name="T78" fmla="*/ 277529635 w 67"/>
                <a:gd name="T79" fmla="*/ 577471151 h 106"/>
                <a:gd name="T80" fmla="*/ 303545370 w 67"/>
                <a:gd name="T81" fmla="*/ 439567286 h 106"/>
                <a:gd name="T82" fmla="*/ 303545370 w 67"/>
                <a:gd name="T83" fmla="*/ 430950680 h 106"/>
                <a:gd name="T84" fmla="*/ 372928515 w 67"/>
                <a:gd name="T85" fmla="*/ 827423191 h 106"/>
                <a:gd name="T86" fmla="*/ 294872477 w 67"/>
                <a:gd name="T87" fmla="*/ 913612740 h 106"/>
                <a:gd name="T88" fmla="*/ 372928515 w 67"/>
                <a:gd name="T89" fmla="*/ 827423191 h 106"/>
                <a:gd name="T90" fmla="*/ 147436238 w 67"/>
                <a:gd name="T91" fmla="*/ 758469791 h 106"/>
                <a:gd name="T92" fmla="*/ 147436238 w 67"/>
                <a:gd name="T93" fmla="*/ 767089333 h 106"/>
                <a:gd name="T94" fmla="*/ 433638767 w 67"/>
                <a:gd name="T95" fmla="*/ 741233642 h 106"/>
                <a:gd name="T96" fmla="*/ 433638767 w 67"/>
                <a:gd name="T97" fmla="*/ 629185467 h 106"/>
                <a:gd name="T98" fmla="*/ 147436238 w 67"/>
                <a:gd name="T99" fmla="*/ 655044094 h 106"/>
                <a:gd name="T100" fmla="*/ 433638767 w 67"/>
                <a:gd name="T101" fmla="*/ 637805009 h 106"/>
                <a:gd name="T102" fmla="*/ 433638767 w 67"/>
                <a:gd name="T103" fmla="*/ 62918546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89" name="淘宝店chenying0907 88"/>
            <p:cNvSpPr/>
            <p:nvPr/>
          </p:nvSpPr>
          <p:spPr>
            <a:xfrm flipH="1">
              <a:off x="4155015" y="1582159"/>
              <a:ext cx="627029" cy="627029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淘宝店chenying0907 89"/>
          <p:cNvGrpSpPr/>
          <p:nvPr/>
        </p:nvGrpSpPr>
        <p:grpSpPr bwMode="auto">
          <a:xfrm>
            <a:off x="2142952" y="2741417"/>
            <a:ext cx="3024188" cy="1522344"/>
            <a:chOff x="1042163" y="1540019"/>
            <a:chExt cx="3023740" cy="1522611"/>
          </a:xfrm>
        </p:grpSpPr>
        <p:sp>
          <p:nvSpPr>
            <p:cNvPr id="91" name="淘宝店chenying0907 3102"/>
            <p:cNvSpPr txBox="1"/>
            <p:nvPr/>
          </p:nvSpPr>
          <p:spPr>
            <a:xfrm flipH="1">
              <a:off x="1096130" y="1540019"/>
              <a:ext cx="2044397" cy="369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CN" altLang="en-US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8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淘宝店chenying0907 3103"/>
            <p:cNvSpPr txBox="1">
              <a:spLocks noChangeArrowheads="1"/>
            </p:cNvSpPr>
            <p:nvPr/>
          </p:nvSpPr>
          <p:spPr bwMode="auto">
            <a:xfrm flipH="1">
              <a:off x="1042163" y="1892874"/>
              <a:ext cx="3023740" cy="116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</a:t>
              </a:r>
              <a:r>
                <a:rPr lang="en-US" altLang="zh-CN" sz="14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u="sng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淘宝店chenying0907 92"/>
          <p:cNvGrpSpPr/>
          <p:nvPr/>
        </p:nvGrpSpPr>
        <p:grpSpPr bwMode="auto">
          <a:xfrm>
            <a:off x="7369001" y="5043084"/>
            <a:ext cx="1792290" cy="1812247"/>
            <a:chOff x="6266684" y="3841000"/>
            <a:chExt cx="1792444" cy="1813550"/>
          </a:xfrm>
          <a:effectLst/>
        </p:grpSpPr>
        <p:cxnSp>
          <p:nvCxnSpPr>
            <p:cNvPr id="94" name="淘宝店chenying0907 93"/>
            <p:cNvCxnSpPr>
              <a:endCxn id="97" idx="1"/>
            </p:cNvCxnSpPr>
            <p:nvPr/>
          </p:nvCxnSpPr>
          <p:spPr>
            <a:xfrm>
              <a:off x="6266684" y="3841000"/>
              <a:ext cx="1257241" cy="1278346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50800">
                <a:sysClr val="window" lastClr="FFFFFF">
                  <a:alpha val="40000"/>
                </a:sysClr>
              </a:glow>
            </a:effectLst>
          </p:spPr>
        </p:cxnSp>
        <p:sp>
          <p:nvSpPr>
            <p:cNvPr id="95" name="淘宝店chenying0907 94"/>
            <p:cNvSpPr/>
            <p:nvPr/>
          </p:nvSpPr>
          <p:spPr>
            <a:xfrm>
              <a:off x="7664584" y="5098934"/>
              <a:ext cx="154368" cy="1543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淘宝店chenying0907 272"/>
            <p:cNvSpPr>
              <a:spLocks noEditPoints="1"/>
            </p:cNvSpPr>
            <p:nvPr/>
          </p:nvSpPr>
          <p:spPr bwMode="auto">
            <a:xfrm>
              <a:off x="7646955" y="5162827"/>
              <a:ext cx="197312" cy="311197"/>
            </a:xfrm>
            <a:custGeom>
              <a:avLst/>
              <a:gdLst>
                <a:gd name="T0" fmla="*/ 494346074 w 67"/>
                <a:gd name="T1" fmla="*/ 86189549 h 106"/>
                <a:gd name="T2" fmla="*/ 537710539 w 67"/>
                <a:gd name="T3" fmla="*/ 439567286 h 106"/>
                <a:gd name="T4" fmla="*/ 442311660 w 67"/>
                <a:gd name="T5" fmla="*/ 560235003 h 106"/>
                <a:gd name="T6" fmla="*/ 477003232 w 67"/>
                <a:gd name="T7" fmla="*/ 560235003 h 106"/>
                <a:gd name="T8" fmla="*/ 494346074 w 67"/>
                <a:gd name="T9" fmla="*/ 629185467 h 106"/>
                <a:gd name="T10" fmla="*/ 485673181 w 67"/>
                <a:gd name="T11" fmla="*/ 680899784 h 106"/>
                <a:gd name="T12" fmla="*/ 494346074 w 67"/>
                <a:gd name="T13" fmla="*/ 741233642 h 106"/>
                <a:gd name="T14" fmla="*/ 477003232 w 67"/>
                <a:gd name="T15" fmla="*/ 801564565 h 106"/>
                <a:gd name="T16" fmla="*/ 130090452 w 67"/>
                <a:gd name="T17" fmla="*/ 836042733 h 106"/>
                <a:gd name="T18" fmla="*/ 104071773 w 67"/>
                <a:gd name="T19" fmla="*/ 810184107 h 106"/>
                <a:gd name="T20" fmla="*/ 104071773 w 67"/>
                <a:gd name="T21" fmla="*/ 715375016 h 106"/>
                <a:gd name="T22" fmla="*/ 104071773 w 67"/>
                <a:gd name="T23" fmla="*/ 706758410 h 106"/>
                <a:gd name="T24" fmla="*/ 104071773 w 67"/>
                <a:gd name="T25" fmla="*/ 611949319 h 106"/>
                <a:gd name="T26" fmla="*/ 121417559 w 67"/>
                <a:gd name="T27" fmla="*/ 594710235 h 106"/>
                <a:gd name="T28" fmla="*/ 138763345 w 67"/>
                <a:gd name="T29" fmla="*/ 534376377 h 106"/>
                <a:gd name="T30" fmla="*/ 0 w 67"/>
                <a:gd name="T31" fmla="*/ 293046814 h 106"/>
                <a:gd name="T32" fmla="*/ 286202528 w 67"/>
                <a:gd name="T33" fmla="*/ 0 h 106"/>
                <a:gd name="T34" fmla="*/ 242838063 w 67"/>
                <a:gd name="T35" fmla="*/ 344758195 h 106"/>
                <a:gd name="T36" fmla="*/ 260183849 w 67"/>
                <a:gd name="T37" fmla="*/ 336141589 h 106"/>
                <a:gd name="T38" fmla="*/ 286202528 w 67"/>
                <a:gd name="T39" fmla="*/ 353377737 h 106"/>
                <a:gd name="T40" fmla="*/ 312218263 w 67"/>
                <a:gd name="T41" fmla="*/ 336141589 h 106"/>
                <a:gd name="T42" fmla="*/ 338236942 w 67"/>
                <a:gd name="T43" fmla="*/ 353377737 h 106"/>
                <a:gd name="T44" fmla="*/ 372928515 w 67"/>
                <a:gd name="T45" fmla="*/ 327522047 h 106"/>
                <a:gd name="T46" fmla="*/ 338236942 w 67"/>
                <a:gd name="T47" fmla="*/ 439567286 h 106"/>
                <a:gd name="T48" fmla="*/ 381601408 w 67"/>
                <a:gd name="T49" fmla="*/ 568854545 h 106"/>
                <a:gd name="T50" fmla="*/ 381601408 w 67"/>
                <a:gd name="T51" fmla="*/ 499901144 h 106"/>
                <a:gd name="T52" fmla="*/ 485673181 w 67"/>
                <a:gd name="T53" fmla="*/ 405092053 h 106"/>
                <a:gd name="T54" fmla="*/ 450984553 w 67"/>
                <a:gd name="T55" fmla="*/ 129284323 h 106"/>
                <a:gd name="T56" fmla="*/ 121417559 w 67"/>
                <a:gd name="T57" fmla="*/ 129284323 h 106"/>
                <a:gd name="T58" fmla="*/ 95401824 w 67"/>
                <a:gd name="T59" fmla="*/ 405092053 h 106"/>
                <a:gd name="T60" fmla="*/ 199473597 w 67"/>
                <a:gd name="T61" fmla="*/ 499901144 h 106"/>
                <a:gd name="T62" fmla="*/ 199473597 w 67"/>
                <a:gd name="T63" fmla="*/ 577471151 h 106"/>
                <a:gd name="T64" fmla="*/ 251510956 w 67"/>
                <a:gd name="T65" fmla="*/ 439567286 h 106"/>
                <a:gd name="T66" fmla="*/ 216819383 w 67"/>
                <a:gd name="T67" fmla="*/ 327522047 h 106"/>
                <a:gd name="T68" fmla="*/ 346909835 w 67"/>
                <a:gd name="T69" fmla="*/ 361997279 h 106"/>
                <a:gd name="T70" fmla="*/ 312218263 w 67"/>
                <a:gd name="T71" fmla="*/ 353377737 h 106"/>
                <a:gd name="T72" fmla="*/ 260183849 w 67"/>
                <a:gd name="T73" fmla="*/ 353377737 h 106"/>
                <a:gd name="T74" fmla="*/ 234165170 w 67"/>
                <a:gd name="T75" fmla="*/ 361997279 h 106"/>
                <a:gd name="T76" fmla="*/ 277529635 w 67"/>
                <a:gd name="T77" fmla="*/ 430950680 h 106"/>
                <a:gd name="T78" fmla="*/ 277529635 w 67"/>
                <a:gd name="T79" fmla="*/ 577471151 h 106"/>
                <a:gd name="T80" fmla="*/ 303545370 w 67"/>
                <a:gd name="T81" fmla="*/ 439567286 h 106"/>
                <a:gd name="T82" fmla="*/ 303545370 w 67"/>
                <a:gd name="T83" fmla="*/ 430950680 h 106"/>
                <a:gd name="T84" fmla="*/ 372928515 w 67"/>
                <a:gd name="T85" fmla="*/ 827423191 h 106"/>
                <a:gd name="T86" fmla="*/ 294872477 w 67"/>
                <a:gd name="T87" fmla="*/ 913612740 h 106"/>
                <a:gd name="T88" fmla="*/ 372928515 w 67"/>
                <a:gd name="T89" fmla="*/ 827423191 h 106"/>
                <a:gd name="T90" fmla="*/ 147436238 w 67"/>
                <a:gd name="T91" fmla="*/ 758469791 h 106"/>
                <a:gd name="T92" fmla="*/ 147436238 w 67"/>
                <a:gd name="T93" fmla="*/ 767089333 h 106"/>
                <a:gd name="T94" fmla="*/ 433638767 w 67"/>
                <a:gd name="T95" fmla="*/ 741233642 h 106"/>
                <a:gd name="T96" fmla="*/ 433638767 w 67"/>
                <a:gd name="T97" fmla="*/ 629185467 h 106"/>
                <a:gd name="T98" fmla="*/ 147436238 w 67"/>
                <a:gd name="T99" fmla="*/ 655044094 h 106"/>
                <a:gd name="T100" fmla="*/ 433638767 w 67"/>
                <a:gd name="T101" fmla="*/ 637805009 h 106"/>
                <a:gd name="T102" fmla="*/ 433638767 w 67"/>
                <a:gd name="T103" fmla="*/ 62918546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7" name="淘宝店chenying0907 96"/>
            <p:cNvSpPr/>
            <p:nvPr/>
          </p:nvSpPr>
          <p:spPr>
            <a:xfrm>
              <a:off x="7432099" y="5027521"/>
              <a:ext cx="627029" cy="627029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8" name="淘宝店chenying0907 97"/>
          <p:cNvGrpSpPr/>
          <p:nvPr/>
        </p:nvGrpSpPr>
        <p:grpSpPr bwMode="auto">
          <a:xfrm>
            <a:off x="9231140" y="6102156"/>
            <a:ext cx="3024187" cy="1473304"/>
            <a:chOff x="8130370" y="4900235"/>
            <a:chExt cx="3023740" cy="1473769"/>
          </a:xfrm>
        </p:grpSpPr>
        <p:sp>
          <p:nvSpPr>
            <p:cNvPr id="99" name="淘宝店chenying0907 3138"/>
            <p:cNvSpPr txBox="1"/>
            <p:nvPr/>
          </p:nvSpPr>
          <p:spPr>
            <a:xfrm>
              <a:off x="9058920" y="4900235"/>
              <a:ext cx="2044398" cy="369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CN" altLang="en-US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100" name="淘宝店chenying0907 3139"/>
            <p:cNvSpPr txBox="1">
              <a:spLocks noChangeArrowheads="1"/>
            </p:cNvSpPr>
            <p:nvPr/>
          </p:nvSpPr>
          <p:spPr bwMode="auto">
            <a:xfrm>
              <a:off x="8130370" y="5204084"/>
              <a:ext cx="3023740" cy="116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</a:t>
              </a:r>
              <a:r>
                <a:rPr lang="en-US" altLang="zh-CN" sz="1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u="sng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淘宝店chenying0907 100"/>
          <p:cNvGrpSpPr/>
          <p:nvPr/>
        </p:nvGrpSpPr>
        <p:grpSpPr bwMode="auto">
          <a:xfrm>
            <a:off x="7421390" y="4543230"/>
            <a:ext cx="2551112" cy="627062"/>
            <a:chOff x="6319063" y="3341379"/>
            <a:chExt cx="2551446" cy="627029"/>
          </a:xfrm>
          <a:effectLst/>
        </p:grpSpPr>
        <p:sp>
          <p:nvSpPr>
            <p:cNvPr id="102" name="淘宝店chenying0907 101"/>
            <p:cNvSpPr/>
            <p:nvPr/>
          </p:nvSpPr>
          <p:spPr>
            <a:xfrm>
              <a:off x="8475967" y="3546944"/>
              <a:ext cx="154368" cy="1543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淘宝店chenying0907 272"/>
            <p:cNvSpPr>
              <a:spLocks noEditPoints="1"/>
            </p:cNvSpPr>
            <p:nvPr/>
          </p:nvSpPr>
          <p:spPr bwMode="auto">
            <a:xfrm>
              <a:off x="8458338" y="3499295"/>
              <a:ext cx="197312" cy="311196"/>
            </a:xfrm>
            <a:custGeom>
              <a:avLst/>
              <a:gdLst>
                <a:gd name="T0" fmla="*/ 494346074 w 67"/>
                <a:gd name="T1" fmla="*/ 86189549 h 106"/>
                <a:gd name="T2" fmla="*/ 537710539 w 67"/>
                <a:gd name="T3" fmla="*/ 439567286 h 106"/>
                <a:gd name="T4" fmla="*/ 442311660 w 67"/>
                <a:gd name="T5" fmla="*/ 560235003 h 106"/>
                <a:gd name="T6" fmla="*/ 477003232 w 67"/>
                <a:gd name="T7" fmla="*/ 560235003 h 106"/>
                <a:gd name="T8" fmla="*/ 494346074 w 67"/>
                <a:gd name="T9" fmla="*/ 629185467 h 106"/>
                <a:gd name="T10" fmla="*/ 485673181 w 67"/>
                <a:gd name="T11" fmla="*/ 680899784 h 106"/>
                <a:gd name="T12" fmla="*/ 494346074 w 67"/>
                <a:gd name="T13" fmla="*/ 741233642 h 106"/>
                <a:gd name="T14" fmla="*/ 477003232 w 67"/>
                <a:gd name="T15" fmla="*/ 801564565 h 106"/>
                <a:gd name="T16" fmla="*/ 130090452 w 67"/>
                <a:gd name="T17" fmla="*/ 836042733 h 106"/>
                <a:gd name="T18" fmla="*/ 104071773 w 67"/>
                <a:gd name="T19" fmla="*/ 810184107 h 106"/>
                <a:gd name="T20" fmla="*/ 104071773 w 67"/>
                <a:gd name="T21" fmla="*/ 715375016 h 106"/>
                <a:gd name="T22" fmla="*/ 104071773 w 67"/>
                <a:gd name="T23" fmla="*/ 706758410 h 106"/>
                <a:gd name="T24" fmla="*/ 104071773 w 67"/>
                <a:gd name="T25" fmla="*/ 611949319 h 106"/>
                <a:gd name="T26" fmla="*/ 121417559 w 67"/>
                <a:gd name="T27" fmla="*/ 594710235 h 106"/>
                <a:gd name="T28" fmla="*/ 138763345 w 67"/>
                <a:gd name="T29" fmla="*/ 534376377 h 106"/>
                <a:gd name="T30" fmla="*/ 0 w 67"/>
                <a:gd name="T31" fmla="*/ 293046814 h 106"/>
                <a:gd name="T32" fmla="*/ 286202528 w 67"/>
                <a:gd name="T33" fmla="*/ 0 h 106"/>
                <a:gd name="T34" fmla="*/ 242838063 w 67"/>
                <a:gd name="T35" fmla="*/ 344758195 h 106"/>
                <a:gd name="T36" fmla="*/ 260183849 w 67"/>
                <a:gd name="T37" fmla="*/ 336141589 h 106"/>
                <a:gd name="T38" fmla="*/ 286202528 w 67"/>
                <a:gd name="T39" fmla="*/ 353377737 h 106"/>
                <a:gd name="T40" fmla="*/ 312218263 w 67"/>
                <a:gd name="T41" fmla="*/ 336141589 h 106"/>
                <a:gd name="T42" fmla="*/ 338236942 w 67"/>
                <a:gd name="T43" fmla="*/ 353377737 h 106"/>
                <a:gd name="T44" fmla="*/ 372928515 w 67"/>
                <a:gd name="T45" fmla="*/ 327522047 h 106"/>
                <a:gd name="T46" fmla="*/ 338236942 w 67"/>
                <a:gd name="T47" fmla="*/ 439567286 h 106"/>
                <a:gd name="T48" fmla="*/ 381601408 w 67"/>
                <a:gd name="T49" fmla="*/ 568854545 h 106"/>
                <a:gd name="T50" fmla="*/ 381601408 w 67"/>
                <a:gd name="T51" fmla="*/ 499901144 h 106"/>
                <a:gd name="T52" fmla="*/ 485673181 w 67"/>
                <a:gd name="T53" fmla="*/ 405092053 h 106"/>
                <a:gd name="T54" fmla="*/ 450984553 w 67"/>
                <a:gd name="T55" fmla="*/ 129284323 h 106"/>
                <a:gd name="T56" fmla="*/ 121417559 w 67"/>
                <a:gd name="T57" fmla="*/ 129284323 h 106"/>
                <a:gd name="T58" fmla="*/ 95401824 w 67"/>
                <a:gd name="T59" fmla="*/ 405092053 h 106"/>
                <a:gd name="T60" fmla="*/ 199473597 w 67"/>
                <a:gd name="T61" fmla="*/ 499901144 h 106"/>
                <a:gd name="T62" fmla="*/ 199473597 w 67"/>
                <a:gd name="T63" fmla="*/ 577471151 h 106"/>
                <a:gd name="T64" fmla="*/ 251510956 w 67"/>
                <a:gd name="T65" fmla="*/ 439567286 h 106"/>
                <a:gd name="T66" fmla="*/ 216819383 w 67"/>
                <a:gd name="T67" fmla="*/ 327522047 h 106"/>
                <a:gd name="T68" fmla="*/ 346909835 w 67"/>
                <a:gd name="T69" fmla="*/ 361997279 h 106"/>
                <a:gd name="T70" fmla="*/ 312218263 w 67"/>
                <a:gd name="T71" fmla="*/ 353377737 h 106"/>
                <a:gd name="T72" fmla="*/ 260183849 w 67"/>
                <a:gd name="T73" fmla="*/ 353377737 h 106"/>
                <a:gd name="T74" fmla="*/ 234165170 w 67"/>
                <a:gd name="T75" fmla="*/ 361997279 h 106"/>
                <a:gd name="T76" fmla="*/ 277529635 w 67"/>
                <a:gd name="T77" fmla="*/ 430950680 h 106"/>
                <a:gd name="T78" fmla="*/ 277529635 w 67"/>
                <a:gd name="T79" fmla="*/ 577471151 h 106"/>
                <a:gd name="T80" fmla="*/ 303545370 w 67"/>
                <a:gd name="T81" fmla="*/ 439567286 h 106"/>
                <a:gd name="T82" fmla="*/ 303545370 w 67"/>
                <a:gd name="T83" fmla="*/ 430950680 h 106"/>
                <a:gd name="T84" fmla="*/ 372928515 w 67"/>
                <a:gd name="T85" fmla="*/ 827423191 h 106"/>
                <a:gd name="T86" fmla="*/ 294872477 w 67"/>
                <a:gd name="T87" fmla="*/ 913612740 h 106"/>
                <a:gd name="T88" fmla="*/ 372928515 w 67"/>
                <a:gd name="T89" fmla="*/ 827423191 h 106"/>
                <a:gd name="T90" fmla="*/ 147436238 w 67"/>
                <a:gd name="T91" fmla="*/ 758469791 h 106"/>
                <a:gd name="T92" fmla="*/ 147436238 w 67"/>
                <a:gd name="T93" fmla="*/ 767089333 h 106"/>
                <a:gd name="T94" fmla="*/ 433638767 w 67"/>
                <a:gd name="T95" fmla="*/ 741233642 h 106"/>
                <a:gd name="T96" fmla="*/ 433638767 w 67"/>
                <a:gd name="T97" fmla="*/ 629185467 h 106"/>
                <a:gd name="T98" fmla="*/ 147436238 w 67"/>
                <a:gd name="T99" fmla="*/ 655044094 h 106"/>
                <a:gd name="T100" fmla="*/ 433638767 w 67"/>
                <a:gd name="T101" fmla="*/ 637805009 h 106"/>
                <a:gd name="T102" fmla="*/ 433638767 w 67"/>
                <a:gd name="T103" fmla="*/ 62918546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4" name="淘宝店chenying0907 103"/>
            <p:cNvSpPr/>
            <p:nvPr/>
          </p:nvSpPr>
          <p:spPr>
            <a:xfrm>
              <a:off x="8243480" y="3341379"/>
              <a:ext cx="627029" cy="627029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05" name="淘宝店chenying0907 104"/>
            <p:cNvCxnSpPr/>
            <p:nvPr/>
          </p:nvCxnSpPr>
          <p:spPr>
            <a:xfrm>
              <a:off x="6319063" y="3689716"/>
              <a:ext cx="1897362" cy="7051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50800">
                <a:sysClr val="window" lastClr="FFFFFF">
                  <a:alpha val="40000"/>
                </a:sysClr>
              </a:glow>
            </a:effectLst>
          </p:spPr>
        </p:cxnSp>
      </p:grpSp>
      <p:grpSp>
        <p:nvGrpSpPr>
          <p:cNvPr id="106" name="淘宝店chenying0907 105"/>
          <p:cNvGrpSpPr/>
          <p:nvPr/>
        </p:nvGrpSpPr>
        <p:grpSpPr bwMode="auto">
          <a:xfrm>
            <a:off x="7369002" y="2806505"/>
            <a:ext cx="1822450" cy="1962150"/>
            <a:chOff x="6268217" y="1604473"/>
            <a:chExt cx="1821379" cy="1962487"/>
          </a:xfrm>
          <a:effectLst/>
        </p:grpSpPr>
        <p:cxnSp>
          <p:nvCxnSpPr>
            <p:cNvPr id="107" name="淘宝店chenying0907 106"/>
            <p:cNvCxnSpPr/>
            <p:nvPr/>
          </p:nvCxnSpPr>
          <p:spPr>
            <a:xfrm flipV="1">
              <a:off x="6268217" y="2221302"/>
              <a:ext cx="1306275" cy="1345658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50800">
                <a:sysClr val="window" lastClr="FFFFFF">
                  <a:alpha val="40000"/>
                </a:sysClr>
              </a:glow>
            </a:effectLst>
          </p:spPr>
        </p:cxnSp>
        <p:sp>
          <p:nvSpPr>
            <p:cNvPr id="108" name="淘宝店chenying0907 107"/>
            <p:cNvSpPr/>
            <p:nvPr/>
          </p:nvSpPr>
          <p:spPr>
            <a:xfrm>
              <a:off x="7695054" y="1810038"/>
              <a:ext cx="154368" cy="1543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glow rad="139700">
                <a:sysClr val="window" lastClr="FFFFFF">
                  <a:alpha val="54000"/>
                </a:sysClr>
              </a:glow>
              <a:outerShdw blurRad="1016000" dist="1460500" dir="7560000" sx="96000" sy="96000" algn="ctr" rotWithShape="0">
                <a:prstClr val="black">
                  <a:alpha val="0"/>
                </a:prstClr>
              </a:outerShdw>
              <a:softEdge rad="508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淘宝店chenying0907 272"/>
            <p:cNvSpPr>
              <a:spLocks noEditPoints="1"/>
            </p:cNvSpPr>
            <p:nvPr/>
          </p:nvSpPr>
          <p:spPr bwMode="auto">
            <a:xfrm>
              <a:off x="7677425" y="1762389"/>
              <a:ext cx="197312" cy="311196"/>
            </a:xfrm>
            <a:custGeom>
              <a:avLst/>
              <a:gdLst>
                <a:gd name="T0" fmla="*/ 494346074 w 67"/>
                <a:gd name="T1" fmla="*/ 86189549 h 106"/>
                <a:gd name="T2" fmla="*/ 537710539 w 67"/>
                <a:gd name="T3" fmla="*/ 439567286 h 106"/>
                <a:gd name="T4" fmla="*/ 442311660 w 67"/>
                <a:gd name="T5" fmla="*/ 560235003 h 106"/>
                <a:gd name="T6" fmla="*/ 477003232 w 67"/>
                <a:gd name="T7" fmla="*/ 560235003 h 106"/>
                <a:gd name="T8" fmla="*/ 494346074 w 67"/>
                <a:gd name="T9" fmla="*/ 629185467 h 106"/>
                <a:gd name="T10" fmla="*/ 485673181 w 67"/>
                <a:gd name="T11" fmla="*/ 680899784 h 106"/>
                <a:gd name="T12" fmla="*/ 494346074 w 67"/>
                <a:gd name="T13" fmla="*/ 741233642 h 106"/>
                <a:gd name="T14" fmla="*/ 477003232 w 67"/>
                <a:gd name="T15" fmla="*/ 801564565 h 106"/>
                <a:gd name="T16" fmla="*/ 130090452 w 67"/>
                <a:gd name="T17" fmla="*/ 836042733 h 106"/>
                <a:gd name="T18" fmla="*/ 104071773 w 67"/>
                <a:gd name="T19" fmla="*/ 810184107 h 106"/>
                <a:gd name="T20" fmla="*/ 104071773 w 67"/>
                <a:gd name="T21" fmla="*/ 715375016 h 106"/>
                <a:gd name="T22" fmla="*/ 104071773 w 67"/>
                <a:gd name="T23" fmla="*/ 706758410 h 106"/>
                <a:gd name="T24" fmla="*/ 104071773 w 67"/>
                <a:gd name="T25" fmla="*/ 611949319 h 106"/>
                <a:gd name="T26" fmla="*/ 121417559 w 67"/>
                <a:gd name="T27" fmla="*/ 594710235 h 106"/>
                <a:gd name="T28" fmla="*/ 138763345 w 67"/>
                <a:gd name="T29" fmla="*/ 534376377 h 106"/>
                <a:gd name="T30" fmla="*/ 0 w 67"/>
                <a:gd name="T31" fmla="*/ 293046814 h 106"/>
                <a:gd name="T32" fmla="*/ 286202528 w 67"/>
                <a:gd name="T33" fmla="*/ 0 h 106"/>
                <a:gd name="T34" fmla="*/ 242838063 w 67"/>
                <a:gd name="T35" fmla="*/ 344758195 h 106"/>
                <a:gd name="T36" fmla="*/ 260183849 w 67"/>
                <a:gd name="T37" fmla="*/ 336141589 h 106"/>
                <a:gd name="T38" fmla="*/ 286202528 w 67"/>
                <a:gd name="T39" fmla="*/ 353377737 h 106"/>
                <a:gd name="T40" fmla="*/ 312218263 w 67"/>
                <a:gd name="T41" fmla="*/ 336141589 h 106"/>
                <a:gd name="T42" fmla="*/ 338236942 w 67"/>
                <a:gd name="T43" fmla="*/ 353377737 h 106"/>
                <a:gd name="T44" fmla="*/ 372928515 w 67"/>
                <a:gd name="T45" fmla="*/ 327522047 h 106"/>
                <a:gd name="T46" fmla="*/ 338236942 w 67"/>
                <a:gd name="T47" fmla="*/ 439567286 h 106"/>
                <a:gd name="T48" fmla="*/ 381601408 w 67"/>
                <a:gd name="T49" fmla="*/ 568854545 h 106"/>
                <a:gd name="T50" fmla="*/ 381601408 w 67"/>
                <a:gd name="T51" fmla="*/ 499901144 h 106"/>
                <a:gd name="T52" fmla="*/ 485673181 w 67"/>
                <a:gd name="T53" fmla="*/ 405092053 h 106"/>
                <a:gd name="T54" fmla="*/ 450984553 w 67"/>
                <a:gd name="T55" fmla="*/ 129284323 h 106"/>
                <a:gd name="T56" fmla="*/ 121417559 w 67"/>
                <a:gd name="T57" fmla="*/ 129284323 h 106"/>
                <a:gd name="T58" fmla="*/ 95401824 w 67"/>
                <a:gd name="T59" fmla="*/ 405092053 h 106"/>
                <a:gd name="T60" fmla="*/ 199473597 w 67"/>
                <a:gd name="T61" fmla="*/ 499901144 h 106"/>
                <a:gd name="T62" fmla="*/ 199473597 w 67"/>
                <a:gd name="T63" fmla="*/ 577471151 h 106"/>
                <a:gd name="T64" fmla="*/ 251510956 w 67"/>
                <a:gd name="T65" fmla="*/ 439567286 h 106"/>
                <a:gd name="T66" fmla="*/ 216819383 w 67"/>
                <a:gd name="T67" fmla="*/ 327522047 h 106"/>
                <a:gd name="T68" fmla="*/ 346909835 w 67"/>
                <a:gd name="T69" fmla="*/ 361997279 h 106"/>
                <a:gd name="T70" fmla="*/ 312218263 w 67"/>
                <a:gd name="T71" fmla="*/ 353377737 h 106"/>
                <a:gd name="T72" fmla="*/ 260183849 w 67"/>
                <a:gd name="T73" fmla="*/ 353377737 h 106"/>
                <a:gd name="T74" fmla="*/ 234165170 w 67"/>
                <a:gd name="T75" fmla="*/ 361997279 h 106"/>
                <a:gd name="T76" fmla="*/ 277529635 w 67"/>
                <a:gd name="T77" fmla="*/ 430950680 h 106"/>
                <a:gd name="T78" fmla="*/ 277529635 w 67"/>
                <a:gd name="T79" fmla="*/ 577471151 h 106"/>
                <a:gd name="T80" fmla="*/ 303545370 w 67"/>
                <a:gd name="T81" fmla="*/ 439567286 h 106"/>
                <a:gd name="T82" fmla="*/ 303545370 w 67"/>
                <a:gd name="T83" fmla="*/ 430950680 h 106"/>
                <a:gd name="T84" fmla="*/ 372928515 w 67"/>
                <a:gd name="T85" fmla="*/ 827423191 h 106"/>
                <a:gd name="T86" fmla="*/ 294872477 w 67"/>
                <a:gd name="T87" fmla="*/ 913612740 h 106"/>
                <a:gd name="T88" fmla="*/ 372928515 w 67"/>
                <a:gd name="T89" fmla="*/ 827423191 h 106"/>
                <a:gd name="T90" fmla="*/ 147436238 w 67"/>
                <a:gd name="T91" fmla="*/ 758469791 h 106"/>
                <a:gd name="T92" fmla="*/ 147436238 w 67"/>
                <a:gd name="T93" fmla="*/ 767089333 h 106"/>
                <a:gd name="T94" fmla="*/ 433638767 w 67"/>
                <a:gd name="T95" fmla="*/ 741233642 h 106"/>
                <a:gd name="T96" fmla="*/ 433638767 w 67"/>
                <a:gd name="T97" fmla="*/ 629185467 h 106"/>
                <a:gd name="T98" fmla="*/ 147436238 w 67"/>
                <a:gd name="T99" fmla="*/ 655044094 h 106"/>
                <a:gd name="T100" fmla="*/ 433638767 w 67"/>
                <a:gd name="T101" fmla="*/ 637805009 h 106"/>
                <a:gd name="T102" fmla="*/ 433638767 w 67"/>
                <a:gd name="T103" fmla="*/ 62918546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0" name="淘宝店chenying0907 109"/>
            <p:cNvSpPr/>
            <p:nvPr/>
          </p:nvSpPr>
          <p:spPr>
            <a:xfrm>
              <a:off x="7462567" y="1604473"/>
              <a:ext cx="627029" cy="627029"/>
            </a:xfrm>
            <a:prstGeom prst="ellips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>
              <a:glow rad="88900">
                <a:sysClr val="window" lastClr="FFFFFF">
                  <a:alpha val="40000"/>
                </a:sysClr>
              </a:glow>
              <a:outerShdw sx="61000" sy="61000" algn="ctr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淘宝店chenying0907 110"/>
          <p:cNvGrpSpPr/>
          <p:nvPr/>
        </p:nvGrpSpPr>
        <p:grpSpPr bwMode="auto">
          <a:xfrm>
            <a:off x="9297815" y="2765230"/>
            <a:ext cx="3024187" cy="1521525"/>
            <a:chOff x="8196575" y="1562934"/>
            <a:chExt cx="3023741" cy="1522736"/>
          </a:xfrm>
        </p:grpSpPr>
        <p:sp>
          <p:nvSpPr>
            <p:cNvPr id="112" name="淘宝店chenying0907 3121"/>
            <p:cNvSpPr txBox="1"/>
            <p:nvPr/>
          </p:nvSpPr>
          <p:spPr>
            <a:xfrm>
              <a:off x="9142585" y="1562934"/>
              <a:ext cx="2042811" cy="369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CN" altLang="en-US" sz="1800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113" name="淘宝店chenying0907 3122"/>
            <p:cNvSpPr txBox="1">
              <a:spLocks noChangeArrowheads="1"/>
            </p:cNvSpPr>
            <p:nvPr/>
          </p:nvSpPr>
          <p:spPr bwMode="auto">
            <a:xfrm>
              <a:off x="8196575" y="1915188"/>
              <a:ext cx="3023741" cy="117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我曾经欣赏过生命绚丽，也曾经低迷于生命价值的暗淡。在我的生命里似有似无的缺少了一种最安和的色彩，而这种色彩，非后天所能弥补</a:t>
              </a:r>
              <a:r>
                <a:rPr lang="en-US" altLang="zh-CN" sz="140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u="sng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 587"/>
          <p:cNvSpPr txBox="1">
            <a:spLocks noChangeArrowheads="1"/>
          </p:cNvSpPr>
          <p:nvPr/>
        </p:nvSpPr>
        <p:spPr bwMode="auto">
          <a:xfrm>
            <a:off x="4074244" y="4427075"/>
            <a:ext cx="622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感谢您的观看与欣赏</a:t>
            </a:r>
          </a:p>
        </p:txBody>
      </p:sp>
      <p:cxnSp>
        <p:nvCxnSpPr>
          <p:cNvPr id="3" name="淘宝店chenying0907 2"/>
          <p:cNvCxnSpPr/>
          <p:nvPr/>
        </p:nvCxnSpPr>
        <p:spPr>
          <a:xfrm flipH="1">
            <a:off x="5159673" y="4306178"/>
            <a:ext cx="3967163" cy="0"/>
          </a:xfrm>
          <a:prstGeom prst="line">
            <a:avLst/>
          </a:prstGeom>
          <a:noFill/>
          <a:ln w="0" cap="flat" cmpd="sng" algn="ctr">
            <a:solidFill>
              <a:srgbClr val="AED5D7"/>
            </a:solidFill>
            <a:prstDash val="solid"/>
            <a:miter lim="800000"/>
          </a:ln>
          <a:effectLst/>
        </p:spPr>
      </p:cxnSp>
      <p:cxnSp>
        <p:nvCxnSpPr>
          <p:cNvPr id="4" name="淘宝店chenying0907 3"/>
          <p:cNvCxnSpPr/>
          <p:nvPr/>
        </p:nvCxnSpPr>
        <p:spPr>
          <a:xfrm flipH="1">
            <a:off x="5159673" y="5283110"/>
            <a:ext cx="3967163" cy="0"/>
          </a:xfrm>
          <a:prstGeom prst="line">
            <a:avLst/>
          </a:prstGeom>
          <a:noFill/>
          <a:ln w="0" cap="flat" cmpd="sng" algn="ctr">
            <a:solidFill>
              <a:srgbClr val="AED5D7"/>
            </a:solidFill>
            <a:prstDash val="solid"/>
            <a:miter lim="800000"/>
          </a:ln>
          <a:effectLst/>
        </p:spPr>
      </p:cxnSp>
      <p:sp>
        <p:nvSpPr>
          <p:cNvPr id="5" name="淘宝店chenying0907 477"/>
          <p:cNvSpPr txBox="1">
            <a:spLocks noChangeArrowheads="1"/>
          </p:cNvSpPr>
          <p:nvPr/>
        </p:nvSpPr>
        <p:spPr bwMode="auto">
          <a:xfrm>
            <a:off x="3481807" y="5395215"/>
            <a:ext cx="735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Happy New Year Of The Goat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淘宝店chenying0907 587"/>
          <p:cNvSpPr txBox="1">
            <a:spLocks noChangeArrowheads="1"/>
          </p:cNvSpPr>
          <p:nvPr/>
        </p:nvSpPr>
        <p:spPr bwMode="auto">
          <a:xfrm>
            <a:off x="4041077" y="2284571"/>
            <a:ext cx="584233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3800" dirty="0">
                <a:solidFill>
                  <a:srgbClr val="C00000"/>
                </a:solidFill>
                <a:latin typeface="Castellar" panose="020A0402060406010301" pitchFamily="18" charset="0"/>
                <a:ea typeface="微软雅黑" panose="020B0503020204020204" pitchFamily="34" charset="-122"/>
              </a:rPr>
              <a:t>20XX</a:t>
            </a:r>
            <a:endParaRPr lang="zh-CN" altLang="en-US" sz="13800" dirty="0">
              <a:solidFill>
                <a:srgbClr val="C00000"/>
              </a:solidFill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淘宝店chenying0907 50"/>
          <p:cNvGrpSpPr/>
          <p:nvPr/>
        </p:nvGrpSpPr>
        <p:grpSpPr bwMode="auto">
          <a:xfrm>
            <a:off x="2647984" y="3051596"/>
            <a:ext cx="2570163" cy="2705100"/>
            <a:chOff x="1072118" y="2010159"/>
            <a:chExt cx="2873858" cy="2564306"/>
          </a:xfrm>
        </p:grpSpPr>
        <p:grpSp>
          <p:nvGrpSpPr>
            <p:cNvPr id="52" name="淘宝店chenying0907 2117"/>
            <p:cNvGrpSpPr/>
            <p:nvPr/>
          </p:nvGrpSpPr>
          <p:grpSpPr bwMode="auto">
            <a:xfrm>
              <a:off x="2887139" y="2010159"/>
              <a:ext cx="1058837" cy="2535186"/>
              <a:chOff x="3018965" y="2007635"/>
              <a:chExt cx="1058837" cy="2535186"/>
            </a:xfrm>
          </p:grpSpPr>
          <p:sp>
            <p:nvSpPr>
              <p:cNvPr id="61" name="淘宝店chenying0907 98"/>
              <p:cNvSpPr>
                <a:spLocks noChangeArrowheads="1"/>
              </p:cNvSpPr>
              <p:nvPr/>
            </p:nvSpPr>
            <p:spPr bwMode="auto">
              <a:xfrm>
                <a:off x="3596320" y="2572994"/>
                <a:ext cx="481482" cy="1969827"/>
              </a:xfrm>
              <a:prstGeom prst="rect">
                <a:avLst/>
              </a:pr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淘宝店chenying0907 99"/>
              <p:cNvSpPr/>
              <p:nvPr/>
            </p:nvSpPr>
            <p:spPr bwMode="auto">
              <a:xfrm>
                <a:off x="3595177" y="2007635"/>
                <a:ext cx="482625" cy="565359"/>
              </a:xfrm>
              <a:custGeom>
                <a:avLst/>
                <a:gdLst>
                  <a:gd name="T0" fmla="*/ 1021609169 w 228"/>
                  <a:gd name="T1" fmla="*/ 1426923209 h 224"/>
                  <a:gd name="T2" fmla="*/ 0 w 228"/>
                  <a:gd name="T3" fmla="*/ 0 h 224"/>
                  <a:gd name="T4" fmla="*/ 0 w 228"/>
                  <a:gd name="T5" fmla="*/ 1426923209 h 224"/>
                  <a:gd name="T6" fmla="*/ 1021609169 w 228"/>
                  <a:gd name="T7" fmla="*/ 1426923209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24">
                    <a:moveTo>
                      <a:pt x="228" y="224"/>
                    </a:moveTo>
                    <a:lnTo>
                      <a:pt x="0" y="0"/>
                    </a:lnTo>
                    <a:lnTo>
                      <a:pt x="0" y="224"/>
                    </a:lnTo>
                    <a:lnTo>
                      <a:pt x="228" y="224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淘宝店chenying0907 100"/>
              <p:cNvSpPr/>
              <p:nvPr/>
            </p:nvSpPr>
            <p:spPr bwMode="auto">
              <a:xfrm>
                <a:off x="3018965" y="2007635"/>
                <a:ext cx="575455" cy="565359"/>
              </a:xfrm>
              <a:custGeom>
                <a:avLst/>
                <a:gdLst>
                  <a:gd name="T0" fmla="*/ 0 w 228"/>
                  <a:gd name="T1" fmla="*/ 0 h 224"/>
                  <a:gd name="T2" fmla="*/ 216585614 w 228"/>
                  <a:gd name="T3" fmla="*/ 184736101 h 224"/>
                  <a:gd name="T4" fmla="*/ 0 w 228"/>
                  <a:gd name="T5" fmla="*/ 350361049 h 224"/>
                  <a:gd name="T6" fmla="*/ 216585614 w 228"/>
                  <a:gd name="T7" fmla="*/ 535097150 h 224"/>
                  <a:gd name="T8" fmla="*/ 0 w 228"/>
                  <a:gd name="T9" fmla="*/ 713462867 h 224"/>
                  <a:gd name="T10" fmla="*/ 216585614 w 228"/>
                  <a:gd name="T11" fmla="*/ 898196444 h 224"/>
                  <a:gd name="T12" fmla="*/ 0 w 228"/>
                  <a:gd name="T13" fmla="*/ 1076562160 h 224"/>
                  <a:gd name="T14" fmla="*/ 216585614 w 228"/>
                  <a:gd name="T15" fmla="*/ 1242187108 h 224"/>
                  <a:gd name="T16" fmla="*/ 0 w 228"/>
                  <a:gd name="T17" fmla="*/ 1426923209 h 224"/>
                  <a:gd name="T18" fmla="*/ 1452405513 w 228"/>
                  <a:gd name="T19" fmla="*/ 1426923209 h 224"/>
                  <a:gd name="T20" fmla="*/ 1452405513 w 228"/>
                  <a:gd name="T21" fmla="*/ 0 h 224"/>
                  <a:gd name="T22" fmla="*/ 0 w 228"/>
                  <a:gd name="T23" fmla="*/ 0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8" h="224">
                    <a:moveTo>
                      <a:pt x="0" y="0"/>
                    </a:moveTo>
                    <a:lnTo>
                      <a:pt x="34" y="29"/>
                    </a:lnTo>
                    <a:lnTo>
                      <a:pt x="0" y="55"/>
                    </a:lnTo>
                    <a:lnTo>
                      <a:pt x="34" y="84"/>
                    </a:lnTo>
                    <a:lnTo>
                      <a:pt x="0" y="112"/>
                    </a:lnTo>
                    <a:lnTo>
                      <a:pt x="34" y="141"/>
                    </a:lnTo>
                    <a:lnTo>
                      <a:pt x="0" y="169"/>
                    </a:lnTo>
                    <a:lnTo>
                      <a:pt x="34" y="195"/>
                    </a:lnTo>
                    <a:lnTo>
                      <a:pt x="0" y="224"/>
                    </a:lnTo>
                    <a:lnTo>
                      <a:pt x="228" y="224"/>
                    </a:lnTo>
                    <a:lnTo>
                      <a:pt x="2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淘宝店chenying0907 104"/>
            <p:cNvSpPr>
              <a:spLocks noChangeArrowheads="1"/>
            </p:cNvSpPr>
            <p:nvPr/>
          </p:nvSpPr>
          <p:spPr bwMode="auto">
            <a:xfrm>
              <a:off x="1072118" y="2575518"/>
              <a:ext cx="451491" cy="1428541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淘宝店chenying0907 105"/>
            <p:cNvSpPr/>
            <p:nvPr/>
          </p:nvSpPr>
          <p:spPr bwMode="auto">
            <a:xfrm>
              <a:off x="2191893" y="2010159"/>
              <a:ext cx="449502" cy="565359"/>
            </a:xfrm>
            <a:custGeom>
              <a:avLst/>
              <a:gdLst>
                <a:gd name="T0" fmla="*/ 894035611 w 226"/>
                <a:gd name="T1" fmla="*/ 1426923209 h 224"/>
                <a:gd name="T2" fmla="*/ 0 w 226"/>
                <a:gd name="T3" fmla="*/ 0 h 224"/>
                <a:gd name="T4" fmla="*/ 0 w 226"/>
                <a:gd name="T5" fmla="*/ 1426923209 h 224"/>
                <a:gd name="T6" fmla="*/ 894035611 w 226"/>
                <a:gd name="T7" fmla="*/ 142692320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淘宝店chenying0907 106"/>
            <p:cNvSpPr/>
            <p:nvPr/>
          </p:nvSpPr>
          <p:spPr bwMode="auto">
            <a:xfrm>
              <a:off x="1072118" y="4004058"/>
              <a:ext cx="451491" cy="570407"/>
            </a:xfrm>
            <a:custGeom>
              <a:avLst/>
              <a:gdLst>
                <a:gd name="T0" fmla="*/ 897991732 w 227"/>
                <a:gd name="T1" fmla="*/ 0 h 226"/>
                <a:gd name="T2" fmla="*/ 0 w 227"/>
                <a:gd name="T3" fmla="*/ 0 h 226"/>
                <a:gd name="T4" fmla="*/ 897991732 w 227"/>
                <a:gd name="T5" fmla="*/ 1439664361 h 226"/>
                <a:gd name="T6" fmla="*/ 897991732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淘宝店chenying0907 107"/>
            <p:cNvSpPr/>
            <p:nvPr/>
          </p:nvSpPr>
          <p:spPr bwMode="auto">
            <a:xfrm>
              <a:off x="2191893" y="4004058"/>
              <a:ext cx="449502" cy="570407"/>
            </a:xfrm>
            <a:custGeom>
              <a:avLst/>
              <a:gdLst>
                <a:gd name="T0" fmla="*/ 0 w 226"/>
                <a:gd name="T1" fmla="*/ 1439664361 h 226"/>
                <a:gd name="T2" fmla="*/ 894035611 w 226"/>
                <a:gd name="T3" fmla="*/ 0 h 226"/>
                <a:gd name="T4" fmla="*/ 0 w 226"/>
                <a:gd name="T5" fmla="*/ 0 h 226"/>
                <a:gd name="T6" fmla="*/ 0 w 226"/>
                <a:gd name="T7" fmla="*/ 1439664361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淘宝店chenying0907 108"/>
            <p:cNvSpPr/>
            <p:nvPr/>
          </p:nvSpPr>
          <p:spPr bwMode="auto">
            <a:xfrm>
              <a:off x="1072118" y="2010159"/>
              <a:ext cx="451491" cy="565359"/>
            </a:xfrm>
            <a:custGeom>
              <a:avLst/>
              <a:gdLst>
                <a:gd name="T0" fmla="*/ 897991732 w 227"/>
                <a:gd name="T1" fmla="*/ 0 h 224"/>
                <a:gd name="T2" fmla="*/ 0 w 227"/>
                <a:gd name="T3" fmla="*/ 1426923209 h 224"/>
                <a:gd name="T4" fmla="*/ 897991732 w 227"/>
                <a:gd name="T5" fmla="*/ 1426923209 h 224"/>
                <a:gd name="T6" fmla="*/ 897991732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淘宝店chenying0907 109"/>
            <p:cNvSpPr>
              <a:spLocks noChangeArrowheads="1"/>
            </p:cNvSpPr>
            <p:nvPr/>
          </p:nvSpPr>
          <p:spPr bwMode="auto">
            <a:xfrm>
              <a:off x="2191893" y="2575518"/>
              <a:ext cx="449502" cy="1428541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淘宝店chenying0907 110"/>
            <p:cNvSpPr>
              <a:spLocks noChangeArrowheads="1"/>
            </p:cNvSpPr>
            <p:nvPr/>
          </p:nvSpPr>
          <p:spPr bwMode="auto">
            <a:xfrm>
              <a:off x="1523608" y="2010159"/>
              <a:ext cx="668286" cy="565359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淘宝店chenying0907 111"/>
            <p:cNvSpPr>
              <a:spLocks noChangeArrowheads="1"/>
            </p:cNvSpPr>
            <p:nvPr/>
          </p:nvSpPr>
          <p:spPr bwMode="auto">
            <a:xfrm>
              <a:off x="1523608" y="4004058"/>
              <a:ext cx="668286" cy="570407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4" name="淘宝店chenying0907 2029"/>
          <p:cNvSpPr txBox="1">
            <a:spLocks noChangeArrowheads="1"/>
          </p:cNvSpPr>
          <p:nvPr/>
        </p:nvSpPr>
        <p:spPr bwMode="auto">
          <a:xfrm>
            <a:off x="6686584" y="2975396"/>
            <a:ext cx="4554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</a:p>
        </p:txBody>
      </p:sp>
      <p:sp>
        <p:nvSpPr>
          <p:cNvPr id="65" name="淘宝店chenying0907 2030"/>
          <p:cNvSpPr txBox="1">
            <a:spLocks noChangeArrowheads="1"/>
          </p:cNvSpPr>
          <p:nvPr/>
        </p:nvSpPr>
        <p:spPr bwMode="auto">
          <a:xfrm>
            <a:off x="6075397" y="5015334"/>
            <a:ext cx="5776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Introduction</a:t>
            </a:r>
            <a:endParaRPr lang="zh-CN" altLang="en-US" sz="48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淘宝店chenying0907 65"/>
          <p:cNvGrpSpPr/>
          <p:nvPr/>
        </p:nvGrpSpPr>
        <p:grpSpPr>
          <a:xfrm>
            <a:off x="6539732" y="4184241"/>
            <a:ext cx="4848598" cy="778059"/>
            <a:chOff x="2010225" y="4867691"/>
            <a:chExt cx="5421087" cy="869927"/>
          </a:xfrm>
          <a:solidFill>
            <a:srgbClr val="006666"/>
          </a:solidFill>
        </p:grpSpPr>
        <p:sp>
          <p:nvSpPr>
            <p:cNvPr id="67" name="淘宝店chenying0907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淘宝店chenying0907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淘宝店chenying0907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淘宝店chenying0907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淘宝店chenying0907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淘宝店chenying0907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淘宝店chenying0907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淘宝店chenying0907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淘宝店chenying0907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淘宝店chenying0907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淘宝店chenying0907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淘宝店chenying0907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淘宝店chenying0907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淘宝店chenying0907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淘宝店chenying0907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淘宝店chenying0907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淘宝店chenying0907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淘宝店chenying0907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淘宝店chenying0907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淘宝店chenying0907 85"/>
          <p:cNvGrpSpPr/>
          <p:nvPr/>
        </p:nvGrpSpPr>
        <p:grpSpPr bwMode="auto">
          <a:xfrm>
            <a:off x="5927759" y="5558259"/>
            <a:ext cx="6040438" cy="598487"/>
            <a:chOff x="3493119" y="4376948"/>
            <a:chExt cx="7360973" cy="730804"/>
          </a:xfrm>
        </p:grpSpPr>
        <p:grpSp>
          <p:nvGrpSpPr>
            <p:cNvPr id="87" name="淘宝店chenying0907 2106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91" name="淘宝店chenying0907 90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淘宝店chenying0907 91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8" name="淘宝店chenying0907 2107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89" name="淘宝店chenying0907 8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淘宝店chenying0907 89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93" name="淘宝店chenying0907 92"/>
          <p:cNvGrpSpPr/>
          <p:nvPr/>
        </p:nvGrpSpPr>
        <p:grpSpPr bwMode="auto">
          <a:xfrm flipH="1" flipV="1">
            <a:off x="5927759" y="2749971"/>
            <a:ext cx="6040438" cy="598488"/>
            <a:chOff x="3424715" y="4465315"/>
            <a:chExt cx="7360973" cy="730804"/>
          </a:xfrm>
        </p:grpSpPr>
        <p:grpSp>
          <p:nvGrpSpPr>
            <p:cNvPr id="94" name="淘宝店chenying0907 2100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98" name="淘宝店chenying0907 97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淘宝店chenying0907 98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5" name="淘宝店chenying0907 2101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96" name="淘宝店chenying0907 9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淘宝店chenying0907 96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淘宝店chenying0907 19"/>
          <p:cNvSpPr/>
          <p:nvPr/>
        </p:nvSpPr>
        <p:spPr>
          <a:xfrm flipV="1">
            <a:off x="9094302" y="2572841"/>
            <a:ext cx="3276600" cy="1063625"/>
          </a:xfrm>
          <a:custGeom>
            <a:avLst/>
            <a:gdLst>
              <a:gd name="connsiteX0" fmla="*/ 0 w 3276600"/>
              <a:gd name="connsiteY0" fmla="*/ 1026365 h 1026365"/>
              <a:gd name="connsiteX1" fmla="*/ 3276600 w 3276600"/>
              <a:gd name="connsiteY1" fmla="*/ 1026365 h 1026365"/>
              <a:gd name="connsiteX2" fmla="*/ 3276600 w 3276600"/>
              <a:gd name="connsiteY2" fmla="*/ 327719 h 1026365"/>
              <a:gd name="connsiteX3" fmla="*/ 1828377 w 3276600"/>
              <a:gd name="connsiteY3" fmla="*/ 327719 h 1026365"/>
              <a:gd name="connsiteX4" fmla="*/ 1638300 w 3276600"/>
              <a:gd name="connsiteY4" fmla="*/ 0 h 1026365"/>
              <a:gd name="connsiteX5" fmla="*/ 1448222 w 3276600"/>
              <a:gd name="connsiteY5" fmla="*/ 327719 h 1026365"/>
              <a:gd name="connsiteX6" fmla="*/ 0 w 3276600"/>
              <a:gd name="connsiteY6" fmla="*/ 327719 h 10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0" h="1026365">
                <a:moveTo>
                  <a:pt x="0" y="1026365"/>
                </a:moveTo>
                <a:lnTo>
                  <a:pt x="3276600" y="1026365"/>
                </a:lnTo>
                <a:lnTo>
                  <a:pt x="3276600" y="327719"/>
                </a:lnTo>
                <a:lnTo>
                  <a:pt x="1828377" y="327719"/>
                </a:lnTo>
                <a:lnTo>
                  <a:pt x="1638300" y="0"/>
                </a:lnTo>
                <a:lnTo>
                  <a:pt x="1448222" y="327719"/>
                </a:lnTo>
                <a:lnTo>
                  <a:pt x="0" y="3277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淘宝店chenying0907 20"/>
          <p:cNvGrpSpPr/>
          <p:nvPr/>
        </p:nvGrpSpPr>
        <p:grpSpPr bwMode="auto">
          <a:xfrm>
            <a:off x="5054115" y="1476226"/>
            <a:ext cx="4397375" cy="962025"/>
            <a:chOff x="3896989" y="298683"/>
            <a:chExt cx="4398022" cy="962145"/>
          </a:xfrm>
        </p:grpSpPr>
        <p:sp>
          <p:nvSpPr>
            <p:cNvPr id="22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23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淘宝店chenying0907 23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pic>
        <p:nvPicPr>
          <p:cNvPr id="25" name="淘宝店chenying0907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27" y="2554139"/>
            <a:ext cx="6810375" cy="4989512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淘宝店chenying0907 25"/>
          <p:cNvSpPr/>
          <p:nvPr/>
        </p:nvSpPr>
        <p:spPr>
          <a:xfrm>
            <a:off x="9102240" y="3746351"/>
            <a:ext cx="3268662" cy="3813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淘宝店chenying0907 1980"/>
          <p:cNvSpPr txBox="1">
            <a:spLocks noChangeArrowheads="1"/>
          </p:cNvSpPr>
          <p:nvPr/>
        </p:nvSpPr>
        <p:spPr bwMode="auto">
          <a:xfrm>
            <a:off x="9357827" y="4198789"/>
            <a:ext cx="29098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我曾经欣赏过生命绚丽，也曾经低迷于生命价值的暗淡。我曾经欣赏过生命绚丽，也曾经低迷于生命价值的暗淡。在我的生命里似有似无的缺少了一种最安和的色彩，而这种色彩，非后天所能弥补，那是在初起之中而生成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淘宝店chenying0907 1981"/>
          <p:cNvSpPr txBox="1">
            <a:spLocks noChangeArrowheads="1"/>
          </p:cNvSpPr>
          <p:nvPr/>
        </p:nvSpPr>
        <p:spPr bwMode="auto">
          <a:xfrm>
            <a:off x="9567377" y="2672035"/>
            <a:ext cx="233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9" name="淘宝店chenying0907 1984"/>
          <p:cNvSpPr txBox="1">
            <a:spLocks noChangeArrowheads="1"/>
          </p:cNvSpPr>
          <p:nvPr/>
        </p:nvSpPr>
        <p:spPr bwMode="auto">
          <a:xfrm>
            <a:off x="2860190" y="2874814"/>
            <a:ext cx="5665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Welcome To The Brief Introduction</a:t>
            </a:r>
            <a:endParaRPr lang="zh-CN" altLang="en-US" sz="4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淘宝店chenying0907 10"/>
          <p:cNvGrpSpPr/>
          <p:nvPr/>
        </p:nvGrpSpPr>
        <p:grpSpPr bwMode="auto">
          <a:xfrm>
            <a:off x="5013250" y="1497160"/>
            <a:ext cx="4397375" cy="962025"/>
            <a:chOff x="3896989" y="298683"/>
            <a:chExt cx="4398022" cy="962145"/>
          </a:xfrm>
        </p:grpSpPr>
        <p:sp>
          <p:nvSpPr>
            <p:cNvPr id="12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3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淘宝店chenying0907 13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pic>
        <p:nvPicPr>
          <p:cNvPr id="15" name="淘宝店chenying0907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1582" y="2680459"/>
            <a:ext cx="4845847" cy="4825049"/>
          </a:xfrm>
          <a:custGeom>
            <a:avLst/>
            <a:gdLst>
              <a:gd name="connsiteX0" fmla="*/ 0 w 4845847"/>
              <a:gd name="connsiteY0" fmla="*/ 0 h 4825049"/>
              <a:gd name="connsiteX1" fmla="*/ 4845847 w 4845847"/>
              <a:gd name="connsiteY1" fmla="*/ 0 h 4825049"/>
              <a:gd name="connsiteX2" fmla="*/ 2761136 w 4845847"/>
              <a:gd name="connsiteY2" fmla="*/ 4825049 h 4825049"/>
              <a:gd name="connsiteX3" fmla="*/ 0 w 4845847"/>
              <a:gd name="connsiteY3" fmla="*/ 4825049 h 482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847" h="4825049">
                <a:moveTo>
                  <a:pt x="0" y="0"/>
                </a:moveTo>
                <a:lnTo>
                  <a:pt x="4845847" y="0"/>
                </a:lnTo>
                <a:lnTo>
                  <a:pt x="2761136" y="4825049"/>
                </a:lnTo>
                <a:lnTo>
                  <a:pt x="0" y="4825049"/>
                </a:lnTo>
                <a:close/>
              </a:path>
            </a:pathLst>
          </a:custGeom>
        </p:spPr>
      </p:pic>
      <p:sp>
        <p:nvSpPr>
          <p:cNvPr id="16" name="淘宝店chenying0907 15"/>
          <p:cNvSpPr/>
          <p:nvPr/>
        </p:nvSpPr>
        <p:spPr>
          <a:xfrm>
            <a:off x="4838625" y="2698898"/>
            <a:ext cx="7762875" cy="4826000"/>
          </a:xfrm>
          <a:custGeom>
            <a:avLst/>
            <a:gdLst>
              <a:gd name="connsiteX0" fmla="*/ 3040595 w 7763664"/>
              <a:gd name="connsiteY0" fmla="*/ 0 h 4825050"/>
              <a:gd name="connsiteX1" fmla="*/ 7763664 w 7763664"/>
              <a:gd name="connsiteY1" fmla="*/ 0 h 4825050"/>
              <a:gd name="connsiteX2" fmla="*/ 7763664 w 7763664"/>
              <a:gd name="connsiteY2" fmla="*/ 4825050 h 4825050"/>
              <a:gd name="connsiteX3" fmla="*/ 3040596 w 7763664"/>
              <a:gd name="connsiteY3" fmla="*/ 4825050 h 4825050"/>
              <a:gd name="connsiteX4" fmla="*/ 3040595 w 7763664"/>
              <a:gd name="connsiteY4" fmla="*/ 4825050 h 4825050"/>
              <a:gd name="connsiteX5" fmla="*/ 0 w 7763664"/>
              <a:gd name="connsiteY5" fmla="*/ 4825050 h 4825050"/>
              <a:gd name="connsiteX6" fmla="*/ 1950544 w 7763664"/>
              <a:gd name="connsiteY6" fmla="*/ 1 h 4825050"/>
              <a:gd name="connsiteX7" fmla="*/ 3002848 w 7763664"/>
              <a:gd name="connsiteY7" fmla="*/ 1 h 4825050"/>
              <a:gd name="connsiteX8" fmla="*/ 3040595 w 7763664"/>
              <a:gd name="connsiteY8" fmla="*/ 93377 h 482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3664" h="4825050">
                <a:moveTo>
                  <a:pt x="3040595" y="0"/>
                </a:moveTo>
                <a:lnTo>
                  <a:pt x="7763664" y="0"/>
                </a:lnTo>
                <a:lnTo>
                  <a:pt x="7763664" y="4825050"/>
                </a:lnTo>
                <a:lnTo>
                  <a:pt x="3040596" y="4825050"/>
                </a:lnTo>
                <a:lnTo>
                  <a:pt x="3040595" y="4825050"/>
                </a:lnTo>
                <a:lnTo>
                  <a:pt x="0" y="4825050"/>
                </a:lnTo>
                <a:lnTo>
                  <a:pt x="1950544" y="1"/>
                </a:lnTo>
                <a:lnTo>
                  <a:pt x="3002848" y="1"/>
                </a:lnTo>
                <a:lnTo>
                  <a:pt x="3040595" y="933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淘宝店chenying0907 1989"/>
          <p:cNvSpPr txBox="1">
            <a:spLocks noChangeArrowheads="1"/>
          </p:cNvSpPr>
          <p:nvPr/>
        </p:nvSpPr>
        <p:spPr bwMode="auto">
          <a:xfrm>
            <a:off x="6464225" y="3965723"/>
            <a:ext cx="56705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en-US" altLang="zh-CN" sz="14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淘宝店chenying0907 1990"/>
          <p:cNvSpPr txBox="1">
            <a:spLocks noChangeArrowheads="1"/>
          </p:cNvSpPr>
          <p:nvPr/>
        </p:nvSpPr>
        <p:spPr bwMode="auto">
          <a:xfrm>
            <a:off x="5794300" y="3275160"/>
            <a:ext cx="394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19" name="淘宝店chenying0907 18"/>
          <p:cNvCxnSpPr/>
          <p:nvPr/>
        </p:nvCxnSpPr>
        <p:spPr>
          <a:xfrm flipH="1">
            <a:off x="6870625" y="3856185"/>
            <a:ext cx="2455862" cy="0"/>
          </a:xfrm>
          <a:prstGeom prst="line">
            <a:avLst/>
          </a:prstGeom>
          <a:noFill/>
          <a:ln w="19050" cap="flat" cmpd="sng" algn="ctr">
            <a:solidFill>
              <a:srgbClr val="006666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淘宝店chenying0907 108"/>
          <p:cNvGrpSpPr/>
          <p:nvPr/>
        </p:nvGrpSpPr>
        <p:grpSpPr bwMode="auto">
          <a:xfrm>
            <a:off x="2618218" y="3082649"/>
            <a:ext cx="2949575" cy="2733675"/>
            <a:chOff x="936563" y="1869446"/>
            <a:chExt cx="3263348" cy="3025534"/>
          </a:xfrm>
        </p:grpSpPr>
        <p:sp>
          <p:nvSpPr>
            <p:cNvPr id="110" name="淘宝店chenying0907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淘宝店chenying0907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894035611 w 226"/>
                <a:gd name="T1" fmla="*/ 1986391519 h 224"/>
                <a:gd name="T2" fmla="*/ 0 w 226"/>
                <a:gd name="T3" fmla="*/ 0 h 224"/>
                <a:gd name="T4" fmla="*/ 0 w 226"/>
                <a:gd name="T5" fmla="*/ 1986391519 h 224"/>
                <a:gd name="T6" fmla="*/ 894035611 w 226"/>
                <a:gd name="T7" fmla="*/ 198639151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淘宝店chenying0907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897991732 w 227"/>
                <a:gd name="T1" fmla="*/ 0 h 226"/>
                <a:gd name="T2" fmla="*/ 0 w 227"/>
                <a:gd name="T3" fmla="*/ 0 h 226"/>
                <a:gd name="T4" fmla="*/ 897991732 w 227"/>
                <a:gd name="T5" fmla="*/ 2004128487 h 226"/>
                <a:gd name="T6" fmla="*/ 897991732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淘宝店chenying0907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004128487 h 226"/>
                <a:gd name="T2" fmla="*/ 894035611 w 226"/>
                <a:gd name="T3" fmla="*/ 0 h 226"/>
                <a:gd name="T4" fmla="*/ 0 w 226"/>
                <a:gd name="T5" fmla="*/ 0 h 226"/>
                <a:gd name="T6" fmla="*/ 0 w 226"/>
                <a:gd name="T7" fmla="*/ 200412848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淘宝店chenying0907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897991732 w 227"/>
                <a:gd name="T1" fmla="*/ 0 h 224"/>
                <a:gd name="T2" fmla="*/ 0 w 227"/>
                <a:gd name="T3" fmla="*/ 1986391519 h 224"/>
                <a:gd name="T4" fmla="*/ 897991732 w 227"/>
                <a:gd name="T5" fmla="*/ 1986391519 h 224"/>
                <a:gd name="T6" fmla="*/ 897991732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66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淘宝店chenying0907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rgbClr val="006666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淘宝店chenying0907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淘宝店chenying0907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rgbClr val="0066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8" name="淘宝店chenying0907 122"/>
            <p:cNvGrpSpPr/>
            <p:nvPr/>
          </p:nvGrpSpPr>
          <p:grpSpPr bwMode="auto">
            <a:xfrm>
              <a:off x="2705739" y="1869446"/>
              <a:ext cx="1494172" cy="3025534"/>
              <a:chOff x="5468938" y="2627313"/>
              <a:chExt cx="1254126" cy="1609726"/>
            </a:xfrm>
          </p:grpSpPr>
          <p:sp>
            <p:nvSpPr>
              <p:cNvPr id="119" name="淘宝店chenying0907 5"/>
              <p:cNvSpPr>
                <a:spLocks noChangeArrowheads="1"/>
              </p:cNvSpPr>
              <p:nvPr/>
            </p:nvSpPr>
            <p:spPr bwMode="auto">
              <a:xfrm>
                <a:off x="5468938" y="3675063"/>
                <a:ext cx="360363" cy="207963"/>
              </a:xfrm>
              <a:prstGeom prst="rect">
                <a:avLst/>
              </a:pr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淘宝店chenying0907 6"/>
              <p:cNvSpPr/>
              <p:nvPr/>
            </p:nvSpPr>
            <p:spPr bwMode="auto">
              <a:xfrm>
                <a:off x="6370638" y="2982913"/>
                <a:ext cx="352425" cy="333375"/>
              </a:xfrm>
              <a:custGeom>
                <a:avLst/>
                <a:gdLst>
                  <a:gd name="T0" fmla="*/ 0 w 222"/>
                  <a:gd name="T1" fmla="*/ 0 h 210"/>
                  <a:gd name="T2" fmla="*/ 0 w 222"/>
                  <a:gd name="T3" fmla="*/ 529232813 h 210"/>
                  <a:gd name="T4" fmla="*/ 559474688 w 222"/>
                  <a:gd name="T5" fmla="*/ 529232813 h 210"/>
                  <a:gd name="T6" fmla="*/ 559474688 w 222"/>
                  <a:gd name="T7" fmla="*/ 529232813 h 210"/>
                  <a:gd name="T8" fmla="*/ 559474688 w 222"/>
                  <a:gd name="T9" fmla="*/ 5040313 h 210"/>
                  <a:gd name="T10" fmla="*/ 559474688 w 222"/>
                  <a:gd name="T11" fmla="*/ 0 h 210"/>
                  <a:gd name="T12" fmla="*/ 0 w 222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22" y="210"/>
                    </a:lnTo>
                    <a:lnTo>
                      <a:pt x="222" y="2"/>
                    </a:lnTo>
                    <a:lnTo>
                      <a:pt x="2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淘宝店chenying0907 7"/>
              <p:cNvSpPr/>
              <p:nvPr/>
            </p:nvSpPr>
            <p:spPr bwMode="auto">
              <a:xfrm>
                <a:off x="5829301" y="3883026"/>
                <a:ext cx="893763" cy="354013"/>
              </a:xfrm>
              <a:custGeom>
                <a:avLst/>
                <a:gdLst>
                  <a:gd name="T0" fmla="*/ 859374556 w 563"/>
                  <a:gd name="T1" fmla="*/ 561996431 h 223"/>
                  <a:gd name="T2" fmla="*/ 1418849556 w 563"/>
                  <a:gd name="T3" fmla="*/ 0 h 223"/>
                  <a:gd name="T4" fmla="*/ 0 w 563"/>
                  <a:gd name="T5" fmla="*/ 0 h 223"/>
                  <a:gd name="T6" fmla="*/ 0 w 563"/>
                  <a:gd name="T7" fmla="*/ 561996431 h 223"/>
                  <a:gd name="T8" fmla="*/ 859374556 w 563"/>
                  <a:gd name="T9" fmla="*/ 561996431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3" h="223">
                    <a:moveTo>
                      <a:pt x="341" y="223"/>
                    </a:moveTo>
                    <a:lnTo>
                      <a:pt x="563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341" y="223"/>
                    </a:lnTo>
                    <a:close/>
                  </a:path>
                </a:pathLst>
              </a:cu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淘宝店chenying0907 8"/>
              <p:cNvSpPr>
                <a:spLocks noChangeArrowheads="1"/>
              </p:cNvSpPr>
              <p:nvPr/>
            </p:nvSpPr>
            <p:spPr bwMode="auto">
              <a:xfrm>
                <a:off x="5829301" y="3316288"/>
                <a:ext cx="541338" cy="358775"/>
              </a:xfrm>
              <a:prstGeom prst="rect">
                <a:avLst/>
              </a:pr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淘宝店chenying0907 9"/>
              <p:cNvSpPr>
                <a:spLocks noChangeArrowheads="1"/>
              </p:cNvSpPr>
              <p:nvPr/>
            </p:nvSpPr>
            <p:spPr bwMode="auto">
              <a:xfrm>
                <a:off x="5826126" y="2627313"/>
                <a:ext cx="544513" cy="355600"/>
              </a:xfrm>
              <a:prstGeom prst="rect">
                <a:avLst/>
              </a:prstGeom>
              <a:solidFill>
                <a:srgbClr val="0066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" name="淘宝店chenying0907 10"/>
              <p:cNvSpPr>
                <a:spLocks noChangeArrowheads="1"/>
              </p:cNvSpPr>
              <p:nvPr/>
            </p:nvSpPr>
            <p:spPr bwMode="auto">
              <a:xfrm>
                <a:off x="5468938" y="3883026"/>
                <a:ext cx="360363" cy="354013"/>
              </a:xfrm>
              <a:prstGeom prst="rect">
                <a:avLst/>
              </a:pr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淘宝店chenying0907 11"/>
              <p:cNvSpPr/>
              <p:nvPr/>
            </p:nvSpPr>
            <p:spPr bwMode="auto">
              <a:xfrm>
                <a:off x="5468938" y="3316288"/>
                <a:ext cx="360363" cy="358775"/>
              </a:xfrm>
              <a:custGeom>
                <a:avLst/>
                <a:gdLst>
                  <a:gd name="T0" fmla="*/ 0 w 227"/>
                  <a:gd name="T1" fmla="*/ 569555313 h 226"/>
                  <a:gd name="T2" fmla="*/ 572077056 w 227"/>
                  <a:gd name="T3" fmla="*/ 569555313 h 226"/>
                  <a:gd name="T4" fmla="*/ 572077056 w 227"/>
                  <a:gd name="T5" fmla="*/ 0 h 226"/>
                  <a:gd name="T6" fmla="*/ 0 w 227"/>
                  <a:gd name="T7" fmla="*/ 569555313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6">
                    <a:moveTo>
                      <a:pt x="0" y="226"/>
                    </a:moveTo>
                    <a:lnTo>
                      <a:pt x="227" y="226"/>
                    </a:lnTo>
                    <a:lnTo>
                      <a:pt x="227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淘宝店chenying0907 12"/>
              <p:cNvSpPr/>
              <p:nvPr/>
            </p:nvSpPr>
            <p:spPr bwMode="auto">
              <a:xfrm>
                <a:off x="6370638" y="3316288"/>
                <a:ext cx="352425" cy="358775"/>
              </a:xfrm>
              <a:custGeom>
                <a:avLst/>
                <a:gdLst>
                  <a:gd name="T0" fmla="*/ 0 w 222"/>
                  <a:gd name="T1" fmla="*/ 569555313 h 226"/>
                  <a:gd name="T2" fmla="*/ 559474688 w 222"/>
                  <a:gd name="T3" fmla="*/ 0 h 226"/>
                  <a:gd name="T4" fmla="*/ 0 w 222"/>
                  <a:gd name="T5" fmla="*/ 0 h 226"/>
                  <a:gd name="T6" fmla="*/ 0 w 222"/>
                  <a:gd name="T7" fmla="*/ 569555313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226">
                    <a:moveTo>
                      <a:pt x="0" y="226"/>
                    </a:moveTo>
                    <a:lnTo>
                      <a:pt x="222" y="0"/>
                    </a:lnTo>
                    <a:lnTo>
                      <a:pt x="0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淘宝店chenying0907 13"/>
              <p:cNvSpPr/>
              <p:nvPr/>
            </p:nvSpPr>
            <p:spPr bwMode="auto">
              <a:xfrm>
                <a:off x="5468938" y="2627313"/>
                <a:ext cx="357188" cy="355600"/>
              </a:xfrm>
              <a:custGeom>
                <a:avLst/>
                <a:gdLst>
                  <a:gd name="T0" fmla="*/ 0 w 225"/>
                  <a:gd name="T1" fmla="*/ 564515000 h 224"/>
                  <a:gd name="T2" fmla="*/ 567036744 w 225"/>
                  <a:gd name="T3" fmla="*/ 564515000 h 224"/>
                  <a:gd name="T4" fmla="*/ 567036744 w 225"/>
                  <a:gd name="T5" fmla="*/ 0 h 224"/>
                  <a:gd name="T6" fmla="*/ 0 w 225"/>
                  <a:gd name="T7" fmla="*/ 564515000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" h="224">
                    <a:moveTo>
                      <a:pt x="0" y="224"/>
                    </a:moveTo>
                    <a:lnTo>
                      <a:pt x="225" y="224"/>
                    </a:lnTo>
                    <a:lnTo>
                      <a:pt x="225" y="0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淘宝店chenying0907 14"/>
              <p:cNvSpPr/>
              <p:nvPr/>
            </p:nvSpPr>
            <p:spPr bwMode="auto">
              <a:xfrm>
                <a:off x="6370638" y="2627313"/>
                <a:ext cx="352425" cy="355600"/>
              </a:xfrm>
              <a:custGeom>
                <a:avLst/>
                <a:gdLst>
                  <a:gd name="T0" fmla="*/ 0 w 222"/>
                  <a:gd name="T1" fmla="*/ 0 h 224"/>
                  <a:gd name="T2" fmla="*/ 0 w 222"/>
                  <a:gd name="T3" fmla="*/ 564515000 h 224"/>
                  <a:gd name="T4" fmla="*/ 559474688 w 222"/>
                  <a:gd name="T5" fmla="*/ 564515000 h 224"/>
                  <a:gd name="T6" fmla="*/ 0 w 222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224">
                    <a:moveTo>
                      <a:pt x="0" y="0"/>
                    </a:moveTo>
                    <a:lnTo>
                      <a:pt x="0" y="224"/>
                    </a:lnTo>
                    <a:lnTo>
                      <a:pt x="222" y="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淘宝店chenying0907 15"/>
              <p:cNvSpPr/>
              <p:nvPr/>
            </p:nvSpPr>
            <p:spPr bwMode="auto">
              <a:xfrm>
                <a:off x="5468938" y="2982913"/>
                <a:ext cx="360363" cy="211138"/>
              </a:xfrm>
              <a:custGeom>
                <a:avLst/>
                <a:gdLst>
                  <a:gd name="T0" fmla="*/ 0 w 227"/>
                  <a:gd name="T1" fmla="*/ 0 h 133"/>
                  <a:gd name="T2" fmla="*/ 0 w 227"/>
                  <a:gd name="T3" fmla="*/ 335182369 h 133"/>
                  <a:gd name="T4" fmla="*/ 73085426 w 227"/>
                  <a:gd name="T5" fmla="*/ 257056546 h 133"/>
                  <a:gd name="T6" fmla="*/ 146169265 w 227"/>
                  <a:gd name="T7" fmla="*/ 335182369 h 133"/>
                  <a:gd name="T8" fmla="*/ 216733738 w 227"/>
                  <a:gd name="T9" fmla="*/ 257056546 h 133"/>
                  <a:gd name="T10" fmla="*/ 282257892 w 227"/>
                  <a:gd name="T11" fmla="*/ 335182369 h 133"/>
                  <a:gd name="T12" fmla="*/ 355343318 w 227"/>
                  <a:gd name="T13" fmla="*/ 257056546 h 133"/>
                  <a:gd name="T14" fmla="*/ 428427157 w 227"/>
                  <a:gd name="T15" fmla="*/ 335182369 h 133"/>
                  <a:gd name="T16" fmla="*/ 498991630 w 227"/>
                  <a:gd name="T17" fmla="*/ 257056546 h 133"/>
                  <a:gd name="T18" fmla="*/ 572077056 w 227"/>
                  <a:gd name="T19" fmla="*/ 335182369 h 133"/>
                  <a:gd name="T20" fmla="*/ 572077056 w 227"/>
                  <a:gd name="T21" fmla="*/ 0 h 133"/>
                  <a:gd name="T22" fmla="*/ 0 w 227"/>
                  <a:gd name="T23" fmla="*/ 0 h 1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7" h="133">
                    <a:moveTo>
                      <a:pt x="0" y="0"/>
                    </a:moveTo>
                    <a:lnTo>
                      <a:pt x="0" y="133"/>
                    </a:lnTo>
                    <a:lnTo>
                      <a:pt x="29" y="102"/>
                    </a:lnTo>
                    <a:lnTo>
                      <a:pt x="58" y="133"/>
                    </a:lnTo>
                    <a:lnTo>
                      <a:pt x="86" y="102"/>
                    </a:lnTo>
                    <a:lnTo>
                      <a:pt x="112" y="133"/>
                    </a:lnTo>
                    <a:lnTo>
                      <a:pt x="141" y="102"/>
                    </a:lnTo>
                    <a:lnTo>
                      <a:pt x="170" y="133"/>
                    </a:lnTo>
                    <a:lnTo>
                      <a:pt x="198" y="102"/>
                    </a:lnTo>
                    <a:lnTo>
                      <a:pt x="227" y="133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0" name="淘宝店chenying0907 59"/>
          <p:cNvSpPr txBox="1">
            <a:spLocks noChangeArrowheads="1"/>
          </p:cNvSpPr>
          <p:nvPr/>
        </p:nvSpPr>
        <p:spPr bwMode="auto">
          <a:xfrm>
            <a:off x="6948918" y="3101699"/>
            <a:ext cx="4603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6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卓越工作</a:t>
            </a:r>
          </a:p>
        </p:txBody>
      </p:sp>
      <p:sp>
        <p:nvSpPr>
          <p:cNvPr id="131" name="淘宝店chenying0907 60"/>
          <p:cNvSpPr txBox="1">
            <a:spLocks noChangeArrowheads="1"/>
          </p:cNvSpPr>
          <p:nvPr/>
        </p:nvSpPr>
        <p:spPr bwMode="auto">
          <a:xfrm>
            <a:off x="6331381" y="5141637"/>
            <a:ext cx="5838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Outstanding Work</a:t>
            </a:r>
            <a:endParaRPr lang="zh-CN" altLang="en-US" sz="48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淘宝店chenying0907 131"/>
          <p:cNvGrpSpPr/>
          <p:nvPr/>
        </p:nvGrpSpPr>
        <p:grpSpPr>
          <a:xfrm>
            <a:off x="6800056" y="4310544"/>
            <a:ext cx="4900592" cy="786403"/>
            <a:chOff x="2010225" y="4867691"/>
            <a:chExt cx="5421087" cy="869927"/>
          </a:xfrm>
          <a:solidFill>
            <a:srgbClr val="006666"/>
          </a:solidFill>
        </p:grpSpPr>
        <p:sp>
          <p:nvSpPr>
            <p:cNvPr id="133" name="淘宝店chenying0907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淘宝店chenying0907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淘宝店chenying0907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淘宝店chenying0907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淘宝店chenying0907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淘宝店chenying0907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淘宝店chenying0907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淘宝店chenying0907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淘宝店chenying0907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淘宝店chenying0907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淘宝店chenying0907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淘宝店chenying0907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淘宝店chenying0907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淘宝店chenying0907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淘宝店chenying0907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淘宝店chenying0907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淘宝店chenying0907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淘宝店chenying0907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淘宝店chenying0907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淘宝店chenying0907 151"/>
          <p:cNvGrpSpPr/>
          <p:nvPr/>
        </p:nvGrpSpPr>
        <p:grpSpPr bwMode="auto">
          <a:xfrm>
            <a:off x="6183743" y="5684562"/>
            <a:ext cx="6105525" cy="604837"/>
            <a:chOff x="3493119" y="4376948"/>
            <a:chExt cx="7360973" cy="730804"/>
          </a:xfrm>
        </p:grpSpPr>
        <p:grpSp>
          <p:nvGrpSpPr>
            <p:cNvPr id="153" name="淘宝店chenying0907 131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57" name="淘宝店chenying0907 15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淘宝店chenying0907 157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54" name="淘宝店chenying0907 132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55" name="淘宝店chenying0907 15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淘宝店chenying0907 155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59" name="淘宝店chenying0907 158"/>
          <p:cNvGrpSpPr/>
          <p:nvPr/>
        </p:nvGrpSpPr>
        <p:grpSpPr bwMode="auto">
          <a:xfrm flipH="1" flipV="1">
            <a:off x="6183743" y="2876274"/>
            <a:ext cx="6105525" cy="604838"/>
            <a:chOff x="3424715" y="4465315"/>
            <a:chExt cx="7360973" cy="730804"/>
          </a:xfrm>
        </p:grpSpPr>
        <p:grpSp>
          <p:nvGrpSpPr>
            <p:cNvPr id="160" name="淘宝店chenying0907 138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64" name="淘宝店chenying0907 16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淘宝店chenying0907 164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1" name="淘宝店chenying0907 139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62" name="淘宝店chenying0907 161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3" name="淘宝店chenying0907 162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noFill/>
              <a:ln w="0" cap="flat" cmpd="sng" algn="ctr">
                <a:solidFill>
                  <a:srgbClr val="006666"/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5001766" y="1476226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ysClr val="window" lastClr="FFFFFF"/>
              </a:solidFill>
              <a:prstDash val="dashDot"/>
              <a:miter lim="800000"/>
            </a:ln>
            <a:effectLst/>
          </p:spPr>
        </p:cxnSp>
      </p:grpSp>
      <p:sp>
        <p:nvSpPr>
          <p:cNvPr id="6" name="淘宝店chenying0907 5"/>
          <p:cNvSpPr/>
          <p:nvPr/>
        </p:nvSpPr>
        <p:spPr>
          <a:xfrm>
            <a:off x="8324403" y="2541439"/>
            <a:ext cx="1752600" cy="175101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淘宝店chenying0907 6"/>
          <p:cNvSpPr/>
          <p:nvPr/>
        </p:nvSpPr>
        <p:spPr>
          <a:xfrm>
            <a:off x="10200828" y="4389289"/>
            <a:ext cx="1752600" cy="175101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淘宝店chenying0907 7"/>
          <p:cNvGrpSpPr/>
          <p:nvPr/>
        </p:nvGrpSpPr>
        <p:grpSpPr>
          <a:xfrm>
            <a:off x="8791564" y="3076798"/>
            <a:ext cx="818613" cy="716287"/>
            <a:chOff x="1901825" y="2932113"/>
            <a:chExt cx="419100" cy="366713"/>
          </a:xfrm>
          <a:solidFill>
            <a:srgbClr val="006666"/>
          </a:solidFill>
        </p:grpSpPr>
        <p:sp>
          <p:nvSpPr>
            <p:cNvPr id="9" name="淘宝店chenying0907 24"/>
            <p:cNvSpPr>
              <a:spLocks noEditPoints="1"/>
            </p:cNvSpPr>
            <p:nvPr/>
          </p:nvSpPr>
          <p:spPr bwMode="auto">
            <a:xfrm>
              <a:off x="2038350" y="3017838"/>
              <a:ext cx="282575" cy="280988"/>
            </a:xfrm>
            <a:custGeom>
              <a:avLst/>
              <a:gdLst>
                <a:gd name="T0" fmla="*/ 5 w 43"/>
                <a:gd name="T1" fmla="*/ 10 h 43"/>
                <a:gd name="T2" fmla="*/ 5 w 43"/>
                <a:gd name="T3" fmla="*/ 14 h 43"/>
                <a:gd name="T4" fmla="*/ 3 w 43"/>
                <a:gd name="T5" fmla="*/ 14 h 43"/>
                <a:gd name="T6" fmla="*/ 0 w 43"/>
                <a:gd name="T7" fmla="*/ 17 h 43"/>
                <a:gd name="T8" fmla="*/ 2 w 43"/>
                <a:gd name="T9" fmla="*/ 20 h 43"/>
                <a:gd name="T10" fmla="*/ 4 w 43"/>
                <a:gd name="T11" fmla="*/ 23 h 43"/>
                <a:gd name="T12" fmla="*/ 2 w 43"/>
                <a:gd name="T13" fmla="*/ 24 h 43"/>
                <a:gd name="T14" fmla="*/ 1 w 43"/>
                <a:gd name="T15" fmla="*/ 28 h 43"/>
                <a:gd name="T16" fmla="*/ 4 w 43"/>
                <a:gd name="T17" fmla="*/ 30 h 43"/>
                <a:gd name="T18" fmla="*/ 6 w 43"/>
                <a:gd name="T19" fmla="*/ 30 h 43"/>
                <a:gd name="T20" fmla="*/ 6 w 43"/>
                <a:gd name="T21" fmla="*/ 34 h 43"/>
                <a:gd name="T22" fmla="*/ 7 w 43"/>
                <a:gd name="T23" fmla="*/ 37 h 43"/>
                <a:gd name="T24" fmla="*/ 10 w 43"/>
                <a:gd name="T25" fmla="*/ 38 h 43"/>
                <a:gd name="T26" fmla="*/ 14 w 43"/>
                <a:gd name="T27" fmla="*/ 37 h 43"/>
                <a:gd name="T28" fmla="*/ 15 w 43"/>
                <a:gd name="T29" fmla="*/ 40 h 43"/>
                <a:gd name="T30" fmla="*/ 17 w 43"/>
                <a:gd name="T31" fmla="*/ 42 h 43"/>
                <a:gd name="T32" fmla="*/ 20 w 43"/>
                <a:gd name="T33" fmla="*/ 41 h 43"/>
                <a:gd name="T34" fmla="*/ 23 w 43"/>
                <a:gd name="T35" fmla="*/ 39 h 43"/>
                <a:gd name="T36" fmla="*/ 25 w 43"/>
                <a:gd name="T37" fmla="*/ 41 h 43"/>
                <a:gd name="T38" fmla="*/ 28 w 43"/>
                <a:gd name="T39" fmla="*/ 42 h 43"/>
                <a:gd name="T40" fmla="*/ 30 w 43"/>
                <a:gd name="T41" fmla="*/ 39 h 43"/>
                <a:gd name="T42" fmla="*/ 32 w 43"/>
                <a:gd name="T43" fmla="*/ 36 h 43"/>
                <a:gd name="T44" fmla="*/ 34 w 43"/>
                <a:gd name="T45" fmla="*/ 36 h 43"/>
                <a:gd name="T46" fmla="*/ 38 w 43"/>
                <a:gd name="T47" fmla="*/ 36 h 43"/>
                <a:gd name="T48" fmla="*/ 38 w 43"/>
                <a:gd name="T49" fmla="*/ 32 h 43"/>
                <a:gd name="T50" fmla="*/ 38 w 43"/>
                <a:gd name="T51" fmla="*/ 29 h 43"/>
                <a:gd name="T52" fmla="*/ 40 w 43"/>
                <a:gd name="T53" fmla="*/ 28 h 43"/>
                <a:gd name="T54" fmla="*/ 43 w 43"/>
                <a:gd name="T55" fmla="*/ 26 h 43"/>
                <a:gd name="T56" fmla="*/ 41 w 43"/>
                <a:gd name="T57" fmla="*/ 22 h 43"/>
                <a:gd name="T58" fmla="*/ 39 w 43"/>
                <a:gd name="T59" fmla="*/ 20 h 43"/>
                <a:gd name="T60" fmla="*/ 41 w 43"/>
                <a:gd name="T61" fmla="*/ 18 h 43"/>
                <a:gd name="T62" fmla="*/ 42 w 43"/>
                <a:gd name="T63" fmla="*/ 14 h 43"/>
                <a:gd name="T64" fmla="*/ 39 w 43"/>
                <a:gd name="T65" fmla="*/ 12 h 43"/>
                <a:gd name="T66" fmla="*/ 36 w 43"/>
                <a:gd name="T67" fmla="*/ 11 h 43"/>
                <a:gd name="T68" fmla="*/ 37 w 43"/>
                <a:gd name="T69" fmla="*/ 9 h 43"/>
                <a:gd name="T70" fmla="*/ 36 w 43"/>
                <a:gd name="T71" fmla="*/ 5 h 43"/>
                <a:gd name="T72" fmla="*/ 33 w 43"/>
                <a:gd name="T73" fmla="*/ 5 h 43"/>
                <a:gd name="T74" fmla="*/ 29 w 43"/>
                <a:gd name="T75" fmla="*/ 5 h 43"/>
                <a:gd name="T76" fmla="*/ 28 w 43"/>
                <a:gd name="T77" fmla="*/ 3 h 43"/>
                <a:gd name="T78" fmla="*/ 26 w 43"/>
                <a:gd name="T79" fmla="*/ 0 h 43"/>
                <a:gd name="T80" fmla="*/ 23 w 43"/>
                <a:gd name="T81" fmla="*/ 1 h 43"/>
                <a:gd name="T82" fmla="*/ 20 w 43"/>
                <a:gd name="T83" fmla="*/ 3 h 43"/>
                <a:gd name="T84" fmla="*/ 18 w 43"/>
                <a:gd name="T85" fmla="*/ 2 h 43"/>
                <a:gd name="T86" fmla="*/ 15 w 43"/>
                <a:gd name="T87" fmla="*/ 0 h 43"/>
                <a:gd name="T88" fmla="*/ 13 w 43"/>
                <a:gd name="T89" fmla="*/ 3 h 43"/>
                <a:gd name="T90" fmla="*/ 11 w 43"/>
                <a:gd name="T91" fmla="*/ 7 h 43"/>
                <a:gd name="T92" fmla="*/ 9 w 43"/>
                <a:gd name="T93" fmla="*/ 6 h 43"/>
                <a:gd name="T94" fmla="*/ 5 w 43"/>
                <a:gd name="T95" fmla="*/ 7 h 43"/>
                <a:gd name="T96" fmla="*/ 5 w 43"/>
                <a:gd name="T97" fmla="*/ 10 h 43"/>
                <a:gd name="T98" fmla="*/ 18 w 43"/>
                <a:gd name="T99" fmla="*/ 9 h 43"/>
                <a:gd name="T100" fmla="*/ 33 w 43"/>
                <a:gd name="T101" fmla="*/ 17 h 43"/>
                <a:gd name="T102" fmla="*/ 25 w 43"/>
                <a:gd name="T103" fmla="*/ 33 h 43"/>
                <a:gd name="T104" fmla="*/ 10 w 43"/>
                <a:gd name="T105" fmla="*/ 25 h 43"/>
                <a:gd name="T106" fmla="*/ 18 w 43"/>
                <a:gd name="T107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" h="43">
                  <a:moveTo>
                    <a:pt x="5" y="10"/>
                  </a:moveTo>
                  <a:cubicBezTo>
                    <a:pt x="6" y="11"/>
                    <a:pt x="6" y="13"/>
                    <a:pt x="5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2" y="14"/>
                    <a:pt x="1" y="15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3" y="20"/>
                    <a:pt x="4" y="22"/>
                    <a:pt x="4" y="23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1" y="29"/>
                    <a:pt x="3" y="30"/>
                    <a:pt x="4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7" y="31"/>
                    <a:pt x="7" y="33"/>
                    <a:pt x="6" y="34"/>
                  </a:cubicBezTo>
                  <a:cubicBezTo>
                    <a:pt x="5" y="35"/>
                    <a:pt x="6" y="36"/>
                    <a:pt x="7" y="37"/>
                  </a:cubicBezTo>
                  <a:cubicBezTo>
                    <a:pt x="8" y="38"/>
                    <a:pt x="10" y="38"/>
                    <a:pt x="10" y="38"/>
                  </a:cubicBezTo>
                  <a:cubicBezTo>
                    <a:pt x="11" y="37"/>
                    <a:pt x="13" y="37"/>
                    <a:pt x="14" y="37"/>
                  </a:cubicBezTo>
                  <a:cubicBezTo>
                    <a:pt x="15" y="37"/>
                    <a:pt x="15" y="39"/>
                    <a:pt x="15" y="40"/>
                  </a:cubicBezTo>
                  <a:cubicBezTo>
                    <a:pt x="14" y="41"/>
                    <a:pt x="15" y="42"/>
                    <a:pt x="17" y="42"/>
                  </a:cubicBezTo>
                  <a:cubicBezTo>
                    <a:pt x="18" y="43"/>
                    <a:pt x="20" y="42"/>
                    <a:pt x="20" y="41"/>
                  </a:cubicBezTo>
                  <a:cubicBezTo>
                    <a:pt x="20" y="40"/>
                    <a:pt x="22" y="39"/>
                    <a:pt x="23" y="39"/>
                  </a:cubicBezTo>
                  <a:cubicBezTo>
                    <a:pt x="24" y="39"/>
                    <a:pt x="24" y="40"/>
                    <a:pt x="25" y="41"/>
                  </a:cubicBezTo>
                  <a:cubicBezTo>
                    <a:pt x="25" y="42"/>
                    <a:pt x="27" y="42"/>
                    <a:pt x="28" y="42"/>
                  </a:cubicBezTo>
                  <a:cubicBezTo>
                    <a:pt x="30" y="41"/>
                    <a:pt x="31" y="40"/>
                    <a:pt x="30" y="39"/>
                  </a:cubicBezTo>
                  <a:cubicBezTo>
                    <a:pt x="30" y="38"/>
                    <a:pt x="31" y="36"/>
                    <a:pt x="32" y="36"/>
                  </a:cubicBezTo>
                  <a:cubicBezTo>
                    <a:pt x="32" y="35"/>
                    <a:pt x="33" y="36"/>
                    <a:pt x="34" y="36"/>
                  </a:cubicBezTo>
                  <a:cubicBezTo>
                    <a:pt x="35" y="37"/>
                    <a:pt x="37" y="37"/>
                    <a:pt x="38" y="36"/>
                  </a:cubicBezTo>
                  <a:cubicBezTo>
                    <a:pt x="39" y="35"/>
                    <a:pt x="39" y="33"/>
                    <a:pt x="38" y="32"/>
                  </a:cubicBezTo>
                  <a:cubicBezTo>
                    <a:pt x="37" y="31"/>
                    <a:pt x="37" y="29"/>
                    <a:pt x="38" y="29"/>
                  </a:cubicBezTo>
                  <a:cubicBezTo>
                    <a:pt x="38" y="28"/>
                    <a:pt x="39" y="28"/>
                    <a:pt x="40" y="28"/>
                  </a:cubicBezTo>
                  <a:cubicBezTo>
                    <a:pt x="41" y="28"/>
                    <a:pt x="42" y="27"/>
                    <a:pt x="43" y="26"/>
                  </a:cubicBezTo>
                  <a:cubicBezTo>
                    <a:pt x="43" y="24"/>
                    <a:pt x="42" y="23"/>
                    <a:pt x="41" y="22"/>
                  </a:cubicBezTo>
                  <a:cubicBezTo>
                    <a:pt x="40" y="22"/>
                    <a:pt x="39" y="20"/>
                    <a:pt x="39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42" y="17"/>
                    <a:pt x="43" y="16"/>
                    <a:pt x="42" y="14"/>
                  </a:cubicBezTo>
                  <a:cubicBezTo>
                    <a:pt x="42" y="13"/>
                    <a:pt x="40" y="12"/>
                    <a:pt x="39" y="12"/>
                  </a:cubicBezTo>
                  <a:cubicBezTo>
                    <a:pt x="38" y="13"/>
                    <a:pt x="36" y="12"/>
                    <a:pt x="36" y="11"/>
                  </a:cubicBezTo>
                  <a:cubicBezTo>
                    <a:pt x="36" y="10"/>
                    <a:pt x="36" y="9"/>
                    <a:pt x="37" y="9"/>
                  </a:cubicBezTo>
                  <a:cubicBezTo>
                    <a:pt x="38" y="8"/>
                    <a:pt x="37" y="6"/>
                    <a:pt x="36" y="5"/>
                  </a:cubicBezTo>
                  <a:cubicBezTo>
                    <a:pt x="35" y="4"/>
                    <a:pt x="33" y="4"/>
                    <a:pt x="33" y="5"/>
                  </a:cubicBezTo>
                  <a:cubicBezTo>
                    <a:pt x="32" y="6"/>
                    <a:pt x="30" y="5"/>
                    <a:pt x="29" y="5"/>
                  </a:cubicBezTo>
                  <a:cubicBezTo>
                    <a:pt x="28" y="5"/>
                    <a:pt x="28" y="4"/>
                    <a:pt x="28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5" y="0"/>
                    <a:pt x="23" y="0"/>
                    <a:pt x="23" y="1"/>
                  </a:cubicBezTo>
                  <a:cubicBezTo>
                    <a:pt x="23" y="2"/>
                    <a:pt x="21" y="3"/>
                    <a:pt x="20" y="3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3" y="1"/>
                    <a:pt x="12" y="2"/>
                    <a:pt x="13" y="3"/>
                  </a:cubicBezTo>
                  <a:cubicBezTo>
                    <a:pt x="13" y="4"/>
                    <a:pt x="12" y="6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6" y="5"/>
                    <a:pt x="5" y="7"/>
                  </a:cubicBezTo>
                  <a:cubicBezTo>
                    <a:pt x="4" y="8"/>
                    <a:pt x="4" y="9"/>
                    <a:pt x="5" y="10"/>
                  </a:cubicBezTo>
                  <a:close/>
                  <a:moveTo>
                    <a:pt x="18" y="9"/>
                  </a:moveTo>
                  <a:cubicBezTo>
                    <a:pt x="24" y="7"/>
                    <a:pt x="31" y="11"/>
                    <a:pt x="33" y="17"/>
                  </a:cubicBezTo>
                  <a:cubicBezTo>
                    <a:pt x="35" y="24"/>
                    <a:pt x="32" y="31"/>
                    <a:pt x="25" y="33"/>
                  </a:cubicBezTo>
                  <a:cubicBezTo>
                    <a:pt x="19" y="35"/>
                    <a:pt x="12" y="31"/>
                    <a:pt x="10" y="25"/>
                  </a:cubicBezTo>
                  <a:cubicBezTo>
                    <a:pt x="8" y="18"/>
                    <a:pt x="11" y="11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淘宝店chenying0907 25"/>
            <p:cNvSpPr>
              <a:spLocks noEditPoints="1"/>
            </p:cNvSpPr>
            <p:nvPr/>
          </p:nvSpPr>
          <p:spPr bwMode="auto">
            <a:xfrm>
              <a:off x="1901825" y="2932113"/>
              <a:ext cx="182563" cy="184150"/>
            </a:xfrm>
            <a:custGeom>
              <a:avLst/>
              <a:gdLst>
                <a:gd name="T0" fmla="*/ 4 w 28"/>
                <a:gd name="T1" fmla="*/ 7 h 28"/>
                <a:gd name="T2" fmla="*/ 4 w 28"/>
                <a:gd name="T3" fmla="*/ 9 h 28"/>
                <a:gd name="T4" fmla="*/ 2 w 28"/>
                <a:gd name="T5" fmla="*/ 10 h 28"/>
                <a:gd name="T6" fmla="*/ 1 w 28"/>
                <a:gd name="T7" fmla="*/ 11 h 28"/>
                <a:gd name="T8" fmla="*/ 2 w 28"/>
                <a:gd name="T9" fmla="*/ 13 h 28"/>
                <a:gd name="T10" fmla="*/ 3 w 28"/>
                <a:gd name="T11" fmla="*/ 15 h 28"/>
                <a:gd name="T12" fmla="*/ 2 w 28"/>
                <a:gd name="T13" fmla="*/ 16 h 28"/>
                <a:gd name="T14" fmla="*/ 1 w 28"/>
                <a:gd name="T15" fmla="*/ 18 h 28"/>
                <a:gd name="T16" fmla="*/ 3 w 28"/>
                <a:gd name="T17" fmla="*/ 20 h 28"/>
                <a:gd name="T18" fmla="*/ 4 w 28"/>
                <a:gd name="T19" fmla="*/ 20 h 28"/>
                <a:gd name="T20" fmla="*/ 4 w 28"/>
                <a:gd name="T21" fmla="*/ 22 h 28"/>
                <a:gd name="T22" fmla="*/ 5 w 28"/>
                <a:gd name="T23" fmla="*/ 24 h 28"/>
                <a:gd name="T24" fmla="*/ 7 w 28"/>
                <a:gd name="T25" fmla="*/ 25 h 28"/>
                <a:gd name="T26" fmla="*/ 9 w 28"/>
                <a:gd name="T27" fmla="*/ 24 h 28"/>
                <a:gd name="T28" fmla="*/ 10 w 28"/>
                <a:gd name="T29" fmla="*/ 26 h 28"/>
                <a:gd name="T30" fmla="*/ 11 w 28"/>
                <a:gd name="T31" fmla="*/ 28 h 28"/>
                <a:gd name="T32" fmla="*/ 13 w 28"/>
                <a:gd name="T33" fmla="*/ 27 h 28"/>
                <a:gd name="T34" fmla="*/ 15 w 28"/>
                <a:gd name="T35" fmla="*/ 25 h 28"/>
                <a:gd name="T36" fmla="*/ 16 w 28"/>
                <a:gd name="T37" fmla="*/ 27 h 28"/>
                <a:gd name="T38" fmla="*/ 19 w 28"/>
                <a:gd name="T39" fmla="*/ 27 h 28"/>
                <a:gd name="T40" fmla="*/ 20 w 28"/>
                <a:gd name="T41" fmla="*/ 26 h 28"/>
                <a:gd name="T42" fmla="*/ 21 w 28"/>
                <a:gd name="T43" fmla="*/ 23 h 28"/>
                <a:gd name="T44" fmla="*/ 22 w 28"/>
                <a:gd name="T45" fmla="*/ 24 h 28"/>
                <a:gd name="T46" fmla="*/ 25 w 28"/>
                <a:gd name="T47" fmla="*/ 23 h 28"/>
                <a:gd name="T48" fmla="*/ 25 w 28"/>
                <a:gd name="T49" fmla="*/ 21 h 28"/>
                <a:gd name="T50" fmla="*/ 25 w 28"/>
                <a:gd name="T51" fmla="*/ 19 h 28"/>
                <a:gd name="T52" fmla="*/ 26 w 28"/>
                <a:gd name="T53" fmla="*/ 19 h 28"/>
                <a:gd name="T54" fmla="*/ 28 w 28"/>
                <a:gd name="T55" fmla="*/ 17 h 28"/>
                <a:gd name="T56" fmla="*/ 27 w 28"/>
                <a:gd name="T57" fmla="*/ 15 h 28"/>
                <a:gd name="T58" fmla="*/ 26 w 28"/>
                <a:gd name="T59" fmla="*/ 13 h 28"/>
                <a:gd name="T60" fmla="*/ 27 w 28"/>
                <a:gd name="T61" fmla="*/ 12 h 28"/>
                <a:gd name="T62" fmla="*/ 28 w 28"/>
                <a:gd name="T63" fmla="*/ 10 h 28"/>
                <a:gd name="T64" fmla="*/ 26 w 28"/>
                <a:gd name="T65" fmla="*/ 8 h 28"/>
                <a:gd name="T66" fmla="*/ 24 w 28"/>
                <a:gd name="T67" fmla="*/ 8 h 28"/>
                <a:gd name="T68" fmla="*/ 24 w 28"/>
                <a:gd name="T69" fmla="*/ 6 h 28"/>
                <a:gd name="T70" fmla="*/ 24 w 28"/>
                <a:gd name="T71" fmla="*/ 4 h 28"/>
                <a:gd name="T72" fmla="*/ 21 w 28"/>
                <a:gd name="T73" fmla="*/ 3 h 28"/>
                <a:gd name="T74" fmla="*/ 19 w 28"/>
                <a:gd name="T75" fmla="*/ 4 h 28"/>
                <a:gd name="T76" fmla="*/ 19 w 28"/>
                <a:gd name="T77" fmla="*/ 2 h 28"/>
                <a:gd name="T78" fmla="*/ 17 w 28"/>
                <a:gd name="T79" fmla="*/ 0 h 28"/>
                <a:gd name="T80" fmla="*/ 15 w 28"/>
                <a:gd name="T81" fmla="*/ 1 h 28"/>
                <a:gd name="T82" fmla="*/ 13 w 28"/>
                <a:gd name="T83" fmla="*/ 3 h 28"/>
                <a:gd name="T84" fmla="*/ 12 w 28"/>
                <a:gd name="T85" fmla="*/ 2 h 28"/>
                <a:gd name="T86" fmla="*/ 10 w 28"/>
                <a:gd name="T87" fmla="*/ 1 h 28"/>
                <a:gd name="T88" fmla="*/ 9 w 28"/>
                <a:gd name="T89" fmla="*/ 3 h 28"/>
                <a:gd name="T90" fmla="*/ 8 w 28"/>
                <a:gd name="T91" fmla="*/ 5 h 28"/>
                <a:gd name="T92" fmla="*/ 6 w 28"/>
                <a:gd name="T93" fmla="*/ 4 h 28"/>
                <a:gd name="T94" fmla="*/ 4 w 28"/>
                <a:gd name="T95" fmla="*/ 5 h 28"/>
                <a:gd name="T96" fmla="*/ 4 w 28"/>
                <a:gd name="T97" fmla="*/ 7 h 28"/>
                <a:gd name="T98" fmla="*/ 12 w 28"/>
                <a:gd name="T99" fmla="*/ 6 h 28"/>
                <a:gd name="T100" fmla="*/ 22 w 28"/>
                <a:gd name="T101" fmla="*/ 12 h 28"/>
                <a:gd name="T102" fmla="*/ 17 w 28"/>
                <a:gd name="T103" fmla="*/ 22 h 28"/>
                <a:gd name="T104" fmla="*/ 7 w 28"/>
                <a:gd name="T105" fmla="*/ 17 h 28"/>
                <a:gd name="T106" fmla="*/ 12 w 28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4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5" y="20"/>
                    <a:pt x="5" y="22"/>
                    <a:pt x="4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6"/>
                    <a:pt x="15" y="25"/>
                    <a:pt x="15" y="25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7" y="27"/>
                    <a:pt x="18" y="28"/>
                    <a:pt x="19" y="27"/>
                  </a:cubicBezTo>
                  <a:cubicBezTo>
                    <a:pt x="19" y="27"/>
                    <a:pt x="20" y="26"/>
                    <a:pt x="20" y="26"/>
                  </a:cubicBezTo>
                  <a:cubicBezTo>
                    <a:pt x="20" y="25"/>
                    <a:pt x="20" y="24"/>
                    <a:pt x="21" y="23"/>
                  </a:cubicBezTo>
                  <a:cubicBezTo>
                    <a:pt x="21" y="23"/>
                    <a:pt x="22" y="23"/>
                    <a:pt x="22" y="24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5" y="23"/>
                    <a:pt x="25" y="22"/>
                    <a:pt x="25" y="21"/>
                  </a:cubicBezTo>
                  <a:cubicBezTo>
                    <a:pt x="24" y="21"/>
                    <a:pt x="24" y="19"/>
                    <a:pt x="25" y="19"/>
                  </a:cubicBezTo>
                  <a:cubicBezTo>
                    <a:pt x="25" y="19"/>
                    <a:pt x="25" y="18"/>
                    <a:pt x="26" y="19"/>
                  </a:cubicBezTo>
                  <a:cubicBezTo>
                    <a:pt x="27" y="19"/>
                    <a:pt x="28" y="18"/>
                    <a:pt x="28" y="17"/>
                  </a:cubicBezTo>
                  <a:cubicBezTo>
                    <a:pt x="28" y="16"/>
                    <a:pt x="28" y="15"/>
                    <a:pt x="27" y="15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5" y="9"/>
                    <a:pt x="24" y="8"/>
                    <a:pt x="24" y="8"/>
                  </a:cubicBezTo>
                  <a:cubicBezTo>
                    <a:pt x="23" y="7"/>
                    <a:pt x="24" y="7"/>
                    <a:pt x="24" y="6"/>
                  </a:cubicBezTo>
                  <a:cubicBezTo>
                    <a:pt x="25" y="5"/>
                    <a:pt x="24" y="4"/>
                    <a:pt x="24" y="4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9" y="1"/>
                    <a:pt x="8" y="2"/>
                    <a:pt x="9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3" y="16"/>
                    <a:pt x="21" y="20"/>
                    <a:pt x="17" y="22"/>
                  </a:cubicBezTo>
                  <a:cubicBezTo>
                    <a:pt x="12" y="23"/>
                    <a:pt x="8" y="21"/>
                    <a:pt x="7" y="17"/>
                  </a:cubicBezTo>
                  <a:cubicBezTo>
                    <a:pt x="5" y="12"/>
                    <a:pt x="8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淘宝店chenying0907 26"/>
            <p:cNvSpPr>
              <a:spLocks noEditPoints="1"/>
            </p:cNvSpPr>
            <p:nvPr/>
          </p:nvSpPr>
          <p:spPr bwMode="auto">
            <a:xfrm>
              <a:off x="1908175" y="3116263"/>
              <a:ext cx="136525" cy="136525"/>
            </a:xfrm>
            <a:custGeom>
              <a:avLst/>
              <a:gdLst>
                <a:gd name="T0" fmla="*/ 2 w 21"/>
                <a:gd name="T1" fmla="*/ 5 h 21"/>
                <a:gd name="T2" fmla="*/ 2 w 21"/>
                <a:gd name="T3" fmla="*/ 7 h 21"/>
                <a:gd name="T4" fmla="*/ 1 w 21"/>
                <a:gd name="T5" fmla="*/ 7 h 21"/>
                <a:gd name="T6" fmla="*/ 0 w 21"/>
                <a:gd name="T7" fmla="*/ 8 h 21"/>
                <a:gd name="T8" fmla="*/ 0 w 21"/>
                <a:gd name="T9" fmla="*/ 10 h 21"/>
                <a:gd name="T10" fmla="*/ 1 w 21"/>
                <a:gd name="T11" fmla="*/ 11 h 21"/>
                <a:gd name="T12" fmla="*/ 1 w 21"/>
                <a:gd name="T13" fmla="*/ 12 h 21"/>
                <a:gd name="T14" fmla="*/ 0 w 21"/>
                <a:gd name="T15" fmla="*/ 14 h 21"/>
                <a:gd name="T16" fmla="*/ 1 w 21"/>
                <a:gd name="T17" fmla="*/ 15 h 21"/>
                <a:gd name="T18" fmla="*/ 3 w 21"/>
                <a:gd name="T19" fmla="*/ 15 h 21"/>
                <a:gd name="T20" fmla="*/ 3 w 21"/>
                <a:gd name="T21" fmla="*/ 17 h 21"/>
                <a:gd name="T22" fmla="*/ 3 w 21"/>
                <a:gd name="T23" fmla="*/ 18 h 21"/>
                <a:gd name="T24" fmla="*/ 5 w 21"/>
                <a:gd name="T25" fmla="*/ 19 h 21"/>
                <a:gd name="T26" fmla="*/ 6 w 21"/>
                <a:gd name="T27" fmla="*/ 18 h 21"/>
                <a:gd name="T28" fmla="*/ 7 w 21"/>
                <a:gd name="T29" fmla="*/ 20 h 21"/>
                <a:gd name="T30" fmla="*/ 8 w 21"/>
                <a:gd name="T31" fmla="*/ 21 h 21"/>
                <a:gd name="T32" fmla="*/ 10 w 21"/>
                <a:gd name="T33" fmla="*/ 20 h 21"/>
                <a:gd name="T34" fmla="*/ 11 w 21"/>
                <a:gd name="T35" fmla="*/ 19 h 21"/>
                <a:gd name="T36" fmla="*/ 12 w 21"/>
                <a:gd name="T37" fmla="*/ 20 h 21"/>
                <a:gd name="T38" fmla="*/ 13 w 21"/>
                <a:gd name="T39" fmla="*/ 21 h 21"/>
                <a:gd name="T40" fmla="*/ 15 w 21"/>
                <a:gd name="T41" fmla="*/ 19 h 21"/>
                <a:gd name="T42" fmla="*/ 15 w 21"/>
                <a:gd name="T43" fmla="*/ 18 h 21"/>
                <a:gd name="T44" fmla="*/ 16 w 21"/>
                <a:gd name="T45" fmla="*/ 18 h 21"/>
                <a:gd name="T46" fmla="*/ 18 w 21"/>
                <a:gd name="T47" fmla="*/ 18 h 21"/>
                <a:gd name="T48" fmla="*/ 18 w 21"/>
                <a:gd name="T49" fmla="*/ 16 h 21"/>
                <a:gd name="T50" fmla="*/ 18 w 21"/>
                <a:gd name="T51" fmla="*/ 14 h 21"/>
                <a:gd name="T52" fmla="*/ 19 w 21"/>
                <a:gd name="T53" fmla="*/ 14 h 21"/>
                <a:gd name="T54" fmla="*/ 21 w 21"/>
                <a:gd name="T55" fmla="*/ 13 h 21"/>
                <a:gd name="T56" fmla="*/ 20 w 21"/>
                <a:gd name="T57" fmla="*/ 11 h 21"/>
                <a:gd name="T58" fmla="*/ 19 w 21"/>
                <a:gd name="T59" fmla="*/ 10 h 21"/>
                <a:gd name="T60" fmla="*/ 20 w 21"/>
                <a:gd name="T61" fmla="*/ 9 h 21"/>
                <a:gd name="T62" fmla="*/ 20 w 21"/>
                <a:gd name="T63" fmla="*/ 7 h 21"/>
                <a:gd name="T64" fmla="*/ 19 w 21"/>
                <a:gd name="T65" fmla="*/ 6 h 21"/>
                <a:gd name="T66" fmla="*/ 17 w 21"/>
                <a:gd name="T67" fmla="*/ 5 h 21"/>
                <a:gd name="T68" fmla="*/ 18 w 21"/>
                <a:gd name="T69" fmla="*/ 4 h 21"/>
                <a:gd name="T70" fmla="*/ 17 w 21"/>
                <a:gd name="T71" fmla="*/ 3 h 21"/>
                <a:gd name="T72" fmla="*/ 16 w 21"/>
                <a:gd name="T73" fmla="*/ 2 h 21"/>
                <a:gd name="T74" fmla="*/ 14 w 21"/>
                <a:gd name="T75" fmla="*/ 3 h 21"/>
                <a:gd name="T76" fmla="*/ 14 w 21"/>
                <a:gd name="T77" fmla="*/ 1 h 21"/>
                <a:gd name="T78" fmla="*/ 12 w 21"/>
                <a:gd name="T79" fmla="*/ 0 h 21"/>
                <a:gd name="T80" fmla="*/ 11 w 21"/>
                <a:gd name="T81" fmla="*/ 1 h 21"/>
                <a:gd name="T82" fmla="*/ 9 w 21"/>
                <a:gd name="T83" fmla="*/ 2 h 21"/>
                <a:gd name="T84" fmla="*/ 9 w 21"/>
                <a:gd name="T85" fmla="*/ 1 h 21"/>
                <a:gd name="T86" fmla="*/ 7 w 21"/>
                <a:gd name="T87" fmla="*/ 0 h 21"/>
                <a:gd name="T88" fmla="*/ 6 w 21"/>
                <a:gd name="T89" fmla="*/ 2 h 21"/>
                <a:gd name="T90" fmla="*/ 5 w 21"/>
                <a:gd name="T91" fmla="*/ 3 h 21"/>
                <a:gd name="T92" fmla="*/ 4 w 21"/>
                <a:gd name="T93" fmla="*/ 3 h 21"/>
                <a:gd name="T94" fmla="*/ 2 w 21"/>
                <a:gd name="T95" fmla="*/ 3 h 21"/>
                <a:gd name="T96" fmla="*/ 2 w 21"/>
                <a:gd name="T97" fmla="*/ 5 h 21"/>
                <a:gd name="T98" fmla="*/ 8 w 21"/>
                <a:gd name="T99" fmla="*/ 5 h 21"/>
                <a:gd name="T100" fmla="*/ 16 w 21"/>
                <a:gd name="T101" fmla="*/ 9 h 21"/>
                <a:gd name="T102" fmla="*/ 12 w 21"/>
                <a:gd name="T103" fmla="*/ 16 h 21"/>
                <a:gd name="T104" fmla="*/ 4 w 21"/>
                <a:gd name="T105" fmla="*/ 12 h 21"/>
                <a:gd name="T106" fmla="*/ 8 w 21"/>
                <a:gd name="T10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1">
                  <a:moveTo>
                    <a:pt x="2" y="5"/>
                  </a:move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20"/>
                    <a:pt x="7" y="21"/>
                    <a:pt x="8" y="21"/>
                  </a:cubicBezTo>
                  <a:cubicBezTo>
                    <a:pt x="9" y="21"/>
                    <a:pt x="9" y="21"/>
                    <a:pt x="10" y="20"/>
                  </a:cubicBezTo>
                  <a:cubicBezTo>
                    <a:pt x="10" y="20"/>
                    <a:pt x="11" y="19"/>
                    <a:pt x="11" y="19"/>
                  </a:cubicBezTo>
                  <a:cubicBezTo>
                    <a:pt x="11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0"/>
                    <a:pt x="15" y="20"/>
                    <a:pt x="15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7"/>
                    <a:pt x="16" y="18"/>
                    <a:pt x="16" y="18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9" y="17"/>
                    <a:pt x="19" y="16"/>
                    <a:pt x="18" y="16"/>
                  </a:cubicBezTo>
                  <a:cubicBezTo>
                    <a:pt x="18" y="16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20" y="14"/>
                    <a:pt x="21" y="13"/>
                    <a:pt x="21" y="13"/>
                  </a:cubicBezTo>
                  <a:cubicBezTo>
                    <a:pt x="21" y="12"/>
                    <a:pt x="21" y="11"/>
                    <a:pt x="20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9"/>
                    <a:pt x="21" y="8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11" y="1"/>
                    <a:pt x="10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lose/>
                  <a:moveTo>
                    <a:pt x="8" y="5"/>
                  </a:moveTo>
                  <a:cubicBezTo>
                    <a:pt x="12" y="4"/>
                    <a:pt x="15" y="5"/>
                    <a:pt x="16" y="9"/>
                  </a:cubicBezTo>
                  <a:cubicBezTo>
                    <a:pt x="17" y="12"/>
                    <a:pt x="15" y="15"/>
                    <a:pt x="12" y="16"/>
                  </a:cubicBezTo>
                  <a:cubicBezTo>
                    <a:pt x="9" y="17"/>
                    <a:pt x="5" y="16"/>
                    <a:pt x="4" y="12"/>
                  </a:cubicBezTo>
                  <a:cubicBezTo>
                    <a:pt x="3" y="9"/>
                    <a:pt x="5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淘宝店chenying0907 11"/>
          <p:cNvGrpSpPr/>
          <p:nvPr/>
        </p:nvGrpSpPr>
        <p:grpSpPr bwMode="auto">
          <a:xfrm>
            <a:off x="10667553" y="4873476"/>
            <a:ext cx="819150" cy="782638"/>
            <a:chOff x="4248150" y="5818188"/>
            <a:chExt cx="419100" cy="400050"/>
          </a:xfrm>
          <a:solidFill>
            <a:srgbClr val="006666"/>
          </a:solidFill>
        </p:grpSpPr>
        <p:sp>
          <p:nvSpPr>
            <p:cNvPr id="13" name="淘宝店chenying0907 283"/>
            <p:cNvSpPr/>
            <p:nvPr/>
          </p:nvSpPr>
          <p:spPr bwMode="auto">
            <a:xfrm>
              <a:off x="4248150" y="5818188"/>
              <a:ext cx="249238" cy="400050"/>
            </a:xfrm>
            <a:custGeom>
              <a:avLst/>
              <a:gdLst>
                <a:gd name="T0" fmla="*/ 1333593831 w 38"/>
                <a:gd name="T1" fmla="*/ 2147483646 h 61"/>
                <a:gd name="T2" fmla="*/ 1333593831 w 38"/>
                <a:gd name="T3" fmla="*/ 2147483646 h 61"/>
                <a:gd name="T4" fmla="*/ 1290574041 w 38"/>
                <a:gd name="T5" fmla="*/ 2147483646 h 61"/>
                <a:gd name="T6" fmla="*/ 1290574041 w 38"/>
                <a:gd name="T7" fmla="*/ 2147483646 h 61"/>
                <a:gd name="T8" fmla="*/ 1634725806 w 38"/>
                <a:gd name="T9" fmla="*/ 1419324934 h 61"/>
                <a:gd name="T10" fmla="*/ 1204534460 w 38"/>
                <a:gd name="T11" fmla="*/ 1032240489 h 61"/>
                <a:gd name="T12" fmla="*/ 1075475088 w 38"/>
                <a:gd name="T13" fmla="*/ 946216623 h 61"/>
                <a:gd name="T14" fmla="*/ 1161514669 w 38"/>
                <a:gd name="T15" fmla="*/ 903207969 h 61"/>
                <a:gd name="T16" fmla="*/ 1419633412 w 38"/>
                <a:gd name="T17" fmla="*/ 473108311 h 61"/>
                <a:gd name="T18" fmla="*/ 903402484 w 38"/>
                <a:gd name="T19" fmla="*/ 0 h 61"/>
                <a:gd name="T20" fmla="*/ 344151766 w 38"/>
                <a:gd name="T21" fmla="*/ 473108311 h 61"/>
                <a:gd name="T22" fmla="*/ 602270509 w 38"/>
                <a:gd name="T23" fmla="*/ 903207969 h 61"/>
                <a:gd name="T24" fmla="*/ 731323322 w 38"/>
                <a:gd name="T25" fmla="*/ 946216623 h 61"/>
                <a:gd name="T26" fmla="*/ 602270509 w 38"/>
                <a:gd name="T27" fmla="*/ 1032240489 h 61"/>
                <a:gd name="T28" fmla="*/ 0 w 38"/>
                <a:gd name="T29" fmla="*/ 1978457112 h 61"/>
                <a:gd name="T30" fmla="*/ 0 w 38"/>
                <a:gd name="T31" fmla="*/ 2147483646 h 61"/>
                <a:gd name="T32" fmla="*/ 903402484 w 38"/>
                <a:gd name="T33" fmla="*/ 2147483646 h 61"/>
                <a:gd name="T34" fmla="*/ 1419633412 w 38"/>
                <a:gd name="T35" fmla="*/ 2147483646 h 61"/>
                <a:gd name="T36" fmla="*/ 1333593831 w 38"/>
                <a:gd name="T37" fmla="*/ 2147483646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" h="61"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3"/>
                    <a:pt x="30" y="52"/>
                    <a:pt x="30" y="50"/>
                  </a:cubicBezTo>
                  <a:cubicBezTo>
                    <a:pt x="30" y="43"/>
                    <a:pt x="33" y="37"/>
                    <a:pt x="38" y="33"/>
                  </a:cubicBezTo>
                  <a:cubicBezTo>
                    <a:pt x="36" y="29"/>
                    <a:pt x="32" y="25"/>
                    <a:pt x="28" y="24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19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8" y="5"/>
                    <a:pt x="8" y="11"/>
                  </a:cubicBezTo>
                  <a:cubicBezTo>
                    <a:pt x="8" y="15"/>
                    <a:pt x="10" y="19"/>
                    <a:pt x="14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6" y="27"/>
                    <a:pt x="0" y="36"/>
                    <a:pt x="0" y="46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5" y="57"/>
                    <a:pt x="12" y="61"/>
                    <a:pt x="21" y="61"/>
                  </a:cubicBezTo>
                  <a:cubicBezTo>
                    <a:pt x="25" y="61"/>
                    <a:pt x="29" y="60"/>
                    <a:pt x="33" y="58"/>
                  </a:cubicBezTo>
                  <a:cubicBezTo>
                    <a:pt x="32" y="57"/>
                    <a:pt x="31" y="56"/>
                    <a:pt x="3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淘宝店chenying0907 284"/>
            <p:cNvSpPr/>
            <p:nvPr/>
          </p:nvSpPr>
          <p:spPr bwMode="auto">
            <a:xfrm>
              <a:off x="4464050" y="5916613"/>
              <a:ext cx="203200" cy="301625"/>
            </a:xfrm>
            <a:custGeom>
              <a:avLst/>
              <a:gdLst>
                <a:gd name="T0" fmla="*/ 902286658 w 31"/>
                <a:gd name="T1" fmla="*/ 773910736 h 46"/>
                <a:gd name="T2" fmla="*/ 773385755 w 31"/>
                <a:gd name="T3" fmla="*/ 730916060 h 46"/>
                <a:gd name="T4" fmla="*/ 902286658 w 31"/>
                <a:gd name="T5" fmla="*/ 644926707 h 46"/>
                <a:gd name="T6" fmla="*/ 1074147974 w 31"/>
                <a:gd name="T7" fmla="*/ 386958647 h 46"/>
                <a:gd name="T8" fmla="*/ 687451819 w 31"/>
                <a:gd name="T9" fmla="*/ 0 h 46"/>
                <a:gd name="T10" fmla="*/ 300762219 w 31"/>
                <a:gd name="T11" fmla="*/ 386958647 h 46"/>
                <a:gd name="T12" fmla="*/ 472623535 w 31"/>
                <a:gd name="T13" fmla="*/ 644926707 h 46"/>
                <a:gd name="T14" fmla="*/ 601524439 w 31"/>
                <a:gd name="T15" fmla="*/ 730916060 h 46"/>
                <a:gd name="T16" fmla="*/ 472623535 w 31"/>
                <a:gd name="T17" fmla="*/ 773910736 h 46"/>
                <a:gd name="T18" fmla="*/ 386696155 w 31"/>
                <a:gd name="T19" fmla="*/ 816905413 h 46"/>
                <a:gd name="T20" fmla="*/ 343729187 w 31"/>
                <a:gd name="T21" fmla="*/ 859900090 h 46"/>
                <a:gd name="T22" fmla="*/ 300762219 w 31"/>
                <a:gd name="T23" fmla="*/ 902894766 h 46"/>
                <a:gd name="T24" fmla="*/ 0 w 31"/>
                <a:gd name="T25" fmla="*/ 1504826796 h 46"/>
                <a:gd name="T26" fmla="*/ 42966968 w 31"/>
                <a:gd name="T27" fmla="*/ 1633810826 h 46"/>
                <a:gd name="T28" fmla="*/ 128900903 w 31"/>
                <a:gd name="T29" fmla="*/ 1762801413 h 46"/>
                <a:gd name="T30" fmla="*/ 171861316 w 31"/>
                <a:gd name="T31" fmla="*/ 1805796090 h 46"/>
                <a:gd name="T32" fmla="*/ 257795252 w 31"/>
                <a:gd name="T33" fmla="*/ 1848790766 h 46"/>
                <a:gd name="T34" fmla="*/ 687451819 w 31"/>
                <a:gd name="T35" fmla="*/ 1977774796 h 46"/>
                <a:gd name="T36" fmla="*/ 1331943226 w 31"/>
                <a:gd name="T37" fmla="*/ 1633810826 h 46"/>
                <a:gd name="T38" fmla="*/ 1331943226 w 31"/>
                <a:gd name="T39" fmla="*/ 1504826796 h 46"/>
                <a:gd name="T40" fmla="*/ 902286658 w 31"/>
                <a:gd name="T41" fmla="*/ 77391073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46">
                  <a:moveTo>
                    <a:pt x="21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4"/>
                    <a:pt x="25" y="11"/>
                    <a:pt x="25" y="9"/>
                  </a:cubicBezTo>
                  <a:cubicBezTo>
                    <a:pt x="25" y="4"/>
                    <a:pt x="21" y="0"/>
                    <a:pt x="16" y="0"/>
                  </a:cubicBezTo>
                  <a:cubicBezTo>
                    <a:pt x="11" y="0"/>
                    <a:pt x="7" y="4"/>
                    <a:pt x="7" y="9"/>
                  </a:cubicBezTo>
                  <a:cubicBezTo>
                    <a:pt x="7" y="11"/>
                    <a:pt x="8" y="14"/>
                    <a:pt x="11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3" y="24"/>
                    <a:pt x="0" y="29"/>
                    <a:pt x="0" y="35"/>
                  </a:cubicBezTo>
                  <a:cubicBezTo>
                    <a:pt x="0" y="36"/>
                    <a:pt x="1" y="37"/>
                    <a:pt x="1" y="38"/>
                  </a:cubicBezTo>
                  <a:cubicBezTo>
                    <a:pt x="1" y="39"/>
                    <a:pt x="2" y="40"/>
                    <a:pt x="3" y="41"/>
                  </a:cubicBezTo>
                  <a:cubicBezTo>
                    <a:pt x="3" y="41"/>
                    <a:pt x="4" y="42"/>
                    <a:pt x="4" y="42"/>
                  </a:cubicBezTo>
                  <a:cubicBezTo>
                    <a:pt x="5" y="42"/>
                    <a:pt x="5" y="43"/>
                    <a:pt x="6" y="43"/>
                  </a:cubicBezTo>
                  <a:cubicBezTo>
                    <a:pt x="9" y="45"/>
                    <a:pt x="12" y="46"/>
                    <a:pt x="16" y="46"/>
                  </a:cubicBezTo>
                  <a:cubicBezTo>
                    <a:pt x="22" y="46"/>
                    <a:pt x="27" y="43"/>
                    <a:pt x="31" y="38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31" y="27"/>
                    <a:pt x="27" y="2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淘宝店chenying0907 1987"/>
          <p:cNvSpPr txBox="1">
            <a:spLocks noChangeArrowheads="1"/>
          </p:cNvSpPr>
          <p:nvPr/>
        </p:nvSpPr>
        <p:spPr bwMode="auto">
          <a:xfrm>
            <a:off x="10443716" y="3031976"/>
            <a:ext cx="1266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淘宝店chenying0907 15"/>
          <p:cNvGrpSpPr/>
          <p:nvPr/>
        </p:nvGrpSpPr>
        <p:grpSpPr bwMode="auto">
          <a:xfrm flipH="1">
            <a:off x="10829478" y="2576364"/>
            <a:ext cx="1123950" cy="671512"/>
            <a:chOff x="4702629" y="2387985"/>
            <a:chExt cx="1086152" cy="587919"/>
          </a:xfrm>
        </p:grpSpPr>
        <p:cxnSp>
          <p:nvCxnSpPr>
            <p:cNvPr id="17" name="淘宝店chenying0907 16"/>
            <p:cNvCxnSpPr/>
            <p:nvPr/>
          </p:nvCxnSpPr>
          <p:spPr>
            <a:xfrm>
              <a:off x="4702629" y="2387985"/>
              <a:ext cx="0" cy="587919"/>
            </a:xfrm>
            <a:prstGeom prst="lin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  <p:cxnSp>
          <p:nvCxnSpPr>
            <p:cNvPr id="18" name="淘宝店chenying0907 17"/>
            <p:cNvCxnSpPr/>
            <p:nvPr/>
          </p:nvCxnSpPr>
          <p:spPr>
            <a:xfrm rot="5400000">
              <a:off x="5245705" y="1844909"/>
              <a:ext cx="0" cy="1086152"/>
            </a:xfrm>
            <a:prstGeom prst="lin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淘宝店chenying0907 18"/>
          <p:cNvGrpSpPr/>
          <p:nvPr/>
        </p:nvGrpSpPr>
        <p:grpSpPr bwMode="auto">
          <a:xfrm flipV="1">
            <a:off x="8324403" y="5456089"/>
            <a:ext cx="1123950" cy="669925"/>
            <a:chOff x="4702629" y="2367302"/>
            <a:chExt cx="1086152" cy="587919"/>
          </a:xfrm>
        </p:grpSpPr>
        <p:cxnSp>
          <p:nvCxnSpPr>
            <p:cNvPr id="20" name="淘宝店chenying0907 19"/>
            <p:cNvCxnSpPr/>
            <p:nvPr/>
          </p:nvCxnSpPr>
          <p:spPr>
            <a:xfrm>
              <a:off x="4702629" y="2367302"/>
              <a:ext cx="0" cy="587919"/>
            </a:xfrm>
            <a:prstGeom prst="lin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  <p:cxnSp>
          <p:nvCxnSpPr>
            <p:cNvPr id="21" name="淘宝店chenying0907 20"/>
            <p:cNvCxnSpPr/>
            <p:nvPr/>
          </p:nvCxnSpPr>
          <p:spPr>
            <a:xfrm rot="5400000">
              <a:off x="5245705" y="1824226"/>
              <a:ext cx="0" cy="1086152"/>
            </a:xfrm>
            <a:prstGeom prst="line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</p:cxnSp>
      </p:grpSp>
      <p:sp>
        <p:nvSpPr>
          <p:cNvPr id="22" name="淘宝店chenying0907 1995"/>
          <p:cNvSpPr txBox="1">
            <a:spLocks noChangeArrowheads="1"/>
          </p:cNvSpPr>
          <p:nvPr/>
        </p:nvSpPr>
        <p:spPr bwMode="auto">
          <a:xfrm>
            <a:off x="8567291" y="4819501"/>
            <a:ext cx="12684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淘宝店chenying0907 22"/>
          <p:cNvSpPr/>
          <p:nvPr/>
        </p:nvSpPr>
        <p:spPr>
          <a:xfrm>
            <a:off x="2460178" y="2538264"/>
            <a:ext cx="5768975" cy="360203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淘宝店chenying0907 1997"/>
          <p:cNvSpPr txBox="1">
            <a:spLocks noChangeArrowheads="1"/>
          </p:cNvSpPr>
          <p:nvPr/>
        </p:nvSpPr>
        <p:spPr bwMode="auto">
          <a:xfrm>
            <a:off x="3069778" y="3522821"/>
            <a:ext cx="43799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淘宝店chenying0907 2000"/>
          <p:cNvSpPr txBox="1">
            <a:spLocks noChangeArrowheads="1"/>
          </p:cNvSpPr>
          <p:nvPr/>
        </p:nvSpPr>
        <p:spPr bwMode="auto">
          <a:xfrm>
            <a:off x="4088953" y="2779564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2447478" y="6210151"/>
            <a:ext cx="9505950" cy="1370013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淘宝店chenying0907 2008"/>
          <p:cNvSpPr txBox="1">
            <a:spLocks noChangeArrowheads="1"/>
          </p:cNvSpPr>
          <p:nvPr/>
        </p:nvSpPr>
        <p:spPr bwMode="auto">
          <a:xfrm>
            <a:off x="3134866" y="6480026"/>
            <a:ext cx="8131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 bwMode="auto">
          <a:xfrm>
            <a:off x="5015682" y="1567705"/>
            <a:ext cx="4397375" cy="962025"/>
            <a:chOff x="3896989" y="298683"/>
            <a:chExt cx="4398022" cy="962145"/>
          </a:xfrm>
        </p:grpSpPr>
        <p:sp>
          <p:nvSpPr>
            <p:cNvPr id="3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4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淘宝店chenying0907 4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sp>
        <p:nvSpPr>
          <p:cNvPr id="6" name="淘宝店chenying0907 5"/>
          <p:cNvSpPr/>
          <p:nvPr/>
        </p:nvSpPr>
        <p:spPr>
          <a:xfrm>
            <a:off x="3815532" y="4477593"/>
            <a:ext cx="1617662" cy="1617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淘宝店chenying0907 6"/>
          <p:cNvSpPr/>
          <p:nvPr/>
        </p:nvSpPr>
        <p:spPr>
          <a:xfrm>
            <a:off x="3815532" y="6193680"/>
            <a:ext cx="1617662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淘宝店chenying0907 7"/>
          <p:cNvSpPr/>
          <p:nvPr/>
        </p:nvSpPr>
        <p:spPr>
          <a:xfrm>
            <a:off x="5553844" y="6182568"/>
            <a:ext cx="1617663" cy="1617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淘宝店chenying0907 8"/>
          <p:cNvSpPr/>
          <p:nvPr/>
        </p:nvSpPr>
        <p:spPr>
          <a:xfrm>
            <a:off x="7268344" y="4466480"/>
            <a:ext cx="1617663" cy="1617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淘宝店chenying0907 9"/>
          <p:cNvSpPr/>
          <p:nvPr/>
        </p:nvSpPr>
        <p:spPr>
          <a:xfrm>
            <a:off x="8995544" y="4466480"/>
            <a:ext cx="1617663" cy="1617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淘宝店chenying0907 10"/>
          <p:cNvGrpSpPr/>
          <p:nvPr/>
        </p:nvGrpSpPr>
        <p:grpSpPr bwMode="auto">
          <a:xfrm>
            <a:off x="2088332" y="4469655"/>
            <a:ext cx="1617662" cy="1619250"/>
            <a:chOff x="970360" y="3200927"/>
            <a:chExt cx="1618019" cy="1618019"/>
          </a:xfrm>
        </p:grpSpPr>
        <p:sp>
          <p:nvSpPr>
            <p:cNvPr id="12" name="淘宝店chenying0907 11"/>
            <p:cNvSpPr/>
            <p:nvPr/>
          </p:nvSpPr>
          <p:spPr>
            <a:xfrm>
              <a:off x="970360" y="3200927"/>
              <a:ext cx="1618019" cy="161801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淘宝店chenying0907 1984"/>
            <p:cNvGrpSpPr/>
            <p:nvPr/>
          </p:nvGrpSpPr>
          <p:grpSpPr bwMode="auto">
            <a:xfrm>
              <a:off x="1433294" y="3481388"/>
              <a:ext cx="692150" cy="690563"/>
              <a:chOff x="1433294" y="3481388"/>
              <a:chExt cx="692150" cy="690563"/>
            </a:xfrm>
          </p:grpSpPr>
          <p:sp>
            <p:nvSpPr>
              <p:cNvPr id="15" name="淘宝店chenying0907 369"/>
              <p:cNvSpPr/>
              <p:nvPr/>
            </p:nvSpPr>
            <p:spPr bwMode="auto">
              <a:xfrm>
                <a:off x="1433294" y="3481388"/>
                <a:ext cx="692150" cy="509588"/>
              </a:xfrm>
              <a:custGeom>
                <a:avLst/>
                <a:gdLst>
                  <a:gd name="T0" fmla="*/ 0 w 184"/>
                  <a:gd name="T1" fmla="*/ 1797092058 h 136"/>
                  <a:gd name="T2" fmla="*/ 127351838 w 184"/>
                  <a:gd name="T3" fmla="*/ 1909411248 h 136"/>
                  <a:gd name="T4" fmla="*/ 2147483646 w 184"/>
                  <a:gd name="T5" fmla="*/ 1909411248 h 136"/>
                  <a:gd name="T6" fmla="*/ 2147483646 w 184"/>
                  <a:gd name="T7" fmla="*/ 1797092058 h 136"/>
                  <a:gd name="T8" fmla="*/ 2147483646 w 184"/>
                  <a:gd name="T9" fmla="*/ 112319190 h 136"/>
                  <a:gd name="T10" fmla="*/ 2147483646 w 184"/>
                  <a:gd name="T11" fmla="*/ 0 h 136"/>
                  <a:gd name="T12" fmla="*/ 113200380 w 184"/>
                  <a:gd name="T13" fmla="*/ 0 h 136"/>
                  <a:gd name="T14" fmla="*/ 0 w 184"/>
                  <a:gd name="T15" fmla="*/ 112319190 h 136"/>
                  <a:gd name="T16" fmla="*/ 0 w 184"/>
                  <a:gd name="T17" fmla="*/ 1797092058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" h="136">
                    <a:moveTo>
                      <a:pt x="0" y="128"/>
                    </a:moveTo>
                    <a:cubicBezTo>
                      <a:pt x="0" y="132"/>
                      <a:pt x="4" y="136"/>
                      <a:pt x="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81" y="136"/>
                      <a:pt x="184" y="132"/>
                      <a:pt x="184" y="128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3"/>
                      <a:pt x="181" y="0"/>
                      <a:pt x="17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lnTo>
                      <a:pt x="0" y="12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Line 370"/>
              <p:cNvSpPr>
                <a:spLocks noChangeShapeType="1"/>
              </p:cNvSpPr>
              <p:nvPr/>
            </p:nvSpPr>
            <p:spPr bwMode="auto">
              <a:xfrm>
                <a:off x="1436469" y="3900488"/>
                <a:ext cx="688975" cy="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淘宝店chenying0907 371"/>
              <p:cNvSpPr/>
              <p:nvPr/>
            </p:nvSpPr>
            <p:spPr bwMode="auto">
              <a:xfrm>
                <a:off x="1733332" y="4006851"/>
                <a:ext cx="90488" cy="104775"/>
              </a:xfrm>
              <a:custGeom>
                <a:avLst/>
                <a:gdLst>
                  <a:gd name="T0" fmla="*/ 143650494 w 57"/>
                  <a:gd name="T1" fmla="*/ 0 h 66"/>
                  <a:gd name="T2" fmla="*/ 143650494 w 57"/>
                  <a:gd name="T3" fmla="*/ 166330313 h 66"/>
                  <a:gd name="T4" fmla="*/ 0 w 57"/>
                  <a:gd name="T5" fmla="*/ 166330313 h 66"/>
                  <a:gd name="T6" fmla="*/ 0 w 5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66">
                    <a:moveTo>
                      <a:pt x="57" y="0"/>
                    </a:moveTo>
                    <a:lnTo>
                      <a:pt x="57" y="66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淘宝店chenying0907 372"/>
              <p:cNvSpPr/>
              <p:nvPr/>
            </p:nvSpPr>
            <p:spPr bwMode="auto">
              <a:xfrm>
                <a:off x="1644432" y="4054476"/>
                <a:ext cx="269875" cy="117475"/>
              </a:xfrm>
              <a:custGeom>
                <a:avLst/>
                <a:gdLst>
                  <a:gd name="T0" fmla="*/ 730574115 w 72"/>
                  <a:gd name="T1" fmla="*/ 0 h 31"/>
                  <a:gd name="T2" fmla="*/ 1011562717 w 72"/>
                  <a:gd name="T3" fmla="*/ 215407465 h 31"/>
                  <a:gd name="T4" fmla="*/ 1011562717 w 72"/>
                  <a:gd name="T5" fmla="*/ 215407465 h 31"/>
                  <a:gd name="T6" fmla="*/ 505783233 w 72"/>
                  <a:gd name="T7" fmla="*/ 445173407 h 31"/>
                  <a:gd name="T8" fmla="*/ 0 w 72"/>
                  <a:gd name="T9" fmla="*/ 215407465 h 31"/>
                  <a:gd name="T10" fmla="*/ 295040844 w 72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31">
                    <a:moveTo>
                      <a:pt x="52" y="0"/>
                    </a:moveTo>
                    <a:cubicBezTo>
                      <a:pt x="64" y="3"/>
                      <a:pt x="72" y="9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24"/>
                      <a:pt x="56" y="31"/>
                      <a:pt x="36" y="31"/>
                    </a:cubicBezTo>
                    <a:cubicBezTo>
                      <a:pt x="16" y="31"/>
                      <a:pt x="0" y="24"/>
                      <a:pt x="0" y="15"/>
                    </a:cubicBezTo>
                    <a:cubicBezTo>
                      <a:pt x="0" y="8"/>
                      <a:pt x="9" y="3"/>
                      <a:pt x="21" y="0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淘宝店chenying0907 2027"/>
            <p:cNvSpPr txBox="1">
              <a:spLocks noChangeArrowheads="1"/>
            </p:cNvSpPr>
            <p:nvPr/>
          </p:nvSpPr>
          <p:spPr bwMode="auto">
            <a:xfrm>
              <a:off x="1211686" y="4197559"/>
              <a:ext cx="11353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9" name="淘宝店chenying0907 18"/>
          <p:cNvGrpSpPr/>
          <p:nvPr/>
        </p:nvGrpSpPr>
        <p:grpSpPr bwMode="auto">
          <a:xfrm>
            <a:off x="8995544" y="2774205"/>
            <a:ext cx="1617663" cy="1617663"/>
            <a:chOff x="7876967" y="1505063"/>
            <a:chExt cx="1618019" cy="1618019"/>
          </a:xfrm>
        </p:grpSpPr>
        <p:sp>
          <p:nvSpPr>
            <p:cNvPr id="20" name="淘宝店chenying0907 19"/>
            <p:cNvSpPr/>
            <p:nvPr/>
          </p:nvSpPr>
          <p:spPr>
            <a:xfrm>
              <a:off x="7876967" y="1505063"/>
              <a:ext cx="1618019" cy="161801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" name="淘宝店chenying0907 2016"/>
            <p:cNvGrpSpPr/>
            <p:nvPr/>
          </p:nvGrpSpPr>
          <p:grpSpPr bwMode="auto">
            <a:xfrm>
              <a:off x="8490714" y="1804274"/>
              <a:ext cx="390525" cy="690563"/>
              <a:chOff x="8490714" y="1804274"/>
              <a:chExt cx="390525" cy="690563"/>
            </a:xfrm>
          </p:grpSpPr>
          <p:sp>
            <p:nvSpPr>
              <p:cNvPr id="23" name="淘宝店chenying0907 356"/>
              <p:cNvSpPr/>
              <p:nvPr/>
            </p:nvSpPr>
            <p:spPr bwMode="auto">
              <a:xfrm>
                <a:off x="8490714" y="1804274"/>
                <a:ext cx="390525" cy="690563"/>
              </a:xfrm>
              <a:custGeom>
                <a:avLst/>
                <a:gdLst>
                  <a:gd name="T0" fmla="*/ 1466440150 w 104"/>
                  <a:gd name="T1" fmla="*/ 2147483646 h 184"/>
                  <a:gd name="T2" fmla="*/ 1353638506 w 104"/>
                  <a:gd name="T3" fmla="*/ 2147483646 h 184"/>
                  <a:gd name="T4" fmla="*/ 112801644 w 104"/>
                  <a:gd name="T5" fmla="*/ 2147483646 h 184"/>
                  <a:gd name="T6" fmla="*/ 0 w 104"/>
                  <a:gd name="T7" fmla="*/ 2147483646 h 184"/>
                  <a:gd name="T8" fmla="*/ 0 w 104"/>
                  <a:gd name="T9" fmla="*/ 112681867 h 184"/>
                  <a:gd name="T10" fmla="*/ 112801644 w 104"/>
                  <a:gd name="T11" fmla="*/ 0 h 184"/>
                  <a:gd name="T12" fmla="*/ 1353638506 w 104"/>
                  <a:gd name="T13" fmla="*/ 0 h 184"/>
                  <a:gd name="T14" fmla="*/ 1466440150 w 104"/>
                  <a:gd name="T15" fmla="*/ 112681867 h 184"/>
                  <a:gd name="T16" fmla="*/ 1466440150 w 104"/>
                  <a:gd name="T17" fmla="*/ 2147483646 h 1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184">
                    <a:moveTo>
                      <a:pt x="104" y="176"/>
                    </a:moveTo>
                    <a:cubicBezTo>
                      <a:pt x="104" y="180"/>
                      <a:pt x="101" y="184"/>
                      <a:pt x="96" y="184"/>
                    </a:cubicBezTo>
                    <a:cubicBezTo>
                      <a:pt x="8" y="184"/>
                      <a:pt x="8" y="184"/>
                      <a:pt x="8" y="184"/>
                    </a:cubicBezTo>
                    <a:cubicBezTo>
                      <a:pt x="4" y="184"/>
                      <a:pt x="0" y="180"/>
                      <a:pt x="0" y="17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1" y="0"/>
                      <a:pt x="104" y="3"/>
                      <a:pt x="104" y="8"/>
                    </a:cubicBezTo>
                    <a:lnTo>
                      <a:pt x="104" y="176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357"/>
              <p:cNvSpPr>
                <a:spLocks noChangeArrowheads="1"/>
              </p:cNvSpPr>
              <p:nvPr/>
            </p:nvSpPr>
            <p:spPr bwMode="auto">
              <a:xfrm>
                <a:off x="8581202" y="2224961"/>
                <a:ext cx="209550" cy="209550"/>
              </a:xfrm>
              <a:prstGeom prst="ellips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Line 358"/>
              <p:cNvSpPr>
                <a:spLocks noChangeShapeType="1"/>
              </p:cNvSpPr>
              <p:nvPr/>
            </p:nvSpPr>
            <p:spPr bwMode="auto">
              <a:xfrm flipH="1">
                <a:off x="8490714" y="2164636"/>
                <a:ext cx="390525" cy="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淘宝店chenying0907 359"/>
              <p:cNvSpPr>
                <a:spLocks noChangeArrowheads="1"/>
              </p:cNvSpPr>
              <p:nvPr/>
            </p:nvSpPr>
            <p:spPr bwMode="auto">
              <a:xfrm>
                <a:off x="8551039" y="1864599"/>
                <a:ext cx="269875" cy="239713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淘宝店chenying0907 2028"/>
            <p:cNvSpPr txBox="1">
              <a:spLocks noChangeArrowheads="1"/>
            </p:cNvSpPr>
            <p:nvPr/>
          </p:nvSpPr>
          <p:spPr bwMode="auto">
            <a:xfrm>
              <a:off x="8118293" y="2548667"/>
              <a:ext cx="11353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27" name="淘宝店chenying0907 26"/>
          <p:cNvGrpSpPr/>
          <p:nvPr/>
        </p:nvGrpSpPr>
        <p:grpSpPr bwMode="auto">
          <a:xfrm>
            <a:off x="5542732" y="4469655"/>
            <a:ext cx="1617662" cy="1619250"/>
            <a:chOff x="4423664" y="3200926"/>
            <a:chExt cx="1618019" cy="1618019"/>
          </a:xfrm>
        </p:grpSpPr>
        <p:sp>
          <p:nvSpPr>
            <p:cNvPr id="28" name="淘宝店chenying0907 27"/>
            <p:cNvSpPr/>
            <p:nvPr/>
          </p:nvSpPr>
          <p:spPr>
            <a:xfrm>
              <a:off x="4423664" y="3200926"/>
              <a:ext cx="1618019" cy="161801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淘宝店chenying0907 402"/>
            <p:cNvSpPr/>
            <p:nvPr/>
          </p:nvSpPr>
          <p:spPr bwMode="auto">
            <a:xfrm>
              <a:off x="4886598" y="3773486"/>
              <a:ext cx="150813" cy="209550"/>
            </a:xfrm>
            <a:custGeom>
              <a:avLst/>
              <a:gdLst>
                <a:gd name="T0" fmla="*/ 239416431 w 95"/>
                <a:gd name="T1" fmla="*/ 332660625 h 132"/>
                <a:gd name="T2" fmla="*/ 0 w 95"/>
                <a:gd name="T3" fmla="*/ 332660625 h 132"/>
                <a:gd name="T4" fmla="*/ 0 w 95"/>
                <a:gd name="T5" fmla="*/ 0 h 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132">
                  <a:moveTo>
                    <a:pt x="95" y="132"/>
                  </a:moveTo>
                  <a:lnTo>
                    <a:pt x="0" y="132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淘宝店chenying0907 403"/>
            <p:cNvSpPr/>
            <p:nvPr/>
          </p:nvSpPr>
          <p:spPr bwMode="auto">
            <a:xfrm>
              <a:off x="4886598" y="3652836"/>
              <a:ext cx="692150" cy="330200"/>
            </a:xfrm>
            <a:custGeom>
              <a:avLst/>
              <a:gdLst>
                <a:gd name="T0" fmla="*/ 0 w 184"/>
                <a:gd name="T1" fmla="*/ 450546643 h 88"/>
                <a:gd name="T2" fmla="*/ 0 w 184"/>
                <a:gd name="T3" fmla="*/ 225271445 h 88"/>
                <a:gd name="T4" fmla="*/ 226404522 w 184"/>
                <a:gd name="T5" fmla="*/ 0 h 88"/>
                <a:gd name="T6" fmla="*/ 2147483646 w 184"/>
                <a:gd name="T7" fmla="*/ 0 h 88"/>
                <a:gd name="T8" fmla="*/ 2147483646 w 184"/>
                <a:gd name="T9" fmla="*/ 225271445 h 88"/>
                <a:gd name="T10" fmla="*/ 2147483646 w 184"/>
                <a:gd name="T11" fmla="*/ 450546643 h 88"/>
                <a:gd name="T12" fmla="*/ 2147483646 w 184"/>
                <a:gd name="T13" fmla="*/ 1239000455 h 88"/>
                <a:gd name="T14" fmla="*/ 2037640698 w 184"/>
                <a:gd name="T15" fmla="*/ 1239000455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88">
                  <a:moveTo>
                    <a:pt x="0" y="3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7" y="0"/>
                    <a:pt x="184" y="7"/>
                    <a:pt x="184" y="16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44" y="88"/>
                    <a:pt x="144" y="88"/>
                    <a:pt x="144" y="88"/>
                  </a:cubicBezTo>
                </a:path>
              </a:pathLst>
            </a:custGeom>
            <a:noFill/>
            <a:ln w="30163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淘宝店chenying0907 404"/>
            <p:cNvSpPr>
              <a:spLocks noChangeArrowheads="1"/>
            </p:cNvSpPr>
            <p:nvPr/>
          </p:nvSpPr>
          <p:spPr bwMode="auto">
            <a:xfrm>
              <a:off x="5037411" y="3894136"/>
              <a:ext cx="390525" cy="239713"/>
            </a:xfrm>
            <a:prstGeom prst="rect">
              <a:avLst/>
            </a:prstGeom>
            <a:noFill/>
            <a:ln w="30163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Line 405"/>
            <p:cNvSpPr>
              <a:spLocks noChangeShapeType="1"/>
            </p:cNvSpPr>
            <p:nvPr/>
          </p:nvSpPr>
          <p:spPr bwMode="auto">
            <a:xfrm flipH="1">
              <a:off x="5097736" y="3983036"/>
              <a:ext cx="269875" cy="0"/>
            </a:xfrm>
            <a:prstGeom prst="line">
              <a:avLst/>
            </a:prstGeom>
            <a:noFill/>
            <a:ln w="30163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406"/>
            <p:cNvSpPr>
              <a:spLocks noChangeShapeType="1"/>
            </p:cNvSpPr>
            <p:nvPr/>
          </p:nvSpPr>
          <p:spPr bwMode="auto">
            <a:xfrm flipH="1">
              <a:off x="4886598" y="3803648"/>
              <a:ext cx="692150" cy="0"/>
            </a:xfrm>
            <a:prstGeom prst="line">
              <a:avLst/>
            </a:prstGeom>
            <a:noFill/>
            <a:ln w="30163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407"/>
            <p:cNvSpPr>
              <a:spLocks noChangeShapeType="1"/>
            </p:cNvSpPr>
            <p:nvPr/>
          </p:nvSpPr>
          <p:spPr bwMode="auto">
            <a:xfrm flipH="1">
              <a:off x="5097736" y="4043361"/>
              <a:ext cx="269875" cy="0"/>
            </a:xfrm>
            <a:prstGeom prst="line">
              <a:avLst/>
            </a:prstGeom>
            <a:noFill/>
            <a:ln w="30163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淘宝店chenying0907 408"/>
            <p:cNvSpPr/>
            <p:nvPr/>
          </p:nvSpPr>
          <p:spPr bwMode="auto">
            <a:xfrm>
              <a:off x="5037411" y="3443286"/>
              <a:ext cx="390525" cy="209550"/>
            </a:xfrm>
            <a:custGeom>
              <a:avLst/>
              <a:gdLst>
                <a:gd name="T0" fmla="*/ 0 w 246"/>
                <a:gd name="T1" fmla="*/ 332660625 h 132"/>
                <a:gd name="T2" fmla="*/ 0 w 246"/>
                <a:gd name="T3" fmla="*/ 143649700 h 132"/>
                <a:gd name="T4" fmla="*/ 143649700 w 246"/>
                <a:gd name="T5" fmla="*/ 143649700 h 132"/>
                <a:gd name="T6" fmla="*/ 143649700 w 246"/>
                <a:gd name="T7" fmla="*/ 0 h 132"/>
                <a:gd name="T8" fmla="*/ 619958438 w 246"/>
                <a:gd name="T9" fmla="*/ 0 h 132"/>
                <a:gd name="T10" fmla="*/ 619958438 w 246"/>
                <a:gd name="T11" fmla="*/ 332660625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132">
                  <a:moveTo>
                    <a:pt x="0" y="132"/>
                  </a:moveTo>
                  <a:lnTo>
                    <a:pt x="0" y="57"/>
                  </a:lnTo>
                  <a:lnTo>
                    <a:pt x="57" y="57"/>
                  </a:lnTo>
                  <a:lnTo>
                    <a:pt x="57" y="0"/>
                  </a:lnTo>
                  <a:lnTo>
                    <a:pt x="246" y="0"/>
                  </a:lnTo>
                  <a:lnTo>
                    <a:pt x="246" y="132"/>
                  </a:lnTo>
                </a:path>
              </a:pathLst>
            </a:custGeom>
            <a:noFill/>
            <a:ln w="30163" cap="rnd">
              <a:solidFill>
                <a:srgbClr val="00666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409"/>
            <p:cNvSpPr>
              <a:spLocks noChangeShapeType="1"/>
            </p:cNvSpPr>
            <p:nvPr/>
          </p:nvSpPr>
          <p:spPr bwMode="auto">
            <a:xfrm>
              <a:off x="5458098" y="3713161"/>
              <a:ext cx="0" cy="0"/>
            </a:xfrm>
            <a:prstGeom prst="line">
              <a:avLst/>
            </a:prstGeom>
            <a:noFill/>
            <a:ln w="30163" cap="rnd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410"/>
            <p:cNvSpPr>
              <a:spLocks noChangeShapeType="1"/>
            </p:cNvSpPr>
            <p:nvPr/>
          </p:nvSpPr>
          <p:spPr bwMode="auto">
            <a:xfrm>
              <a:off x="5518423" y="3713161"/>
              <a:ext cx="0" cy="0"/>
            </a:xfrm>
            <a:prstGeom prst="line">
              <a:avLst/>
            </a:prstGeom>
            <a:noFill/>
            <a:ln w="30163" cap="rnd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411"/>
            <p:cNvSpPr>
              <a:spLocks noChangeShapeType="1"/>
            </p:cNvSpPr>
            <p:nvPr/>
          </p:nvSpPr>
          <p:spPr bwMode="auto">
            <a:xfrm flipV="1">
              <a:off x="5037411" y="3443286"/>
              <a:ext cx="90488" cy="90488"/>
            </a:xfrm>
            <a:prstGeom prst="line">
              <a:avLst/>
            </a:prstGeom>
            <a:noFill/>
            <a:ln w="30163" cap="rnd">
              <a:solidFill>
                <a:srgbClr val="0066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淘宝店chenying0907 2069"/>
            <p:cNvSpPr txBox="1">
              <a:spLocks noChangeArrowheads="1"/>
            </p:cNvSpPr>
            <p:nvPr/>
          </p:nvSpPr>
          <p:spPr bwMode="auto">
            <a:xfrm>
              <a:off x="4664990" y="4197559"/>
              <a:ext cx="11353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40" name="淘宝店chenying0907 39"/>
          <p:cNvGrpSpPr/>
          <p:nvPr/>
        </p:nvGrpSpPr>
        <p:grpSpPr bwMode="auto">
          <a:xfrm>
            <a:off x="10722744" y="4463305"/>
            <a:ext cx="1617663" cy="1617663"/>
            <a:chOff x="9603621" y="3193848"/>
            <a:chExt cx="1618019" cy="1618019"/>
          </a:xfrm>
        </p:grpSpPr>
        <p:sp>
          <p:nvSpPr>
            <p:cNvPr id="41" name="淘宝店chenying0907 40"/>
            <p:cNvSpPr/>
            <p:nvPr/>
          </p:nvSpPr>
          <p:spPr>
            <a:xfrm>
              <a:off x="9603621" y="3193848"/>
              <a:ext cx="1618019" cy="161801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2" name="淘宝店chenying0907 2017"/>
            <p:cNvGrpSpPr/>
            <p:nvPr/>
          </p:nvGrpSpPr>
          <p:grpSpPr bwMode="auto">
            <a:xfrm>
              <a:off x="10091190" y="3442495"/>
              <a:ext cx="631825" cy="690563"/>
              <a:chOff x="10091190" y="3442495"/>
              <a:chExt cx="631825" cy="690563"/>
            </a:xfrm>
          </p:grpSpPr>
          <p:sp>
            <p:nvSpPr>
              <p:cNvPr id="44" name="淘宝店chenying0907 360"/>
              <p:cNvSpPr/>
              <p:nvPr/>
            </p:nvSpPr>
            <p:spPr bwMode="auto">
              <a:xfrm>
                <a:off x="10091190" y="3442495"/>
                <a:ext cx="481013" cy="660400"/>
              </a:xfrm>
              <a:custGeom>
                <a:avLst/>
                <a:gdLst>
                  <a:gd name="T0" fmla="*/ 1242727149 w 128"/>
                  <a:gd name="T1" fmla="*/ 2147483646 h 176"/>
                  <a:gd name="T2" fmla="*/ 112974170 w 128"/>
                  <a:gd name="T3" fmla="*/ 2147483646 h 176"/>
                  <a:gd name="T4" fmla="*/ 0 w 128"/>
                  <a:gd name="T5" fmla="*/ 2147483646 h 176"/>
                  <a:gd name="T6" fmla="*/ 0 w 128"/>
                  <a:gd name="T7" fmla="*/ 112635723 h 176"/>
                  <a:gd name="T8" fmla="*/ 112974170 w 128"/>
                  <a:gd name="T9" fmla="*/ 0 h 176"/>
                  <a:gd name="T10" fmla="*/ 1694631346 w 128"/>
                  <a:gd name="T11" fmla="*/ 0 h 176"/>
                  <a:gd name="T12" fmla="*/ 1807605517 w 128"/>
                  <a:gd name="T13" fmla="*/ 112635723 h 176"/>
                  <a:gd name="T14" fmla="*/ 1807605517 w 128"/>
                  <a:gd name="T15" fmla="*/ 675818089 h 1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8" h="176">
                    <a:moveTo>
                      <a:pt x="88" y="176"/>
                    </a:moveTo>
                    <a:cubicBezTo>
                      <a:pt x="8" y="176"/>
                      <a:pt x="8" y="176"/>
                      <a:pt x="8" y="176"/>
                    </a:cubicBezTo>
                    <a:cubicBezTo>
                      <a:pt x="4" y="176"/>
                      <a:pt x="0" y="172"/>
                      <a:pt x="0" y="1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5" y="0"/>
                      <a:pt x="128" y="3"/>
                      <a:pt x="128" y="8"/>
                    </a:cubicBezTo>
                    <a:cubicBezTo>
                      <a:pt x="128" y="48"/>
                      <a:pt x="128" y="48"/>
                      <a:pt x="128" y="48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361"/>
              <p:cNvSpPr>
                <a:spLocks noChangeShapeType="1"/>
              </p:cNvSpPr>
              <p:nvPr/>
            </p:nvSpPr>
            <p:spPr bwMode="auto">
              <a:xfrm>
                <a:off x="10330902" y="3502820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ysClr val="window" lastClr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362"/>
              <p:cNvSpPr>
                <a:spLocks noChangeArrowheads="1"/>
              </p:cNvSpPr>
              <p:nvPr/>
            </p:nvSpPr>
            <p:spPr bwMode="auto">
              <a:xfrm>
                <a:off x="10302327" y="3983832"/>
                <a:ext cx="58738" cy="58738"/>
              </a:xfrm>
              <a:prstGeom prst="ellips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淘宝店chenying0907 363"/>
              <p:cNvSpPr/>
              <p:nvPr/>
            </p:nvSpPr>
            <p:spPr bwMode="auto">
              <a:xfrm>
                <a:off x="10151515" y="3563145"/>
                <a:ext cx="360363" cy="360363"/>
              </a:xfrm>
              <a:custGeom>
                <a:avLst/>
                <a:gdLst>
                  <a:gd name="T0" fmla="*/ 428427157 w 227"/>
                  <a:gd name="T1" fmla="*/ 572077056 h 227"/>
                  <a:gd name="T2" fmla="*/ 0 w 227"/>
                  <a:gd name="T3" fmla="*/ 572077056 h 227"/>
                  <a:gd name="T4" fmla="*/ 0 w 227"/>
                  <a:gd name="T5" fmla="*/ 0 h 227"/>
                  <a:gd name="T6" fmla="*/ 572077056 w 227"/>
                  <a:gd name="T7" fmla="*/ 0 h 227"/>
                  <a:gd name="T8" fmla="*/ 572077056 w 227"/>
                  <a:gd name="T9" fmla="*/ 9576607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27">
                    <a:moveTo>
                      <a:pt x="170" y="227"/>
                    </a:moveTo>
                    <a:lnTo>
                      <a:pt x="0" y="227"/>
                    </a:lnTo>
                    <a:lnTo>
                      <a:pt x="0" y="0"/>
                    </a:lnTo>
                    <a:lnTo>
                      <a:pt x="227" y="0"/>
                    </a:lnTo>
                    <a:lnTo>
                      <a:pt x="227" y="38"/>
                    </a:ln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淘宝店chenying0907 364"/>
              <p:cNvSpPr/>
              <p:nvPr/>
            </p:nvSpPr>
            <p:spPr bwMode="auto">
              <a:xfrm>
                <a:off x="10421390" y="3623470"/>
                <a:ext cx="301625" cy="509588"/>
              </a:xfrm>
              <a:custGeom>
                <a:avLst/>
                <a:gdLst>
                  <a:gd name="T0" fmla="*/ 1137220508 w 80"/>
                  <a:gd name="T1" fmla="*/ 1797092058 h 136"/>
                  <a:gd name="T2" fmla="*/ 1023500342 w 80"/>
                  <a:gd name="T3" fmla="*/ 1909411248 h 136"/>
                  <a:gd name="T4" fmla="*/ 113723936 w 80"/>
                  <a:gd name="T5" fmla="*/ 1909411248 h 136"/>
                  <a:gd name="T6" fmla="*/ 0 w 80"/>
                  <a:gd name="T7" fmla="*/ 1797092058 h 136"/>
                  <a:gd name="T8" fmla="*/ 0 w 80"/>
                  <a:gd name="T9" fmla="*/ 112319190 h 136"/>
                  <a:gd name="T10" fmla="*/ 113723936 w 80"/>
                  <a:gd name="T11" fmla="*/ 0 h 136"/>
                  <a:gd name="T12" fmla="*/ 1023500342 w 80"/>
                  <a:gd name="T13" fmla="*/ 0 h 136"/>
                  <a:gd name="T14" fmla="*/ 1137220508 w 80"/>
                  <a:gd name="T15" fmla="*/ 112319190 h 136"/>
                  <a:gd name="T16" fmla="*/ 1137220508 w 80"/>
                  <a:gd name="T17" fmla="*/ 1797092058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136">
                    <a:moveTo>
                      <a:pt x="80" y="128"/>
                    </a:moveTo>
                    <a:cubicBezTo>
                      <a:pt x="80" y="132"/>
                      <a:pt x="77" y="136"/>
                      <a:pt x="72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4" y="136"/>
                      <a:pt x="0" y="132"/>
                      <a:pt x="0" y="12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0"/>
                      <a:pt x="80" y="3"/>
                      <a:pt x="80" y="8"/>
                    </a:cubicBezTo>
                    <a:lnTo>
                      <a:pt x="80" y="12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Line 365"/>
              <p:cNvSpPr>
                <a:spLocks noChangeShapeType="1"/>
              </p:cNvSpPr>
              <p:nvPr/>
            </p:nvSpPr>
            <p:spPr bwMode="auto">
              <a:xfrm>
                <a:off x="10572202" y="3683795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ysClr val="window" lastClr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淘宝店chenying0907 366"/>
              <p:cNvSpPr>
                <a:spLocks noChangeArrowheads="1"/>
              </p:cNvSpPr>
              <p:nvPr/>
            </p:nvSpPr>
            <p:spPr bwMode="auto">
              <a:xfrm>
                <a:off x="10481715" y="3742532"/>
                <a:ext cx="180975" cy="271463"/>
              </a:xfrm>
              <a:prstGeom prst="rect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Line 367"/>
              <p:cNvSpPr>
                <a:spLocks noChangeShapeType="1"/>
              </p:cNvSpPr>
              <p:nvPr/>
            </p:nvSpPr>
            <p:spPr bwMode="auto">
              <a:xfrm>
                <a:off x="10511877" y="3683795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ysClr val="window" lastClr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Line 368"/>
              <p:cNvSpPr>
                <a:spLocks noChangeShapeType="1"/>
              </p:cNvSpPr>
              <p:nvPr/>
            </p:nvSpPr>
            <p:spPr bwMode="auto">
              <a:xfrm>
                <a:off x="10572202" y="4072732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ysClr val="window" lastClr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淘宝店chenying0907 2070"/>
            <p:cNvSpPr txBox="1">
              <a:spLocks noChangeArrowheads="1"/>
            </p:cNvSpPr>
            <p:nvPr/>
          </p:nvSpPr>
          <p:spPr bwMode="auto">
            <a:xfrm>
              <a:off x="9795679" y="4197559"/>
              <a:ext cx="11353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sp>
        <p:nvSpPr>
          <p:cNvPr id="53" name="淘宝店chenying0907 52"/>
          <p:cNvSpPr/>
          <p:nvPr/>
        </p:nvSpPr>
        <p:spPr>
          <a:xfrm>
            <a:off x="3861569" y="2774205"/>
            <a:ext cx="5024438" cy="1617663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淘宝店chenying0907 2075"/>
          <p:cNvSpPr txBox="1">
            <a:spLocks noChangeArrowheads="1"/>
          </p:cNvSpPr>
          <p:nvPr/>
        </p:nvSpPr>
        <p:spPr bwMode="auto">
          <a:xfrm>
            <a:off x="4045719" y="3074243"/>
            <a:ext cx="46561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淘宝店chenying0907 54"/>
          <p:cNvSpPr/>
          <p:nvPr/>
        </p:nvSpPr>
        <p:spPr>
          <a:xfrm>
            <a:off x="7298507" y="6182568"/>
            <a:ext cx="3341687" cy="161766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淘宝店chenying0907 2077"/>
          <p:cNvSpPr txBox="1">
            <a:spLocks noChangeArrowheads="1"/>
          </p:cNvSpPr>
          <p:nvPr/>
        </p:nvSpPr>
        <p:spPr bwMode="auto">
          <a:xfrm>
            <a:off x="7404869" y="6461968"/>
            <a:ext cx="3208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3" grpId="0" animBg="1"/>
      <p:bldP spid="54" grpId="0"/>
      <p:bldP spid="55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淘宝店chenying0907 56"/>
          <p:cNvGrpSpPr/>
          <p:nvPr/>
        </p:nvGrpSpPr>
        <p:grpSpPr bwMode="auto">
          <a:xfrm>
            <a:off x="5052045" y="1544215"/>
            <a:ext cx="4397375" cy="962025"/>
            <a:chOff x="3896989" y="298683"/>
            <a:chExt cx="4398022" cy="962145"/>
          </a:xfrm>
        </p:grpSpPr>
        <p:sp>
          <p:nvSpPr>
            <p:cNvPr id="58" name="淘宝店chenying0907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59" name="淘宝店chenying0907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0" name="淘宝店chenying0907 59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noFill/>
            <a:ln w="0" cap="flat" cmpd="sng" algn="ctr">
              <a:solidFill>
                <a:srgbClr val="006666"/>
              </a:solidFill>
              <a:prstDash val="dashDot"/>
              <a:miter lim="800000"/>
            </a:ln>
            <a:effectLst/>
          </p:spPr>
        </p:cxnSp>
      </p:grpSp>
      <p:pic>
        <p:nvPicPr>
          <p:cNvPr id="61" name="淘宝店chenying0907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57" y="2658640"/>
            <a:ext cx="56927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淘宝店chenying0907 61"/>
          <p:cNvSpPr/>
          <p:nvPr/>
        </p:nvSpPr>
        <p:spPr>
          <a:xfrm>
            <a:off x="7196757" y="6648690"/>
            <a:ext cx="5692775" cy="781050"/>
          </a:xfrm>
          <a:prstGeom prst="rect">
            <a:avLst/>
          </a:prstGeom>
          <a:noFill/>
          <a:ln w="19050" cap="flat" cmpd="sng" algn="ctr">
            <a:solidFill>
              <a:srgbClr val="00666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淘宝店chenying0907 1978"/>
          <p:cNvSpPr txBox="1">
            <a:spLocks noChangeArrowheads="1"/>
          </p:cNvSpPr>
          <p:nvPr/>
        </p:nvSpPr>
        <p:spPr bwMode="auto">
          <a:xfrm>
            <a:off x="7719045" y="678859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请在此处添加您的标题</a:t>
            </a:r>
          </a:p>
        </p:txBody>
      </p:sp>
      <p:grpSp>
        <p:nvGrpSpPr>
          <p:cNvPr id="64" name="淘宝店chenying0907 63"/>
          <p:cNvGrpSpPr/>
          <p:nvPr/>
        </p:nvGrpSpPr>
        <p:grpSpPr bwMode="auto">
          <a:xfrm>
            <a:off x="1616695" y="2668165"/>
            <a:ext cx="1257300" cy="1450975"/>
            <a:chOff x="461765" y="1422587"/>
            <a:chExt cx="1257300" cy="1450321"/>
          </a:xfrm>
        </p:grpSpPr>
        <p:sp>
          <p:nvSpPr>
            <p:cNvPr id="65" name="淘宝店chenying0907 64"/>
            <p:cNvSpPr/>
            <p:nvPr/>
          </p:nvSpPr>
          <p:spPr>
            <a:xfrm>
              <a:off x="461765" y="1422587"/>
              <a:ext cx="1257300" cy="1148832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淘宝店chenying0907 65"/>
            <p:cNvSpPr/>
            <p:nvPr/>
          </p:nvSpPr>
          <p:spPr>
            <a:xfrm>
              <a:off x="461765" y="2663452"/>
              <a:ext cx="1257300" cy="209456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7" name="淘宝店chenying0907 1983"/>
            <p:cNvGrpSpPr/>
            <p:nvPr/>
          </p:nvGrpSpPr>
          <p:grpSpPr bwMode="auto">
            <a:xfrm>
              <a:off x="774503" y="1631282"/>
              <a:ext cx="631825" cy="693738"/>
              <a:chOff x="4356101" y="-4519613"/>
              <a:chExt cx="631825" cy="693738"/>
            </a:xfrm>
          </p:grpSpPr>
          <p:sp>
            <p:nvSpPr>
              <p:cNvPr id="68" name="淘宝店chenying0907 495"/>
              <p:cNvSpPr/>
              <p:nvPr/>
            </p:nvSpPr>
            <p:spPr bwMode="auto">
              <a:xfrm>
                <a:off x="4540251" y="-4519613"/>
                <a:ext cx="153988" cy="149225"/>
              </a:xfrm>
              <a:custGeom>
                <a:avLst/>
                <a:gdLst>
                  <a:gd name="T0" fmla="*/ 0 w 41"/>
                  <a:gd name="T1" fmla="*/ 292268354 h 40"/>
                  <a:gd name="T2" fmla="*/ 211590779 w 41"/>
                  <a:gd name="T3" fmla="*/ 69587348 h 40"/>
                  <a:gd name="T4" fmla="*/ 493711819 w 41"/>
                  <a:gd name="T5" fmla="*/ 69587348 h 40"/>
                  <a:gd name="T6" fmla="*/ 493711819 w 41"/>
                  <a:gd name="T7" fmla="*/ 347940471 h 40"/>
                  <a:gd name="T8" fmla="*/ 282121039 w 41"/>
                  <a:gd name="T9" fmla="*/ 55670251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0" y="21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21" y="0"/>
                      <a:pt x="30" y="0"/>
                      <a:pt x="35" y="5"/>
                    </a:cubicBezTo>
                    <a:cubicBezTo>
                      <a:pt x="41" y="10"/>
                      <a:pt x="41" y="19"/>
                      <a:pt x="35" y="25"/>
                    </a:cubicBezTo>
                    <a:cubicBezTo>
                      <a:pt x="20" y="40"/>
                      <a:pt x="20" y="40"/>
                      <a:pt x="20" y="40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淘宝店chenying0907 496"/>
              <p:cNvSpPr/>
              <p:nvPr/>
            </p:nvSpPr>
            <p:spPr bwMode="auto">
              <a:xfrm>
                <a:off x="4356101" y="-4471988"/>
                <a:ext cx="285750" cy="285750"/>
              </a:xfrm>
              <a:custGeom>
                <a:avLst/>
                <a:gdLst>
                  <a:gd name="T0" fmla="*/ 848196237 w 76"/>
                  <a:gd name="T1" fmla="*/ 1074382401 h 76"/>
                  <a:gd name="T2" fmla="*/ 848196237 w 76"/>
                  <a:gd name="T3" fmla="*/ 226186164 h 76"/>
                  <a:gd name="T4" fmla="*/ 0 w 76"/>
                  <a:gd name="T5" fmla="*/ 226186164 h 76"/>
                  <a:gd name="T6" fmla="*/ 848196237 w 76"/>
                  <a:gd name="T7" fmla="*/ 1074382401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60" y="76"/>
                    </a:moveTo>
                    <a:cubicBezTo>
                      <a:pt x="76" y="59"/>
                      <a:pt x="76" y="33"/>
                      <a:pt x="60" y="16"/>
                    </a:cubicBezTo>
                    <a:cubicBezTo>
                      <a:pt x="43" y="0"/>
                      <a:pt x="17" y="0"/>
                      <a:pt x="0" y="16"/>
                    </a:cubicBezTo>
                    <a:lnTo>
                      <a:pt x="60" y="76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淘宝店chenying0907 497"/>
              <p:cNvSpPr/>
              <p:nvPr/>
            </p:nvSpPr>
            <p:spPr bwMode="auto">
              <a:xfrm>
                <a:off x="4457701" y="-4395788"/>
                <a:ext cx="79375" cy="30163"/>
              </a:xfrm>
              <a:custGeom>
                <a:avLst/>
                <a:gdLst>
                  <a:gd name="T0" fmla="*/ 0 w 21"/>
                  <a:gd name="T1" fmla="*/ 0 h 8"/>
                  <a:gd name="T2" fmla="*/ 42858720 w 21"/>
                  <a:gd name="T3" fmla="*/ 0 h 8"/>
                  <a:gd name="T4" fmla="*/ 300018601 w 21"/>
                  <a:gd name="T5" fmla="*/ 113725821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0" y="0"/>
                      <a:pt x="17" y="3"/>
                      <a:pt x="21" y="8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淘宝店chenying0907 498"/>
              <p:cNvSpPr/>
              <p:nvPr/>
            </p:nvSpPr>
            <p:spPr bwMode="auto">
              <a:xfrm>
                <a:off x="4378326" y="-4337050"/>
                <a:ext cx="128588" cy="128588"/>
              </a:xfrm>
              <a:custGeom>
                <a:avLst/>
                <a:gdLst>
                  <a:gd name="T0" fmla="*/ 486319816 w 34"/>
                  <a:gd name="T1" fmla="*/ 371891624 h 34"/>
                  <a:gd name="T2" fmla="*/ 114428192 w 34"/>
                  <a:gd name="T3" fmla="*/ 371891624 h 34"/>
                  <a:gd name="T4" fmla="*/ 114428192 w 34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4">
                    <a:moveTo>
                      <a:pt x="34" y="26"/>
                    </a:moveTo>
                    <a:cubicBezTo>
                      <a:pt x="27" y="34"/>
                      <a:pt x="15" y="34"/>
                      <a:pt x="8" y="26"/>
                    </a:cubicBezTo>
                    <a:cubicBezTo>
                      <a:pt x="0" y="19"/>
                      <a:pt x="0" y="7"/>
                      <a:pt x="8" y="0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淘宝店chenying0907 499"/>
              <p:cNvSpPr/>
              <p:nvPr/>
            </p:nvSpPr>
            <p:spPr bwMode="auto">
              <a:xfrm>
                <a:off x="4476751" y="-3916363"/>
                <a:ext cx="450850" cy="90488"/>
              </a:xfrm>
              <a:custGeom>
                <a:avLst/>
                <a:gdLst>
                  <a:gd name="T0" fmla="*/ 0 w 120"/>
                  <a:gd name="T1" fmla="*/ 227445358 h 24"/>
                  <a:gd name="T2" fmla="*/ 225849550 w 120"/>
                  <a:gd name="T3" fmla="*/ 0 h 24"/>
                  <a:gd name="T4" fmla="*/ 1468031470 w 120"/>
                  <a:gd name="T5" fmla="*/ 0 h 24"/>
                  <a:gd name="T6" fmla="*/ 1693881021 w 120"/>
                  <a:gd name="T7" fmla="*/ 227445358 h 24"/>
                  <a:gd name="T8" fmla="*/ 1693881021 w 120"/>
                  <a:gd name="T9" fmla="*/ 341169923 h 24"/>
                  <a:gd name="T10" fmla="*/ 0 w 120"/>
                  <a:gd name="T11" fmla="*/ 341169923 h 24"/>
                  <a:gd name="T12" fmla="*/ 0 w 120"/>
                  <a:gd name="T13" fmla="*/ 22744535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4">
                    <a:moveTo>
                      <a:pt x="0" y="16"/>
                    </a:moveTo>
                    <a:cubicBezTo>
                      <a:pt x="0" y="7"/>
                      <a:pt x="7" y="0"/>
                      <a:pt x="1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3" y="0"/>
                      <a:pt x="120" y="7"/>
                      <a:pt x="120" y="16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16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淘宝店chenying0907 500"/>
              <p:cNvSpPr/>
              <p:nvPr/>
            </p:nvSpPr>
            <p:spPr bwMode="auto">
              <a:xfrm>
                <a:off x="4686301" y="-4006850"/>
                <a:ext cx="150813" cy="76200"/>
              </a:xfrm>
              <a:custGeom>
                <a:avLst/>
                <a:gdLst>
                  <a:gd name="T0" fmla="*/ 568614024 w 40"/>
                  <a:gd name="T1" fmla="*/ 290322000 h 20"/>
                  <a:gd name="T2" fmla="*/ 284308897 w 40"/>
                  <a:gd name="T3" fmla="*/ 0 h 20"/>
                  <a:gd name="T4" fmla="*/ 0 w 40"/>
                  <a:gd name="T5" fmla="*/ 29032200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20">
                    <a:moveTo>
                      <a:pt x="40" y="20"/>
                    </a:move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Oval 501"/>
              <p:cNvSpPr>
                <a:spLocks noChangeArrowheads="1"/>
              </p:cNvSpPr>
              <p:nvPr/>
            </p:nvSpPr>
            <p:spPr bwMode="auto">
              <a:xfrm>
                <a:off x="4897438" y="-4156075"/>
                <a:ext cx="90488" cy="90488"/>
              </a:xfrm>
              <a:prstGeom prst="ellips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Line 502"/>
              <p:cNvSpPr>
                <a:spLocks noChangeShapeType="1"/>
              </p:cNvSpPr>
              <p:nvPr/>
            </p:nvSpPr>
            <p:spPr bwMode="auto">
              <a:xfrm flipH="1">
                <a:off x="4826001" y="-4081463"/>
                <a:ext cx="85725" cy="87313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Line 503"/>
              <p:cNvSpPr>
                <a:spLocks noChangeShapeType="1"/>
              </p:cNvSpPr>
              <p:nvPr/>
            </p:nvSpPr>
            <p:spPr bwMode="auto">
              <a:xfrm>
                <a:off x="4657726" y="-4411663"/>
                <a:ext cx="254000" cy="26670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7" name="淘宝店chenying0907 76"/>
          <p:cNvSpPr/>
          <p:nvPr/>
        </p:nvSpPr>
        <p:spPr>
          <a:xfrm>
            <a:off x="2983532" y="2668165"/>
            <a:ext cx="4017963" cy="1450975"/>
          </a:xfrm>
          <a:prstGeom prst="rect">
            <a:avLst/>
          </a:prstGeom>
          <a:noFill/>
          <a:ln w="19050" cap="flat" cmpd="sng" algn="ctr">
            <a:solidFill>
              <a:srgbClr val="00666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淘宝店chenying0907 2007"/>
          <p:cNvSpPr txBox="1">
            <a:spLocks noChangeArrowheads="1"/>
          </p:cNvSpPr>
          <p:nvPr/>
        </p:nvSpPr>
        <p:spPr bwMode="auto">
          <a:xfrm flipH="1">
            <a:off x="2862882" y="2810439"/>
            <a:ext cx="204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淘宝店chenying0907 2008"/>
          <p:cNvSpPr txBox="1">
            <a:spLocks noChangeArrowheads="1"/>
          </p:cNvSpPr>
          <p:nvPr/>
        </p:nvSpPr>
        <p:spPr bwMode="auto">
          <a:xfrm flipH="1">
            <a:off x="3004169" y="3183502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</a:t>
            </a:r>
            <a:r>
              <a:rPr lang="en-US" altLang="zh-CN" sz="14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u="sng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淘宝店chenying0907 79"/>
          <p:cNvGrpSpPr/>
          <p:nvPr/>
        </p:nvGrpSpPr>
        <p:grpSpPr bwMode="auto">
          <a:xfrm>
            <a:off x="1611932" y="4325515"/>
            <a:ext cx="1257300" cy="1449388"/>
            <a:chOff x="457200" y="3079491"/>
            <a:chExt cx="1257300" cy="1450321"/>
          </a:xfrm>
        </p:grpSpPr>
        <p:grpSp>
          <p:nvGrpSpPr>
            <p:cNvPr id="81" name="淘宝店chenying0907 1993"/>
            <p:cNvGrpSpPr/>
            <p:nvPr/>
          </p:nvGrpSpPr>
          <p:grpSpPr bwMode="auto">
            <a:xfrm>
              <a:off x="732632" y="3296599"/>
              <a:ext cx="706437" cy="698500"/>
              <a:chOff x="6092826" y="-2752725"/>
              <a:chExt cx="706437" cy="698500"/>
            </a:xfrm>
          </p:grpSpPr>
          <p:sp>
            <p:nvSpPr>
              <p:cNvPr id="84" name="Oval 540"/>
              <p:cNvSpPr>
                <a:spLocks noChangeArrowheads="1"/>
              </p:cNvSpPr>
              <p:nvPr/>
            </p:nvSpPr>
            <p:spPr bwMode="auto">
              <a:xfrm>
                <a:off x="6129338" y="-2686050"/>
                <a:ext cx="631825" cy="631825"/>
              </a:xfrm>
              <a:prstGeom prst="ellips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淘宝店chenying0907 541"/>
              <p:cNvSpPr/>
              <p:nvPr/>
            </p:nvSpPr>
            <p:spPr bwMode="auto">
              <a:xfrm>
                <a:off x="6324601" y="-2595563"/>
                <a:ext cx="120650" cy="30163"/>
              </a:xfrm>
              <a:custGeom>
                <a:avLst/>
                <a:gdLst>
                  <a:gd name="T0" fmla="*/ 0 w 32"/>
                  <a:gd name="T1" fmla="*/ 113725821 h 8"/>
                  <a:gd name="T2" fmla="*/ 454888203 w 3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cubicBezTo>
                      <a:pt x="9" y="2"/>
                      <a:pt x="20" y="0"/>
                      <a:pt x="32" y="0"/>
                    </a:cubicBezTo>
                  </a:path>
                </a:pathLst>
              </a:custGeom>
              <a:noFill/>
              <a:ln w="30163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淘宝店chenying0907 542"/>
              <p:cNvSpPr/>
              <p:nvPr/>
            </p:nvSpPr>
            <p:spPr bwMode="auto">
              <a:xfrm>
                <a:off x="6092826" y="-2752725"/>
                <a:ext cx="157163" cy="157163"/>
              </a:xfrm>
              <a:custGeom>
                <a:avLst/>
                <a:gdLst>
                  <a:gd name="T0" fmla="*/ 588100204 w 42"/>
                  <a:gd name="T1" fmla="*/ 126022274 h 42"/>
                  <a:gd name="T2" fmla="*/ 126022274 w 42"/>
                  <a:gd name="T3" fmla="*/ 126022274 h 42"/>
                  <a:gd name="T4" fmla="*/ 126022274 w 42"/>
                  <a:gd name="T5" fmla="*/ 588100204 h 42"/>
                  <a:gd name="T6" fmla="*/ 588100204 w 42"/>
                  <a:gd name="T7" fmla="*/ 126022274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42" y="9"/>
                    </a:moveTo>
                    <a:cubicBezTo>
                      <a:pt x="33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2"/>
                    </a:cubicBezTo>
                    <a:lnTo>
                      <a:pt x="42" y="9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Line 543"/>
              <p:cNvSpPr>
                <a:spLocks noChangeShapeType="1"/>
              </p:cNvSpPr>
              <p:nvPr/>
            </p:nvSpPr>
            <p:spPr bwMode="auto">
              <a:xfrm>
                <a:off x="6189663" y="-2659063"/>
                <a:ext cx="41275" cy="41275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淘宝店chenying0907 544"/>
              <p:cNvSpPr/>
              <p:nvPr/>
            </p:nvSpPr>
            <p:spPr bwMode="auto">
              <a:xfrm>
                <a:off x="6640513" y="-2752725"/>
                <a:ext cx="158750" cy="157163"/>
              </a:xfrm>
              <a:custGeom>
                <a:avLst/>
                <a:gdLst>
                  <a:gd name="T0" fmla="*/ 471457262 w 42"/>
                  <a:gd name="T1" fmla="*/ 588100204 h 42"/>
                  <a:gd name="T2" fmla="*/ 471457262 w 42"/>
                  <a:gd name="T3" fmla="*/ 126022274 h 42"/>
                  <a:gd name="T4" fmla="*/ 0 w 42"/>
                  <a:gd name="T5" fmla="*/ 126022274 h 42"/>
                  <a:gd name="T6" fmla="*/ 471457262 w 42"/>
                  <a:gd name="T7" fmla="*/ 588100204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33" y="42"/>
                    </a:moveTo>
                    <a:cubicBezTo>
                      <a:pt x="42" y="33"/>
                      <a:pt x="42" y="18"/>
                      <a:pt x="33" y="9"/>
                    </a:cubicBezTo>
                    <a:cubicBezTo>
                      <a:pt x="24" y="0"/>
                      <a:pt x="9" y="0"/>
                      <a:pt x="0" y="9"/>
                    </a:cubicBezTo>
                    <a:lnTo>
                      <a:pt x="33" y="42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Line 545"/>
              <p:cNvSpPr>
                <a:spLocks noChangeShapeType="1"/>
              </p:cNvSpPr>
              <p:nvPr/>
            </p:nvSpPr>
            <p:spPr bwMode="auto">
              <a:xfrm flipH="1">
                <a:off x="6662738" y="-2659063"/>
                <a:ext cx="42863" cy="41275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546"/>
              <p:cNvSpPr>
                <a:spLocks noChangeShapeType="1"/>
              </p:cNvSpPr>
              <p:nvPr/>
            </p:nvSpPr>
            <p:spPr bwMode="auto">
              <a:xfrm flipH="1">
                <a:off x="6219826" y="-2100263"/>
                <a:ext cx="60325" cy="46038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Line 547"/>
              <p:cNvSpPr>
                <a:spLocks noChangeShapeType="1"/>
              </p:cNvSpPr>
              <p:nvPr/>
            </p:nvSpPr>
            <p:spPr bwMode="auto">
              <a:xfrm>
                <a:off x="6610351" y="-2100263"/>
                <a:ext cx="60325" cy="46038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Oval 548"/>
              <p:cNvSpPr>
                <a:spLocks noChangeArrowheads="1"/>
              </p:cNvSpPr>
              <p:nvPr/>
            </p:nvSpPr>
            <p:spPr bwMode="auto">
              <a:xfrm>
                <a:off x="6400801" y="-2414588"/>
                <a:ext cx="90488" cy="88900"/>
              </a:xfrm>
              <a:prstGeom prst="ellips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" name="Line 549"/>
              <p:cNvSpPr>
                <a:spLocks noChangeShapeType="1"/>
              </p:cNvSpPr>
              <p:nvPr/>
            </p:nvSpPr>
            <p:spPr bwMode="auto">
              <a:xfrm flipH="1" flipV="1">
                <a:off x="6280151" y="-2535238"/>
                <a:ext cx="134938" cy="131763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550"/>
              <p:cNvSpPr>
                <a:spLocks noChangeShapeType="1"/>
              </p:cNvSpPr>
              <p:nvPr/>
            </p:nvSpPr>
            <p:spPr bwMode="auto">
              <a:xfrm flipH="1" flipV="1">
                <a:off x="6478588" y="-2339975"/>
                <a:ext cx="42863" cy="4445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Line 551"/>
              <p:cNvSpPr>
                <a:spLocks noChangeShapeType="1"/>
              </p:cNvSpPr>
              <p:nvPr/>
            </p:nvSpPr>
            <p:spPr bwMode="auto">
              <a:xfrm>
                <a:off x="6445251" y="-2595563"/>
                <a:ext cx="0" cy="60325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2" name="淘宝店chenying0907 81"/>
            <p:cNvSpPr/>
            <p:nvPr/>
          </p:nvSpPr>
          <p:spPr>
            <a:xfrm>
              <a:off x="457200" y="3079491"/>
              <a:ext cx="1257300" cy="1148502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淘宝店chenying0907 82"/>
            <p:cNvSpPr/>
            <p:nvPr/>
          </p:nvSpPr>
          <p:spPr>
            <a:xfrm>
              <a:off x="457200" y="4320127"/>
              <a:ext cx="1257300" cy="209685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淘宝店chenying0907 95"/>
          <p:cNvSpPr/>
          <p:nvPr/>
        </p:nvSpPr>
        <p:spPr>
          <a:xfrm>
            <a:off x="2978770" y="4325515"/>
            <a:ext cx="4017962" cy="1449388"/>
          </a:xfrm>
          <a:prstGeom prst="rect">
            <a:avLst/>
          </a:prstGeom>
          <a:noFill/>
          <a:ln w="19050" cap="flat" cmpd="sng" algn="ctr">
            <a:solidFill>
              <a:srgbClr val="00666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淘宝店chenying0907 2052"/>
          <p:cNvSpPr txBox="1">
            <a:spLocks noChangeArrowheads="1"/>
          </p:cNvSpPr>
          <p:nvPr/>
        </p:nvSpPr>
        <p:spPr bwMode="auto">
          <a:xfrm flipH="1">
            <a:off x="2858120" y="4467789"/>
            <a:ext cx="204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淘宝店chenying0907 2053"/>
          <p:cNvSpPr txBox="1">
            <a:spLocks noChangeArrowheads="1"/>
          </p:cNvSpPr>
          <p:nvPr/>
        </p:nvSpPr>
        <p:spPr bwMode="auto">
          <a:xfrm flipH="1">
            <a:off x="3000994" y="4840852"/>
            <a:ext cx="3995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</a:t>
            </a:r>
            <a:r>
              <a:rPr lang="en-US" altLang="zh-CN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淘宝店chenying0907 98"/>
          <p:cNvSpPr/>
          <p:nvPr/>
        </p:nvSpPr>
        <p:spPr>
          <a:xfrm>
            <a:off x="2978770" y="5982865"/>
            <a:ext cx="4017962" cy="1449388"/>
          </a:xfrm>
          <a:prstGeom prst="rect">
            <a:avLst/>
          </a:prstGeom>
          <a:noFill/>
          <a:ln w="19050" cap="flat" cmpd="sng" algn="ctr">
            <a:solidFill>
              <a:srgbClr val="00666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淘宝店chenying0907 2068"/>
          <p:cNvSpPr txBox="1">
            <a:spLocks noChangeArrowheads="1"/>
          </p:cNvSpPr>
          <p:nvPr/>
        </p:nvSpPr>
        <p:spPr bwMode="auto">
          <a:xfrm flipH="1">
            <a:off x="2858120" y="6125139"/>
            <a:ext cx="204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 dirty="0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淘宝店chenying0907 2069"/>
          <p:cNvSpPr txBox="1">
            <a:spLocks noChangeArrowheads="1"/>
          </p:cNvSpPr>
          <p:nvPr/>
        </p:nvSpPr>
        <p:spPr bwMode="auto">
          <a:xfrm flipH="1">
            <a:off x="3000994" y="6498202"/>
            <a:ext cx="3995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</a:t>
            </a:r>
            <a:r>
              <a:rPr lang="en-US" altLang="zh-CN" sz="14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u="sng">
              <a:solidFill>
                <a:srgbClr val="00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淘宝店chenying0907 101"/>
          <p:cNvGrpSpPr/>
          <p:nvPr/>
        </p:nvGrpSpPr>
        <p:grpSpPr bwMode="auto">
          <a:xfrm>
            <a:off x="1611932" y="5982865"/>
            <a:ext cx="1257300" cy="1449388"/>
            <a:chOff x="457200" y="4736395"/>
            <a:chExt cx="1257300" cy="1450321"/>
          </a:xfrm>
        </p:grpSpPr>
        <p:sp>
          <p:nvSpPr>
            <p:cNvPr id="103" name="淘宝店chenying0907 102"/>
            <p:cNvSpPr/>
            <p:nvPr/>
          </p:nvSpPr>
          <p:spPr>
            <a:xfrm>
              <a:off x="457200" y="4736395"/>
              <a:ext cx="1257300" cy="1148502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淘宝店chenying0907 103"/>
            <p:cNvSpPr/>
            <p:nvPr/>
          </p:nvSpPr>
          <p:spPr>
            <a:xfrm>
              <a:off x="457200" y="5977031"/>
              <a:ext cx="1257300" cy="209685"/>
            </a:xfrm>
            <a:prstGeom prst="rect">
              <a:avLst/>
            </a:prstGeom>
            <a:noFill/>
            <a:ln w="19050" cap="flat" cmpd="sng" algn="ctr">
              <a:solidFill>
                <a:srgbClr val="00666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5" name="淘宝店chenying0907 2083"/>
            <p:cNvGrpSpPr/>
            <p:nvPr/>
          </p:nvGrpSpPr>
          <p:grpSpPr bwMode="auto">
            <a:xfrm>
              <a:off x="860425" y="4989142"/>
              <a:ext cx="450850" cy="690562"/>
              <a:chOff x="2673351" y="-974725"/>
              <a:chExt cx="450850" cy="690562"/>
            </a:xfrm>
          </p:grpSpPr>
          <p:sp>
            <p:nvSpPr>
              <p:cNvPr id="106" name="Line 536"/>
              <p:cNvSpPr>
                <a:spLocks noChangeShapeType="1"/>
              </p:cNvSpPr>
              <p:nvPr/>
            </p:nvSpPr>
            <p:spPr bwMode="auto">
              <a:xfrm flipH="1">
                <a:off x="2794001" y="-463550"/>
                <a:ext cx="209550" cy="0"/>
              </a:xfrm>
              <a:prstGeom prst="line">
                <a:avLst/>
              </a:prstGeom>
              <a:noFill/>
              <a:ln w="30163" cap="rnd">
                <a:solidFill>
                  <a:srgbClr val="00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淘宝店chenying0907 537"/>
              <p:cNvSpPr/>
              <p:nvPr/>
            </p:nvSpPr>
            <p:spPr bwMode="auto">
              <a:xfrm>
                <a:off x="2822576" y="-344488"/>
                <a:ext cx="150813" cy="60325"/>
              </a:xfrm>
              <a:custGeom>
                <a:avLst/>
                <a:gdLst>
                  <a:gd name="T0" fmla="*/ 0 w 40"/>
                  <a:gd name="T1" fmla="*/ 0 h 16"/>
                  <a:gd name="T2" fmla="*/ 0 w 40"/>
                  <a:gd name="T3" fmla="*/ 113723936 h 16"/>
                  <a:gd name="T4" fmla="*/ 113724313 w 40"/>
                  <a:gd name="T5" fmla="*/ 227444102 h 16"/>
                  <a:gd name="T6" fmla="*/ 454889711 w 40"/>
                  <a:gd name="T7" fmla="*/ 227444102 h 16"/>
                  <a:gd name="T8" fmla="*/ 568614024 w 40"/>
                  <a:gd name="T9" fmla="*/ 113723936 h 16"/>
                  <a:gd name="T10" fmla="*/ 568614024 w 40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7" y="16"/>
                      <a:pt x="40" y="12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淘宝店chenying0907 538"/>
              <p:cNvSpPr/>
              <p:nvPr/>
            </p:nvSpPr>
            <p:spPr bwMode="auto">
              <a:xfrm>
                <a:off x="2673351" y="-974725"/>
                <a:ext cx="450850" cy="630238"/>
              </a:xfrm>
              <a:custGeom>
                <a:avLst/>
                <a:gdLst>
                  <a:gd name="T0" fmla="*/ 451702858 w 120"/>
                  <a:gd name="T1" fmla="*/ 2026530289 h 168"/>
                  <a:gd name="T2" fmla="*/ 0 w 120"/>
                  <a:gd name="T3" fmla="*/ 844387620 h 168"/>
                  <a:gd name="T4" fmla="*/ 846940510 w 120"/>
                  <a:gd name="T5" fmla="*/ 0 h 168"/>
                  <a:gd name="T6" fmla="*/ 1693881021 w 120"/>
                  <a:gd name="T7" fmla="*/ 844387620 h 168"/>
                  <a:gd name="T8" fmla="*/ 1242178163 w 120"/>
                  <a:gd name="T9" fmla="*/ 2026530289 h 168"/>
                  <a:gd name="T10" fmla="*/ 1242178163 w 120"/>
                  <a:gd name="T11" fmla="*/ 2147483646 h 168"/>
                  <a:gd name="T12" fmla="*/ 451702858 w 120"/>
                  <a:gd name="T13" fmla="*/ 2147483646 h 168"/>
                  <a:gd name="T14" fmla="*/ 451702858 w 120"/>
                  <a:gd name="T15" fmla="*/ 2026530289 h 1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0" h="168">
                    <a:moveTo>
                      <a:pt x="32" y="144"/>
                    </a:moveTo>
                    <a:cubicBezTo>
                      <a:pt x="32" y="120"/>
                      <a:pt x="0" y="93"/>
                      <a:pt x="0" y="60"/>
                    </a:cubicBezTo>
                    <a:cubicBezTo>
                      <a:pt x="0" y="26"/>
                      <a:pt x="27" y="0"/>
                      <a:pt x="60" y="0"/>
                    </a:cubicBezTo>
                    <a:cubicBezTo>
                      <a:pt x="93" y="0"/>
                      <a:pt x="120" y="26"/>
                      <a:pt x="120" y="60"/>
                    </a:cubicBezTo>
                    <a:cubicBezTo>
                      <a:pt x="120" y="93"/>
                      <a:pt x="88" y="120"/>
                      <a:pt x="88" y="144"/>
                    </a:cubicBezTo>
                    <a:cubicBezTo>
                      <a:pt x="88" y="168"/>
                      <a:pt x="88" y="168"/>
                      <a:pt x="88" y="168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44"/>
                      <a:pt x="32" y="144"/>
                      <a:pt x="32" y="144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淘宝店chenying0907 539"/>
              <p:cNvSpPr/>
              <p:nvPr/>
            </p:nvSpPr>
            <p:spPr bwMode="auto">
              <a:xfrm>
                <a:off x="2763838" y="-884238"/>
                <a:ext cx="119063" cy="269875"/>
              </a:xfrm>
              <a:custGeom>
                <a:avLst/>
                <a:gdLst>
                  <a:gd name="T0" fmla="*/ 442999937 w 32"/>
                  <a:gd name="T1" fmla="*/ 0 h 72"/>
                  <a:gd name="T2" fmla="*/ 0 w 32"/>
                  <a:gd name="T3" fmla="*/ 505783233 h 72"/>
                  <a:gd name="T4" fmla="*/ 221501829 w 32"/>
                  <a:gd name="T5" fmla="*/ 1011562717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72">
                    <a:moveTo>
                      <a:pt x="32" y="0"/>
                    </a:moveTo>
                    <a:cubicBezTo>
                      <a:pt x="14" y="2"/>
                      <a:pt x="0" y="17"/>
                      <a:pt x="0" y="36"/>
                    </a:cubicBezTo>
                    <a:cubicBezTo>
                      <a:pt x="0" y="46"/>
                      <a:pt x="10" y="61"/>
                      <a:pt x="16" y="72"/>
                    </a:cubicBezTo>
                  </a:path>
                </a:pathLst>
              </a:custGeom>
              <a:noFill/>
              <a:ln w="30163" cap="rnd">
                <a:solidFill>
                  <a:srgbClr val="00666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77" grpId="0" animBg="1"/>
      <p:bldP spid="78" grpId="0"/>
      <p:bldP spid="79" grpId="0"/>
      <p:bldP spid="96" grpId="0" animBg="1"/>
      <p:bldP spid="97" grpId="0"/>
      <p:bldP spid="98" grpId="0"/>
      <p:bldP spid="99" grpId="0" animBg="1"/>
      <p:bldP spid="100" grpId="0"/>
      <p:bldP spid="1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2467</Words>
  <Application>Microsoft Office PowerPoint</Application>
  <PresentationFormat>自定义</PresentationFormat>
  <Paragraphs>172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Castellar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15</cp:revision>
  <dcterms:created xsi:type="dcterms:W3CDTF">2016-01-05T15:46:00Z</dcterms:created>
  <dcterms:modified xsi:type="dcterms:W3CDTF">2021-01-04T15:15:01Z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