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2"/>
    <p:sldId id="257" r:id="rId3"/>
    <p:sldId id="258" r:id="rId4"/>
    <p:sldId id="264" r:id="rId5"/>
    <p:sldId id="265" r:id="rId6"/>
    <p:sldId id="267" r:id="rId7"/>
    <p:sldId id="266" r:id="rId8"/>
    <p:sldId id="281" r:id="rId9"/>
    <p:sldId id="268" r:id="rId10"/>
    <p:sldId id="269" r:id="rId11"/>
    <p:sldId id="270" r:id="rId12"/>
    <p:sldId id="271" r:id="rId13"/>
    <p:sldId id="272" r:id="rId14"/>
    <p:sldId id="282" r:id="rId15"/>
    <p:sldId id="273" r:id="rId16"/>
    <p:sldId id="274" r:id="rId17"/>
    <p:sldId id="275" r:id="rId18"/>
    <p:sldId id="276" r:id="rId19"/>
    <p:sldId id="283" r:id="rId20"/>
    <p:sldId id="277" r:id="rId21"/>
    <p:sldId id="279" r:id="rId22"/>
    <p:sldId id="278" r:id="rId23"/>
    <p:sldId id="280" r:id="rId24"/>
    <p:sldId id="284" r:id="rId25"/>
  </p:sldIdLst>
  <p:sldSz cx="12192000" cy="6858000"/>
  <p:notesSz cx="7104063" cy="10234613"/>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6D47"/>
    <a:srgbClr val="FC9F80"/>
    <a:srgbClr val="FE895D"/>
    <a:srgbClr val="FFBF60"/>
    <a:srgbClr val="7B838E"/>
    <a:srgbClr val="3D4147"/>
    <a:srgbClr val="626972"/>
    <a:srgbClr val="202020"/>
    <a:srgbClr val="323232"/>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2467" autoAdjust="0"/>
  </p:normalViewPr>
  <p:slideViewPr>
    <p:cSldViewPr snapToGrid="0">
      <p:cViewPr varScale="1">
        <p:scale>
          <a:sx n="91" d="100"/>
          <a:sy n="91" d="100"/>
        </p:scale>
        <p:origin x="129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9641C2E1-FD1B-4E60-BD9A-F2C8DABD4014}" type="datetimeFigureOut">
              <a:rPr lang="zh-CN" altLang="en-US" smtClean="0"/>
              <a:t>2021/1/4</a:t>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DE954429-0863-40F1-AB94-558DE897B448}"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E954429-0863-40F1-AB94-558DE897B448}"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E954429-0863-40F1-AB94-558DE897B448}"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E954429-0863-40F1-AB94-558DE897B448}"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E954429-0863-40F1-AB94-558DE897B448}"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E954429-0863-40F1-AB94-558DE897B448}"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E954429-0863-40F1-AB94-558DE897B448}"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E954429-0863-40F1-AB94-558DE897B448}"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E954429-0863-40F1-AB94-558DE897B448}"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E954429-0863-40F1-AB94-558DE897B448}"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E954429-0863-40F1-AB94-558DE897B448}"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E954429-0863-40F1-AB94-558DE897B448}"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E954429-0863-40F1-AB94-558DE897B448}"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E954429-0863-40F1-AB94-558DE897B448}"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E954429-0863-40F1-AB94-558DE897B448}"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E954429-0863-40F1-AB94-558DE897B448}"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E954429-0863-40F1-AB94-558DE897B448}"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E954429-0863-40F1-AB94-558DE897B448}"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E954429-0863-40F1-AB94-558DE897B448}"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E954429-0863-40F1-AB94-558DE897B448}"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E954429-0863-40F1-AB94-558DE897B448}"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E954429-0863-40F1-AB94-558DE897B448}"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E954429-0863-40F1-AB94-558DE897B448}"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E954429-0863-40F1-AB94-558DE897B448}"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E954429-0863-40F1-AB94-558DE897B448}"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38200" y="1122680"/>
            <a:ext cx="105156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838200" y="3602355"/>
            <a:ext cx="10515600" cy="1655445"/>
          </a:xfrm>
        </p:spPr>
        <p:txBody>
          <a:bodyPr/>
          <a:lstStyle>
            <a:lvl1pPr marL="0" indent="0" algn="ctr">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2021/1/4</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p:transition advClick="0" advTm="0">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327025"/>
            <a:ext cx="10515600" cy="5850255"/>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2021/1/4</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p:transition advClick="0" advTm="0">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2021/1/4</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p:transition advClick="0" advTm="0">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0"/>
            <a:ext cx="2844800" cy="365125"/>
          </a:xfrm>
        </p:spPr>
        <p:txBody>
          <a:bodyPr/>
          <a:lstStyle/>
          <a:p>
            <a:fld id="{530820CF-B880-4189-942D-D702A7CBA730}" type="datetimeFigureOut">
              <a:rPr lang="zh-CN" altLang="en-US" smtClean="0"/>
              <a:t>2021/1/4</a:t>
            </a:fld>
            <a:endParaRPr lang="zh-CN" altLang="en-US"/>
          </a:p>
        </p:txBody>
      </p:sp>
      <p:sp>
        <p:nvSpPr>
          <p:cNvPr id="3" name="页脚占位符 2"/>
          <p:cNvSpPr>
            <a:spLocks noGrp="1"/>
          </p:cNvSpPr>
          <p:nvPr>
            <p:ph type="ftr" sz="quarter" idx="11"/>
          </p:nvPr>
        </p:nvSpPr>
        <p:spPr>
          <a:xfrm>
            <a:off x="4165600" y="6356350"/>
            <a:ext cx="3860800" cy="365125"/>
          </a:xfrm>
        </p:spPr>
        <p:txBody>
          <a:bodyPr/>
          <a:lstStyle/>
          <a:p>
            <a:endParaRPr lang="zh-CN" altLang="en-US"/>
          </a:p>
        </p:txBody>
      </p:sp>
      <p:sp>
        <p:nvSpPr>
          <p:cNvPr id="4" name="灯片编号占位符 3"/>
          <p:cNvSpPr>
            <a:spLocks noGrp="1"/>
          </p:cNvSpPr>
          <p:nvPr>
            <p:ph type="sldNum" sz="quarter" idx="12"/>
          </p:nvPr>
        </p:nvSpPr>
        <p:spPr>
          <a:xfrm>
            <a:off x="8737600" y="6356350"/>
            <a:ext cx="2844800" cy="365125"/>
          </a:xfrm>
        </p:spPr>
        <p:txBody>
          <a:bodyPr/>
          <a:lstStyle/>
          <a:p>
            <a:fld id="{0C913308-F349-4B6D-A68A-DD1791B4A57B}" type="slidenum">
              <a:rPr lang="zh-CN" altLang="en-US" smtClean="0"/>
              <a:t>‹#›</a:t>
            </a:fld>
            <a:endParaRPr lang="zh-CN" altLang="en-US"/>
          </a:p>
        </p:txBody>
      </p:sp>
    </p:spTree>
  </p:cSld>
  <p:clrMapOvr>
    <a:masterClrMapping/>
  </p:clrMapOvr>
  <p:transition advClick="0" advTm="0">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a:t>单击此处编辑母版标题样式</a:t>
            </a:r>
          </a:p>
        </p:txBody>
      </p:sp>
      <p:sp>
        <p:nvSpPr>
          <p:cNvPr id="3" name="内容占位符 2"/>
          <p:cNvSpPr>
            <a:spLocks noGrp="1"/>
          </p:cNvSpPr>
          <p:nvPr>
            <p:ph idx="1"/>
          </p:nvPr>
        </p:nvSpPr>
        <p:spPr>
          <a:xfrm>
            <a:off x="838200" y="1702435"/>
            <a:ext cx="10515600" cy="4474845"/>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2021/1/4</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p:transition advClick="0" advTm="0">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959100"/>
            <a:ext cx="10515600" cy="2781300"/>
          </a:xfrm>
        </p:spPr>
        <p:txBody>
          <a:bodyPr anchor="t" anchorCtr="0"/>
          <a:lstStyle>
            <a:lvl1pPr>
              <a:defRPr sz="4800"/>
            </a:lvl1pPr>
          </a:lstStyle>
          <a:p>
            <a:r>
              <a:rPr lang="zh-CN" altLang="en-US"/>
              <a:t>单击此处编辑母版标题样式</a:t>
            </a:r>
          </a:p>
        </p:txBody>
      </p:sp>
      <p:sp>
        <p:nvSpPr>
          <p:cNvPr id="3" name="文本占位符 2"/>
          <p:cNvSpPr>
            <a:spLocks noGrp="1"/>
          </p:cNvSpPr>
          <p:nvPr>
            <p:ph type="body" idx="1"/>
          </p:nvPr>
        </p:nvSpPr>
        <p:spPr>
          <a:xfrm>
            <a:off x="838200" y="1722120"/>
            <a:ext cx="10515600" cy="1102995"/>
          </a:xfrm>
        </p:spPr>
        <p:txBody>
          <a:bodyPr lIns="144145" anchor="b" anchorCtr="0"/>
          <a:lstStyle>
            <a:lvl1pPr marL="0" indent="0">
              <a:buNone/>
              <a:defRPr sz="24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2021/1/4</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p:transition advClick="0" advTm="0">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lvl1pPr algn="ctr">
              <a:defRPr/>
            </a:lvl1p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2021/1/4</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p:transition advClick="0" advTm="0">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105" y="365125"/>
            <a:ext cx="10515600" cy="800100"/>
          </a:xfrm>
        </p:spPr>
        <p:txBody>
          <a:bodyPr anchor="ctr" anchorCtr="0"/>
          <a:lstStyle>
            <a:lvl1pPr algn="ctr">
              <a:defRPr/>
            </a:lvl1pPr>
          </a:lstStyle>
          <a:p>
            <a:r>
              <a:rPr lang="zh-CN" altLang="en-US"/>
              <a:t>单击此处编辑母版标题样式</a:t>
            </a:r>
          </a:p>
        </p:txBody>
      </p:sp>
      <p:sp>
        <p:nvSpPr>
          <p:cNvPr id="3" name="文本占位符 2"/>
          <p:cNvSpPr>
            <a:spLocks noGrp="1"/>
          </p:cNvSpPr>
          <p:nvPr>
            <p:ph type="body" idx="1"/>
          </p:nvPr>
        </p:nvSpPr>
        <p:spPr>
          <a:xfrm>
            <a:off x="839470" y="1482090"/>
            <a:ext cx="5220970"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838200" y="2368550"/>
            <a:ext cx="5222240" cy="3820795"/>
          </a:xfrm>
        </p:spPr>
        <p:txBody>
          <a:bodyPr/>
          <a:lstStyle>
            <a:lvl1pPr>
              <a:defRPr sz="28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655" y="1482090"/>
            <a:ext cx="5097145"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655" y="2368550"/>
            <a:ext cx="5097145" cy="3820795"/>
          </a:xfrm>
        </p:spPr>
        <p:txBody>
          <a:bodyPr/>
          <a:lstStyle>
            <a:lvl1pPr>
              <a:defRPr sz="28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2021/1/4</a:t>
            </a:fld>
            <a:endParaRPr lang="zh-CN" altLang="en-US"/>
          </a:p>
        </p:txBody>
      </p:sp>
      <p:sp>
        <p:nvSpPr>
          <p:cNvPr id="8" name="页脚占位符 7"/>
          <p:cNvSpPr>
            <a:spLocks noGrp="1"/>
          </p:cNvSpPr>
          <p:nvPr>
            <p:ph type="ftr" sz="quarter" idx="11"/>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p:transition advClick="0" advTm="0">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a:t>单击此处编辑母版标题样式</a:t>
            </a:r>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2021/1/4</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p:transition advClick="0" advTm="0">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图片 + 文本">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12700" y="-1905"/>
            <a:ext cx="7017385"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7350125" y="457200"/>
            <a:ext cx="4392295" cy="1055370"/>
          </a:xfrm>
        </p:spPr>
        <p:txBody>
          <a:bodyPr anchor="b" anchorCtr="0"/>
          <a:lstStyle>
            <a:lvl1pPr>
              <a:defRPr sz="3200"/>
            </a:lvl1pPr>
          </a:lstStyle>
          <a:p>
            <a:r>
              <a:rPr lang="zh-CN" altLang="en-US"/>
              <a:t>单击此处编辑母版标题样式</a:t>
            </a:r>
          </a:p>
        </p:txBody>
      </p:sp>
      <p:sp>
        <p:nvSpPr>
          <p:cNvPr id="4" name="文本占位符 3"/>
          <p:cNvSpPr>
            <a:spLocks noGrp="1"/>
          </p:cNvSpPr>
          <p:nvPr>
            <p:ph type="body" sz="half" idx="2"/>
          </p:nvPr>
        </p:nvSpPr>
        <p:spPr>
          <a:xfrm>
            <a:off x="7349490" y="1694180"/>
            <a:ext cx="439356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2021/1/4</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p:transition advClick="0" advTm="0">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文本 + 图片">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5183505" y="-7620"/>
            <a:ext cx="7017385"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409575" y="457200"/>
            <a:ext cx="4279900" cy="1055370"/>
          </a:xfrm>
        </p:spPr>
        <p:txBody>
          <a:bodyPr anchor="t" anchorCtr="0"/>
          <a:lstStyle>
            <a:lvl1pPr>
              <a:defRPr sz="3200"/>
            </a:lvl1pPr>
          </a:lstStyle>
          <a:p>
            <a:r>
              <a:rPr lang="zh-CN" altLang="en-US"/>
              <a:t>单击此处编辑母版标题样式</a:t>
            </a:r>
          </a:p>
        </p:txBody>
      </p:sp>
      <p:sp>
        <p:nvSpPr>
          <p:cNvPr id="4" name="文本占位符 3"/>
          <p:cNvSpPr>
            <a:spLocks noGrp="1"/>
          </p:cNvSpPr>
          <p:nvPr>
            <p:ph type="body" sz="half" idx="2"/>
          </p:nvPr>
        </p:nvSpPr>
        <p:spPr>
          <a:xfrm>
            <a:off x="409575" y="1694180"/>
            <a:ext cx="428053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2021/1/4</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p:transition advClick="0" advTm="0">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2021/1/4</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
        <p:nvSpPr>
          <p:cNvPr id="3"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7"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advClick="0" advTm="0">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文本框 6"/>
          <p:cNvSpPr txBox="1"/>
          <p:nvPr userDrawn="1"/>
        </p:nvSpPr>
        <p:spPr>
          <a:xfrm>
            <a:off x="3878580" y="2419350"/>
            <a:ext cx="4730115" cy="1476375"/>
          </a:xfrm>
          <a:prstGeom prst="rect">
            <a:avLst/>
          </a:prstGeom>
          <a:noFill/>
        </p:spPr>
        <p:txBody>
          <a:bodyPr wrap="square" rtlCol="0" anchor="t">
            <a:spAutoFit/>
          </a:bodyPr>
          <a:lstStyle/>
          <a:p>
            <a:r>
              <a:rPr lang="zh-CN" altLang="en-US" dirty="0">
                <a:solidFill>
                  <a:schemeClr val="tx1">
                    <a:lumMod val="75000"/>
                    <a:lumOff val="25000"/>
                    <a:alpha val="0"/>
                  </a:schemeClr>
                </a:solidFill>
                <a:latin typeface="微软雅黑" panose="020B0503020204020204" charset="-122"/>
                <a:ea typeface="微软雅黑" panose="020B0503020204020204" charset="-122"/>
                <a:sym typeface="+mn-ea"/>
              </a:rPr>
              <a:t>感谢您下载包图网平台上提供的</a:t>
            </a:r>
            <a:r>
              <a:rPr lang="en-US" altLang="zh-CN" dirty="0">
                <a:solidFill>
                  <a:schemeClr val="tx1">
                    <a:lumMod val="75000"/>
                    <a:lumOff val="25000"/>
                    <a:alpha val="0"/>
                  </a:schemeClr>
                </a:solidFill>
                <a:latin typeface="微软雅黑" panose="020B0503020204020204" charset="-122"/>
                <a:ea typeface="微软雅黑" panose="020B0503020204020204" charset="-122"/>
                <a:sym typeface="+mn-ea"/>
              </a:rPr>
              <a:t>PPT</a:t>
            </a:r>
            <a:r>
              <a:rPr lang="zh-CN" altLang="en-US" dirty="0">
                <a:solidFill>
                  <a:schemeClr val="tx1">
                    <a:lumMod val="75000"/>
                    <a:lumOff val="25000"/>
                    <a:alpha val="0"/>
                  </a:schemeClr>
                </a:solidFill>
                <a:latin typeface="微软雅黑" panose="020B0503020204020204" charset="-122"/>
                <a:ea typeface="微软雅黑" panose="020B0503020204020204" charset="-122"/>
                <a:sym typeface="+mn-ea"/>
              </a:rPr>
              <a:t>作品，</a:t>
            </a:r>
          </a:p>
          <a:p>
            <a:r>
              <a:rPr lang="zh-CN" altLang="en-US" dirty="0">
                <a:solidFill>
                  <a:schemeClr val="tx1">
                    <a:lumMod val="75000"/>
                    <a:lumOff val="25000"/>
                    <a:alpha val="0"/>
                  </a:schemeClr>
                </a:solidFill>
                <a:latin typeface="微软雅黑" panose="020B0503020204020204" charset="-122"/>
                <a:ea typeface="微软雅黑" panose="020B0503020204020204" charset="-122"/>
                <a:sym typeface="+mn-ea"/>
              </a:rPr>
              <a:t>为了您和包图网以及原创作者的利益，请</a:t>
            </a:r>
          </a:p>
          <a:p>
            <a:r>
              <a:rPr lang="zh-CN" altLang="en-US" dirty="0">
                <a:solidFill>
                  <a:schemeClr val="tx1">
                    <a:lumMod val="75000"/>
                    <a:lumOff val="25000"/>
                    <a:alpha val="0"/>
                  </a:schemeClr>
                </a:solidFill>
                <a:latin typeface="微软雅黑" panose="020B0503020204020204" charset="-122"/>
                <a:ea typeface="微软雅黑" panose="020B0503020204020204" charset="-122"/>
                <a:sym typeface="+mn-ea"/>
              </a:rPr>
              <a:t>勿复制、传播、销售，否则将承担法律责</a:t>
            </a:r>
          </a:p>
          <a:p>
            <a:r>
              <a:rPr lang="zh-CN" altLang="en-US" dirty="0">
                <a:solidFill>
                  <a:schemeClr val="tx1">
                    <a:lumMod val="75000"/>
                    <a:lumOff val="25000"/>
                    <a:alpha val="0"/>
                  </a:schemeClr>
                </a:solidFill>
                <a:latin typeface="微软雅黑" panose="020B0503020204020204" charset="-122"/>
                <a:ea typeface="微软雅黑" panose="020B0503020204020204" charset="-122"/>
                <a:sym typeface="+mn-ea"/>
              </a:rPr>
              <a:t>任！包图网将对作品进行维权，按照传播</a:t>
            </a:r>
          </a:p>
          <a:p>
            <a:r>
              <a:rPr lang="zh-CN" altLang="en-US" dirty="0">
                <a:solidFill>
                  <a:schemeClr val="tx1">
                    <a:lumMod val="75000"/>
                    <a:lumOff val="25000"/>
                    <a:alpha val="0"/>
                  </a:schemeClr>
                </a:solidFill>
                <a:latin typeface="微软雅黑" panose="020B0503020204020204" charset="-122"/>
                <a:ea typeface="微软雅黑" panose="020B0503020204020204" charset="-122"/>
                <a:sym typeface="+mn-ea"/>
              </a:rPr>
              <a:t>下载次数进行十倍的索取赔偿！</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advClick="0" advTm="0">
    <p:randomBar dir="vert"/>
  </p:transition>
  <p:txStyles>
    <p:titleStyle>
      <a:lvl1pPr algn="l" defTabSz="914400" rtl="0" eaLnBrk="1" latinLnBrk="0" hangingPunct="1">
        <a:lnSpc>
          <a:spcPct val="90000"/>
        </a:lnSpc>
        <a:spcBef>
          <a:spcPct val="0"/>
        </a:spcBef>
        <a:buNone/>
        <a:defRPr sz="4000" kern="1200">
          <a:solidFill>
            <a:srgbClr val="202020"/>
          </a:solidFill>
          <a:effectLst>
            <a:outerShdw blurRad="50800" dist="38100" dir="5400000" algn="t" rotWithShape="0">
              <a:prstClr val="black">
                <a:alpha val="20000"/>
              </a:prstClr>
            </a:outerShdw>
          </a:effectLst>
          <a:latin typeface="微软雅黑" panose="020B0503020204020204" charset="-122"/>
          <a:ea typeface="微软雅黑" panose="020B0503020204020204" charset="-122"/>
          <a:cs typeface="+mj-cs"/>
        </a:defRPr>
      </a:lvl1pPr>
    </p:titleStyle>
    <p:bodyStyle>
      <a:lvl1pPr marL="228600" indent="-228600" algn="l" defTabSz="914400" rtl="0" eaLnBrk="1" latinLnBrk="0" hangingPunct="1">
        <a:lnSpc>
          <a:spcPct val="120000"/>
        </a:lnSpc>
        <a:spcBef>
          <a:spcPts val="1000"/>
        </a:spcBef>
        <a:buSzPct val="75000"/>
        <a:buFont typeface="Arial" panose="020B0604020202020204" pitchFamily="34" charset="0"/>
        <a:buChar char="•"/>
        <a:defRPr sz="2800" kern="1200">
          <a:solidFill>
            <a:schemeClr val="tx1">
              <a:lumMod val="85000"/>
              <a:lumOff val="15000"/>
            </a:schemeClr>
          </a:solidFill>
          <a:latin typeface="微软雅黑" panose="020B0503020204020204" charset="-122"/>
          <a:ea typeface="微软雅黑" panose="020B0503020204020204" charset="-122"/>
          <a:cs typeface="+mn-cs"/>
        </a:defRPr>
      </a:lvl1pPr>
      <a:lvl2pPr marL="575945" indent="-228600" algn="l" defTabSz="914400" rtl="0" eaLnBrk="1" fontAlgn="auto" latinLnBrk="0" hangingPunct="1">
        <a:lnSpc>
          <a:spcPct val="120000"/>
        </a:lnSpc>
        <a:spcBef>
          <a:spcPts val="500"/>
        </a:spcBef>
        <a:buSzPct val="75000"/>
        <a:buFont typeface="Arial" panose="020B0604020202020204" pitchFamily="34" charset="0"/>
        <a:buChar char="•"/>
        <a:defRPr sz="2200" kern="1200">
          <a:solidFill>
            <a:schemeClr val="tx1">
              <a:lumMod val="75000"/>
              <a:lumOff val="25000"/>
            </a:schemeClr>
          </a:solidFill>
          <a:latin typeface="微软雅黑" panose="020B0503020204020204" charset="-122"/>
          <a:ea typeface="微软雅黑" panose="020B0503020204020204" charset="-122"/>
          <a:cs typeface="+mn-cs"/>
        </a:defRPr>
      </a:lvl2pPr>
      <a:lvl3pPr marL="1007745" indent="-228600" algn="l" defTabSz="914400" rtl="0" eaLnBrk="1" fontAlgn="auto" latinLnBrk="0" hangingPunct="1">
        <a:lnSpc>
          <a:spcPct val="120000"/>
        </a:lnSpc>
        <a:spcBef>
          <a:spcPts val="500"/>
        </a:spcBef>
        <a:buSzPct val="75000"/>
        <a:buFont typeface="Arial" panose="020B0604020202020204" pitchFamily="34" charset="0"/>
        <a:buChar char="‒"/>
        <a:defRPr sz="2000" kern="1200">
          <a:solidFill>
            <a:schemeClr val="tx1">
              <a:lumMod val="65000"/>
              <a:lumOff val="35000"/>
            </a:schemeClr>
          </a:solidFill>
          <a:latin typeface="微软雅黑" panose="020B0503020204020204" charset="-122"/>
          <a:ea typeface="微软雅黑" panose="020B0503020204020204" charset="-122"/>
          <a:cs typeface="+mn-cs"/>
        </a:defRPr>
      </a:lvl3pPr>
      <a:lvl4pPr marL="1511935" indent="-228600" algn="l" defTabSz="914400" rtl="0" eaLnBrk="1" fontAlgn="auto" latinLnBrk="0" hangingPunct="1">
        <a:lnSpc>
          <a:spcPct val="100000"/>
        </a:lnSpc>
        <a:spcBef>
          <a:spcPts val="500"/>
        </a:spcBef>
        <a:buSzPct val="75000"/>
        <a:buFont typeface="Arial" panose="020B0604020202020204" pitchFamily="34" charset="0"/>
        <a:buChar char="˃"/>
        <a:defRPr sz="1800" kern="1200">
          <a:solidFill>
            <a:schemeClr val="tx1">
              <a:lumMod val="50000"/>
              <a:lumOff val="50000"/>
            </a:schemeClr>
          </a:solidFill>
          <a:latin typeface="微软雅黑" panose="020B0503020204020204" charset="-122"/>
          <a:ea typeface="微软雅黑" panose="020B0503020204020204" charset="-122"/>
          <a:cs typeface="+mn-cs"/>
        </a:defRPr>
      </a:lvl4pPr>
      <a:lvl5pPr marL="1943735" indent="-228600" algn="l" defTabSz="914400" rtl="0" eaLnBrk="1" fontAlgn="auto" latinLnBrk="0" hangingPunct="1">
        <a:lnSpc>
          <a:spcPct val="90000"/>
        </a:lnSpc>
        <a:spcBef>
          <a:spcPts val="500"/>
        </a:spcBef>
        <a:buSzPct val="75000"/>
        <a:buFont typeface="Arial" panose="020B0604020202020204" pitchFamily="34" charset="0"/>
        <a:buChar char="˃"/>
        <a:defRPr sz="1800" kern="1200">
          <a:solidFill>
            <a:schemeClr val="tx1">
              <a:lumMod val="50000"/>
              <a:lumOff val="50000"/>
            </a:schemeClr>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image" Target="../media/image13.jpe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image" Target="../media/image12.jpeg"/><Relationship Id="rId2" Type="http://schemas.openxmlformats.org/officeDocument/2006/relationships/tags" Target="../tags/tag3.xml"/><Relationship Id="rId16" Type="http://schemas.openxmlformats.org/officeDocument/2006/relationships/notesSlide" Target="../notesSlides/notesSlide7.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slideLayout" Target="../slideLayouts/slideLayout2.xml"/><Relationship Id="rId10" Type="http://schemas.openxmlformats.org/officeDocument/2006/relationships/tags" Target="../tags/tag11.xml"/><Relationship Id="rId19" Type="http://schemas.openxmlformats.org/officeDocument/2006/relationships/image" Target="../media/image14.jpeg"/><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srcRect/>
          <a:stretch>
            <a:fillRect/>
          </a:stretch>
        </a:blipFill>
        <a:effectLst/>
      </p:bgPr>
    </p:bg>
    <p:spTree>
      <p:nvGrpSpPr>
        <p:cNvPr id="1" name=""/>
        <p:cNvGrpSpPr/>
        <p:nvPr/>
      </p:nvGrpSpPr>
      <p:grpSpPr>
        <a:xfrm>
          <a:off x="0" y="0"/>
          <a:ext cx="0" cy="0"/>
          <a:chOff x="0" y="0"/>
          <a:chExt cx="0" cy="0"/>
        </a:xfrm>
      </p:grpSpPr>
      <p:sp>
        <p:nvSpPr>
          <p:cNvPr id="5" name="矩形 4" descr="e7d195523061f1c0214d268728035a112e1f1a63855fa0d5B3BC3571FB2346650E40B27C71D4ADB669896543E409C0762562804D99F14164E036E91A4D200FB459B9C67F1066513BDCC2663F2655ED5A2F3E64E50905ECC13FD08E412A2449DFC0DEA4732AF4E76A12DAA23714D9A24C7EAC7F7CD8FF94AEC7D4E9162B55FEA74E289784371BE33B"/>
          <p:cNvSpPr/>
          <p:nvPr/>
        </p:nvSpPr>
        <p:spPr>
          <a:xfrm>
            <a:off x="0" y="1628775"/>
            <a:ext cx="12192000" cy="3668395"/>
          </a:xfrm>
          <a:prstGeom prst="rect">
            <a:avLst/>
          </a:prstGeom>
          <a:solidFill>
            <a:srgbClr val="FC9F8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矩形 5" descr="e7d195523061f1c0214d268728035a112e1f1a63855fa0d5B3BC3571FB2346650E40B27C71D4ADB669896543E409C0762562804D99F14164E036E91A4D200FB459B9C67F1066513BDCC2663F2655ED5A2F3E64E50905ECC13FD08E412A2449DFC0DEA4732AF4E76A12DAA23714D9A24C7EAC7F7CD8FF94AEC7D4E9162B55FEA74E289784371BE33B"/>
          <p:cNvSpPr/>
          <p:nvPr/>
        </p:nvSpPr>
        <p:spPr>
          <a:xfrm rot="16200000">
            <a:off x="-503555" y="2877285"/>
            <a:ext cx="1405890" cy="398780"/>
          </a:xfrm>
          <a:prstGeom prst="rect">
            <a:avLst/>
          </a:prstGeom>
        </p:spPr>
        <p:txBody>
          <a:bodyPr wrap="none">
            <a:spAutoFit/>
          </a:bodyPr>
          <a:lstStyle/>
          <a:p>
            <a:r>
              <a:rPr lang="en-US" altLang="zh-CN" sz="2000" spc="300" dirty="0">
                <a:solidFill>
                  <a:schemeClr val="bg1">
                    <a:lumMod val="95000"/>
                  </a:schemeClr>
                </a:solidFill>
                <a:latin typeface="AXIS Std L" panose="020B0400000000000000" pitchFamily="34" charset="-128"/>
                <a:ea typeface="宋体" panose="02010600030101010101" pitchFamily="2" charset="-122"/>
              </a:rPr>
              <a:t>Business</a:t>
            </a:r>
          </a:p>
        </p:txBody>
      </p:sp>
      <p:sp>
        <p:nvSpPr>
          <p:cNvPr id="95" name="文本框 7"/>
          <p:cNvSpPr txBox="1">
            <a:spLocks noChangeArrowheads="1"/>
          </p:cNvSpPr>
          <p:nvPr/>
        </p:nvSpPr>
        <p:spPr bwMode="auto">
          <a:xfrm>
            <a:off x="2027848" y="2098301"/>
            <a:ext cx="827822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charset="0"/>
                <a:ea typeface="宋体" panose="02010600030101010101" pitchFamily="2" charset="-122"/>
              </a:defRPr>
            </a:lvl1pPr>
            <a:lvl2pPr marL="742950" indent="-285750">
              <a:defRPr sz="1300">
                <a:solidFill>
                  <a:schemeClr val="tx1"/>
                </a:solidFill>
                <a:latin typeface="Calibri" panose="020F0502020204030204" charset="0"/>
                <a:ea typeface="宋体" panose="02010600030101010101" pitchFamily="2" charset="-122"/>
              </a:defRPr>
            </a:lvl2pPr>
            <a:lvl3pPr marL="1143000" indent="-228600">
              <a:defRPr sz="1300">
                <a:solidFill>
                  <a:schemeClr val="tx1"/>
                </a:solidFill>
                <a:latin typeface="Calibri" panose="020F0502020204030204" charset="0"/>
                <a:ea typeface="宋体" panose="02010600030101010101" pitchFamily="2" charset="-122"/>
              </a:defRPr>
            </a:lvl3pPr>
            <a:lvl4pPr marL="1600200" indent="-228600">
              <a:defRPr sz="1300">
                <a:solidFill>
                  <a:schemeClr val="tx1"/>
                </a:solidFill>
                <a:latin typeface="Calibri" panose="020F0502020204030204" charset="0"/>
                <a:ea typeface="宋体" panose="02010600030101010101" pitchFamily="2" charset="-122"/>
              </a:defRPr>
            </a:lvl4pPr>
            <a:lvl5pPr marL="2057400" indent="-228600">
              <a:defRPr sz="1300">
                <a:solidFill>
                  <a:schemeClr val="tx1"/>
                </a:solidFill>
                <a:latin typeface="Calibri" panose="020F050202020403020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9pPr>
          </a:lstStyle>
          <a:p>
            <a:pPr algn="ctr" defTabSz="685800"/>
            <a:r>
              <a:rPr lang="en-US" sz="9600" b="1" dirty="0">
                <a:solidFill>
                  <a:schemeClr val="bg1"/>
                </a:solidFill>
                <a:latin typeface="汉仪晓波折纸体简" panose="00020600040101010101" charset="-122"/>
                <a:ea typeface="汉仪晓波折纸体简" panose="00020600040101010101" charset="-122"/>
              </a:rPr>
              <a:t>[</a:t>
            </a:r>
            <a:r>
              <a:rPr lang="en-US" sz="9600" dirty="0">
                <a:solidFill>
                  <a:schemeClr val="bg1"/>
                </a:solidFill>
                <a:latin typeface="汉仪晓波折纸体简" panose="00020600040101010101" charset="-122"/>
                <a:ea typeface="汉仪晓波折纸体简" panose="00020600040101010101" charset="-122"/>
              </a:rPr>
              <a:t>    </a:t>
            </a:r>
            <a:r>
              <a:rPr lang="zh-CN" altLang="en-US" sz="8000" dirty="0">
                <a:solidFill>
                  <a:schemeClr val="bg1"/>
                </a:solidFill>
                <a:latin typeface="汉仪晓波折纸体简" panose="00020600040101010101" charset="-122"/>
                <a:ea typeface="汉仪晓波折纸体简" panose="00020600040101010101" charset="-122"/>
              </a:rPr>
              <a:t>热夏一梦    </a:t>
            </a:r>
            <a:r>
              <a:rPr lang="en-US" sz="9600" b="1" dirty="0">
                <a:solidFill>
                  <a:schemeClr val="bg1"/>
                </a:solidFill>
                <a:latin typeface="汉仪晓波折纸体简" panose="00020600040101010101" charset="-122"/>
                <a:ea typeface="汉仪晓波折纸体简" panose="00020600040101010101" charset="-122"/>
              </a:rPr>
              <a:t>]</a:t>
            </a:r>
            <a:r>
              <a:rPr lang="en-US" sz="9600" dirty="0">
                <a:solidFill>
                  <a:schemeClr val="bg1"/>
                </a:solidFill>
                <a:latin typeface="汉仪晓波折纸体简" panose="00020600040101010101" charset="-122"/>
                <a:ea typeface="汉仪晓波折纸体简" panose="00020600040101010101" charset="-122"/>
              </a:rPr>
              <a:t> </a:t>
            </a:r>
          </a:p>
        </p:txBody>
      </p:sp>
      <p:sp>
        <p:nvSpPr>
          <p:cNvPr id="96" name="矩形 95"/>
          <p:cNvSpPr/>
          <p:nvPr/>
        </p:nvSpPr>
        <p:spPr>
          <a:xfrm>
            <a:off x="3072267" y="3578208"/>
            <a:ext cx="6357938" cy="573940"/>
          </a:xfrm>
          <a:prstGeom prst="rect">
            <a:avLst/>
          </a:prstGeom>
        </p:spPr>
        <p:txBody>
          <a:bodyPr wrap="square">
            <a:spAutoFit/>
          </a:bodyPr>
          <a:lstStyle/>
          <a:p>
            <a:pPr algn="ctr">
              <a:lnSpc>
                <a:spcPct val="150000"/>
              </a:lnSpc>
              <a:defRPr/>
            </a:pPr>
            <a:r>
              <a:rPr lang="en-US" altLang="zh-CN" sz="1100" kern="0" dirty="0">
                <a:solidFill>
                  <a:schemeClr val="bg1">
                    <a:lumMod val="95000"/>
                  </a:schemeClr>
                </a:solidFill>
                <a:latin typeface="Calibri Light" panose="020F0302020204030204"/>
                <a:ea typeface="微软雅黑 Light" panose="020B0502040204020203" charset="-122"/>
                <a:cs typeface="Arial" panose="020B0604020202020204" pitchFamily="34" charset="0"/>
              </a:rPr>
              <a:t>Lorem ipsum dolor sit </a:t>
            </a:r>
            <a:r>
              <a:rPr lang="en-US" altLang="zh-CN" sz="1100" kern="0" dirty="0" err="1">
                <a:solidFill>
                  <a:schemeClr val="bg1">
                    <a:lumMod val="95000"/>
                  </a:schemeClr>
                </a:solidFill>
                <a:latin typeface="Calibri Light" panose="020F0302020204030204"/>
                <a:ea typeface="微软雅黑 Light" panose="020B0502040204020203" charset="-122"/>
                <a:cs typeface="Arial" panose="020B0604020202020204" pitchFamily="34" charset="0"/>
              </a:rPr>
              <a:t>amet</a:t>
            </a:r>
            <a:r>
              <a:rPr lang="en-US" altLang="zh-CN" sz="1100" kern="0" dirty="0">
                <a:solidFill>
                  <a:schemeClr val="bg1">
                    <a:lumMod val="95000"/>
                  </a:schemeClr>
                </a:solidFill>
                <a:latin typeface="Calibri Light" panose="020F0302020204030204"/>
                <a:ea typeface="微软雅黑 Light" panose="020B0502040204020203" charset="-122"/>
                <a:cs typeface="Arial" panose="020B0604020202020204" pitchFamily="34" charset="0"/>
              </a:rPr>
              <a:t>, </a:t>
            </a:r>
            <a:r>
              <a:rPr lang="en-US" altLang="zh-CN" sz="1100" kern="0" dirty="0" err="1">
                <a:solidFill>
                  <a:schemeClr val="bg1">
                    <a:lumMod val="95000"/>
                  </a:schemeClr>
                </a:solidFill>
                <a:latin typeface="Calibri Light" panose="020F0302020204030204"/>
                <a:ea typeface="微软雅黑 Light" panose="020B0502040204020203" charset="-122"/>
                <a:cs typeface="Arial" panose="020B0604020202020204" pitchFamily="34" charset="0"/>
              </a:rPr>
              <a:t>consectetuer</a:t>
            </a:r>
            <a:r>
              <a:rPr lang="en-US" altLang="zh-CN" sz="1100" kern="0" dirty="0">
                <a:solidFill>
                  <a:schemeClr val="bg1">
                    <a:lumMod val="95000"/>
                  </a:schemeClr>
                </a:solidFill>
                <a:latin typeface="Calibri Light" panose="020F0302020204030204"/>
                <a:ea typeface="微软雅黑 Light" panose="020B0502040204020203" charset="-122"/>
                <a:cs typeface="Arial" panose="020B0604020202020204" pitchFamily="34" charset="0"/>
              </a:rPr>
              <a:t> </a:t>
            </a:r>
            <a:r>
              <a:rPr lang="en-US" altLang="zh-CN" sz="1100" kern="0" dirty="0" err="1">
                <a:solidFill>
                  <a:schemeClr val="bg1">
                    <a:lumMod val="95000"/>
                  </a:schemeClr>
                </a:solidFill>
                <a:latin typeface="Calibri Light" panose="020F0302020204030204"/>
                <a:ea typeface="微软雅黑 Light" panose="020B0502040204020203" charset="-122"/>
                <a:cs typeface="Arial" panose="020B0604020202020204" pitchFamily="34" charset="0"/>
              </a:rPr>
              <a:t>adipiscing</a:t>
            </a:r>
            <a:r>
              <a:rPr lang="en-US" altLang="zh-CN" sz="1100" kern="0" dirty="0">
                <a:solidFill>
                  <a:schemeClr val="bg1">
                    <a:lumMod val="95000"/>
                  </a:schemeClr>
                </a:solidFill>
                <a:latin typeface="Calibri Light" panose="020F0302020204030204"/>
                <a:ea typeface="微软雅黑 Light" panose="020B0502040204020203" charset="-122"/>
                <a:cs typeface="Arial" panose="020B0604020202020204" pitchFamily="34" charset="0"/>
              </a:rPr>
              <a:t> </a:t>
            </a:r>
            <a:r>
              <a:rPr lang="en-US" altLang="zh-CN" sz="1100" kern="0" dirty="0" err="1">
                <a:solidFill>
                  <a:schemeClr val="bg1">
                    <a:lumMod val="95000"/>
                  </a:schemeClr>
                </a:solidFill>
                <a:latin typeface="Calibri Light" panose="020F0302020204030204"/>
                <a:ea typeface="微软雅黑 Light" panose="020B0502040204020203" charset="-122"/>
                <a:cs typeface="Arial" panose="020B0604020202020204" pitchFamily="34" charset="0"/>
              </a:rPr>
              <a:t>elit</a:t>
            </a:r>
            <a:r>
              <a:rPr lang="en-US" altLang="zh-CN" sz="1100" kern="0" dirty="0">
                <a:solidFill>
                  <a:schemeClr val="bg1">
                    <a:lumMod val="95000"/>
                  </a:schemeClr>
                </a:solidFill>
                <a:latin typeface="Calibri Light" panose="020F0302020204030204"/>
                <a:ea typeface="微软雅黑 Light" panose="020B0502040204020203" charset="-122"/>
                <a:cs typeface="Arial" panose="020B0604020202020204" pitchFamily="34" charset="0"/>
              </a:rPr>
              <a:t>. </a:t>
            </a:r>
            <a:r>
              <a:rPr lang="en-US" altLang="zh-CN" sz="1100" kern="0" dirty="0" err="1">
                <a:solidFill>
                  <a:schemeClr val="bg1">
                    <a:lumMod val="95000"/>
                  </a:schemeClr>
                </a:solidFill>
                <a:latin typeface="Calibri Light" panose="020F0302020204030204"/>
                <a:ea typeface="微软雅黑 Light" panose="020B0502040204020203" charset="-122"/>
                <a:cs typeface="Arial" panose="020B0604020202020204" pitchFamily="34" charset="0"/>
              </a:rPr>
              <a:t>Aenean</a:t>
            </a:r>
            <a:r>
              <a:rPr lang="en-US" altLang="zh-CN" sz="1100" kern="0" dirty="0">
                <a:solidFill>
                  <a:schemeClr val="bg1">
                    <a:lumMod val="95000"/>
                  </a:schemeClr>
                </a:solidFill>
                <a:latin typeface="Calibri Light" panose="020F0302020204030204"/>
                <a:ea typeface="微软雅黑 Light" panose="020B0502040204020203" charset="-122"/>
                <a:cs typeface="Arial" panose="020B0604020202020204" pitchFamily="34" charset="0"/>
              </a:rPr>
              <a:t> </a:t>
            </a:r>
            <a:r>
              <a:rPr lang="en-US" altLang="zh-CN" sz="1100" kern="0" dirty="0" err="1">
                <a:solidFill>
                  <a:schemeClr val="bg1">
                    <a:lumMod val="95000"/>
                  </a:schemeClr>
                </a:solidFill>
                <a:latin typeface="Calibri Light" panose="020F0302020204030204"/>
                <a:ea typeface="微软雅黑 Light" panose="020B0502040204020203" charset="-122"/>
                <a:cs typeface="Arial" panose="020B0604020202020204" pitchFamily="34" charset="0"/>
              </a:rPr>
              <a:t>commodo</a:t>
            </a:r>
            <a:r>
              <a:rPr lang="en-US" altLang="zh-CN" sz="1100" kern="0" dirty="0">
                <a:solidFill>
                  <a:schemeClr val="bg1">
                    <a:lumMod val="95000"/>
                  </a:schemeClr>
                </a:solidFill>
                <a:latin typeface="Calibri Light" panose="020F0302020204030204"/>
                <a:ea typeface="微软雅黑 Light" panose="020B0502040204020203" charset="-122"/>
                <a:cs typeface="Arial" panose="020B0604020202020204" pitchFamily="34" charset="0"/>
              </a:rPr>
              <a:t> ligula </a:t>
            </a:r>
            <a:r>
              <a:rPr lang="en-US" altLang="zh-CN" sz="1100" kern="0" dirty="0" err="1">
                <a:solidFill>
                  <a:schemeClr val="bg1">
                    <a:lumMod val="95000"/>
                  </a:schemeClr>
                </a:solidFill>
                <a:latin typeface="Calibri Light" panose="020F0302020204030204"/>
                <a:ea typeface="微软雅黑 Light" panose="020B0502040204020203" charset="-122"/>
                <a:cs typeface="Arial" panose="020B0604020202020204" pitchFamily="34" charset="0"/>
              </a:rPr>
              <a:t>eget</a:t>
            </a:r>
            <a:r>
              <a:rPr lang="en-US" altLang="zh-CN" sz="1100" kern="0" dirty="0">
                <a:solidFill>
                  <a:schemeClr val="bg1">
                    <a:lumMod val="95000"/>
                  </a:schemeClr>
                </a:solidFill>
                <a:latin typeface="Calibri Light" panose="020F0302020204030204"/>
                <a:ea typeface="微软雅黑 Light" panose="020B0502040204020203" charset="-122"/>
                <a:cs typeface="Arial" panose="020B0604020202020204" pitchFamily="34" charset="0"/>
              </a:rPr>
              <a:t> dolor</a:t>
            </a:r>
            <a:r>
              <a:rPr lang="zh-CN" altLang="en-US" sz="1100" kern="0" dirty="0">
                <a:solidFill>
                  <a:schemeClr val="bg1">
                    <a:lumMod val="95000"/>
                  </a:schemeClr>
                </a:solidFill>
                <a:latin typeface="Calibri Light" panose="020F0302020204030204"/>
                <a:ea typeface="微软雅黑 Light" panose="020B0502040204020203" charset="-122"/>
                <a:cs typeface="Arial" panose="020B0604020202020204" pitchFamily="34" charset="0"/>
              </a:rPr>
              <a:t>；</a:t>
            </a:r>
            <a:r>
              <a:rPr lang="en-US" altLang="zh-CN" sz="1100" kern="0" dirty="0">
                <a:solidFill>
                  <a:schemeClr val="bg1">
                    <a:lumMod val="95000"/>
                  </a:schemeClr>
                </a:solidFill>
                <a:latin typeface="Calibri Light" panose="020F0302020204030204"/>
                <a:ea typeface="微软雅黑 Light" panose="020B0502040204020203" charset="-122"/>
                <a:cs typeface="Arial" panose="020B0604020202020204" pitchFamily="34" charset="0"/>
              </a:rPr>
              <a:t>Lorem ipsum dolor sit </a:t>
            </a:r>
            <a:r>
              <a:rPr lang="en-US" altLang="zh-CN" sz="1100" kern="0" dirty="0" err="1">
                <a:solidFill>
                  <a:schemeClr val="bg1">
                    <a:lumMod val="95000"/>
                  </a:schemeClr>
                </a:solidFill>
                <a:latin typeface="Calibri Light" panose="020F0302020204030204"/>
                <a:ea typeface="微软雅黑 Light" panose="020B0502040204020203" charset="-122"/>
                <a:cs typeface="Arial" panose="020B0604020202020204" pitchFamily="34" charset="0"/>
              </a:rPr>
              <a:t>amet</a:t>
            </a:r>
            <a:r>
              <a:rPr lang="en-US" altLang="zh-CN" sz="1100" kern="0" dirty="0">
                <a:solidFill>
                  <a:schemeClr val="bg1">
                    <a:lumMod val="95000"/>
                  </a:schemeClr>
                </a:solidFill>
                <a:latin typeface="Calibri Light" panose="020F0302020204030204"/>
                <a:ea typeface="微软雅黑 Light" panose="020B0502040204020203" charset="-122"/>
                <a:cs typeface="Arial" panose="020B0604020202020204" pitchFamily="34" charset="0"/>
              </a:rPr>
              <a:t>, </a:t>
            </a:r>
            <a:r>
              <a:rPr lang="en-US" altLang="zh-CN" sz="1100" kern="0" dirty="0" err="1">
                <a:solidFill>
                  <a:schemeClr val="bg1">
                    <a:lumMod val="95000"/>
                  </a:schemeClr>
                </a:solidFill>
                <a:latin typeface="Calibri Light" panose="020F0302020204030204"/>
                <a:ea typeface="微软雅黑 Light" panose="020B0502040204020203" charset="-122"/>
                <a:cs typeface="Arial" panose="020B0604020202020204" pitchFamily="34" charset="0"/>
              </a:rPr>
              <a:t>consectetuer</a:t>
            </a:r>
            <a:r>
              <a:rPr lang="en-US" altLang="zh-CN" sz="1100" kern="0" dirty="0">
                <a:solidFill>
                  <a:schemeClr val="bg1">
                    <a:lumMod val="95000"/>
                  </a:schemeClr>
                </a:solidFill>
                <a:latin typeface="Calibri Light" panose="020F0302020204030204"/>
                <a:ea typeface="微软雅黑 Light" panose="020B0502040204020203" charset="-122"/>
                <a:cs typeface="Arial" panose="020B0604020202020204" pitchFamily="34" charset="0"/>
              </a:rPr>
              <a:t> </a:t>
            </a:r>
            <a:r>
              <a:rPr lang="en-US" altLang="zh-CN" sz="1100" kern="0" dirty="0" err="1">
                <a:solidFill>
                  <a:schemeClr val="bg1">
                    <a:lumMod val="95000"/>
                  </a:schemeClr>
                </a:solidFill>
                <a:latin typeface="Calibri Light" panose="020F0302020204030204"/>
                <a:ea typeface="微软雅黑 Light" panose="020B0502040204020203" charset="-122"/>
                <a:cs typeface="Arial" panose="020B0604020202020204" pitchFamily="34" charset="0"/>
              </a:rPr>
              <a:t>adipiscing</a:t>
            </a:r>
            <a:r>
              <a:rPr lang="en-US" altLang="zh-CN" sz="1100" kern="0" dirty="0">
                <a:solidFill>
                  <a:schemeClr val="bg1">
                    <a:lumMod val="95000"/>
                  </a:schemeClr>
                </a:solidFill>
                <a:latin typeface="Calibri Light" panose="020F0302020204030204"/>
                <a:ea typeface="微软雅黑 Light" panose="020B0502040204020203" charset="-122"/>
                <a:cs typeface="Arial" panose="020B0604020202020204" pitchFamily="34" charset="0"/>
              </a:rPr>
              <a:t> </a:t>
            </a:r>
            <a:r>
              <a:rPr lang="en-US" altLang="zh-CN" sz="1100" kern="0" dirty="0" err="1">
                <a:solidFill>
                  <a:schemeClr val="bg1">
                    <a:lumMod val="95000"/>
                  </a:schemeClr>
                </a:solidFill>
                <a:latin typeface="Calibri Light" panose="020F0302020204030204"/>
                <a:ea typeface="微软雅黑 Light" panose="020B0502040204020203" charset="-122"/>
                <a:cs typeface="Arial" panose="020B0604020202020204" pitchFamily="34" charset="0"/>
              </a:rPr>
              <a:t>elit</a:t>
            </a:r>
            <a:r>
              <a:rPr lang="en-US" altLang="zh-CN" sz="1100" kern="0" dirty="0">
                <a:solidFill>
                  <a:schemeClr val="bg1">
                    <a:lumMod val="95000"/>
                  </a:schemeClr>
                </a:solidFill>
                <a:latin typeface="Calibri Light" panose="020F0302020204030204"/>
                <a:ea typeface="微软雅黑 Light" panose="020B0502040204020203" charset="-122"/>
                <a:cs typeface="Arial" panose="020B0604020202020204" pitchFamily="34" charset="0"/>
              </a:rPr>
              <a:t>. </a:t>
            </a:r>
            <a:r>
              <a:rPr lang="en-US" altLang="zh-CN" sz="1100" kern="0" dirty="0" err="1">
                <a:solidFill>
                  <a:schemeClr val="bg1">
                    <a:lumMod val="95000"/>
                  </a:schemeClr>
                </a:solidFill>
                <a:latin typeface="Calibri Light" panose="020F0302020204030204"/>
                <a:ea typeface="微软雅黑 Light" panose="020B0502040204020203" charset="-122"/>
                <a:cs typeface="Arial" panose="020B0604020202020204" pitchFamily="34" charset="0"/>
              </a:rPr>
              <a:t>Aenean</a:t>
            </a:r>
            <a:r>
              <a:rPr lang="en-US" altLang="zh-CN" sz="1100" kern="0" dirty="0">
                <a:solidFill>
                  <a:schemeClr val="bg1">
                    <a:lumMod val="95000"/>
                  </a:schemeClr>
                </a:solidFill>
                <a:latin typeface="Calibri Light" panose="020F0302020204030204"/>
                <a:ea typeface="微软雅黑 Light" panose="020B0502040204020203" charset="-122"/>
                <a:cs typeface="Arial" panose="020B0604020202020204" pitchFamily="34" charset="0"/>
              </a:rPr>
              <a:t> </a:t>
            </a:r>
            <a:r>
              <a:rPr lang="en-US" altLang="zh-CN" sz="1100" kern="0" dirty="0" err="1">
                <a:solidFill>
                  <a:schemeClr val="bg1">
                    <a:lumMod val="95000"/>
                  </a:schemeClr>
                </a:solidFill>
                <a:latin typeface="Calibri Light" panose="020F0302020204030204"/>
                <a:ea typeface="微软雅黑 Light" panose="020B0502040204020203" charset="-122"/>
                <a:cs typeface="Arial" panose="020B0604020202020204" pitchFamily="34" charset="0"/>
              </a:rPr>
              <a:t>commodo</a:t>
            </a:r>
            <a:r>
              <a:rPr lang="en-US" altLang="zh-CN" sz="1100" kern="0" dirty="0">
                <a:solidFill>
                  <a:schemeClr val="bg1">
                    <a:lumMod val="95000"/>
                  </a:schemeClr>
                </a:solidFill>
                <a:latin typeface="Calibri Light" panose="020F0302020204030204"/>
                <a:ea typeface="微软雅黑 Light" panose="020B0502040204020203" charset="-122"/>
                <a:cs typeface="Arial" panose="020B0604020202020204" pitchFamily="34" charset="0"/>
              </a:rPr>
              <a:t> ligula </a:t>
            </a:r>
            <a:r>
              <a:rPr lang="en-US" altLang="zh-CN" sz="1100" kern="0" dirty="0" err="1">
                <a:solidFill>
                  <a:schemeClr val="bg1">
                    <a:lumMod val="95000"/>
                  </a:schemeClr>
                </a:solidFill>
                <a:latin typeface="Calibri Light" panose="020F0302020204030204"/>
                <a:ea typeface="微软雅黑 Light" panose="020B0502040204020203" charset="-122"/>
                <a:cs typeface="Arial" panose="020B0604020202020204" pitchFamily="34" charset="0"/>
              </a:rPr>
              <a:t>eget</a:t>
            </a:r>
            <a:r>
              <a:rPr lang="en-US" altLang="zh-CN" sz="1100" kern="0" dirty="0">
                <a:solidFill>
                  <a:schemeClr val="bg1">
                    <a:lumMod val="95000"/>
                  </a:schemeClr>
                </a:solidFill>
                <a:latin typeface="Calibri Light" panose="020F0302020204030204"/>
                <a:ea typeface="微软雅黑 Light" panose="020B0502040204020203" charset="-122"/>
                <a:cs typeface="Arial" panose="020B0604020202020204" pitchFamily="34" charset="0"/>
              </a:rPr>
              <a:t> dolor</a:t>
            </a:r>
          </a:p>
        </p:txBody>
      </p:sp>
    </p:spTree>
  </p:cSld>
  <p:clrMapOvr>
    <a:masterClrMapping/>
  </p:clrMapOvr>
  <p:transition advClick="0"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4" fill="hold" grpId="1"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 presetClass="entr" presetSubtype="16" fill="hold" grpId="0" nodeType="afterEffect">
                                  <p:stCondLst>
                                    <p:cond delay="0"/>
                                  </p:stCondLst>
                                  <p:childTnLst>
                                    <p:set>
                                      <p:cBhvr>
                                        <p:cTn id="15" dur="1" fill="hold">
                                          <p:stCondLst>
                                            <p:cond delay="0"/>
                                          </p:stCondLst>
                                        </p:cTn>
                                        <p:tgtEl>
                                          <p:spTgt spid="95"/>
                                        </p:tgtEl>
                                        <p:attrNameLst>
                                          <p:attrName>style.visibility</p:attrName>
                                        </p:attrNameLst>
                                      </p:cBhvr>
                                      <p:to>
                                        <p:strVal val="visible"/>
                                      </p:to>
                                    </p:set>
                                    <p:animEffect transition="in" filter="box(in)">
                                      <p:cBhvr>
                                        <p:cTn id="16" dur="2000"/>
                                        <p:tgtEl>
                                          <p:spTgt spid="95"/>
                                        </p:tgtEl>
                                      </p:cBhvr>
                                    </p:animEffect>
                                  </p:childTnLst>
                                </p:cTn>
                              </p:par>
                              <p:par>
                                <p:cTn id="17" presetID="55" presetClass="entr" presetSubtype="0" fill="hold" grpId="0" nodeType="withEffect">
                                  <p:stCondLst>
                                    <p:cond delay="0"/>
                                  </p:stCondLst>
                                  <p:childTnLst>
                                    <p:set>
                                      <p:cBhvr>
                                        <p:cTn id="18" dur="1" fill="hold">
                                          <p:stCondLst>
                                            <p:cond delay="0"/>
                                          </p:stCondLst>
                                        </p:cTn>
                                        <p:tgtEl>
                                          <p:spTgt spid="96"/>
                                        </p:tgtEl>
                                        <p:attrNameLst>
                                          <p:attrName>style.visibility</p:attrName>
                                        </p:attrNameLst>
                                      </p:cBhvr>
                                      <p:to>
                                        <p:strVal val="visible"/>
                                      </p:to>
                                    </p:set>
                                    <p:anim calcmode="lin" valueType="num">
                                      <p:cBhvr>
                                        <p:cTn id="19" dur="1000" fill="hold"/>
                                        <p:tgtEl>
                                          <p:spTgt spid="96"/>
                                        </p:tgtEl>
                                        <p:attrNameLst>
                                          <p:attrName>ppt_w</p:attrName>
                                        </p:attrNameLst>
                                      </p:cBhvr>
                                      <p:tavLst>
                                        <p:tav tm="0">
                                          <p:val>
                                            <p:strVal val="#ppt_w*0.70"/>
                                          </p:val>
                                        </p:tav>
                                        <p:tav tm="100000">
                                          <p:val>
                                            <p:strVal val="#ppt_w"/>
                                          </p:val>
                                        </p:tav>
                                      </p:tavLst>
                                    </p:anim>
                                    <p:anim calcmode="lin" valueType="num">
                                      <p:cBhvr>
                                        <p:cTn id="20" dur="1000" fill="hold"/>
                                        <p:tgtEl>
                                          <p:spTgt spid="96"/>
                                        </p:tgtEl>
                                        <p:attrNameLst>
                                          <p:attrName>ppt_h</p:attrName>
                                        </p:attrNameLst>
                                      </p:cBhvr>
                                      <p:tavLst>
                                        <p:tav tm="0">
                                          <p:val>
                                            <p:strVal val="#ppt_h"/>
                                          </p:val>
                                        </p:tav>
                                        <p:tav tm="100000">
                                          <p:val>
                                            <p:strVal val="#ppt_h"/>
                                          </p:val>
                                        </p:tav>
                                      </p:tavLst>
                                    </p:anim>
                                    <p:animEffect transition="in" filter="fade">
                                      <p:cBhvr>
                                        <p:cTn id="21" dur="10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bldLvl="0" animBg="1"/>
      <p:bldP spid="6" grpId="0"/>
      <p:bldP spid="6" grpId="1"/>
      <p:bldP spid="95" grpId="0"/>
      <p:bldP spid="9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6757670" y="1093470"/>
            <a:ext cx="5034915" cy="4592955"/>
          </a:xfrm>
          <a:prstGeom prst="rect">
            <a:avLst/>
          </a:prstGeom>
          <a:solidFill>
            <a:srgbClr val="FC9F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396875" y="1085215"/>
            <a:ext cx="5034915" cy="4592955"/>
          </a:xfrm>
          <a:prstGeom prst="rect">
            <a:avLst/>
          </a:prstGeom>
          <a:solidFill>
            <a:srgbClr val="FC9F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占位符 3" descr="C:\Users\Administrator\Desktop\046c714a8c107ca13d475032c992abaa.jpg046c714a8c107ca13d475032c992abaa"/>
          <p:cNvPicPr>
            <a:picLocks noChangeAspect="1"/>
          </p:cNvPicPr>
          <p:nvPr/>
        </p:nvPicPr>
        <p:blipFill>
          <a:blip r:embed="rId3" cstate="email"/>
          <a:srcRect/>
          <a:stretch>
            <a:fillRect/>
          </a:stretch>
        </p:blipFill>
        <p:spPr>
          <a:xfrm>
            <a:off x="2040255" y="1941740"/>
            <a:ext cx="1983105" cy="2973884"/>
          </a:xfrm>
          <a:custGeom>
            <a:avLst/>
            <a:gdLst>
              <a:gd name="connsiteX0" fmla="*/ 0 w 5047728"/>
              <a:gd name="connsiteY0" fmla="*/ 0 h 5284694"/>
              <a:gd name="connsiteX1" fmla="*/ 5047728 w 5047728"/>
              <a:gd name="connsiteY1" fmla="*/ 0 h 5284694"/>
              <a:gd name="connsiteX2" fmla="*/ 5047728 w 5047728"/>
              <a:gd name="connsiteY2" fmla="*/ 5284694 h 5284694"/>
              <a:gd name="connsiteX3" fmla="*/ 0 w 5047728"/>
              <a:gd name="connsiteY3" fmla="*/ 5284694 h 5284694"/>
            </a:gdLst>
            <a:ahLst/>
            <a:cxnLst>
              <a:cxn ang="0">
                <a:pos x="connsiteX0" y="connsiteY0"/>
              </a:cxn>
              <a:cxn ang="0">
                <a:pos x="connsiteX1" y="connsiteY1"/>
              </a:cxn>
              <a:cxn ang="0">
                <a:pos x="connsiteX2" y="connsiteY2"/>
              </a:cxn>
              <a:cxn ang="0">
                <a:pos x="connsiteX3" y="connsiteY3"/>
              </a:cxn>
            </a:cxnLst>
            <a:rect l="l" t="t" r="r" b="b"/>
            <a:pathLst>
              <a:path w="5047728" h="5284694">
                <a:moveTo>
                  <a:pt x="0" y="0"/>
                </a:moveTo>
                <a:lnTo>
                  <a:pt x="5047728" y="0"/>
                </a:lnTo>
                <a:lnTo>
                  <a:pt x="5047728" y="5284694"/>
                </a:lnTo>
                <a:lnTo>
                  <a:pt x="0" y="5284694"/>
                </a:lnTo>
                <a:close/>
              </a:path>
            </a:pathLst>
          </a:custGeom>
          <a:effectLst>
            <a:outerShdw blurRad="63500" sx="102000" sy="102000" algn="ctr" rotWithShape="0">
              <a:prstClr val="black">
                <a:alpha val="40000"/>
              </a:prstClr>
            </a:outerShdw>
          </a:effectLst>
        </p:spPr>
      </p:pic>
      <p:pic>
        <p:nvPicPr>
          <p:cNvPr id="13" name="图片占位符 4" descr="C:\Users\Administrator\Desktop\019363b89da8367254bee3fd0ce96be2.jpg019363b89da8367254bee3fd0ce96be2"/>
          <p:cNvPicPr>
            <a:picLocks noChangeAspect="1"/>
          </p:cNvPicPr>
          <p:nvPr/>
        </p:nvPicPr>
        <p:blipFill>
          <a:blip r:embed="rId4" cstate="email"/>
          <a:srcRect/>
          <a:stretch>
            <a:fillRect/>
          </a:stretch>
        </p:blipFill>
        <p:spPr>
          <a:xfrm>
            <a:off x="8144510" y="1842452"/>
            <a:ext cx="2115820" cy="3172460"/>
          </a:xfrm>
          <a:custGeom>
            <a:avLst/>
            <a:gdLst>
              <a:gd name="connsiteX0" fmla="*/ 0 w 5047728"/>
              <a:gd name="connsiteY0" fmla="*/ 0 h 5284694"/>
              <a:gd name="connsiteX1" fmla="*/ 5047728 w 5047728"/>
              <a:gd name="connsiteY1" fmla="*/ 0 h 5284694"/>
              <a:gd name="connsiteX2" fmla="*/ 5047728 w 5047728"/>
              <a:gd name="connsiteY2" fmla="*/ 5284694 h 5284694"/>
              <a:gd name="connsiteX3" fmla="*/ 0 w 5047728"/>
              <a:gd name="connsiteY3" fmla="*/ 5284694 h 5284694"/>
            </a:gdLst>
            <a:ahLst/>
            <a:cxnLst>
              <a:cxn ang="0">
                <a:pos x="connsiteX0" y="connsiteY0"/>
              </a:cxn>
              <a:cxn ang="0">
                <a:pos x="connsiteX1" y="connsiteY1"/>
              </a:cxn>
              <a:cxn ang="0">
                <a:pos x="connsiteX2" y="connsiteY2"/>
              </a:cxn>
              <a:cxn ang="0">
                <a:pos x="connsiteX3" y="connsiteY3"/>
              </a:cxn>
            </a:cxnLst>
            <a:rect l="l" t="t" r="r" b="b"/>
            <a:pathLst>
              <a:path w="5047728" h="5284694">
                <a:moveTo>
                  <a:pt x="0" y="0"/>
                </a:moveTo>
                <a:lnTo>
                  <a:pt x="5047728" y="0"/>
                </a:lnTo>
                <a:lnTo>
                  <a:pt x="5047728" y="5284694"/>
                </a:lnTo>
                <a:lnTo>
                  <a:pt x="0" y="5284694"/>
                </a:lnTo>
                <a:close/>
              </a:path>
            </a:pathLst>
          </a:custGeom>
          <a:effectLst>
            <a:outerShdw blurRad="63500" sx="102000" sy="102000" algn="ctr" rotWithShape="0">
              <a:prstClr val="black">
                <a:alpha val="40000"/>
              </a:prstClr>
            </a:outerShdw>
          </a:effectLst>
        </p:spPr>
      </p:pic>
      <p:sp>
        <p:nvSpPr>
          <p:cNvPr id="14" name="Rectangle 10"/>
          <p:cNvSpPr/>
          <p:nvPr/>
        </p:nvSpPr>
        <p:spPr>
          <a:xfrm>
            <a:off x="4474464" y="1807464"/>
            <a:ext cx="3243072" cy="3243072"/>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1"/>
          <p:cNvSpPr/>
          <p:nvPr/>
        </p:nvSpPr>
        <p:spPr>
          <a:xfrm>
            <a:off x="4789532" y="2122532"/>
            <a:ext cx="2612936" cy="2612936"/>
          </a:xfrm>
          <a:prstGeom prst="rect">
            <a:avLst/>
          </a:prstGeom>
          <a:noFill/>
          <a:ln w="50800">
            <a:solidFill>
              <a:srgbClr val="FE6D4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2"/>
          <p:cNvSpPr txBox="1"/>
          <p:nvPr/>
        </p:nvSpPr>
        <p:spPr>
          <a:xfrm>
            <a:off x="4983989" y="3058579"/>
            <a:ext cx="2222500" cy="645160"/>
          </a:xfrm>
          <a:prstGeom prst="rect">
            <a:avLst/>
          </a:prstGeom>
          <a:noFill/>
          <a:effectLst>
            <a:outerShdw blurRad="63500" sx="102000" sy="102000" algn="ctr" rotWithShape="0">
              <a:prstClr val="black">
                <a:alpha val="40000"/>
              </a:prstClr>
            </a:outerShdw>
          </a:effectLst>
        </p:spPr>
        <p:txBody>
          <a:bodyPr wrap="none" rtlCol="0">
            <a:spAutoFit/>
          </a:bodyPr>
          <a:lstStyle/>
          <a:p>
            <a:pPr algn="ctr"/>
            <a:r>
              <a:rPr lang="zh-CN" altLang="en-US" sz="3600" dirty="0">
                <a:solidFill>
                  <a:srgbClr val="FE6D47"/>
                </a:solidFill>
                <a:latin typeface="微软雅黑" panose="020B0503020204020204" charset="-122"/>
                <a:ea typeface="微软雅黑" panose="020B0503020204020204" charset="-122"/>
                <a:cs typeface="Arial" panose="020B0604020202020204" pitchFamily="34" charset="0"/>
                <a:sym typeface="+mn-ea"/>
              </a:rPr>
              <a:t>Title here</a:t>
            </a:r>
            <a:endParaRPr lang="zh-CN" altLang="en-US" sz="3600" b="1" dirty="0">
              <a:solidFill>
                <a:srgbClr val="FE6D47"/>
              </a:solidFill>
              <a:latin typeface="微软雅黑" panose="020B0503020204020204" charset="-122"/>
              <a:ea typeface="微软雅黑" panose="020B0503020204020204" charset="-122"/>
              <a:cs typeface="Arial" panose="020B0604020202020204" pitchFamily="34" charset="0"/>
              <a:sym typeface="+mn-ea"/>
            </a:endParaRPr>
          </a:p>
        </p:txBody>
      </p:sp>
      <p:sp>
        <p:nvSpPr>
          <p:cNvPr id="17" name="矩形 16"/>
          <p:cNvSpPr/>
          <p:nvPr/>
        </p:nvSpPr>
        <p:spPr>
          <a:xfrm>
            <a:off x="396875" y="321310"/>
            <a:ext cx="11396980" cy="6159500"/>
          </a:xfrm>
          <a:prstGeom prst="rect">
            <a:avLst/>
          </a:prstGeom>
          <a:noFill/>
          <a:ln w="34925">
            <a:solidFill>
              <a:srgbClr val="FE6D47">
                <a:alpha val="7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3966845" y="-19685"/>
            <a:ext cx="4257675" cy="509905"/>
          </a:xfrm>
          <a:prstGeom prst="rect">
            <a:avLst/>
          </a:prstGeom>
          <a:solidFill>
            <a:srgbClr val="FE6D47">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5608602" y="98973"/>
            <a:ext cx="1146810" cy="460375"/>
          </a:xfrm>
          <a:prstGeom prst="rect">
            <a:avLst/>
          </a:prstGeom>
          <a:noFill/>
        </p:spPr>
        <p:txBody>
          <a:bodyPr wrap="none" rtlCol="0">
            <a:spAutoFit/>
          </a:bodyPr>
          <a:lstStyle/>
          <a:p>
            <a:r>
              <a:rPr lang="en-US" altLang="zh-CN" sz="2400" dirty="0">
                <a:solidFill>
                  <a:schemeClr val="bg1">
                    <a:lumMod val="95000"/>
                  </a:schemeClr>
                </a:solidFill>
                <a:latin typeface="汉仪晓波折纸体简" panose="00020600040101010101" charset="-122"/>
                <a:ea typeface="汉仪晓波折纸体简" panose="00020600040101010101" charset="-122"/>
              </a:rPr>
              <a:t>PART.2</a:t>
            </a:r>
          </a:p>
        </p:txBody>
      </p:sp>
    </p:spTree>
  </p:cSld>
  <p:clrMapOvr>
    <a:masterClrMapping/>
  </p:clrMapOvr>
  <p:transition advClick="0"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amond(in)">
                                      <p:cBhvr>
                                        <p:cTn id="7" dur="2000"/>
                                        <p:tgtEl>
                                          <p:spTgt spid="10"/>
                                        </p:tgtEl>
                                      </p:cBhvr>
                                    </p:animEffect>
                                  </p:childTnLst>
                                </p:cTn>
                              </p:par>
                              <p:par>
                                <p:cTn id="8" presetID="8" presetClass="entr" presetSubtype="16"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amond(in)">
                                      <p:cBhvr>
                                        <p:cTn id="10" dur="2000"/>
                                        <p:tgtEl>
                                          <p:spTgt spid="12"/>
                                        </p:tgtEl>
                                      </p:cBhvr>
                                    </p:animEffect>
                                  </p:childTnLst>
                                </p:cTn>
                              </p:par>
                            </p:childTnLst>
                          </p:cTn>
                        </p:par>
                        <p:par>
                          <p:cTn id="11" fill="hold">
                            <p:stCondLst>
                              <p:cond delay="2000"/>
                            </p:stCondLst>
                            <p:childTnLst>
                              <p:par>
                                <p:cTn id="12" presetID="8" presetClass="entr" presetSubtype="16"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diamond(in)">
                                      <p:cBhvr>
                                        <p:cTn id="14" dur="2000"/>
                                        <p:tgtEl>
                                          <p:spTgt spid="9"/>
                                        </p:tgtEl>
                                      </p:cBhvr>
                                    </p:animEffect>
                                  </p:childTnLst>
                                </p:cTn>
                              </p:par>
                              <p:par>
                                <p:cTn id="15" presetID="8" presetClass="entr" presetSubtype="16"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amond(in)">
                                      <p:cBhvr>
                                        <p:cTn id="17" dur="2000"/>
                                        <p:tgtEl>
                                          <p:spTgt spid="13"/>
                                        </p:tgtEl>
                                      </p:cBhvr>
                                    </p:animEffect>
                                  </p:childTnLst>
                                </p:cTn>
                              </p:par>
                            </p:childTnLst>
                          </p:cTn>
                        </p:par>
                        <p:par>
                          <p:cTn id="18" fill="hold">
                            <p:stCondLst>
                              <p:cond delay="4000"/>
                            </p:stCondLst>
                            <p:childTnLst>
                              <p:par>
                                <p:cTn id="19" presetID="4"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ox(in)">
                                      <p:cBhvr>
                                        <p:cTn id="21" dur="2000"/>
                                        <p:tgtEl>
                                          <p:spTgt spid="14"/>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ox(in)">
                                      <p:cBhvr>
                                        <p:cTn id="24" dur="2000"/>
                                        <p:tgtEl>
                                          <p:spTgt spid="15"/>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ox(in)">
                                      <p:cBhvr>
                                        <p:cTn id="2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4" grpId="0" animBg="1"/>
      <p:bldP spid="15" grpId="0" animBg="1"/>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C:\Users\Administrator\Desktop\12502aadc80028755edb1e91c1b78563.jpg12502aadc80028755edb1e91c1b78563"/>
          <p:cNvPicPr>
            <a:picLocks noChangeAspect="1"/>
          </p:cNvPicPr>
          <p:nvPr/>
        </p:nvPicPr>
        <p:blipFill>
          <a:blip r:embed="rId3" cstate="email"/>
          <a:srcRect/>
          <a:stretch>
            <a:fillRect/>
          </a:stretch>
        </p:blipFill>
        <p:spPr>
          <a:xfrm>
            <a:off x="852081" y="2235606"/>
            <a:ext cx="4635183" cy="2606675"/>
          </a:xfrm>
          <a:prstGeom prst="rect">
            <a:avLst/>
          </a:prstGeom>
        </p:spPr>
      </p:pic>
      <p:grpSp>
        <p:nvGrpSpPr>
          <p:cNvPr id="3" name="组合 2"/>
          <p:cNvGrpSpPr/>
          <p:nvPr/>
        </p:nvGrpSpPr>
        <p:grpSpPr>
          <a:xfrm>
            <a:off x="6073068" y="1841622"/>
            <a:ext cx="4609061" cy="806215"/>
            <a:chOff x="5394700" y="1317507"/>
            <a:chExt cx="4609061" cy="806215"/>
          </a:xfrm>
        </p:grpSpPr>
        <p:sp>
          <p:nvSpPr>
            <p:cNvPr id="6" name="TextBox 19"/>
            <p:cNvSpPr txBox="1"/>
            <p:nvPr/>
          </p:nvSpPr>
          <p:spPr>
            <a:xfrm>
              <a:off x="5394700" y="1317507"/>
              <a:ext cx="2444433" cy="39878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r>
                <a:rPr lang="zh-CN" altLang="en-US" sz="2000" dirty="0">
                  <a:solidFill>
                    <a:srgbClr val="FE6D47"/>
                  </a:solidFill>
                  <a:latin typeface="微软雅黑" panose="020B0503020204020204" charset="-122"/>
                  <a:ea typeface="微软雅黑" panose="020B0503020204020204" charset="-122"/>
                </a:rPr>
                <a:t>标题文字添加</a:t>
              </a:r>
            </a:p>
          </p:txBody>
        </p:sp>
        <p:sp>
          <p:nvSpPr>
            <p:cNvPr id="7" name="文本框 6"/>
            <p:cNvSpPr txBox="1"/>
            <p:nvPr/>
          </p:nvSpPr>
          <p:spPr>
            <a:xfrm>
              <a:off x="5394701" y="1662057"/>
              <a:ext cx="4609060" cy="461665"/>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lumMod val="50000"/>
                    </a:schemeClr>
                  </a:solidFill>
                  <a:latin typeface="微软雅黑" panose="020B0503020204020204" charset="-122"/>
                  <a:ea typeface="微软雅黑" panose="020B0503020204020204" charset="-122"/>
                </a:rPr>
                <a:t>The user can demonstrate on a projector or computer, or print the presentation and make it into a film to be used in a wider field</a:t>
              </a:r>
            </a:p>
          </p:txBody>
        </p:sp>
      </p:grpSp>
      <p:grpSp>
        <p:nvGrpSpPr>
          <p:cNvPr id="8" name="组合 7"/>
          <p:cNvGrpSpPr/>
          <p:nvPr/>
        </p:nvGrpSpPr>
        <p:grpSpPr>
          <a:xfrm>
            <a:off x="6073068" y="3138834"/>
            <a:ext cx="4609061" cy="806215"/>
            <a:chOff x="5394700" y="1317507"/>
            <a:chExt cx="4609061" cy="806215"/>
          </a:xfrm>
        </p:grpSpPr>
        <p:sp>
          <p:nvSpPr>
            <p:cNvPr id="9" name="TextBox 19"/>
            <p:cNvSpPr txBox="1"/>
            <p:nvPr/>
          </p:nvSpPr>
          <p:spPr>
            <a:xfrm>
              <a:off x="5394700" y="1317507"/>
              <a:ext cx="2444433" cy="40011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r>
                <a:rPr lang="zh-CN" altLang="en-US" sz="2000" dirty="0">
                  <a:solidFill>
                    <a:srgbClr val="FE6D47"/>
                  </a:solidFill>
                  <a:latin typeface="微软雅黑" panose="020B0503020204020204" charset="-122"/>
                  <a:ea typeface="微软雅黑" panose="020B0503020204020204" charset="-122"/>
                </a:rPr>
                <a:t>标题文字添加</a:t>
              </a:r>
            </a:p>
          </p:txBody>
        </p:sp>
        <p:sp>
          <p:nvSpPr>
            <p:cNvPr id="10" name="文本框 9"/>
            <p:cNvSpPr txBox="1"/>
            <p:nvPr/>
          </p:nvSpPr>
          <p:spPr>
            <a:xfrm>
              <a:off x="5394701" y="1662057"/>
              <a:ext cx="4609060" cy="461665"/>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lumMod val="50000"/>
                    </a:schemeClr>
                  </a:solidFill>
                  <a:latin typeface="微软雅黑" panose="020B0503020204020204" charset="-122"/>
                  <a:ea typeface="微软雅黑" panose="020B0503020204020204" charset="-122"/>
                </a:rPr>
                <a:t>The user can demonstrate on a projector or computer, or print the presentation and make it into a film to be used in a wider field</a:t>
              </a:r>
            </a:p>
          </p:txBody>
        </p:sp>
      </p:grpSp>
      <p:grpSp>
        <p:nvGrpSpPr>
          <p:cNvPr id="11" name="组合 10"/>
          <p:cNvGrpSpPr/>
          <p:nvPr/>
        </p:nvGrpSpPr>
        <p:grpSpPr>
          <a:xfrm>
            <a:off x="6073068" y="4436045"/>
            <a:ext cx="4609061" cy="806215"/>
            <a:chOff x="5394700" y="1317507"/>
            <a:chExt cx="4609061" cy="806215"/>
          </a:xfrm>
        </p:grpSpPr>
        <p:sp>
          <p:nvSpPr>
            <p:cNvPr id="12" name="TextBox 19"/>
            <p:cNvSpPr txBox="1"/>
            <p:nvPr/>
          </p:nvSpPr>
          <p:spPr>
            <a:xfrm>
              <a:off x="5394700" y="1317507"/>
              <a:ext cx="2444433" cy="40011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r>
                <a:rPr lang="zh-CN" altLang="en-US" sz="2000" dirty="0">
                  <a:solidFill>
                    <a:srgbClr val="FE6D47"/>
                  </a:solidFill>
                  <a:latin typeface="微软雅黑" panose="020B0503020204020204" charset="-122"/>
                  <a:ea typeface="微软雅黑" panose="020B0503020204020204" charset="-122"/>
                </a:rPr>
                <a:t>标题文字添加</a:t>
              </a:r>
            </a:p>
          </p:txBody>
        </p:sp>
        <p:sp>
          <p:nvSpPr>
            <p:cNvPr id="13" name="文本框 12"/>
            <p:cNvSpPr txBox="1"/>
            <p:nvPr/>
          </p:nvSpPr>
          <p:spPr>
            <a:xfrm>
              <a:off x="5394701" y="1662057"/>
              <a:ext cx="4609060" cy="461665"/>
            </a:xfrm>
            <a:prstGeom prst="rect">
              <a:avLst/>
            </a:prstGeom>
            <a:noFill/>
          </p:spPr>
          <p:txBody>
            <a:bodyPr wrap="square" rtlCol="0">
              <a:spAutoFit/>
              <a:scene3d>
                <a:camera prst="orthographicFront"/>
                <a:lightRig rig="threePt" dir="t"/>
              </a:scene3d>
              <a:sp3d contourW="12700"/>
            </a:bodyPr>
            <a:lstStyle/>
            <a:p>
              <a:r>
                <a:rPr lang="en-US" altLang="zh-CN" sz="1200" dirty="0">
                  <a:solidFill>
                    <a:schemeClr val="bg1">
                      <a:lumMod val="50000"/>
                    </a:schemeClr>
                  </a:solidFill>
                  <a:latin typeface="微软雅黑" panose="020B0503020204020204" charset="-122"/>
                  <a:ea typeface="微软雅黑" panose="020B0503020204020204" charset="-122"/>
                </a:rPr>
                <a:t>The user can demonstrate on a projector or computer, or print the presentation and make it into a film to be used in a wider field</a:t>
              </a:r>
            </a:p>
          </p:txBody>
        </p:sp>
      </p:grpSp>
      <p:sp>
        <p:nvSpPr>
          <p:cNvPr id="15" name="矩形 14"/>
          <p:cNvSpPr/>
          <p:nvPr/>
        </p:nvSpPr>
        <p:spPr>
          <a:xfrm>
            <a:off x="396875" y="321310"/>
            <a:ext cx="11396980" cy="6159500"/>
          </a:xfrm>
          <a:prstGeom prst="rect">
            <a:avLst/>
          </a:prstGeom>
          <a:noFill/>
          <a:ln w="34925">
            <a:solidFill>
              <a:srgbClr val="FE6D47">
                <a:alpha val="7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3966845" y="-19685"/>
            <a:ext cx="4257675" cy="509905"/>
          </a:xfrm>
          <a:prstGeom prst="rect">
            <a:avLst/>
          </a:prstGeom>
          <a:solidFill>
            <a:srgbClr val="FE6D47">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5608602" y="98973"/>
            <a:ext cx="1146810" cy="460375"/>
          </a:xfrm>
          <a:prstGeom prst="rect">
            <a:avLst/>
          </a:prstGeom>
          <a:noFill/>
        </p:spPr>
        <p:txBody>
          <a:bodyPr wrap="none" rtlCol="0">
            <a:spAutoFit/>
          </a:bodyPr>
          <a:lstStyle/>
          <a:p>
            <a:r>
              <a:rPr lang="en-US" altLang="zh-CN" sz="2400" dirty="0">
                <a:solidFill>
                  <a:schemeClr val="bg1">
                    <a:lumMod val="95000"/>
                  </a:schemeClr>
                </a:solidFill>
                <a:latin typeface="汉仪晓波折纸体简" panose="00020600040101010101" charset="-122"/>
                <a:ea typeface="汉仪晓波折纸体简" panose="00020600040101010101" charset="-122"/>
              </a:rPr>
              <a:t>PART.2</a:t>
            </a:r>
          </a:p>
        </p:txBody>
      </p:sp>
    </p:spTree>
  </p:cSld>
  <p:clrMapOvr>
    <a:masterClrMapping/>
  </p:clrMapOvr>
  <p:transition advClick="0"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1+#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50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1+#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76"/>
          <p:cNvSpPr txBox="1"/>
          <p:nvPr/>
        </p:nvSpPr>
        <p:spPr>
          <a:xfrm>
            <a:off x="1754900" y="2774186"/>
            <a:ext cx="2316196" cy="523220"/>
          </a:xfrm>
          <a:prstGeom prst="rect">
            <a:avLst/>
          </a:prstGeom>
          <a:noFill/>
        </p:spPr>
        <p:txBody>
          <a:bodyPr wrap="square" rtlCol="0">
            <a:spAutoFit/>
          </a:bodyPr>
          <a:lstStyle/>
          <a:p>
            <a:pPr algn="r"/>
            <a:r>
              <a:rPr lang="zh-CN" altLang="en-US" sz="2800" dirty="0">
                <a:solidFill>
                  <a:srgbClr val="FE6D47"/>
                </a:solidFill>
                <a:latin typeface="微软雅黑" panose="020B0503020204020204" charset="-122"/>
                <a:ea typeface="微软雅黑" panose="020B0503020204020204" charset="-122"/>
              </a:rPr>
              <a:t>添加标题</a:t>
            </a:r>
          </a:p>
        </p:txBody>
      </p:sp>
      <p:sp>
        <p:nvSpPr>
          <p:cNvPr id="40" name="文本框 39"/>
          <p:cNvSpPr txBox="1"/>
          <p:nvPr/>
        </p:nvSpPr>
        <p:spPr>
          <a:xfrm>
            <a:off x="1048845" y="3333001"/>
            <a:ext cx="3022251" cy="1171218"/>
          </a:xfrm>
          <a:prstGeom prst="rect">
            <a:avLst/>
          </a:prstGeom>
          <a:noFill/>
        </p:spPr>
        <p:txBody>
          <a:bodyPr wrap="square" rtlCol="0">
            <a:spAutoFit/>
          </a:bodyPr>
          <a:lstStyle/>
          <a:p>
            <a:pPr algn="r">
              <a:lnSpc>
                <a:spcPct val="130000"/>
              </a:lnSpc>
            </a:pPr>
            <a:r>
              <a:rPr lang="en-US" altLang="zh-CN" sz="1100" dirty="0">
                <a:solidFill>
                  <a:schemeClr val="bg2">
                    <a:lumMod val="25000"/>
                  </a:schemeClr>
                </a:solidFill>
                <a:latin typeface="微软雅黑" panose="020B0503020204020204" charset="-122"/>
                <a:ea typeface="微软雅黑" panose="020B0503020204020204" charset="-122"/>
              </a:rPr>
              <a:t>This template is the spring and autumn advertising original, here you can directly modify the content. This template is the spring and autumn advertising original, here you can directly modify the content.</a:t>
            </a:r>
          </a:p>
        </p:txBody>
      </p:sp>
      <p:sp>
        <p:nvSpPr>
          <p:cNvPr id="15" name="矩形 14"/>
          <p:cNvSpPr/>
          <p:nvPr/>
        </p:nvSpPr>
        <p:spPr>
          <a:xfrm>
            <a:off x="396875" y="321310"/>
            <a:ext cx="11396980" cy="6159500"/>
          </a:xfrm>
          <a:prstGeom prst="rect">
            <a:avLst/>
          </a:prstGeom>
          <a:noFill/>
          <a:ln w="34925">
            <a:solidFill>
              <a:srgbClr val="FE6D47">
                <a:alpha val="7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3966845" y="-19685"/>
            <a:ext cx="4257675" cy="509905"/>
          </a:xfrm>
          <a:prstGeom prst="rect">
            <a:avLst/>
          </a:prstGeom>
          <a:solidFill>
            <a:srgbClr val="FE6D47">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5608602" y="98973"/>
            <a:ext cx="1146810" cy="460375"/>
          </a:xfrm>
          <a:prstGeom prst="rect">
            <a:avLst/>
          </a:prstGeom>
          <a:noFill/>
        </p:spPr>
        <p:txBody>
          <a:bodyPr wrap="none" rtlCol="0">
            <a:spAutoFit/>
          </a:bodyPr>
          <a:lstStyle/>
          <a:p>
            <a:r>
              <a:rPr lang="en-US" altLang="zh-CN" sz="2400" dirty="0">
                <a:solidFill>
                  <a:schemeClr val="bg1">
                    <a:lumMod val="95000"/>
                  </a:schemeClr>
                </a:solidFill>
                <a:latin typeface="汉仪晓波折纸体简" panose="00020600040101010101" charset="-122"/>
                <a:ea typeface="汉仪晓波折纸体简" panose="00020600040101010101" charset="-122"/>
              </a:rPr>
              <a:t>PART.2</a:t>
            </a:r>
          </a:p>
        </p:txBody>
      </p:sp>
      <p:pic>
        <p:nvPicPr>
          <p:cNvPr id="22" name="图片 21" descr="C:\Users\Administrator\Desktop\12502aadc80028755edb1e91c1b78563.jpg12502aadc80028755edb1e91c1b78563"/>
          <p:cNvPicPr>
            <a:picLocks noChangeAspect="1"/>
          </p:cNvPicPr>
          <p:nvPr/>
        </p:nvPicPr>
        <p:blipFill>
          <a:blip r:embed="rId3" cstate="email"/>
          <a:srcRect/>
          <a:stretch>
            <a:fillRect/>
          </a:stretch>
        </p:blipFill>
        <p:spPr>
          <a:xfrm>
            <a:off x="5429121" y="1982224"/>
            <a:ext cx="5737525" cy="3227070"/>
          </a:xfrm>
          <a:prstGeom prst="ellipse">
            <a:avLst/>
          </a:prstGeom>
        </p:spPr>
      </p:pic>
      <p:cxnSp>
        <p:nvCxnSpPr>
          <p:cNvPr id="31" name="直接连接符 30"/>
          <p:cNvCxnSpPr>
            <a:stCxn id="22" idx="2"/>
            <a:endCxn id="22" idx="6"/>
          </p:cNvCxnSpPr>
          <p:nvPr/>
        </p:nvCxnSpPr>
        <p:spPr>
          <a:xfrm>
            <a:off x="5429121" y="3595759"/>
            <a:ext cx="5737225"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Click="0"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1000"/>
                                        <p:tgtEl>
                                          <p:spTgt spid="40"/>
                                        </p:tgtEl>
                                      </p:cBhvr>
                                    </p:animEffect>
                                    <p:anim calcmode="lin" valueType="num">
                                      <p:cBhvr>
                                        <p:cTn id="13" dur="1000" fill="hold"/>
                                        <p:tgtEl>
                                          <p:spTgt spid="40"/>
                                        </p:tgtEl>
                                        <p:attrNameLst>
                                          <p:attrName>ppt_x</p:attrName>
                                        </p:attrNameLst>
                                      </p:cBhvr>
                                      <p:tavLst>
                                        <p:tav tm="0">
                                          <p:val>
                                            <p:strVal val="#ppt_x"/>
                                          </p:val>
                                        </p:tav>
                                        <p:tav tm="100000">
                                          <p:val>
                                            <p:strVal val="#ppt_x"/>
                                          </p:val>
                                        </p:tav>
                                      </p:tavLst>
                                    </p:anim>
                                    <p:anim calcmode="lin" valueType="num">
                                      <p:cBhvr>
                                        <p:cTn id="14"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C:\Users\Administrator\Desktop\768c0bc92119988733c6506531a78e99.jpg768c0bc92119988733c6506531a78e99"/>
          <p:cNvPicPr>
            <a:picLocks noChangeAspect="1"/>
          </p:cNvPicPr>
          <p:nvPr/>
        </p:nvPicPr>
        <p:blipFill>
          <a:blip r:embed="rId3" cstate="email"/>
          <a:srcRect/>
          <a:stretch>
            <a:fillRect/>
          </a:stretch>
        </p:blipFill>
        <p:spPr>
          <a:xfrm flipH="1">
            <a:off x="551987" y="2029640"/>
            <a:ext cx="5750560" cy="3234055"/>
          </a:xfrm>
          <a:prstGeom prst="rect">
            <a:avLst/>
          </a:prstGeom>
        </p:spPr>
      </p:pic>
      <p:sp>
        <p:nvSpPr>
          <p:cNvPr id="15" name="L 形 14"/>
          <p:cNvSpPr/>
          <p:nvPr/>
        </p:nvSpPr>
        <p:spPr>
          <a:xfrm rot="5400000">
            <a:off x="6432871" y="3214401"/>
            <a:ext cx="457385" cy="407148"/>
          </a:xfrm>
          <a:prstGeom prst="corner">
            <a:avLst>
              <a:gd name="adj1" fmla="val 25014"/>
              <a:gd name="adj2" fmla="val 23544"/>
            </a:avLst>
          </a:prstGeom>
          <a:solidFill>
            <a:srgbClr val="FE6D47"/>
          </a:solidFill>
          <a:ln>
            <a:noFill/>
          </a:ln>
        </p:spPr>
        <p:style>
          <a:lnRef idx="2">
            <a:schemeClr val="accent1">
              <a:shade val="50000"/>
            </a:schemeClr>
          </a:lnRef>
          <a:fillRef idx="1">
            <a:schemeClr val="accent1"/>
          </a:fillRef>
          <a:effectRef idx="0">
            <a:schemeClr val="accent1"/>
          </a:effectRef>
          <a:fontRef idx="minor">
            <a:schemeClr val="lt1"/>
          </a:fontRef>
        </p:style>
        <p:txBody>
          <a:bodyPr lIns="122843" tIns="61422" rIns="122843" bIns="61422" rtlCol="0" anchor="ctr"/>
          <a:lstStyle/>
          <a:p>
            <a:pPr algn="ctr"/>
            <a:endParaRPr lang="zh-CN" altLang="en-US">
              <a:solidFill>
                <a:schemeClr val="bg1">
                  <a:lumMod val="50000"/>
                </a:schemeClr>
              </a:solidFill>
            </a:endParaRPr>
          </a:p>
        </p:txBody>
      </p:sp>
      <p:sp>
        <p:nvSpPr>
          <p:cNvPr id="16" name="L 形 15"/>
          <p:cNvSpPr/>
          <p:nvPr/>
        </p:nvSpPr>
        <p:spPr>
          <a:xfrm rot="16200000">
            <a:off x="10590025" y="5195103"/>
            <a:ext cx="457385" cy="407148"/>
          </a:xfrm>
          <a:prstGeom prst="corner">
            <a:avLst>
              <a:gd name="adj1" fmla="val 25014"/>
              <a:gd name="adj2" fmla="val 23544"/>
            </a:avLst>
          </a:prstGeom>
          <a:solidFill>
            <a:srgbClr val="FE6D47"/>
          </a:solidFill>
          <a:ln>
            <a:noFill/>
          </a:ln>
        </p:spPr>
        <p:style>
          <a:lnRef idx="2">
            <a:schemeClr val="accent1">
              <a:shade val="50000"/>
            </a:schemeClr>
          </a:lnRef>
          <a:fillRef idx="1">
            <a:schemeClr val="accent1"/>
          </a:fillRef>
          <a:effectRef idx="0">
            <a:schemeClr val="accent1"/>
          </a:effectRef>
          <a:fontRef idx="minor">
            <a:schemeClr val="lt1"/>
          </a:fontRef>
        </p:style>
        <p:txBody>
          <a:bodyPr lIns="122843" tIns="61422" rIns="122843" bIns="61422" rtlCol="0" anchor="ctr"/>
          <a:lstStyle/>
          <a:p>
            <a:pPr algn="ctr"/>
            <a:endParaRPr lang="zh-CN" altLang="en-US"/>
          </a:p>
        </p:txBody>
      </p:sp>
      <p:sp>
        <p:nvSpPr>
          <p:cNvPr id="17" name="文本框 16"/>
          <p:cNvSpPr txBox="1"/>
          <p:nvPr/>
        </p:nvSpPr>
        <p:spPr>
          <a:xfrm>
            <a:off x="6647815" y="3378200"/>
            <a:ext cx="4184650" cy="1981696"/>
          </a:xfrm>
          <a:prstGeom prst="rect">
            <a:avLst/>
          </a:prstGeom>
          <a:noFill/>
        </p:spPr>
        <p:txBody>
          <a:bodyPr wrap="square" rtlCol="0">
            <a:spAutoFit/>
          </a:bodyPr>
          <a:lstStyle/>
          <a:p>
            <a:pPr>
              <a:lnSpc>
                <a:spcPct val="130000"/>
              </a:lnSpc>
            </a:pPr>
            <a:r>
              <a:rPr lang="en-US" altLang="zh-CN" sz="1600" dirty="0">
                <a:solidFill>
                  <a:srgbClr val="FE6D47"/>
                </a:solidFill>
                <a:latin typeface="微软雅黑" panose="020B0503020204020204" charset="-122"/>
                <a:ea typeface="微软雅黑" panose="020B0503020204020204" charset="-122"/>
              </a:rPr>
              <a:t>This template is the spring and autumn advertising original, here you can directly modify the content. This template is the spring and autumn advertising original, here you can directly modify the content</a:t>
            </a:r>
            <a:r>
              <a:rPr lang="en-US" altLang="zh-CN" sz="1050" dirty="0">
                <a:solidFill>
                  <a:srgbClr val="FE6D47"/>
                </a:solidFill>
                <a:latin typeface="微软雅黑" panose="020B0503020204020204" charset="-122"/>
                <a:ea typeface="微软雅黑" panose="020B0503020204020204" charset="-122"/>
              </a:rPr>
              <a:t>.</a:t>
            </a:r>
          </a:p>
        </p:txBody>
      </p:sp>
      <p:sp>
        <p:nvSpPr>
          <p:cNvPr id="13" name="TextBox 12"/>
          <p:cNvSpPr txBox="1"/>
          <p:nvPr/>
        </p:nvSpPr>
        <p:spPr>
          <a:xfrm>
            <a:off x="6457824" y="2090839"/>
            <a:ext cx="2222500" cy="645160"/>
          </a:xfrm>
          <a:prstGeom prst="rect">
            <a:avLst/>
          </a:prstGeom>
          <a:noFill/>
          <a:effectLst>
            <a:outerShdw blurRad="63500" sx="102000" sy="102000" algn="ctr" rotWithShape="0">
              <a:prstClr val="black">
                <a:alpha val="40000"/>
              </a:prstClr>
            </a:outerShdw>
          </a:effectLst>
        </p:spPr>
        <p:txBody>
          <a:bodyPr wrap="none" rtlCol="0">
            <a:spAutoFit/>
          </a:bodyPr>
          <a:lstStyle/>
          <a:p>
            <a:pPr algn="ctr"/>
            <a:r>
              <a:rPr lang="zh-CN" altLang="en-US" sz="3600" dirty="0">
                <a:solidFill>
                  <a:srgbClr val="FE6D47"/>
                </a:solidFill>
                <a:latin typeface="微软雅黑" panose="020B0503020204020204" charset="-122"/>
                <a:ea typeface="微软雅黑" panose="020B0503020204020204" charset="-122"/>
                <a:cs typeface="Arial" panose="020B0604020202020204" pitchFamily="34" charset="0"/>
                <a:sym typeface="+mn-ea"/>
              </a:rPr>
              <a:t>Title here</a:t>
            </a:r>
            <a:endParaRPr lang="zh-CN" altLang="en-US" sz="3600" b="1" dirty="0">
              <a:solidFill>
                <a:srgbClr val="FE6D47"/>
              </a:solidFill>
              <a:latin typeface="微软雅黑" panose="020B0503020204020204" charset="-122"/>
              <a:ea typeface="微软雅黑" panose="020B0503020204020204" charset="-122"/>
              <a:cs typeface="Arial" panose="020B0604020202020204" pitchFamily="34" charset="0"/>
              <a:sym typeface="+mn-ea"/>
            </a:endParaRPr>
          </a:p>
        </p:txBody>
      </p:sp>
      <p:sp>
        <p:nvSpPr>
          <p:cNvPr id="11" name="矩形 10"/>
          <p:cNvSpPr/>
          <p:nvPr/>
        </p:nvSpPr>
        <p:spPr>
          <a:xfrm>
            <a:off x="396875" y="321310"/>
            <a:ext cx="11396980" cy="6159500"/>
          </a:xfrm>
          <a:prstGeom prst="rect">
            <a:avLst/>
          </a:prstGeom>
          <a:noFill/>
          <a:ln w="34925">
            <a:solidFill>
              <a:srgbClr val="FE6D47">
                <a:alpha val="7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3966845" y="-19685"/>
            <a:ext cx="4257675" cy="509905"/>
          </a:xfrm>
          <a:prstGeom prst="rect">
            <a:avLst/>
          </a:prstGeom>
          <a:solidFill>
            <a:srgbClr val="FE6D47">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5608602" y="98973"/>
            <a:ext cx="1146810" cy="460375"/>
          </a:xfrm>
          <a:prstGeom prst="rect">
            <a:avLst/>
          </a:prstGeom>
          <a:noFill/>
        </p:spPr>
        <p:txBody>
          <a:bodyPr wrap="none" rtlCol="0">
            <a:spAutoFit/>
          </a:bodyPr>
          <a:lstStyle/>
          <a:p>
            <a:r>
              <a:rPr lang="en-US" altLang="zh-CN" sz="2400" dirty="0">
                <a:solidFill>
                  <a:schemeClr val="bg1">
                    <a:lumMod val="95000"/>
                  </a:schemeClr>
                </a:solidFill>
                <a:latin typeface="汉仪晓波折纸体简" panose="00020600040101010101" charset="-122"/>
                <a:ea typeface="汉仪晓波折纸体简" panose="00020600040101010101" charset="-122"/>
              </a:rPr>
              <a:t>PART.2</a:t>
            </a:r>
          </a:p>
        </p:txBody>
      </p:sp>
    </p:spTree>
  </p:cSld>
  <p:clrMapOvr>
    <a:masterClrMapping/>
  </p:clrMapOvr>
  <p:transition advClick="0"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style.rotation</p:attrName>
                                        </p:attrNameLst>
                                      </p:cBhvr>
                                      <p:tavLst>
                                        <p:tav tm="0">
                                          <p:val>
                                            <p:fltVal val="90"/>
                                          </p:val>
                                        </p:tav>
                                        <p:tav tm="100000">
                                          <p:val>
                                            <p:fltVal val="0"/>
                                          </p:val>
                                        </p:tav>
                                      </p:tavLst>
                                    </p:anim>
                                    <p:animEffect transition="in" filter="fade">
                                      <p:cBhvr>
                                        <p:cTn id="10" dur="500"/>
                                        <p:tgtEl>
                                          <p:spTgt spid="8"/>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ox(in)">
                                      <p:cBhvr>
                                        <p:cTn id="13" dur="2000"/>
                                        <p:tgtEl>
                                          <p:spTgt spid="13"/>
                                        </p:tgtEl>
                                      </p:cBhvr>
                                    </p:animEffect>
                                  </p:childTnLst>
                                </p:cTn>
                              </p:par>
                            </p:childTnLst>
                          </p:cTn>
                        </p:par>
                        <p:par>
                          <p:cTn id="14" fill="hold">
                            <p:stCondLst>
                              <p:cond delay="5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6" grpId="0" bldLvl="0" animBg="1"/>
      <p:bldP spid="17" grpId="0"/>
      <p:bldP spid="13" grpId="0" bldLvl="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srcRect/>
          <a:stretch>
            <a:fillRect/>
          </a:stretch>
        </a:blipFill>
        <a:effectLst/>
      </p:bgPr>
    </p:bg>
    <p:spTree>
      <p:nvGrpSpPr>
        <p:cNvPr id="1" name=""/>
        <p:cNvGrpSpPr/>
        <p:nvPr/>
      </p:nvGrpSpPr>
      <p:grpSpPr>
        <a:xfrm>
          <a:off x="0" y="0"/>
          <a:ext cx="0" cy="0"/>
          <a:chOff x="0" y="0"/>
          <a:chExt cx="0" cy="0"/>
        </a:xfrm>
      </p:grpSpPr>
      <p:sp>
        <p:nvSpPr>
          <p:cNvPr id="5" name="矩形 4" descr="e7d195523061f1c0214d268728035a112e1f1a63855fa0d5B3BC3571FB2346650E40B27C71D4ADB669896543E409C0762562804D99F14164E036E91A4D200FB459B9C67F1066513BDCC2663F2655ED5A2F3E64E50905ECC13FD08E412A2449DFC0DEA4732AF4E76A12DAA23714D9A24C7EAC7F7CD8FF94AEC7D4E9162B55FEA74E289784371BE33B"/>
          <p:cNvSpPr/>
          <p:nvPr/>
        </p:nvSpPr>
        <p:spPr>
          <a:xfrm>
            <a:off x="0" y="1594802"/>
            <a:ext cx="12192000" cy="3668395"/>
          </a:xfrm>
          <a:prstGeom prst="rect">
            <a:avLst/>
          </a:prstGeom>
          <a:solidFill>
            <a:srgbClr val="FC9F8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6" name="矩形 5" descr="e7d195523061f1c0214d268728035a112e1f1a63855fa0d5B3BC3571FB2346650E40B27C71D4ADB669896543E409C0762562804D99F14164E036E91A4D200FB459B9C67F1066513BDCC2663F2655ED5A2F3E64E50905ECC13FD08E412A2449DFC0DEA4732AF4E76A12DAA23714D9A24C7EAC7F7CD8FF94AEC7D4E9162B55FEA74E289784371BE33B"/>
          <p:cNvSpPr/>
          <p:nvPr/>
        </p:nvSpPr>
        <p:spPr>
          <a:xfrm>
            <a:off x="5258717" y="3540093"/>
            <a:ext cx="1405890" cy="398780"/>
          </a:xfrm>
          <a:prstGeom prst="rect">
            <a:avLst/>
          </a:prstGeom>
        </p:spPr>
        <p:txBody>
          <a:bodyPr wrap="none">
            <a:spAutoFit/>
          </a:bodyPr>
          <a:lstStyle/>
          <a:p>
            <a:r>
              <a:rPr lang="en-US" altLang="zh-CN" sz="2000" spc="300" dirty="0" err="1">
                <a:solidFill>
                  <a:schemeClr val="bg1">
                    <a:lumMod val="95000"/>
                  </a:schemeClr>
                </a:solidFill>
                <a:latin typeface="AXIS Std L" panose="020B0400000000000000" pitchFamily="34" charset="-128"/>
                <a:ea typeface="宋体" panose="02010600030101010101" pitchFamily="2" charset="-122"/>
              </a:rPr>
              <a:t>Bsiness</a:t>
            </a:r>
            <a:endParaRPr lang="en-US" altLang="zh-CN" sz="2000" spc="300" dirty="0">
              <a:solidFill>
                <a:schemeClr val="bg1">
                  <a:lumMod val="95000"/>
                </a:schemeClr>
              </a:solidFill>
              <a:latin typeface="AXIS Std L" panose="020B0400000000000000" pitchFamily="34" charset="-128"/>
              <a:ea typeface="宋体" panose="02010600030101010101" pitchFamily="2" charset="-122"/>
            </a:endParaRPr>
          </a:p>
        </p:txBody>
      </p:sp>
      <p:grpSp>
        <p:nvGrpSpPr>
          <p:cNvPr id="20" name="组合 19"/>
          <p:cNvGrpSpPr/>
          <p:nvPr/>
        </p:nvGrpSpPr>
        <p:grpSpPr>
          <a:xfrm>
            <a:off x="4209655" y="2960918"/>
            <a:ext cx="4516678" cy="710326"/>
            <a:chOff x="4150600" y="1524911"/>
            <a:chExt cx="4516678" cy="710326"/>
          </a:xfrm>
        </p:grpSpPr>
        <p:sp>
          <p:nvSpPr>
            <p:cNvPr id="22" name="椭圆 21"/>
            <p:cNvSpPr/>
            <p:nvPr/>
          </p:nvSpPr>
          <p:spPr>
            <a:xfrm>
              <a:off x="4150600" y="1524911"/>
              <a:ext cx="710326" cy="710326"/>
            </a:xfrm>
            <a:prstGeom prst="ellipse">
              <a:avLst/>
            </a:prstGeom>
            <a:noFill/>
            <a:ln w="1206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3</a:t>
              </a:r>
            </a:p>
          </p:txBody>
        </p:sp>
        <p:sp>
          <p:nvSpPr>
            <p:cNvPr id="23" name="文本框 22"/>
            <p:cNvSpPr txBox="1"/>
            <p:nvPr/>
          </p:nvSpPr>
          <p:spPr>
            <a:xfrm>
              <a:off x="5199662" y="1524911"/>
              <a:ext cx="3467616" cy="584775"/>
            </a:xfrm>
            <a:prstGeom prst="rect">
              <a:avLst/>
            </a:prstGeom>
            <a:noFill/>
          </p:spPr>
          <p:txBody>
            <a:bodyPr wrap="none" rtlCol="0">
              <a:spAutoFit/>
            </a:bodyPr>
            <a:lstStyle/>
            <a:p>
              <a:r>
                <a:rPr lang="zh-CN" altLang="en-US" sz="3200" b="1" dirty="0">
                  <a:solidFill>
                    <a:schemeClr val="bg1"/>
                  </a:solidFill>
                  <a:latin typeface="微软雅黑" panose="020B0503020204020204" charset="-122"/>
                  <a:ea typeface="微软雅黑" panose="020B0503020204020204" charset="-122"/>
                </a:rPr>
                <a:t>加入你的标题描述</a:t>
              </a:r>
            </a:p>
          </p:txBody>
        </p:sp>
      </p:grpSp>
    </p:spTree>
  </p:cSld>
  <p:clrMapOvr>
    <a:masterClrMapping/>
  </p:clrMapOvr>
  <p:transition advClick="0"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4" fill="hold" grpId="1"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p:cTn id="16" dur="500" fill="hold"/>
                                        <p:tgtEl>
                                          <p:spTgt spid="20"/>
                                        </p:tgtEl>
                                        <p:attrNameLst>
                                          <p:attrName>ppt_w</p:attrName>
                                        </p:attrNameLst>
                                      </p:cBhvr>
                                      <p:tavLst>
                                        <p:tav tm="0">
                                          <p:val>
                                            <p:fltVal val="0"/>
                                          </p:val>
                                        </p:tav>
                                        <p:tav tm="100000">
                                          <p:val>
                                            <p:strVal val="#ppt_w"/>
                                          </p:val>
                                        </p:tav>
                                      </p:tavLst>
                                    </p:anim>
                                    <p:anim calcmode="lin" valueType="num">
                                      <p:cBhvr>
                                        <p:cTn id="17" dur="500" fill="hold"/>
                                        <p:tgtEl>
                                          <p:spTgt spid="2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bldLvl="0" animBg="1"/>
      <p:bldP spid="6" grpId="0"/>
      <p:bldP spid="6"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96875" y="321310"/>
            <a:ext cx="11396980" cy="6159500"/>
          </a:xfrm>
          <a:prstGeom prst="rect">
            <a:avLst/>
          </a:prstGeom>
          <a:noFill/>
          <a:ln w="34925">
            <a:solidFill>
              <a:srgbClr val="FE895D">
                <a:alpha val="7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3966845" y="-19685"/>
            <a:ext cx="4257675" cy="509905"/>
          </a:xfrm>
          <a:prstGeom prst="rect">
            <a:avLst/>
          </a:prstGeom>
          <a:solidFill>
            <a:srgbClr val="FE895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5608602" y="98973"/>
            <a:ext cx="1146810" cy="460375"/>
          </a:xfrm>
          <a:prstGeom prst="rect">
            <a:avLst/>
          </a:prstGeom>
          <a:noFill/>
        </p:spPr>
        <p:txBody>
          <a:bodyPr wrap="none" rtlCol="0">
            <a:spAutoFit/>
          </a:bodyPr>
          <a:lstStyle/>
          <a:p>
            <a:r>
              <a:rPr lang="en-US" altLang="zh-CN" sz="2400" dirty="0">
                <a:solidFill>
                  <a:schemeClr val="bg1">
                    <a:lumMod val="95000"/>
                  </a:schemeClr>
                </a:solidFill>
                <a:latin typeface="汉仪晓波折纸体简" panose="00020600040101010101" charset="-122"/>
                <a:ea typeface="汉仪晓波折纸体简" panose="00020600040101010101" charset="-122"/>
              </a:rPr>
              <a:t>PART.3</a:t>
            </a:r>
          </a:p>
        </p:txBody>
      </p:sp>
      <p:pic>
        <p:nvPicPr>
          <p:cNvPr id="1587" name="PA_photo-1441984344779-4716bd9e6b04.jpg" descr="C:\Users\Administrator\Desktop\e7ef23359df2424c3e718f74c0361da1.pnge7ef23359df2424c3e718f74c0361da1"/>
          <p:cNvPicPr>
            <a:picLocks noGrp="1" noChangeAspect="1"/>
          </p:cNvPicPr>
          <p:nvPr>
            <p:custDataLst>
              <p:tags r:id="rId1"/>
            </p:custDataLst>
          </p:nvPr>
        </p:nvPicPr>
        <p:blipFill>
          <a:blip r:embed="rId4" cstate="email"/>
          <a:srcRect/>
          <a:stretch>
            <a:fillRect/>
          </a:stretch>
        </p:blipFill>
        <p:spPr>
          <a:xfrm>
            <a:off x="862790" y="1455103"/>
            <a:ext cx="4061195" cy="4060825"/>
          </a:xfrm>
          <a:custGeom>
            <a:avLst/>
            <a:gdLst/>
            <a:ahLst/>
            <a:cxnLst>
              <a:cxn ang="0">
                <a:pos x="wd2" y="hd2"/>
              </a:cxn>
              <a:cxn ang="5400000">
                <a:pos x="wd2" y="hd2"/>
              </a:cxn>
              <a:cxn ang="10800000">
                <a:pos x="wd2" y="hd2"/>
              </a:cxn>
              <a:cxn ang="16200000">
                <a:pos x="wd2" y="hd2"/>
              </a:cxn>
              <a:cxn ang="0">
                <a:pos x="wd2" y="hd2"/>
              </a:cxn>
              <a:cxn ang="5400000">
                <a:pos x="wd2" y="hd2"/>
              </a:cxn>
              <a:cxn ang="10800000">
                <a:pos x="wd2" y="hd2"/>
              </a:cxn>
              <a:cxn ang="16200000">
                <a:pos x="wd2" y="hd2"/>
              </a:cxn>
            </a:cxnLst>
            <a:rect l="0" t="0" r="r" b="b"/>
            <a:pathLst>
              <a:path w="21446" h="21559" extrusionOk="0">
                <a:moveTo>
                  <a:pt x="17678" y="4"/>
                </a:moveTo>
                <a:cubicBezTo>
                  <a:pt x="17588" y="11"/>
                  <a:pt x="17499" y="25"/>
                  <a:pt x="17409" y="48"/>
                </a:cubicBezTo>
                <a:lnTo>
                  <a:pt x="0" y="4535"/>
                </a:lnTo>
                <a:lnTo>
                  <a:pt x="0" y="7016"/>
                </a:lnTo>
                <a:lnTo>
                  <a:pt x="18162" y="2335"/>
                </a:lnTo>
                <a:cubicBezTo>
                  <a:pt x="18876" y="2151"/>
                  <a:pt x="19285" y="1490"/>
                  <a:pt x="19078" y="858"/>
                </a:cubicBezTo>
                <a:cubicBezTo>
                  <a:pt x="18896" y="306"/>
                  <a:pt x="18301" y="-41"/>
                  <a:pt x="17678" y="4"/>
                </a:cubicBezTo>
                <a:close/>
                <a:moveTo>
                  <a:pt x="18264" y="3569"/>
                </a:moveTo>
                <a:cubicBezTo>
                  <a:pt x="18175" y="3576"/>
                  <a:pt x="18085" y="3590"/>
                  <a:pt x="17996" y="3613"/>
                </a:cubicBezTo>
                <a:lnTo>
                  <a:pt x="0" y="8251"/>
                </a:lnTo>
                <a:lnTo>
                  <a:pt x="0" y="10714"/>
                </a:lnTo>
                <a:lnTo>
                  <a:pt x="197" y="10682"/>
                </a:lnTo>
                <a:lnTo>
                  <a:pt x="18748" y="5900"/>
                </a:lnTo>
                <a:cubicBezTo>
                  <a:pt x="19462" y="5716"/>
                  <a:pt x="19872" y="5055"/>
                  <a:pt x="19664" y="4423"/>
                </a:cubicBezTo>
                <a:cubicBezTo>
                  <a:pt x="19482" y="3871"/>
                  <a:pt x="18888" y="3524"/>
                  <a:pt x="18264" y="3569"/>
                </a:cubicBezTo>
                <a:close/>
                <a:moveTo>
                  <a:pt x="18834" y="7039"/>
                </a:moveTo>
                <a:cubicBezTo>
                  <a:pt x="18745" y="7046"/>
                  <a:pt x="18656" y="7060"/>
                  <a:pt x="18567" y="7083"/>
                </a:cubicBezTo>
                <a:lnTo>
                  <a:pt x="83" y="11847"/>
                </a:lnTo>
                <a:lnTo>
                  <a:pt x="0" y="11876"/>
                </a:lnTo>
                <a:lnTo>
                  <a:pt x="0" y="14106"/>
                </a:lnTo>
                <a:lnTo>
                  <a:pt x="49" y="14125"/>
                </a:lnTo>
                <a:cubicBezTo>
                  <a:pt x="295" y="14195"/>
                  <a:pt x="568" y="14203"/>
                  <a:pt x="836" y="14134"/>
                </a:cubicBezTo>
                <a:lnTo>
                  <a:pt x="19319" y="9370"/>
                </a:lnTo>
                <a:cubicBezTo>
                  <a:pt x="20033" y="9186"/>
                  <a:pt x="20443" y="8525"/>
                  <a:pt x="20235" y="7893"/>
                </a:cubicBezTo>
                <a:cubicBezTo>
                  <a:pt x="20053" y="7341"/>
                  <a:pt x="19458" y="6994"/>
                  <a:pt x="18834" y="7039"/>
                </a:cubicBezTo>
                <a:close/>
                <a:moveTo>
                  <a:pt x="19421" y="10604"/>
                </a:moveTo>
                <a:cubicBezTo>
                  <a:pt x="19332" y="10611"/>
                  <a:pt x="19242" y="10625"/>
                  <a:pt x="19153" y="10648"/>
                </a:cubicBezTo>
                <a:lnTo>
                  <a:pt x="0" y="15584"/>
                </a:lnTo>
                <a:lnTo>
                  <a:pt x="0" y="17869"/>
                </a:lnTo>
                <a:lnTo>
                  <a:pt x="219" y="17912"/>
                </a:lnTo>
                <a:cubicBezTo>
                  <a:pt x="392" y="17930"/>
                  <a:pt x="572" y="17918"/>
                  <a:pt x="751" y="17872"/>
                </a:cubicBezTo>
                <a:lnTo>
                  <a:pt x="19906" y="12935"/>
                </a:lnTo>
                <a:cubicBezTo>
                  <a:pt x="20620" y="12751"/>
                  <a:pt x="21029" y="12090"/>
                  <a:pt x="20821" y="11458"/>
                </a:cubicBezTo>
                <a:cubicBezTo>
                  <a:pt x="20639" y="10906"/>
                  <a:pt x="20045" y="10559"/>
                  <a:pt x="19421" y="10604"/>
                </a:cubicBezTo>
                <a:close/>
                <a:moveTo>
                  <a:pt x="19992" y="14074"/>
                </a:moveTo>
                <a:cubicBezTo>
                  <a:pt x="19903" y="14081"/>
                  <a:pt x="19813" y="14095"/>
                  <a:pt x="19724" y="14118"/>
                </a:cubicBezTo>
                <a:lnTo>
                  <a:pt x="0" y="19202"/>
                </a:lnTo>
                <a:lnTo>
                  <a:pt x="0" y="21559"/>
                </a:lnTo>
                <a:lnTo>
                  <a:pt x="480" y="21559"/>
                </a:lnTo>
                <a:lnTo>
                  <a:pt x="20476" y="16405"/>
                </a:lnTo>
                <a:cubicBezTo>
                  <a:pt x="21190" y="16221"/>
                  <a:pt x="21600" y="15560"/>
                  <a:pt x="21392" y="14928"/>
                </a:cubicBezTo>
                <a:cubicBezTo>
                  <a:pt x="21210" y="14376"/>
                  <a:pt x="20616" y="14029"/>
                  <a:pt x="19992" y="14074"/>
                </a:cubicBezTo>
                <a:close/>
              </a:path>
              <a:path w="21446" h="21559" extrusionOk="0">
                <a:moveTo>
                  <a:pt x="17678" y="4"/>
                </a:moveTo>
                <a:cubicBezTo>
                  <a:pt x="17588" y="11"/>
                  <a:pt x="17499" y="25"/>
                  <a:pt x="17409" y="48"/>
                </a:cubicBezTo>
                <a:lnTo>
                  <a:pt x="0" y="4535"/>
                </a:lnTo>
                <a:lnTo>
                  <a:pt x="0" y="7016"/>
                </a:lnTo>
                <a:lnTo>
                  <a:pt x="18162" y="2335"/>
                </a:lnTo>
                <a:cubicBezTo>
                  <a:pt x="18876" y="2151"/>
                  <a:pt x="19285" y="1490"/>
                  <a:pt x="19078" y="858"/>
                </a:cubicBezTo>
                <a:cubicBezTo>
                  <a:pt x="18896" y="306"/>
                  <a:pt x="18301" y="-41"/>
                  <a:pt x="17678" y="4"/>
                </a:cubicBezTo>
                <a:close/>
                <a:moveTo>
                  <a:pt x="18264" y="3569"/>
                </a:moveTo>
                <a:cubicBezTo>
                  <a:pt x="18175" y="3576"/>
                  <a:pt x="18085" y="3590"/>
                  <a:pt x="17996" y="3613"/>
                </a:cubicBezTo>
                <a:lnTo>
                  <a:pt x="0" y="8251"/>
                </a:lnTo>
                <a:lnTo>
                  <a:pt x="0" y="10714"/>
                </a:lnTo>
                <a:lnTo>
                  <a:pt x="197" y="10682"/>
                </a:lnTo>
                <a:lnTo>
                  <a:pt x="18748" y="5900"/>
                </a:lnTo>
                <a:cubicBezTo>
                  <a:pt x="19462" y="5716"/>
                  <a:pt x="19872" y="5055"/>
                  <a:pt x="19664" y="4423"/>
                </a:cubicBezTo>
                <a:cubicBezTo>
                  <a:pt x="19482" y="3871"/>
                  <a:pt x="18888" y="3524"/>
                  <a:pt x="18264" y="3569"/>
                </a:cubicBezTo>
                <a:close/>
                <a:moveTo>
                  <a:pt x="18834" y="7039"/>
                </a:moveTo>
                <a:cubicBezTo>
                  <a:pt x="18745" y="7046"/>
                  <a:pt x="18656" y="7060"/>
                  <a:pt x="18567" y="7083"/>
                </a:cubicBezTo>
                <a:lnTo>
                  <a:pt x="83" y="11847"/>
                </a:lnTo>
                <a:lnTo>
                  <a:pt x="0" y="11876"/>
                </a:lnTo>
                <a:lnTo>
                  <a:pt x="0" y="14106"/>
                </a:lnTo>
                <a:lnTo>
                  <a:pt x="49" y="14125"/>
                </a:lnTo>
                <a:cubicBezTo>
                  <a:pt x="295" y="14195"/>
                  <a:pt x="568" y="14203"/>
                  <a:pt x="836" y="14134"/>
                </a:cubicBezTo>
                <a:lnTo>
                  <a:pt x="19319" y="9370"/>
                </a:lnTo>
                <a:cubicBezTo>
                  <a:pt x="20033" y="9186"/>
                  <a:pt x="20443" y="8525"/>
                  <a:pt x="20235" y="7893"/>
                </a:cubicBezTo>
                <a:cubicBezTo>
                  <a:pt x="20053" y="7341"/>
                  <a:pt x="19458" y="6994"/>
                  <a:pt x="18834" y="7039"/>
                </a:cubicBezTo>
                <a:close/>
                <a:moveTo>
                  <a:pt x="19421" y="10604"/>
                </a:moveTo>
                <a:cubicBezTo>
                  <a:pt x="19332" y="10611"/>
                  <a:pt x="19242" y="10625"/>
                  <a:pt x="19153" y="10648"/>
                </a:cubicBezTo>
                <a:lnTo>
                  <a:pt x="0" y="15584"/>
                </a:lnTo>
                <a:lnTo>
                  <a:pt x="0" y="17869"/>
                </a:lnTo>
                <a:lnTo>
                  <a:pt x="219" y="17912"/>
                </a:lnTo>
                <a:cubicBezTo>
                  <a:pt x="392" y="17930"/>
                  <a:pt x="572" y="17918"/>
                  <a:pt x="751" y="17872"/>
                </a:cubicBezTo>
                <a:lnTo>
                  <a:pt x="19906" y="12935"/>
                </a:lnTo>
                <a:cubicBezTo>
                  <a:pt x="20620" y="12751"/>
                  <a:pt x="21029" y="12090"/>
                  <a:pt x="20821" y="11458"/>
                </a:cubicBezTo>
                <a:cubicBezTo>
                  <a:pt x="20639" y="10906"/>
                  <a:pt x="20045" y="10559"/>
                  <a:pt x="19421" y="10604"/>
                </a:cubicBezTo>
                <a:close/>
                <a:moveTo>
                  <a:pt x="19992" y="14074"/>
                </a:moveTo>
                <a:cubicBezTo>
                  <a:pt x="19903" y="14081"/>
                  <a:pt x="19813" y="14095"/>
                  <a:pt x="19724" y="14118"/>
                </a:cubicBezTo>
                <a:lnTo>
                  <a:pt x="0" y="19202"/>
                </a:lnTo>
                <a:lnTo>
                  <a:pt x="0" y="21559"/>
                </a:lnTo>
                <a:lnTo>
                  <a:pt x="480" y="21559"/>
                </a:lnTo>
                <a:lnTo>
                  <a:pt x="20476" y="16405"/>
                </a:lnTo>
                <a:cubicBezTo>
                  <a:pt x="21190" y="16221"/>
                  <a:pt x="21600" y="15560"/>
                  <a:pt x="21392" y="14928"/>
                </a:cubicBezTo>
                <a:cubicBezTo>
                  <a:pt x="21210" y="14376"/>
                  <a:pt x="20616" y="14029"/>
                  <a:pt x="19992" y="14074"/>
                </a:cubicBezTo>
                <a:close/>
              </a:path>
            </a:pathLst>
          </a:custGeom>
        </p:spPr>
      </p:pic>
      <p:grpSp>
        <p:nvGrpSpPr>
          <p:cNvPr id="18" name="组合 17"/>
          <p:cNvGrpSpPr/>
          <p:nvPr/>
        </p:nvGrpSpPr>
        <p:grpSpPr>
          <a:xfrm>
            <a:off x="6447790" y="2209165"/>
            <a:ext cx="3047365" cy="3278392"/>
            <a:chOff x="5394700" y="1317507"/>
            <a:chExt cx="2444433" cy="3278694"/>
          </a:xfrm>
        </p:grpSpPr>
        <p:sp>
          <p:nvSpPr>
            <p:cNvPr id="19" name="TextBox 19"/>
            <p:cNvSpPr txBox="1"/>
            <p:nvPr/>
          </p:nvSpPr>
          <p:spPr>
            <a:xfrm>
              <a:off x="5394700" y="1317507"/>
              <a:ext cx="2444433" cy="398817"/>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r>
                <a:rPr lang="zh-CN" altLang="en-US" sz="2000" dirty="0">
                  <a:solidFill>
                    <a:srgbClr val="FE6D47"/>
                  </a:solidFill>
                  <a:latin typeface="微软雅黑" panose="020B0503020204020204" charset="-122"/>
                  <a:ea typeface="微软雅黑" panose="020B0503020204020204" charset="-122"/>
                </a:rPr>
                <a:t>标题文字添加</a:t>
              </a:r>
            </a:p>
          </p:txBody>
        </p:sp>
        <p:sp>
          <p:nvSpPr>
            <p:cNvPr id="20" name="文本框 19"/>
            <p:cNvSpPr txBox="1"/>
            <p:nvPr/>
          </p:nvSpPr>
          <p:spPr>
            <a:xfrm>
              <a:off x="5394701" y="1734627"/>
              <a:ext cx="2286776" cy="2861574"/>
            </a:xfrm>
            <a:prstGeom prst="rect">
              <a:avLst/>
            </a:prstGeom>
            <a:noFill/>
          </p:spPr>
          <p:txBody>
            <a:bodyPr wrap="square" rtlCol="0">
              <a:spAutoFit/>
              <a:scene3d>
                <a:camera prst="orthographicFront"/>
                <a:lightRig rig="threePt" dir="t"/>
              </a:scene3d>
              <a:sp3d contourW="12700"/>
            </a:bodyPr>
            <a:lstStyle/>
            <a:p>
              <a:pPr>
                <a:lnSpc>
                  <a:spcPct val="125000"/>
                </a:lnSpc>
              </a:pPr>
              <a:r>
                <a:rPr lang="en-US" altLang="zh-CN" sz="1200" dirty="0">
                  <a:solidFill>
                    <a:schemeClr val="bg1">
                      <a:lumMod val="50000"/>
                    </a:schemeClr>
                  </a:solidFill>
                  <a:latin typeface="微软雅黑" panose="020B0503020204020204" charset="-122"/>
                  <a:ea typeface="微软雅黑" panose="020B0503020204020204" charset="-122"/>
                </a:rPr>
                <a:t>The user can demonstrate on a projector or computer, or print the presentation and make it into a film to be used in a wider </a:t>
              </a:r>
              <a:r>
                <a:rPr lang="en-US" altLang="zh-CN" sz="1200" dirty="0" err="1">
                  <a:solidFill>
                    <a:schemeClr val="bg1">
                      <a:lumMod val="50000"/>
                    </a:schemeClr>
                  </a:solidFill>
                  <a:latin typeface="微软雅黑" panose="020B0503020204020204" charset="-122"/>
                  <a:ea typeface="微软雅黑" panose="020B0503020204020204" charset="-122"/>
                </a:rPr>
                <a:t>fieldThe</a:t>
              </a:r>
              <a:r>
                <a:rPr lang="en-US" altLang="zh-CN" sz="1200" dirty="0">
                  <a:solidFill>
                    <a:schemeClr val="bg1">
                      <a:lumMod val="50000"/>
                    </a:schemeClr>
                  </a:solidFill>
                  <a:latin typeface="微软雅黑" panose="020B0503020204020204" charset="-122"/>
                  <a:ea typeface="微软雅黑" panose="020B0503020204020204" charset="-122"/>
                </a:rPr>
                <a:t> user can demonstrate on a projector or computer, or print the presentation and make it into a film to be used in a wider field</a:t>
              </a:r>
            </a:p>
            <a:p>
              <a:pPr>
                <a:lnSpc>
                  <a:spcPct val="125000"/>
                </a:lnSpc>
              </a:pPr>
              <a:r>
                <a:rPr lang="en-US" altLang="zh-CN" sz="1200" dirty="0">
                  <a:solidFill>
                    <a:schemeClr val="bg1">
                      <a:lumMod val="50000"/>
                    </a:schemeClr>
                  </a:solidFill>
                  <a:latin typeface="微软雅黑" panose="020B0503020204020204" charset="-122"/>
                  <a:ea typeface="微软雅黑" panose="020B0503020204020204" charset="-122"/>
                </a:rPr>
                <a:t>The user can demonstrate on a projector or computer, or print the presentation and make it into a film to be used in a wider </a:t>
              </a:r>
              <a:r>
                <a:rPr lang="en-US" altLang="zh-CN" sz="1200" dirty="0" err="1">
                  <a:solidFill>
                    <a:schemeClr val="bg1">
                      <a:lumMod val="50000"/>
                    </a:schemeClr>
                  </a:solidFill>
                  <a:latin typeface="微软雅黑" panose="020B0503020204020204" charset="-122"/>
                  <a:ea typeface="微软雅黑" panose="020B0503020204020204" charset="-122"/>
                </a:rPr>
                <a:t>fiel</a:t>
              </a:r>
              <a:endParaRPr lang="en-US" altLang="zh-CN" sz="1200" dirty="0">
                <a:solidFill>
                  <a:schemeClr val="bg1">
                    <a:lumMod val="50000"/>
                  </a:schemeClr>
                </a:solidFill>
                <a:latin typeface="微软雅黑" panose="020B0503020204020204" charset="-122"/>
                <a:ea typeface="微软雅黑" panose="020B0503020204020204" charset="-122"/>
              </a:endParaRPr>
            </a:p>
          </p:txBody>
        </p:sp>
      </p:grpSp>
      <p:sp>
        <p:nvSpPr>
          <p:cNvPr id="2" name="矩形 1"/>
          <p:cNvSpPr/>
          <p:nvPr/>
        </p:nvSpPr>
        <p:spPr>
          <a:xfrm>
            <a:off x="5608320" y="1753235"/>
            <a:ext cx="5506720" cy="3982720"/>
          </a:xfrm>
          <a:prstGeom prst="rect">
            <a:avLst/>
          </a:prstGeom>
          <a:noFill/>
          <a:ln w="44450">
            <a:solidFill>
              <a:srgbClr val="FE6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advClick="0"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587"/>
                                        </p:tgtEl>
                                        <p:attrNameLst>
                                          <p:attrName>style.visibility</p:attrName>
                                        </p:attrNameLst>
                                      </p:cBhvr>
                                      <p:to>
                                        <p:strVal val="visible"/>
                                      </p:to>
                                    </p:set>
                                    <p:animEffect transition="in" filter="fade">
                                      <p:cBhvr>
                                        <p:cTn id="7" dur="500"/>
                                        <p:tgtEl>
                                          <p:spTgt spid="1587"/>
                                        </p:tgtEl>
                                      </p:cBhvr>
                                    </p:animEffect>
                                  </p:childTnLst>
                                </p:cTn>
                              </p:par>
                            </p:childTnLst>
                          </p:cTn>
                        </p:par>
                        <p:par>
                          <p:cTn id="8" fill="hold">
                            <p:stCondLst>
                              <p:cond delay="1500"/>
                            </p:stCondLst>
                            <p:childTnLst>
                              <p:par>
                                <p:cTn id="9" presetID="42"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childTnLst>
                          </p:cTn>
                        </p:par>
                        <p:par>
                          <p:cTn id="14" fill="hold">
                            <p:stCondLst>
                              <p:cond delay="2500"/>
                            </p:stCondLst>
                            <p:childTnLst>
                              <p:par>
                                <p:cTn id="15" presetID="50" presetClass="entr" presetSubtype="0" decel="10000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strVal val="#ppt_w+.3"/>
                                          </p:val>
                                        </p:tav>
                                        <p:tav tm="100000">
                                          <p:val>
                                            <p:strVal val="#ppt_w"/>
                                          </p:val>
                                        </p:tav>
                                      </p:tavLst>
                                    </p:anim>
                                    <p:anim calcmode="lin" valueType="num">
                                      <p:cBhvr>
                                        <p:cTn id="18" dur="1000" fill="hold"/>
                                        <p:tgtEl>
                                          <p:spTgt spid="2"/>
                                        </p:tgtEl>
                                        <p:attrNameLst>
                                          <p:attrName>ppt_h</p:attrName>
                                        </p:attrNameLst>
                                      </p:cBhvr>
                                      <p:tavLst>
                                        <p:tav tm="0">
                                          <p:val>
                                            <p:strVal val="#ppt_h"/>
                                          </p:val>
                                        </p:tav>
                                        <p:tav tm="100000">
                                          <p:val>
                                            <p:strVal val="#ppt_h"/>
                                          </p:val>
                                        </p:tav>
                                      </p:tavLst>
                                    </p:anim>
                                    <p:animEffect transition="in" filter="fade">
                                      <p:cBhvr>
                                        <p:cTn id="1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C:\Users\Administrator\Desktop\12502aadc80028755edb1e91c1b78563.jpg12502aadc80028755edb1e91c1b78563"/>
          <p:cNvPicPr>
            <a:picLocks noChangeAspect="1"/>
          </p:cNvPicPr>
          <p:nvPr/>
        </p:nvPicPr>
        <p:blipFill>
          <a:blip r:embed="rId3" cstate="email"/>
          <a:srcRect/>
          <a:stretch>
            <a:fillRect/>
          </a:stretch>
        </p:blipFill>
        <p:spPr>
          <a:xfrm>
            <a:off x="471981" y="1260590"/>
            <a:ext cx="7771643" cy="4371340"/>
          </a:xfrm>
          <a:prstGeom prst="rect">
            <a:avLst/>
          </a:prstGeom>
        </p:spPr>
      </p:pic>
      <p:sp>
        <p:nvSpPr>
          <p:cNvPr id="9" name="矩形 8" descr="e7d195523061f1c0214d268728035a112e1f1a63855fa0d5B3BC3571FB2346650E40B27C71D4ADB669896543E409C0762562804D99F14164E036E91A4D200FB459B9C67F1066513BDCC2663F2655ED5A2F3E64E50905ECC13FD08E412A2449DFC0DEA4732AF4E76A12DAA23714D9A24C7EAC7F7CD8FF94AEC7D4E9162B55FEA74E289784371BE33B"/>
          <p:cNvSpPr/>
          <p:nvPr/>
        </p:nvSpPr>
        <p:spPr>
          <a:xfrm>
            <a:off x="0" y="1594802"/>
            <a:ext cx="12192000" cy="3668395"/>
          </a:xfrm>
          <a:prstGeom prst="rect">
            <a:avLst/>
          </a:prstGeom>
          <a:solidFill>
            <a:srgbClr val="FC9F8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39" name="TextBox 76"/>
          <p:cNvSpPr txBox="1"/>
          <p:nvPr/>
        </p:nvSpPr>
        <p:spPr>
          <a:xfrm>
            <a:off x="8442062" y="2775879"/>
            <a:ext cx="2316196" cy="523220"/>
          </a:xfrm>
          <a:prstGeom prst="rect">
            <a:avLst/>
          </a:prstGeom>
          <a:noFill/>
        </p:spPr>
        <p:txBody>
          <a:bodyPr wrap="square" rtlCol="0">
            <a:spAutoFit/>
          </a:bodyPr>
          <a:lstStyle/>
          <a:p>
            <a:pPr algn="l"/>
            <a:r>
              <a:rPr lang="zh-CN" altLang="en-US" sz="2800" dirty="0">
                <a:solidFill>
                  <a:schemeClr val="bg1"/>
                </a:solidFill>
                <a:latin typeface="微软雅黑" panose="020B0503020204020204" charset="-122"/>
                <a:ea typeface="微软雅黑" panose="020B0503020204020204" charset="-122"/>
              </a:rPr>
              <a:t>添加标题</a:t>
            </a:r>
          </a:p>
        </p:txBody>
      </p:sp>
      <p:sp>
        <p:nvSpPr>
          <p:cNvPr id="40" name="文本框 39"/>
          <p:cNvSpPr txBox="1"/>
          <p:nvPr/>
        </p:nvSpPr>
        <p:spPr>
          <a:xfrm>
            <a:off x="8169712" y="3299134"/>
            <a:ext cx="3022251" cy="1171218"/>
          </a:xfrm>
          <a:prstGeom prst="rect">
            <a:avLst/>
          </a:prstGeom>
          <a:noFill/>
        </p:spPr>
        <p:txBody>
          <a:bodyPr wrap="square" rtlCol="0">
            <a:spAutoFit/>
          </a:bodyPr>
          <a:lstStyle/>
          <a:p>
            <a:pPr algn="r">
              <a:lnSpc>
                <a:spcPct val="130000"/>
              </a:lnSpc>
            </a:pPr>
            <a:r>
              <a:rPr lang="en-US" altLang="zh-CN" sz="1100" dirty="0">
                <a:solidFill>
                  <a:schemeClr val="bg1"/>
                </a:solidFill>
                <a:latin typeface="微软雅黑" panose="020B0503020204020204" charset="-122"/>
                <a:ea typeface="微软雅黑" panose="020B0503020204020204" charset="-122"/>
              </a:rPr>
              <a:t>This template is the spring and autumn advertising original, here you can directly modify the content. This template is the spring and autumn advertising original, here you can directly modify the content.</a:t>
            </a:r>
          </a:p>
        </p:txBody>
      </p:sp>
      <p:sp>
        <p:nvSpPr>
          <p:cNvPr id="11" name="矩形 10"/>
          <p:cNvSpPr/>
          <p:nvPr/>
        </p:nvSpPr>
        <p:spPr>
          <a:xfrm>
            <a:off x="396875" y="321310"/>
            <a:ext cx="11396980" cy="6159500"/>
          </a:xfrm>
          <a:prstGeom prst="rect">
            <a:avLst/>
          </a:prstGeom>
          <a:noFill/>
          <a:ln w="34925">
            <a:solidFill>
              <a:srgbClr val="FE895D">
                <a:alpha val="7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矩形 11"/>
          <p:cNvSpPr/>
          <p:nvPr/>
        </p:nvSpPr>
        <p:spPr>
          <a:xfrm>
            <a:off x="3966845" y="-19685"/>
            <a:ext cx="4257675" cy="509905"/>
          </a:xfrm>
          <a:prstGeom prst="rect">
            <a:avLst/>
          </a:prstGeom>
          <a:solidFill>
            <a:srgbClr val="FE895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5608602" y="98973"/>
            <a:ext cx="1146810" cy="460375"/>
          </a:xfrm>
          <a:prstGeom prst="rect">
            <a:avLst/>
          </a:prstGeom>
          <a:noFill/>
        </p:spPr>
        <p:txBody>
          <a:bodyPr wrap="none" rtlCol="0">
            <a:spAutoFit/>
          </a:bodyPr>
          <a:lstStyle/>
          <a:p>
            <a:r>
              <a:rPr lang="en-US" altLang="zh-CN" sz="2400" dirty="0">
                <a:solidFill>
                  <a:schemeClr val="bg1">
                    <a:lumMod val="95000"/>
                  </a:schemeClr>
                </a:solidFill>
                <a:latin typeface="汉仪晓波折纸体简" panose="00020600040101010101" charset="-122"/>
                <a:ea typeface="汉仪晓波折纸体简" panose="00020600040101010101" charset="-122"/>
              </a:rPr>
              <a:t>PART.3</a:t>
            </a:r>
          </a:p>
        </p:txBody>
      </p:sp>
    </p:spTree>
  </p:cSld>
  <p:clrMapOvr>
    <a:masterClrMapping/>
  </p:clrMapOvr>
  <p:transition advClick="0"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1000"/>
                                        <p:tgtEl>
                                          <p:spTgt spid="39"/>
                                        </p:tgtEl>
                                      </p:cBhvr>
                                    </p:animEffect>
                                    <p:anim calcmode="lin" valueType="num">
                                      <p:cBhvr>
                                        <p:cTn id="13" dur="1000" fill="hold"/>
                                        <p:tgtEl>
                                          <p:spTgt spid="39"/>
                                        </p:tgtEl>
                                        <p:attrNameLst>
                                          <p:attrName>ppt_x</p:attrName>
                                        </p:attrNameLst>
                                      </p:cBhvr>
                                      <p:tavLst>
                                        <p:tav tm="0">
                                          <p:val>
                                            <p:strVal val="#ppt_x"/>
                                          </p:val>
                                        </p:tav>
                                        <p:tav tm="100000">
                                          <p:val>
                                            <p:strVal val="#ppt_x"/>
                                          </p:val>
                                        </p:tav>
                                      </p:tavLst>
                                    </p:anim>
                                    <p:anim calcmode="lin" valueType="num">
                                      <p:cBhvr>
                                        <p:cTn id="14" dur="1000" fill="hold"/>
                                        <p:tgtEl>
                                          <p:spTgt spid="3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1000"/>
                                        <p:tgtEl>
                                          <p:spTgt spid="40"/>
                                        </p:tgtEl>
                                      </p:cBhvr>
                                    </p:animEffect>
                                    <p:anim calcmode="lin" valueType="num">
                                      <p:cBhvr>
                                        <p:cTn id="18" dur="1000" fill="hold"/>
                                        <p:tgtEl>
                                          <p:spTgt spid="40"/>
                                        </p:tgtEl>
                                        <p:attrNameLst>
                                          <p:attrName>ppt_x</p:attrName>
                                        </p:attrNameLst>
                                      </p:cBhvr>
                                      <p:tavLst>
                                        <p:tav tm="0">
                                          <p:val>
                                            <p:strVal val="#ppt_x"/>
                                          </p:val>
                                        </p:tav>
                                        <p:tav tm="100000">
                                          <p:val>
                                            <p:strVal val="#ppt_x"/>
                                          </p:val>
                                        </p:tav>
                                      </p:tavLst>
                                    </p:anim>
                                    <p:anim calcmode="lin" valueType="num">
                                      <p:cBhvr>
                                        <p:cTn id="19" dur="1000" fill="hold"/>
                                        <p:tgtEl>
                                          <p:spTgt spid="4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8" fill="hold" grpId="1"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000" fill="hold"/>
                                        <p:tgtEl>
                                          <p:spTgt spid="9"/>
                                        </p:tgtEl>
                                        <p:attrNameLst>
                                          <p:attrName>ppt_x</p:attrName>
                                        </p:attrNameLst>
                                      </p:cBhvr>
                                      <p:tavLst>
                                        <p:tav tm="0">
                                          <p:val>
                                            <p:strVal val="0-#ppt_w/2"/>
                                          </p:val>
                                        </p:tav>
                                        <p:tav tm="100000">
                                          <p:val>
                                            <p:strVal val="#ppt_x"/>
                                          </p:val>
                                        </p:tav>
                                      </p:tavLst>
                                    </p:anim>
                                    <p:anim calcmode="lin" valueType="num">
                                      <p:cBhvr additive="base">
                                        <p:cTn id="24"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bldLvl="0" animBg="1"/>
      <p:bldP spid="39" grpId="0"/>
      <p:bldP spid="4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9"/>
          <p:cNvSpPr txBox="1"/>
          <p:nvPr/>
        </p:nvSpPr>
        <p:spPr>
          <a:xfrm>
            <a:off x="5116481" y="3441599"/>
            <a:ext cx="1960880" cy="706755"/>
          </a:xfrm>
          <a:prstGeom prst="rect">
            <a:avLst/>
          </a:prstGeom>
          <a:noFill/>
        </p:spPr>
        <p:txBody>
          <a:bodyPr wrap="none" rtlCol="0">
            <a:spAutoFit/>
          </a:bodyPr>
          <a:lstStyle/>
          <a:p>
            <a:pPr algn="ctr"/>
            <a:r>
              <a:rPr lang="en-US" sz="2000" b="1" spc="1500" dirty="0">
                <a:solidFill>
                  <a:srgbClr val="FE6D47"/>
                </a:solidFill>
                <a:latin typeface="微软雅黑" panose="020B0503020204020204" charset="-122"/>
                <a:ea typeface="微软雅黑" panose="020B0503020204020204" charset="-122"/>
                <a:cs typeface="Montserrat Semi" charset="0"/>
              </a:rPr>
              <a:t>单击此处</a:t>
            </a:r>
          </a:p>
          <a:p>
            <a:pPr algn="ctr"/>
            <a:r>
              <a:rPr lang="en-US" sz="2000" b="1" spc="1500" dirty="0">
                <a:solidFill>
                  <a:srgbClr val="FE6D47"/>
                </a:solidFill>
                <a:latin typeface="微软雅黑" panose="020B0503020204020204" charset="-122"/>
                <a:ea typeface="微软雅黑" panose="020B0503020204020204" charset="-122"/>
                <a:cs typeface="Montserrat Semi" charset="0"/>
              </a:rPr>
              <a:t>添加名称</a:t>
            </a:r>
          </a:p>
        </p:txBody>
      </p:sp>
      <p:cxnSp>
        <p:nvCxnSpPr>
          <p:cNvPr id="12" name="Straight Connector 11"/>
          <p:cNvCxnSpPr/>
          <p:nvPr/>
        </p:nvCxnSpPr>
        <p:spPr>
          <a:xfrm>
            <a:off x="4685638" y="4148350"/>
            <a:ext cx="2610472" cy="0"/>
          </a:xfrm>
          <a:prstGeom prst="line">
            <a:avLst/>
          </a:prstGeom>
          <a:ln>
            <a:solidFill>
              <a:srgbClr val="FE6D47"/>
            </a:solidFill>
          </a:ln>
        </p:spPr>
        <p:style>
          <a:lnRef idx="1">
            <a:schemeClr val="accent1"/>
          </a:lnRef>
          <a:fillRef idx="0">
            <a:schemeClr val="accent1"/>
          </a:fillRef>
          <a:effectRef idx="0">
            <a:schemeClr val="accent1"/>
          </a:effectRef>
          <a:fontRef idx="minor">
            <a:schemeClr val="tx1"/>
          </a:fontRef>
        </p:style>
      </p:cxnSp>
      <p:pic>
        <p:nvPicPr>
          <p:cNvPr id="9" name="图片 8" descr="C:\Users\Administrator\Desktop\6b5ae8edaac8fd053988ffd8d3f86e46.jpg6b5ae8edaac8fd053988ffd8d3f86e46"/>
          <p:cNvPicPr>
            <a:picLocks noChangeAspect="1"/>
          </p:cNvPicPr>
          <p:nvPr/>
        </p:nvPicPr>
        <p:blipFill rotWithShape="1">
          <a:blip r:embed="rId3" cstate="email"/>
          <a:srcRect/>
          <a:stretch>
            <a:fillRect/>
          </a:stretch>
        </p:blipFill>
        <p:spPr>
          <a:xfrm>
            <a:off x="2270760" y="4309745"/>
            <a:ext cx="7829550" cy="2082800"/>
          </a:xfrm>
          <a:prstGeom prst="rect">
            <a:avLst/>
          </a:prstGeom>
        </p:spPr>
      </p:pic>
      <p:sp>
        <p:nvSpPr>
          <p:cNvPr id="51" name="矩形 50"/>
          <p:cNvSpPr/>
          <p:nvPr/>
        </p:nvSpPr>
        <p:spPr>
          <a:xfrm>
            <a:off x="396875" y="321310"/>
            <a:ext cx="11396980" cy="6159500"/>
          </a:xfrm>
          <a:prstGeom prst="rect">
            <a:avLst/>
          </a:prstGeom>
          <a:noFill/>
          <a:ln w="34925">
            <a:solidFill>
              <a:srgbClr val="FE895D">
                <a:alpha val="7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a:xfrm>
            <a:off x="3966845" y="-19685"/>
            <a:ext cx="4257675" cy="509905"/>
          </a:xfrm>
          <a:prstGeom prst="rect">
            <a:avLst/>
          </a:prstGeom>
          <a:solidFill>
            <a:srgbClr val="FE895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文本框 52"/>
          <p:cNvSpPr txBox="1"/>
          <p:nvPr/>
        </p:nvSpPr>
        <p:spPr>
          <a:xfrm>
            <a:off x="5608602" y="98973"/>
            <a:ext cx="1146810" cy="460375"/>
          </a:xfrm>
          <a:prstGeom prst="rect">
            <a:avLst/>
          </a:prstGeom>
          <a:noFill/>
        </p:spPr>
        <p:txBody>
          <a:bodyPr wrap="none" rtlCol="0">
            <a:spAutoFit/>
          </a:bodyPr>
          <a:lstStyle/>
          <a:p>
            <a:r>
              <a:rPr lang="en-US" altLang="zh-CN" sz="2400" dirty="0">
                <a:solidFill>
                  <a:schemeClr val="bg1">
                    <a:lumMod val="95000"/>
                  </a:schemeClr>
                </a:solidFill>
                <a:latin typeface="汉仪晓波折纸体简" panose="00020600040101010101" charset="-122"/>
                <a:ea typeface="汉仪晓波折纸体简" panose="00020600040101010101" charset="-122"/>
              </a:rPr>
              <a:t>PART.3</a:t>
            </a:r>
          </a:p>
        </p:txBody>
      </p:sp>
      <p:pic>
        <p:nvPicPr>
          <p:cNvPr id="11" name="图片 10"/>
          <p:cNvPicPr>
            <a:picLocks noChangeAspect="1"/>
          </p:cNvPicPr>
          <p:nvPr/>
        </p:nvPicPr>
        <p:blipFill>
          <a:blip r:embed="rId4" cstate="email"/>
          <a:stretch>
            <a:fillRect/>
          </a:stretch>
        </p:blipFill>
        <p:spPr>
          <a:xfrm>
            <a:off x="4734174" y="608878"/>
            <a:ext cx="2723652" cy="2723652"/>
          </a:xfrm>
          <a:prstGeom prst="rect">
            <a:avLst/>
          </a:prstGeom>
        </p:spPr>
      </p:pic>
    </p:spTree>
  </p:cSld>
  <p:clrMapOvr>
    <a:masterClrMapping/>
  </p:clrMapOvr>
  <p:transition advClick="0"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2000"/>
                                        <p:tgtEl>
                                          <p:spTgt spid="8"/>
                                        </p:tgtEl>
                                      </p:cBhvr>
                                    </p:animEffect>
                                  </p:childTnLst>
                                </p:cTn>
                              </p:par>
                              <p:par>
                                <p:cTn id="8" presetID="4" presetClass="entr" presetSubtype="16"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ox(in)">
                                      <p:cBhvr>
                                        <p:cTn id="10" dur="2000"/>
                                        <p:tgtEl>
                                          <p:spTgt spid="12"/>
                                        </p:tgtEl>
                                      </p:cBhvr>
                                    </p:animEffect>
                                  </p:childTnLst>
                                </p:cTn>
                              </p:par>
                              <p:par>
                                <p:cTn id="11" presetID="4" presetClass="entr" presetSubtype="16"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ox(in)">
                                      <p:cBhvr>
                                        <p:cTn id="1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912993" y="917787"/>
            <a:ext cx="4842419" cy="5441566"/>
          </a:xfrm>
          <a:prstGeom prst="rect">
            <a:avLst/>
          </a:prstGeom>
          <a:solidFill>
            <a:srgbClr val="FC9F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PA_story-20160303171154-MarchFashion-Look9.jpg" descr="C:\Users\Administrator\Desktop\046c714a8c107ca13d475032c992abaa.jpg046c714a8c107ca13d475032c992abaa"/>
          <p:cNvPicPr>
            <a:picLocks noChangeAspect="1"/>
          </p:cNvPicPr>
          <p:nvPr>
            <p:custDataLst>
              <p:tags r:id="rId1"/>
            </p:custDataLst>
          </p:nvPr>
        </p:nvPicPr>
        <p:blipFill>
          <a:blip r:embed="rId4" cstate="email"/>
          <a:srcRect/>
          <a:stretch>
            <a:fillRect/>
          </a:stretch>
        </p:blipFill>
        <p:spPr>
          <a:xfrm>
            <a:off x="1282429" y="679749"/>
            <a:ext cx="3623945" cy="5433876"/>
          </a:xfrm>
          <a:prstGeom prst="rect">
            <a:avLst/>
          </a:prstGeom>
          <a:effectLst>
            <a:outerShdw blurRad="63500" sx="102000" sy="102000" algn="ctr" rotWithShape="0">
              <a:prstClr val="black">
                <a:alpha val="40000"/>
              </a:prstClr>
            </a:outerShdw>
          </a:effectLst>
        </p:spPr>
      </p:pic>
      <p:sp>
        <p:nvSpPr>
          <p:cNvPr id="20" name="TextBox 19"/>
          <p:cNvSpPr txBox="1"/>
          <p:nvPr/>
        </p:nvSpPr>
        <p:spPr>
          <a:xfrm>
            <a:off x="7594600" y="2346325"/>
            <a:ext cx="3047365" cy="39878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r>
              <a:rPr lang="zh-CN" altLang="en-US" sz="2000" dirty="0">
                <a:solidFill>
                  <a:srgbClr val="FE6D47"/>
                </a:solidFill>
                <a:latin typeface="微软雅黑" panose="020B0503020204020204" charset="-122"/>
                <a:ea typeface="微软雅黑" panose="020B0503020204020204" charset="-122"/>
              </a:rPr>
              <a:t>标题文字添加</a:t>
            </a:r>
          </a:p>
        </p:txBody>
      </p:sp>
      <p:sp>
        <p:nvSpPr>
          <p:cNvPr id="21" name="文本框 20"/>
          <p:cNvSpPr txBox="1"/>
          <p:nvPr/>
        </p:nvSpPr>
        <p:spPr>
          <a:xfrm>
            <a:off x="7594601" y="2763407"/>
            <a:ext cx="2850821" cy="2861310"/>
          </a:xfrm>
          <a:prstGeom prst="rect">
            <a:avLst/>
          </a:prstGeom>
          <a:noFill/>
        </p:spPr>
        <p:txBody>
          <a:bodyPr wrap="square" rtlCol="0">
            <a:spAutoFit/>
            <a:scene3d>
              <a:camera prst="orthographicFront"/>
              <a:lightRig rig="threePt" dir="t"/>
            </a:scene3d>
            <a:sp3d contourW="12700"/>
          </a:bodyPr>
          <a:lstStyle/>
          <a:p>
            <a:pPr>
              <a:lnSpc>
                <a:spcPct val="125000"/>
              </a:lnSpc>
            </a:pPr>
            <a:r>
              <a:rPr lang="en-US" altLang="zh-CN" sz="1200" dirty="0">
                <a:solidFill>
                  <a:schemeClr val="bg1">
                    <a:lumMod val="50000"/>
                  </a:schemeClr>
                </a:solidFill>
                <a:latin typeface="微软雅黑" panose="020B0503020204020204" charset="-122"/>
                <a:ea typeface="微软雅黑" panose="020B0503020204020204" charset="-122"/>
              </a:rPr>
              <a:t>The user can demonstrate on a projector or computer, or print the presentation and make it into a film to be used in a wider </a:t>
            </a:r>
            <a:r>
              <a:rPr lang="en-US" altLang="zh-CN" sz="1200" dirty="0" err="1">
                <a:solidFill>
                  <a:schemeClr val="bg1">
                    <a:lumMod val="50000"/>
                  </a:schemeClr>
                </a:solidFill>
                <a:latin typeface="微软雅黑" panose="020B0503020204020204" charset="-122"/>
                <a:ea typeface="微软雅黑" panose="020B0503020204020204" charset="-122"/>
              </a:rPr>
              <a:t>fieldThe</a:t>
            </a:r>
            <a:r>
              <a:rPr lang="en-US" altLang="zh-CN" sz="1200" dirty="0">
                <a:solidFill>
                  <a:schemeClr val="bg1">
                    <a:lumMod val="50000"/>
                  </a:schemeClr>
                </a:solidFill>
                <a:latin typeface="微软雅黑" panose="020B0503020204020204" charset="-122"/>
                <a:ea typeface="微软雅黑" panose="020B0503020204020204" charset="-122"/>
              </a:rPr>
              <a:t> user can demonstrate on a projector or computer, or print the presentation and make it into a film to be used in a wider field</a:t>
            </a:r>
          </a:p>
          <a:p>
            <a:pPr>
              <a:lnSpc>
                <a:spcPct val="125000"/>
              </a:lnSpc>
            </a:pPr>
            <a:r>
              <a:rPr lang="en-US" altLang="zh-CN" sz="1200" dirty="0">
                <a:solidFill>
                  <a:schemeClr val="bg1">
                    <a:lumMod val="50000"/>
                  </a:schemeClr>
                </a:solidFill>
                <a:latin typeface="微软雅黑" panose="020B0503020204020204" charset="-122"/>
                <a:ea typeface="微软雅黑" panose="020B0503020204020204" charset="-122"/>
              </a:rPr>
              <a:t>The user can demonstrate on a projector or computer, or print the presentation and make it into a film to be used in a wider </a:t>
            </a:r>
            <a:r>
              <a:rPr lang="en-US" altLang="zh-CN" sz="1200" dirty="0" err="1">
                <a:solidFill>
                  <a:schemeClr val="bg1">
                    <a:lumMod val="50000"/>
                  </a:schemeClr>
                </a:solidFill>
                <a:latin typeface="微软雅黑" panose="020B0503020204020204" charset="-122"/>
                <a:ea typeface="微软雅黑" panose="020B0503020204020204" charset="-122"/>
              </a:rPr>
              <a:t>fiel</a:t>
            </a:r>
            <a:endParaRPr lang="en-US" altLang="zh-CN" sz="1200" dirty="0">
              <a:solidFill>
                <a:schemeClr val="bg1">
                  <a:lumMod val="50000"/>
                </a:schemeClr>
              </a:solidFill>
              <a:latin typeface="微软雅黑" panose="020B0503020204020204" charset="-122"/>
              <a:ea typeface="微软雅黑" panose="020B0503020204020204" charset="-122"/>
            </a:endParaRPr>
          </a:p>
        </p:txBody>
      </p:sp>
      <p:sp>
        <p:nvSpPr>
          <p:cNvPr id="9" name="矩形 8"/>
          <p:cNvSpPr/>
          <p:nvPr/>
        </p:nvSpPr>
        <p:spPr>
          <a:xfrm>
            <a:off x="396875" y="321310"/>
            <a:ext cx="11396980" cy="6159500"/>
          </a:xfrm>
          <a:prstGeom prst="rect">
            <a:avLst/>
          </a:prstGeom>
          <a:noFill/>
          <a:ln w="34925">
            <a:solidFill>
              <a:srgbClr val="FE895D">
                <a:alpha val="7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3966845" y="-19685"/>
            <a:ext cx="4257675" cy="509905"/>
          </a:xfrm>
          <a:prstGeom prst="rect">
            <a:avLst/>
          </a:prstGeom>
          <a:solidFill>
            <a:srgbClr val="FE895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5608602" y="98973"/>
            <a:ext cx="1146810" cy="460375"/>
          </a:xfrm>
          <a:prstGeom prst="rect">
            <a:avLst/>
          </a:prstGeom>
          <a:noFill/>
        </p:spPr>
        <p:txBody>
          <a:bodyPr wrap="none" rtlCol="0">
            <a:spAutoFit/>
          </a:bodyPr>
          <a:lstStyle/>
          <a:p>
            <a:r>
              <a:rPr lang="en-US" altLang="zh-CN" sz="2400" dirty="0">
                <a:solidFill>
                  <a:schemeClr val="bg1">
                    <a:lumMod val="95000"/>
                  </a:schemeClr>
                </a:solidFill>
                <a:latin typeface="汉仪晓波折纸体简" panose="00020600040101010101" charset="-122"/>
                <a:ea typeface="汉仪晓波折纸体简" panose="00020600040101010101" charset="-122"/>
              </a:rPr>
              <a:t>PART.3</a:t>
            </a:r>
          </a:p>
        </p:txBody>
      </p:sp>
    </p:spTree>
  </p:cSld>
  <p:clrMapOvr>
    <a:masterClrMapping/>
  </p:clrMapOvr>
  <p:transition advClick="0"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linds(horizontal)">
                                      <p:cBhvr>
                                        <p:cTn id="10" dur="500"/>
                                        <p:tgtEl>
                                          <p:spTgt spid="13"/>
                                        </p:tgtEl>
                                      </p:cBhvr>
                                    </p:animEffect>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additive="base">
                                        <p:cTn id="14" dur="500" fill="hold"/>
                                        <p:tgtEl>
                                          <p:spTgt spid="20"/>
                                        </p:tgtEl>
                                        <p:attrNameLst>
                                          <p:attrName>ppt_x</p:attrName>
                                        </p:attrNameLst>
                                      </p:cBhvr>
                                      <p:tavLst>
                                        <p:tav tm="0">
                                          <p:val>
                                            <p:strVal val="#ppt_x"/>
                                          </p:val>
                                        </p:tav>
                                        <p:tav tm="100000">
                                          <p:val>
                                            <p:strVal val="#ppt_x"/>
                                          </p:val>
                                        </p:tav>
                                      </p:tavLst>
                                    </p:anim>
                                    <p:anim calcmode="lin" valueType="num">
                                      <p:cBhvr additive="base">
                                        <p:cTn id="15" dur="500" fill="hold"/>
                                        <p:tgtEl>
                                          <p:spTgt spid="20"/>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additive="base">
                                        <p:cTn id="18" dur="500" fill="hold"/>
                                        <p:tgtEl>
                                          <p:spTgt spid="21"/>
                                        </p:tgtEl>
                                        <p:attrNameLst>
                                          <p:attrName>ppt_x</p:attrName>
                                        </p:attrNameLst>
                                      </p:cBhvr>
                                      <p:tavLst>
                                        <p:tav tm="0">
                                          <p:val>
                                            <p:strVal val="#ppt_x"/>
                                          </p:val>
                                        </p:tav>
                                        <p:tav tm="100000">
                                          <p:val>
                                            <p:strVal val="#ppt_x"/>
                                          </p:val>
                                        </p:tav>
                                      </p:tavLst>
                                    </p:anim>
                                    <p:anim calcmode="lin" valueType="num">
                                      <p:cBhvr additive="base">
                                        <p:cTn id="19"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0" grpId="0"/>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srcRect/>
          <a:stretch>
            <a:fillRect/>
          </a:stretch>
        </a:blipFill>
        <a:effectLst/>
      </p:bgPr>
    </p:bg>
    <p:spTree>
      <p:nvGrpSpPr>
        <p:cNvPr id="1" name=""/>
        <p:cNvGrpSpPr/>
        <p:nvPr/>
      </p:nvGrpSpPr>
      <p:grpSpPr>
        <a:xfrm>
          <a:off x="0" y="0"/>
          <a:ext cx="0" cy="0"/>
          <a:chOff x="0" y="0"/>
          <a:chExt cx="0" cy="0"/>
        </a:xfrm>
      </p:grpSpPr>
      <p:sp>
        <p:nvSpPr>
          <p:cNvPr id="5" name="矩形 4" descr="e7d195523061f1c0214d268728035a112e1f1a63855fa0d5B3BC3571FB2346650E40B27C71D4ADB669896543E409C0762562804D99F14164E036E91A4D200FB459B9C67F1066513BDCC2663F2655ED5A2F3E64E50905ECC13FD08E412A2449DFC0DEA4732AF4E76A12DAA23714D9A24C7EAC7F7CD8FF94AEC7D4E9162B55FEA74E289784371BE33B"/>
          <p:cNvSpPr/>
          <p:nvPr/>
        </p:nvSpPr>
        <p:spPr>
          <a:xfrm>
            <a:off x="0" y="1594802"/>
            <a:ext cx="12192000" cy="3668395"/>
          </a:xfrm>
          <a:prstGeom prst="rect">
            <a:avLst/>
          </a:prstGeom>
          <a:solidFill>
            <a:srgbClr val="FC9F8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6" name="矩形 5" descr="e7d195523061f1c0214d268728035a112e1f1a63855fa0d5B3BC3571FB2346650E40B27C71D4ADB669896543E409C0762562804D99F14164E036E91A4D200FB459B9C67F1066513BDCC2663F2655ED5A2F3E64E50905ECC13FD08E412A2449DFC0DEA4732AF4E76A12DAA23714D9A24C7EAC7F7CD8FF94AEC7D4E9162B55FEA74E289784371BE33B"/>
          <p:cNvSpPr/>
          <p:nvPr/>
        </p:nvSpPr>
        <p:spPr>
          <a:xfrm>
            <a:off x="5258717" y="3540093"/>
            <a:ext cx="1405890" cy="398780"/>
          </a:xfrm>
          <a:prstGeom prst="rect">
            <a:avLst/>
          </a:prstGeom>
        </p:spPr>
        <p:txBody>
          <a:bodyPr wrap="none">
            <a:spAutoFit/>
          </a:bodyPr>
          <a:lstStyle/>
          <a:p>
            <a:r>
              <a:rPr lang="en-US" altLang="zh-CN" sz="2000" spc="300" dirty="0" err="1">
                <a:solidFill>
                  <a:schemeClr val="bg1">
                    <a:lumMod val="95000"/>
                  </a:schemeClr>
                </a:solidFill>
                <a:latin typeface="AXIS Std L" panose="020B0400000000000000" pitchFamily="34" charset="-128"/>
                <a:ea typeface="宋体" panose="02010600030101010101" pitchFamily="2" charset="-122"/>
              </a:rPr>
              <a:t>Bsiness</a:t>
            </a:r>
            <a:endParaRPr lang="en-US" altLang="zh-CN" sz="2000" spc="300" dirty="0">
              <a:solidFill>
                <a:schemeClr val="bg1">
                  <a:lumMod val="95000"/>
                </a:schemeClr>
              </a:solidFill>
              <a:latin typeface="AXIS Std L" panose="020B0400000000000000" pitchFamily="34" charset="-128"/>
              <a:ea typeface="宋体" panose="02010600030101010101" pitchFamily="2" charset="-122"/>
            </a:endParaRPr>
          </a:p>
        </p:txBody>
      </p:sp>
      <p:grpSp>
        <p:nvGrpSpPr>
          <p:cNvPr id="20" name="组合 19"/>
          <p:cNvGrpSpPr/>
          <p:nvPr/>
        </p:nvGrpSpPr>
        <p:grpSpPr>
          <a:xfrm>
            <a:off x="4209655" y="2960918"/>
            <a:ext cx="4516678" cy="710326"/>
            <a:chOff x="4150600" y="1524911"/>
            <a:chExt cx="4516678" cy="710326"/>
          </a:xfrm>
        </p:grpSpPr>
        <p:sp>
          <p:nvSpPr>
            <p:cNvPr id="22" name="椭圆 21"/>
            <p:cNvSpPr/>
            <p:nvPr/>
          </p:nvSpPr>
          <p:spPr>
            <a:xfrm>
              <a:off x="4150600" y="1524911"/>
              <a:ext cx="710326" cy="710326"/>
            </a:xfrm>
            <a:prstGeom prst="ellipse">
              <a:avLst/>
            </a:prstGeom>
            <a:noFill/>
            <a:ln w="1206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4</a:t>
              </a:r>
            </a:p>
          </p:txBody>
        </p:sp>
        <p:sp>
          <p:nvSpPr>
            <p:cNvPr id="23" name="文本框 22"/>
            <p:cNvSpPr txBox="1"/>
            <p:nvPr/>
          </p:nvSpPr>
          <p:spPr>
            <a:xfrm>
              <a:off x="5199662" y="1524911"/>
              <a:ext cx="3467616" cy="584775"/>
            </a:xfrm>
            <a:prstGeom prst="rect">
              <a:avLst/>
            </a:prstGeom>
            <a:noFill/>
          </p:spPr>
          <p:txBody>
            <a:bodyPr wrap="none" rtlCol="0">
              <a:spAutoFit/>
            </a:bodyPr>
            <a:lstStyle/>
            <a:p>
              <a:r>
                <a:rPr lang="zh-CN" altLang="en-US" sz="3200" b="1" dirty="0">
                  <a:solidFill>
                    <a:schemeClr val="bg1"/>
                  </a:solidFill>
                  <a:latin typeface="微软雅黑" panose="020B0503020204020204" charset="-122"/>
                  <a:ea typeface="微软雅黑" panose="020B0503020204020204" charset="-122"/>
                </a:rPr>
                <a:t>加入你的标题描述</a:t>
              </a:r>
            </a:p>
          </p:txBody>
        </p:sp>
      </p:grpSp>
    </p:spTree>
  </p:cSld>
  <p:clrMapOvr>
    <a:masterClrMapping/>
  </p:clrMapOvr>
  <p:transition advClick="0"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4" fill="hold" grpId="1"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p:cTn id="16" dur="500" fill="hold"/>
                                        <p:tgtEl>
                                          <p:spTgt spid="20"/>
                                        </p:tgtEl>
                                        <p:attrNameLst>
                                          <p:attrName>ppt_w</p:attrName>
                                        </p:attrNameLst>
                                      </p:cBhvr>
                                      <p:tavLst>
                                        <p:tav tm="0">
                                          <p:val>
                                            <p:fltVal val="0"/>
                                          </p:val>
                                        </p:tav>
                                        <p:tav tm="100000">
                                          <p:val>
                                            <p:strVal val="#ppt_w"/>
                                          </p:val>
                                        </p:tav>
                                      </p:tavLst>
                                    </p:anim>
                                    <p:anim calcmode="lin" valueType="num">
                                      <p:cBhvr>
                                        <p:cTn id="17" dur="500" fill="hold"/>
                                        <p:tgtEl>
                                          <p:spTgt spid="2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bldLvl="0" animBg="1"/>
      <p:bldP spid="6" grpId="0"/>
      <p:bldP spid="6"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图片 36"/>
          <p:cNvPicPr>
            <a:picLocks noChangeAspect="1"/>
          </p:cNvPicPr>
          <p:nvPr/>
        </p:nvPicPr>
        <p:blipFill>
          <a:blip r:embed="rId3" cstate="email"/>
          <a:stretch>
            <a:fillRect/>
          </a:stretch>
        </p:blipFill>
        <p:spPr>
          <a:xfrm>
            <a:off x="6507352" y="4594782"/>
            <a:ext cx="1205974" cy="1205974"/>
          </a:xfrm>
          <a:prstGeom prst="rect">
            <a:avLst/>
          </a:prstGeom>
        </p:spPr>
      </p:pic>
      <p:pic>
        <p:nvPicPr>
          <p:cNvPr id="36" name="图片 35"/>
          <p:cNvPicPr>
            <a:picLocks noChangeAspect="1"/>
          </p:cNvPicPr>
          <p:nvPr/>
        </p:nvPicPr>
        <p:blipFill>
          <a:blip r:embed="rId3" cstate="email"/>
          <a:stretch>
            <a:fillRect/>
          </a:stretch>
        </p:blipFill>
        <p:spPr>
          <a:xfrm>
            <a:off x="6492838" y="3393785"/>
            <a:ext cx="1205974" cy="1205974"/>
          </a:xfrm>
          <a:prstGeom prst="rect">
            <a:avLst/>
          </a:prstGeom>
        </p:spPr>
      </p:pic>
      <p:pic>
        <p:nvPicPr>
          <p:cNvPr id="38" name="图片 37"/>
          <p:cNvPicPr>
            <a:picLocks noChangeAspect="1"/>
          </p:cNvPicPr>
          <p:nvPr/>
        </p:nvPicPr>
        <p:blipFill>
          <a:blip r:embed="rId3" cstate="email"/>
          <a:stretch>
            <a:fillRect/>
          </a:stretch>
        </p:blipFill>
        <p:spPr>
          <a:xfrm>
            <a:off x="6506081" y="1092663"/>
            <a:ext cx="1205974" cy="1205974"/>
          </a:xfrm>
          <a:prstGeom prst="rect">
            <a:avLst/>
          </a:prstGeom>
        </p:spPr>
      </p:pic>
      <p:pic>
        <p:nvPicPr>
          <p:cNvPr id="8" name="图片 7"/>
          <p:cNvPicPr>
            <a:picLocks noChangeAspect="1"/>
          </p:cNvPicPr>
          <p:nvPr/>
        </p:nvPicPr>
        <p:blipFill>
          <a:blip r:embed="rId3" cstate="email"/>
          <a:stretch>
            <a:fillRect/>
          </a:stretch>
        </p:blipFill>
        <p:spPr>
          <a:xfrm>
            <a:off x="6507352" y="2229502"/>
            <a:ext cx="1205974" cy="1205974"/>
          </a:xfrm>
          <a:prstGeom prst="rect">
            <a:avLst/>
          </a:prstGeom>
        </p:spPr>
      </p:pic>
      <p:pic>
        <p:nvPicPr>
          <p:cNvPr id="3" name="图片 2" descr="C:\Users\Administrator\Desktop\019363b89da8367254bee3fd0ce96be2.jpg019363b89da8367254bee3fd0ce96be2"/>
          <p:cNvPicPr>
            <a:picLocks noChangeAspect="1"/>
          </p:cNvPicPr>
          <p:nvPr/>
        </p:nvPicPr>
        <p:blipFill>
          <a:blip r:embed="rId4" cstate="email"/>
          <a:srcRect/>
          <a:stretch>
            <a:fillRect/>
          </a:stretch>
        </p:blipFill>
        <p:spPr>
          <a:xfrm>
            <a:off x="158737" y="0"/>
            <a:ext cx="4573905" cy="6858000"/>
          </a:xfrm>
          <a:prstGeom prst="rect">
            <a:avLst/>
          </a:prstGeom>
        </p:spPr>
      </p:pic>
      <p:grpSp>
        <p:nvGrpSpPr>
          <p:cNvPr id="5" name="组合 4"/>
          <p:cNvGrpSpPr/>
          <p:nvPr/>
        </p:nvGrpSpPr>
        <p:grpSpPr>
          <a:xfrm>
            <a:off x="159756" y="3104985"/>
            <a:ext cx="4571998" cy="773790"/>
            <a:chOff x="4564337" y="378280"/>
            <a:chExt cx="3063327" cy="773790"/>
          </a:xfrm>
        </p:grpSpPr>
        <p:cxnSp>
          <p:nvCxnSpPr>
            <p:cNvPr id="6" name="直接连接符 5"/>
            <p:cNvCxnSpPr/>
            <p:nvPr/>
          </p:nvCxnSpPr>
          <p:spPr>
            <a:xfrm flipH="1">
              <a:off x="4564337" y="1152070"/>
              <a:ext cx="306332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4564337" y="378280"/>
              <a:ext cx="306332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0" name="组合 19"/>
          <p:cNvGrpSpPr/>
          <p:nvPr/>
        </p:nvGrpSpPr>
        <p:grpSpPr>
          <a:xfrm>
            <a:off x="6662993" y="1418745"/>
            <a:ext cx="3695940" cy="710326"/>
            <a:chOff x="4150600" y="1393760"/>
            <a:chExt cx="3695940" cy="710326"/>
          </a:xfrm>
        </p:grpSpPr>
        <p:sp>
          <p:nvSpPr>
            <p:cNvPr id="22" name="椭圆 21"/>
            <p:cNvSpPr/>
            <p:nvPr/>
          </p:nvSpPr>
          <p:spPr>
            <a:xfrm>
              <a:off x="4150600" y="1393760"/>
              <a:ext cx="710326" cy="710326"/>
            </a:xfrm>
            <a:prstGeom prst="ellipse">
              <a:avLst/>
            </a:prstGeom>
            <a:noFill/>
            <a:ln w="1206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1</a:t>
              </a:r>
            </a:p>
          </p:txBody>
        </p:sp>
        <p:sp>
          <p:nvSpPr>
            <p:cNvPr id="23" name="文本框 22"/>
            <p:cNvSpPr txBox="1"/>
            <p:nvPr/>
          </p:nvSpPr>
          <p:spPr>
            <a:xfrm>
              <a:off x="5199662" y="1524911"/>
              <a:ext cx="2646878" cy="461665"/>
            </a:xfrm>
            <a:prstGeom prst="rect">
              <a:avLst/>
            </a:prstGeom>
            <a:noFill/>
          </p:spPr>
          <p:txBody>
            <a:bodyPr wrap="none" rtlCol="0">
              <a:spAutoFit/>
            </a:bodyPr>
            <a:lstStyle/>
            <a:p>
              <a:r>
                <a:rPr lang="zh-CN" altLang="en-US" sz="2400" dirty="0">
                  <a:solidFill>
                    <a:srgbClr val="FE895D"/>
                  </a:solidFill>
                  <a:latin typeface="微软雅黑" panose="020B0503020204020204" charset="-122"/>
                  <a:ea typeface="微软雅黑" panose="020B0503020204020204" charset="-122"/>
                </a:rPr>
                <a:t>加入你的标题描述</a:t>
              </a:r>
            </a:p>
          </p:txBody>
        </p:sp>
      </p:grpSp>
      <p:grpSp>
        <p:nvGrpSpPr>
          <p:cNvPr id="24" name="组合 23"/>
          <p:cNvGrpSpPr/>
          <p:nvPr/>
        </p:nvGrpSpPr>
        <p:grpSpPr>
          <a:xfrm>
            <a:off x="6677507" y="2546888"/>
            <a:ext cx="3695940" cy="710326"/>
            <a:chOff x="4150600" y="1393760"/>
            <a:chExt cx="3695940" cy="710326"/>
          </a:xfrm>
        </p:grpSpPr>
        <p:sp>
          <p:nvSpPr>
            <p:cNvPr id="26" name="椭圆 25"/>
            <p:cNvSpPr/>
            <p:nvPr/>
          </p:nvSpPr>
          <p:spPr>
            <a:xfrm>
              <a:off x="4150600" y="1393760"/>
              <a:ext cx="710326" cy="710326"/>
            </a:xfrm>
            <a:prstGeom prst="ellipse">
              <a:avLst/>
            </a:prstGeom>
            <a:noFill/>
            <a:ln w="1206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2</a:t>
              </a:r>
            </a:p>
          </p:txBody>
        </p:sp>
        <p:sp>
          <p:nvSpPr>
            <p:cNvPr id="27" name="文本框 26"/>
            <p:cNvSpPr txBox="1"/>
            <p:nvPr/>
          </p:nvSpPr>
          <p:spPr>
            <a:xfrm>
              <a:off x="5199662" y="1524911"/>
              <a:ext cx="2646878" cy="461665"/>
            </a:xfrm>
            <a:prstGeom prst="rect">
              <a:avLst/>
            </a:prstGeom>
            <a:noFill/>
          </p:spPr>
          <p:txBody>
            <a:bodyPr wrap="none" rtlCol="0">
              <a:spAutoFit/>
            </a:bodyPr>
            <a:lstStyle/>
            <a:p>
              <a:r>
                <a:rPr lang="zh-CN" altLang="en-US" sz="2400" dirty="0">
                  <a:solidFill>
                    <a:srgbClr val="FE895D"/>
                  </a:solidFill>
                  <a:latin typeface="微软雅黑" panose="020B0503020204020204" charset="-122"/>
                  <a:ea typeface="微软雅黑" panose="020B0503020204020204" charset="-122"/>
                </a:rPr>
                <a:t>加入你的标题描述</a:t>
              </a:r>
            </a:p>
          </p:txBody>
        </p:sp>
      </p:grpSp>
      <p:grpSp>
        <p:nvGrpSpPr>
          <p:cNvPr id="28" name="组合 27"/>
          <p:cNvGrpSpPr/>
          <p:nvPr/>
        </p:nvGrpSpPr>
        <p:grpSpPr>
          <a:xfrm>
            <a:off x="6648479" y="3719866"/>
            <a:ext cx="3695940" cy="710326"/>
            <a:chOff x="4150600" y="1393760"/>
            <a:chExt cx="3695940" cy="710326"/>
          </a:xfrm>
        </p:grpSpPr>
        <p:sp>
          <p:nvSpPr>
            <p:cNvPr id="30" name="椭圆 29"/>
            <p:cNvSpPr/>
            <p:nvPr/>
          </p:nvSpPr>
          <p:spPr>
            <a:xfrm>
              <a:off x="4150600" y="1393760"/>
              <a:ext cx="710326" cy="710326"/>
            </a:xfrm>
            <a:prstGeom prst="ellipse">
              <a:avLst/>
            </a:prstGeom>
            <a:noFill/>
            <a:ln w="1206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3</a:t>
              </a:r>
            </a:p>
          </p:txBody>
        </p:sp>
        <p:sp>
          <p:nvSpPr>
            <p:cNvPr id="31" name="文本框 30"/>
            <p:cNvSpPr txBox="1"/>
            <p:nvPr/>
          </p:nvSpPr>
          <p:spPr>
            <a:xfrm>
              <a:off x="5199662" y="1524911"/>
              <a:ext cx="2646878" cy="461665"/>
            </a:xfrm>
            <a:prstGeom prst="rect">
              <a:avLst/>
            </a:prstGeom>
            <a:noFill/>
          </p:spPr>
          <p:txBody>
            <a:bodyPr wrap="none" rtlCol="0">
              <a:spAutoFit/>
            </a:bodyPr>
            <a:lstStyle/>
            <a:p>
              <a:r>
                <a:rPr lang="zh-CN" altLang="en-US" sz="2400" dirty="0">
                  <a:solidFill>
                    <a:srgbClr val="FE895D"/>
                  </a:solidFill>
                  <a:latin typeface="微软雅黑" panose="020B0503020204020204" charset="-122"/>
                  <a:ea typeface="微软雅黑" panose="020B0503020204020204" charset="-122"/>
                </a:rPr>
                <a:t>加入你的标题描述</a:t>
              </a:r>
            </a:p>
          </p:txBody>
        </p:sp>
      </p:grpSp>
      <p:grpSp>
        <p:nvGrpSpPr>
          <p:cNvPr id="32" name="组合 31"/>
          <p:cNvGrpSpPr/>
          <p:nvPr/>
        </p:nvGrpSpPr>
        <p:grpSpPr>
          <a:xfrm>
            <a:off x="6677507" y="4884149"/>
            <a:ext cx="3695940" cy="710326"/>
            <a:chOff x="4150600" y="1393760"/>
            <a:chExt cx="3695940" cy="710326"/>
          </a:xfrm>
        </p:grpSpPr>
        <p:sp>
          <p:nvSpPr>
            <p:cNvPr id="34" name="椭圆 33"/>
            <p:cNvSpPr/>
            <p:nvPr/>
          </p:nvSpPr>
          <p:spPr>
            <a:xfrm>
              <a:off x="4150600" y="1393760"/>
              <a:ext cx="710326" cy="710326"/>
            </a:xfrm>
            <a:prstGeom prst="ellipse">
              <a:avLst/>
            </a:prstGeom>
            <a:noFill/>
            <a:ln w="1206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4</a:t>
              </a:r>
            </a:p>
          </p:txBody>
        </p:sp>
        <p:sp>
          <p:nvSpPr>
            <p:cNvPr id="35" name="文本框 34"/>
            <p:cNvSpPr txBox="1"/>
            <p:nvPr/>
          </p:nvSpPr>
          <p:spPr>
            <a:xfrm>
              <a:off x="5199662" y="1524911"/>
              <a:ext cx="2646878" cy="461665"/>
            </a:xfrm>
            <a:prstGeom prst="rect">
              <a:avLst/>
            </a:prstGeom>
            <a:noFill/>
          </p:spPr>
          <p:txBody>
            <a:bodyPr wrap="none" rtlCol="0">
              <a:spAutoFit/>
            </a:bodyPr>
            <a:lstStyle/>
            <a:p>
              <a:r>
                <a:rPr lang="zh-CN" altLang="en-US" sz="2400" dirty="0">
                  <a:solidFill>
                    <a:srgbClr val="FE895D"/>
                  </a:solidFill>
                  <a:latin typeface="微软雅黑" panose="020B0503020204020204" charset="-122"/>
                  <a:ea typeface="微软雅黑" panose="020B0503020204020204" charset="-122"/>
                </a:rPr>
                <a:t>加入你的标题描述</a:t>
              </a:r>
            </a:p>
          </p:txBody>
        </p:sp>
      </p:grpSp>
      <p:sp>
        <p:nvSpPr>
          <p:cNvPr id="45" name="文本框 44"/>
          <p:cNvSpPr txBox="1"/>
          <p:nvPr/>
        </p:nvSpPr>
        <p:spPr>
          <a:xfrm>
            <a:off x="755860" y="3095808"/>
            <a:ext cx="2890150" cy="830997"/>
          </a:xfrm>
          <a:prstGeom prst="rect">
            <a:avLst/>
          </a:prstGeom>
          <a:noFill/>
        </p:spPr>
        <p:txBody>
          <a:bodyPr wrap="none" rtlCol="0">
            <a:spAutoFit/>
          </a:bodyPr>
          <a:lstStyle/>
          <a:p>
            <a:r>
              <a:rPr lang="en-US" altLang="zh-CN" sz="4800" dirty="0">
                <a:solidFill>
                  <a:schemeClr val="bg1"/>
                </a:solidFill>
              </a:rPr>
              <a:t>CONTENTS</a:t>
            </a:r>
            <a:endParaRPr lang="zh-CN" altLang="en-US" sz="4800" dirty="0">
              <a:solidFill>
                <a:schemeClr val="bg1"/>
              </a:solidFill>
            </a:endParaRPr>
          </a:p>
        </p:txBody>
      </p:sp>
    </p:spTree>
  </p:cSld>
  <p:clrMapOvr>
    <a:masterClrMapping/>
  </p:clrMapOvr>
  <p:transition advClick="0"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1000" fill="hold"/>
                                        <p:tgtEl>
                                          <p:spTgt spid="45"/>
                                        </p:tgtEl>
                                        <p:attrNameLst>
                                          <p:attrName>ppt_w</p:attrName>
                                        </p:attrNameLst>
                                      </p:cBhvr>
                                      <p:tavLst>
                                        <p:tav tm="0">
                                          <p:val>
                                            <p:fltVal val="0"/>
                                          </p:val>
                                        </p:tav>
                                        <p:tav tm="100000">
                                          <p:val>
                                            <p:strVal val="#ppt_w"/>
                                          </p:val>
                                        </p:tav>
                                      </p:tavLst>
                                    </p:anim>
                                    <p:anim calcmode="lin" valueType="num">
                                      <p:cBhvr>
                                        <p:cTn id="8" dur="1000" fill="hold"/>
                                        <p:tgtEl>
                                          <p:spTgt spid="45"/>
                                        </p:tgtEl>
                                        <p:attrNameLst>
                                          <p:attrName>ppt_h</p:attrName>
                                        </p:attrNameLst>
                                      </p:cBhvr>
                                      <p:tavLst>
                                        <p:tav tm="0">
                                          <p:val>
                                            <p:fltVal val="0"/>
                                          </p:val>
                                        </p:tav>
                                        <p:tav tm="100000">
                                          <p:val>
                                            <p:strVal val="#ppt_h"/>
                                          </p:val>
                                        </p:tav>
                                      </p:tavLst>
                                    </p:anim>
                                    <p:anim calcmode="lin" valueType="num">
                                      <p:cBhvr>
                                        <p:cTn id="9" dur="1000" fill="hold"/>
                                        <p:tgtEl>
                                          <p:spTgt spid="45"/>
                                        </p:tgtEl>
                                        <p:attrNameLst>
                                          <p:attrName>style.rotation</p:attrName>
                                        </p:attrNameLst>
                                      </p:cBhvr>
                                      <p:tavLst>
                                        <p:tav tm="0">
                                          <p:val>
                                            <p:fltVal val="90"/>
                                          </p:val>
                                        </p:tav>
                                        <p:tav tm="100000">
                                          <p:val>
                                            <p:fltVal val="0"/>
                                          </p:val>
                                        </p:tav>
                                      </p:tavLst>
                                    </p:anim>
                                    <p:animEffect transition="in" filter="fade">
                                      <p:cBhvr>
                                        <p:cTn id="10" dur="1000"/>
                                        <p:tgtEl>
                                          <p:spTgt spid="45"/>
                                        </p:tgtEl>
                                      </p:cBhvr>
                                    </p:animEffect>
                                  </p:childTnLst>
                                </p:cTn>
                              </p:par>
                            </p:childTnLst>
                          </p:cTn>
                        </p:par>
                        <p:par>
                          <p:cTn id="11" fill="hold">
                            <p:stCondLst>
                              <p:cond delay="1000"/>
                            </p:stCondLst>
                            <p:childTnLst>
                              <p:par>
                                <p:cTn id="12" presetID="23" presetClass="entr" presetSubtype="16"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childTnLst>
                                </p:cTn>
                              </p:par>
                            </p:childTnLst>
                          </p:cTn>
                        </p:par>
                        <p:par>
                          <p:cTn id="16" fill="hold">
                            <p:stCondLst>
                              <p:cond delay="1500"/>
                            </p:stCondLst>
                            <p:childTnLst>
                              <p:par>
                                <p:cTn id="17" presetID="23" presetClass="entr" presetSubtype="16"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500" fill="hold"/>
                                        <p:tgtEl>
                                          <p:spTgt spid="20"/>
                                        </p:tgtEl>
                                        <p:attrNameLst>
                                          <p:attrName>ppt_w</p:attrName>
                                        </p:attrNameLst>
                                      </p:cBhvr>
                                      <p:tavLst>
                                        <p:tav tm="0">
                                          <p:val>
                                            <p:fltVal val="0"/>
                                          </p:val>
                                        </p:tav>
                                        <p:tav tm="100000">
                                          <p:val>
                                            <p:strVal val="#ppt_w"/>
                                          </p:val>
                                        </p:tav>
                                      </p:tavLst>
                                    </p:anim>
                                    <p:anim calcmode="lin" valueType="num">
                                      <p:cBhvr>
                                        <p:cTn id="20" dur="500" fill="hold"/>
                                        <p:tgtEl>
                                          <p:spTgt spid="20"/>
                                        </p:tgtEl>
                                        <p:attrNameLst>
                                          <p:attrName>ppt_h</p:attrName>
                                        </p:attrNameLst>
                                      </p:cBhvr>
                                      <p:tavLst>
                                        <p:tav tm="0">
                                          <p:val>
                                            <p:fltVal val="0"/>
                                          </p:val>
                                        </p:tav>
                                        <p:tav tm="100000">
                                          <p:val>
                                            <p:strVal val="#ppt_h"/>
                                          </p:val>
                                        </p:tav>
                                      </p:tavLst>
                                    </p:anim>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p:cTn id="24" dur="500" fill="hold"/>
                                        <p:tgtEl>
                                          <p:spTgt spid="24"/>
                                        </p:tgtEl>
                                        <p:attrNameLst>
                                          <p:attrName>ppt_w</p:attrName>
                                        </p:attrNameLst>
                                      </p:cBhvr>
                                      <p:tavLst>
                                        <p:tav tm="0">
                                          <p:val>
                                            <p:fltVal val="0"/>
                                          </p:val>
                                        </p:tav>
                                        <p:tav tm="100000">
                                          <p:val>
                                            <p:strVal val="#ppt_w"/>
                                          </p:val>
                                        </p:tav>
                                      </p:tavLst>
                                    </p:anim>
                                    <p:anim calcmode="lin" valueType="num">
                                      <p:cBhvr>
                                        <p:cTn id="25" dur="500" fill="hold"/>
                                        <p:tgtEl>
                                          <p:spTgt spid="24"/>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3" presetClass="entr" presetSubtype="16" fill="hold"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childTnLst>
                                </p:cTn>
                              </p:par>
                            </p:childTnLst>
                          </p:cTn>
                        </p:par>
                        <p:par>
                          <p:cTn id="31" fill="hold">
                            <p:stCondLst>
                              <p:cond delay="3000"/>
                            </p:stCondLst>
                            <p:childTnLst>
                              <p:par>
                                <p:cTn id="32" presetID="23" presetClass="entr" presetSubtype="16" fill="hold" nodeType="afterEffect">
                                  <p:stCondLst>
                                    <p:cond delay="0"/>
                                  </p:stCondLst>
                                  <p:childTnLst>
                                    <p:set>
                                      <p:cBhvr>
                                        <p:cTn id="33" dur="1" fill="hold">
                                          <p:stCondLst>
                                            <p:cond delay="0"/>
                                          </p:stCondLst>
                                        </p:cTn>
                                        <p:tgtEl>
                                          <p:spTgt spid="32"/>
                                        </p:tgtEl>
                                        <p:attrNameLst>
                                          <p:attrName>style.visibility</p:attrName>
                                        </p:attrNameLst>
                                      </p:cBhvr>
                                      <p:to>
                                        <p:strVal val="visible"/>
                                      </p:to>
                                    </p:set>
                                    <p:anim calcmode="lin" valueType="num">
                                      <p:cBhvr>
                                        <p:cTn id="34" dur="500" fill="hold"/>
                                        <p:tgtEl>
                                          <p:spTgt spid="32"/>
                                        </p:tgtEl>
                                        <p:attrNameLst>
                                          <p:attrName>ppt_w</p:attrName>
                                        </p:attrNameLst>
                                      </p:cBhvr>
                                      <p:tavLst>
                                        <p:tav tm="0">
                                          <p:val>
                                            <p:fltVal val="0"/>
                                          </p:val>
                                        </p:tav>
                                        <p:tav tm="100000">
                                          <p:val>
                                            <p:strVal val="#ppt_w"/>
                                          </p:val>
                                        </p:tav>
                                      </p:tavLst>
                                    </p:anim>
                                    <p:anim calcmode="lin" valueType="num">
                                      <p:cBhvr>
                                        <p:cTn id="35" dur="500" fill="hold"/>
                                        <p:tgtEl>
                                          <p:spTgt spid="3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96875" y="321310"/>
            <a:ext cx="11396980" cy="6159500"/>
          </a:xfrm>
          <a:prstGeom prst="rect">
            <a:avLst/>
          </a:prstGeom>
          <a:noFill/>
          <a:ln w="34925">
            <a:solidFill>
              <a:srgbClr val="FE6D47">
                <a:alpha val="7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3966845" y="-19685"/>
            <a:ext cx="4257675" cy="509905"/>
          </a:xfrm>
          <a:prstGeom prst="rect">
            <a:avLst/>
          </a:prstGeom>
          <a:solidFill>
            <a:srgbClr val="FE6D4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5608602" y="98973"/>
            <a:ext cx="1146810" cy="460375"/>
          </a:xfrm>
          <a:prstGeom prst="rect">
            <a:avLst/>
          </a:prstGeom>
          <a:noFill/>
        </p:spPr>
        <p:txBody>
          <a:bodyPr wrap="none" rtlCol="0">
            <a:spAutoFit/>
          </a:bodyPr>
          <a:lstStyle/>
          <a:p>
            <a:r>
              <a:rPr lang="en-US" altLang="zh-CN" sz="2400" dirty="0">
                <a:solidFill>
                  <a:schemeClr val="bg1">
                    <a:lumMod val="95000"/>
                  </a:schemeClr>
                </a:solidFill>
                <a:latin typeface="汉仪晓波折纸体简" panose="00020600040101010101" charset="-122"/>
                <a:ea typeface="汉仪晓波折纸体简" panose="00020600040101010101" charset="-122"/>
              </a:rPr>
              <a:t>PART.4</a:t>
            </a:r>
          </a:p>
        </p:txBody>
      </p:sp>
      <p:grpSp>
        <p:nvGrpSpPr>
          <p:cNvPr id="3" name="组合 2"/>
          <p:cNvGrpSpPr/>
          <p:nvPr/>
        </p:nvGrpSpPr>
        <p:grpSpPr>
          <a:xfrm>
            <a:off x="6491816" y="2367306"/>
            <a:ext cx="4667885" cy="2675255"/>
            <a:chOff x="11466" y="3790"/>
            <a:chExt cx="7351" cy="4213"/>
          </a:xfrm>
        </p:grpSpPr>
        <p:sp>
          <p:nvSpPr>
            <p:cNvPr id="15" name="L 形 14"/>
            <p:cNvSpPr/>
            <p:nvPr/>
          </p:nvSpPr>
          <p:spPr>
            <a:xfrm rot="5400000">
              <a:off x="11427" y="3829"/>
              <a:ext cx="720" cy="641"/>
            </a:xfrm>
            <a:prstGeom prst="corner">
              <a:avLst>
                <a:gd name="adj1" fmla="val 25014"/>
                <a:gd name="adj2" fmla="val 23544"/>
              </a:avLst>
            </a:prstGeom>
            <a:solidFill>
              <a:srgbClr val="FE6D47"/>
            </a:solidFill>
            <a:ln>
              <a:noFill/>
            </a:ln>
          </p:spPr>
          <p:style>
            <a:lnRef idx="2">
              <a:schemeClr val="accent1">
                <a:shade val="50000"/>
              </a:schemeClr>
            </a:lnRef>
            <a:fillRef idx="1">
              <a:schemeClr val="accent1"/>
            </a:fillRef>
            <a:effectRef idx="0">
              <a:schemeClr val="accent1"/>
            </a:effectRef>
            <a:fontRef idx="minor">
              <a:schemeClr val="lt1"/>
            </a:fontRef>
          </p:style>
          <p:txBody>
            <a:bodyPr lIns="122843" tIns="61422" rIns="122843" bIns="61422" rtlCol="0" anchor="ctr"/>
            <a:lstStyle/>
            <a:p>
              <a:pPr algn="ctr"/>
              <a:endParaRPr lang="zh-CN" altLang="en-US">
                <a:solidFill>
                  <a:schemeClr val="bg1">
                    <a:lumMod val="50000"/>
                  </a:schemeClr>
                </a:solidFill>
              </a:endParaRPr>
            </a:p>
          </p:txBody>
        </p:sp>
        <p:sp>
          <p:nvSpPr>
            <p:cNvPr id="16" name="L 形 15"/>
            <p:cNvSpPr/>
            <p:nvPr/>
          </p:nvSpPr>
          <p:spPr>
            <a:xfrm rot="16200000">
              <a:off x="18137" y="7322"/>
              <a:ext cx="720" cy="641"/>
            </a:xfrm>
            <a:prstGeom prst="corner">
              <a:avLst>
                <a:gd name="adj1" fmla="val 25014"/>
                <a:gd name="adj2" fmla="val 23544"/>
              </a:avLst>
            </a:prstGeom>
            <a:solidFill>
              <a:srgbClr val="FE6D47"/>
            </a:solidFill>
            <a:ln>
              <a:noFill/>
            </a:ln>
          </p:spPr>
          <p:style>
            <a:lnRef idx="2">
              <a:schemeClr val="accent1">
                <a:shade val="50000"/>
              </a:schemeClr>
            </a:lnRef>
            <a:fillRef idx="1">
              <a:schemeClr val="accent1"/>
            </a:fillRef>
            <a:effectRef idx="0">
              <a:schemeClr val="accent1"/>
            </a:effectRef>
            <a:fontRef idx="minor">
              <a:schemeClr val="lt1"/>
            </a:fontRef>
          </p:style>
          <p:txBody>
            <a:bodyPr lIns="122843" tIns="61422" rIns="122843" bIns="61422" rtlCol="0" anchor="ctr"/>
            <a:lstStyle/>
            <a:p>
              <a:pPr algn="ctr"/>
              <a:endParaRPr lang="zh-CN" altLang="en-US" dirty="0"/>
            </a:p>
          </p:txBody>
        </p:sp>
        <p:sp>
          <p:nvSpPr>
            <p:cNvPr id="17" name="文本框 16"/>
            <p:cNvSpPr txBox="1"/>
            <p:nvPr/>
          </p:nvSpPr>
          <p:spPr>
            <a:xfrm>
              <a:off x="11907" y="4087"/>
              <a:ext cx="6590" cy="3542"/>
            </a:xfrm>
            <a:prstGeom prst="rect">
              <a:avLst/>
            </a:prstGeom>
            <a:noFill/>
          </p:spPr>
          <p:txBody>
            <a:bodyPr wrap="square" rtlCol="0">
              <a:spAutoFit/>
            </a:bodyPr>
            <a:lstStyle/>
            <a:p>
              <a:pPr>
                <a:lnSpc>
                  <a:spcPct val="130000"/>
                </a:lnSpc>
              </a:pPr>
              <a:r>
                <a:rPr lang="en-US" altLang="zh-CN" dirty="0">
                  <a:solidFill>
                    <a:schemeClr val="bg1">
                      <a:lumMod val="65000"/>
                    </a:schemeClr>
                  </a:solidFill>
                  <a:latin typeface="微软雅黑" panose="020B0503020204020204" charset="-122"/>
                  <a:ea typeface="微软雅黑" panose="020B0503020204020204" charset="-122"/>
                </a:rPr>
                <a:t>This template is the spring and autumn advertising original, here you can directly modify the content. This template is the spring and autumn advertising original, here you can directly modify the content</a:t>
              </a:r>
              <a:r>
                <a:rPr lang="en-US" altLang="zh-CN" sz="1100" dirty="0">
                  <a:solidFill>
                    <a:schemeClr val="bg1">
                      <a:lumMod val="65000"/>
                    </a:schemeClr>
                  </a:solidFill>
                  <a:latin typeface="微软雅黑" panose="020B0503020204020204" charset="-122"/>
                  <a:ea typeface="微软雅黑" panose="020B0503020204020204" charset="-122"/>
                </a:rPr>
                <a:t>.</a:t>
              </a:r>
            </a:p>
          </p:txBody>
        </p:sp>
      </p:grpSp>
      <p:pic>
        <p:nvPicPr>
          <p:cNvPr id="32" name="图片占位符 31" descr="C:\Users\Administrator\Desktop\e7ef23359df2424c3e718f74c0361da1.pnge7ef23359df2424c3e718f74c0361da1"/>
          <p:cNvPicPr>
            <a:picLocks noGrp="1" noChangeAspect="1"/>
          </p:cNvPicPr>
          <p:nvPr/>
        </p:nvPicPr>
        <p:blipFill>
          <a:blip r:embed="rId3" cstate="email"/>
          <a:srcRect/>
          <a:stretch>
            <a:fillRect/>
          </a:stretch>
        </p:blipFill>
        <p:spPr>
          <a:xfrm>
            <a:off x="1958658" y="1817227"/>
            <a:ext cx="3223260" cy="3223545"/>
          </a:xfrm>
          <a:custGeom>
            <a:avLst/>
            <a:gdLst>
              <a:gd name="connsiteX0" fmla="*/ 2191659 w 4209145"/>
              <a:gd name="connsiteY0" fmla="*/ 0 h 4024768"/>
              <a:gd name="connsiteX1" fmla="*/ 4209145 w 4209145"/>
              <a:gd name="connsiteY1" fmla="*/ 0 h 4024768"/>
              <a:gd name="connsiteX2" fmla="*/ 4209145 w 4209145"/>
              <a:gd name="connsiteY2" fmla="*/ 4024768 h 4024768"/>
              <a:gd name="connsiteX3" fmla="*/ 2191659 w 4209145"/>
              <a:gd name="connsiteY3" fmla="*/ 4024768 h 4024768"/>
              <a:gd name="connsiteX4" fmla="*/ 0 w 4209145"/>
              <a:gd name="connsiteY4" fmla="*/ 0 h 4024768"/>
              <a:gd name="connsiteX5" fmla="*/ 2017486 w 4209145"/>
              <a:gd name="connsiteY5" fmla="*/ 0 h 4024768"/>
              <a:gd name="connsiteX6" fmla="*/ 2017486 w 4209145"/>
              <a:gd name="connsiteY6" fmla="*/ 4024768 h 4024768"/>
              <a:gd name="connsiteX7" fmla="*/ 0 w 4209145"/>
              <a:gd name="connsiteY7" fmla="*/ 4024768 h 402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09145" h="4024768">
                <a:moveTo>
                  <a:pt x="2191659" y="0"/>
                </a:moveTo>
                <a:lnTo>
                  <a:pt x="4209145" y="0"/>
                </a:lnTo>
                <a:lnTo>
                  <a:pt x="4209145" y="4024768"/>
                </a:lnTo>
                <a:lnTo>
                  <a:pt x="2191659" y="4024768"/>
                </a:lnTo>
                <a:close/>
                <a:moveTo>
                  <a:pt x="0" y="0"/>
                </a:moveTo>
                <a:lnTo>
                  <a:pt x="2017486" y="0"/>
                </a:lnTo>
                <a:lnTo>
                  <a:pt x="2017486" y="4024768"/>
                </a:lnTo>
                <a:lnTo>
                  <a:pt x="0" y="4024768"/>
                </a:lnTo>
                <a:close/>
              </a:path>
            </a:pathLst>
          </a:custGeom>
        </p:spPr>
      </p:pic>
    </p:spTree>
  </p:cSld>
  <p:clrMapOvr>
    <a:masterClrMapping/>
  </p:clrMapOvr>
  <p:transition advClick="0"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childTnLst>
                          </p:cTn>
                        </p:par>
                        <p:par>
                          <p:cTn id="10" fill="hold">
                            <p:stCondLst>
                              <p:cond delay="500"/>
                            </p:stCondLst>
                            <p:childTnLst>
                              <p:par>
                                <p:cTn id="11" presetID="5" presetClass="entr" presetSubtype="1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heckerboard(across)">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descr="C:\Users\Administrator\Desktop\7dd33c485d2259f32b9ddceedfc1c455.jpg7dd33c485d2259f32b9ddceedfc1c455"/>
          <p:cNvPicPr>
            <a:picLocks noChangeAspect="1"/>
          </p:cNvPicPr>
          <p:nvPr/>
        </p:nvPicPr>
        <p:blipFill>
          <a:blip r:embed="rId3" cstate="email"/>
          <a:srcRect/>
          <a:stretch>
            <a:fillRect/>
          </a:stretch>
        </p:blipFill>
        <p:spPr>
          <a:xfrm>
            <a:off x="821458" y="4107672"/>
            <a:ext cx="3704670" cy="2083435"/>
          </a:xfrm>
          <a:prstGeom prst="rect">
            <a:avLst/>
          </a:prstGeom>
        </p:spPr>
      </p:pic>
      <p:pic>
        <p:nvPicPr>
          <p:cNvPr id="20" name="图片 19" descr="C:\Users\Administrator\Desktop\3dd1bae7225f359b22ed52bad26ed69f.jpg3dd1bae7225f359b22ed52bad26ed69f"/>
          <p:cNvPicPr>
            <a:picLocks noChangeAspect="1"/>
          </p:cNvPicPr>
          <p:nvPr/>
        </p:nvPicPr>
        <p:blipFill>
          <a:blip r:embed="rId4" cstate="email"/>
          <a:srcRect/>
          <a:stretch>
            <a:fillRect/>
          </a:stretch>
        </p:blipFill>
        <p:spPr>
          <a:xfrm>
            <a:off x="4905814" y="739835"/>
            <a:ext cx="5781552" cy="3251835"/>
          </a:xfrm>
          <a:prstGeom prst="rect">
            <a:avLst/>
          </a:prstGeom>
        </p:spPr>
      </p:pic>
      <p:sp>
        <p:nvSpPr>
          <p:cNvPr id="39" name="TextBox 76"/>
          <p:cNvSpPr txBox="1"/>
          <p:nvPr/>
        </p:nvSpPr>
        <p:spPr>
          <a:xfrm>
            <a:off x="1868542" y="1561124"/>
            <a:ext cx="2316196" cy="523220"/>
          </a:xfrm>
          <a:prstGeom prst="rect">
            <a:avLst/>
          </a:prstGeom>
          <a:noFill/>
        </p:spPr>
        <p:txBody>
          <a:bodyPr wrap="square" rtlCol="0">
            <a:spAutoFit/>
          </a:bodyPr>
          <a:lstStyle/>
          <a:p>
            <a:pPr algn="r"/>
            <a:r>
              <a:rPr lang="zh-CN" altLang="en-US" sz="2800" dirty="0">
                <a:solidFill>
                  <a:srgbClr val="FE6D47"/>
                </a:solidFill>
                <a:latin typeface="微软雅黑" panose="020B0503020204020204" charset="-122"/>
                <a:ea typeface="微软雅黑" panose="020B0503020204020204" charset="-122"/>
              </a:rPr>
              <a:t>添加标题</a:t>
            </a:r>
          </a:p>
        </p:txBody>
      </p:sp>
      <p:sp>
        <p:nvSpPr>
          <p:cNvPr id="40" name="文本框 39"/>
          <p:cNvSpPr txBox="1"/>
          <p:nvPr/>
        </p:nvSpPr>
        <p:spPr>
          <a:xfrm>
            <a:off x="1162487" y="2119939"/>
            <a:ext cx="3022251" cy="1171218"/>
          </a:xfrm>
          <a:prstGeom prst="rect">
            <a:avLst/>
          </a:prstGeom>
          <a:noFill/>
        </p:spPr>
        <p:txBody>
          <a:bodyPr wrap="square" rtlCol="0">
            <a:spAutoFit/>
          </a:bodyPr>
          <a:lstStyle/>
          <a:p>
            <a:pPr algn="r">
              <a:lnSpc>
                <a:spcPct val="130000"/>
              </a:lnSpc>
            </a:pPr>
            <a:r>
              <a:rPr lang="en-US" altLang="zh-CN" sz="1100" dirty="0">
                <a:solidFill>
                  <a:schemeClr val="bg1">
                    <a:lumMod val="65000"/>
                  </a:schemeClr>
                </a:solidFill>
                <a:latin typeface="微软雅黑" panose="020B0503020204020204" charset="-122"/>
                <a:ea typeface="微软雅黑" panose="020B0503020204020204" charset="-122"/>
              </a:rPr>
              <a:t>This template is the spring and autumn advertising original, here you can directly modify the content. This template is the spring and autumn advertising original, here you can directly modify the content.</a:t>
            </a:r>
          </a:p>
        </p:txBody>
      </p:sp>
      <p:sp>
        <p:nvSpPr>
          <p:cNvPr id="21" name="TextBox 76"/>
          <p:cNvSpPr txBox="1"/>
          <p:nvPr/>
        </p:nvSpPr>
        <p:spPr>
          <a:xfrm>
            <a:off x="4987027" y="4417354"/>
            <a:ext cx="2316196" cy="523220"/>
          </a:xfrm>
          <a:prstGeom prst="rect">
            <a:avLst/>
          </a:prstGeom>
          <a:noFill/>
        </p:spPr>
        <p:txBody>
          <a:bodyPr wrap="square" rtlCol="0">
            <a:spAutoFit/>
          </a:bodyPr>
          <a:lstStyle/>
          <a:p>
            <a:pPr algn="l"/>
            <a:r>
              <a:rPr lang="zh-CN" altLang="en-US" sz="2800" dirty="0">
                <a:solidFill>
                  <a:srgbClr val="FE6D47"/>
                </a:solidFill>
                <a:latin typeface="微软雅黑" panose="020B0503020204020204" charset="-122"/>
                <a:ea typeface="微软雅黑" panose="020B0503020204020204" charset="-122"/>
              </a:rPr>
              <a:t>添加标题</a:t>
            </a:r>
          </a:p>
        </p:txBody>
      </p:sp>
      <p:sp>
        <p:nvSpPr>
          <p:cNvPr id="22" name="文本框 21"/>
          <p:cNvSpPr txBox="1"/>
          <p:nvPr/>
        </p:nvSpPr>
        <p:spPr>
          <a:xfrm>
            <a:off x="4987290" y="5142865"/>
            <a:ext cx="6593205" cy="751205"/>
          </a:xfrm>
          <a:prstGeom prst="rect">
            <a:avLst/>
          </a:prstGeom>
          <a:noFill/>
        </p:spPr>
        <p:txBody>
          <a:bodyPr wrap="square" rtlCol="0">
            <a:spAutoFit/>
          </a:bodyPr>
          <a:lstStyle/>
          <a:p>
            <a:pPr algn="l">
              <a:lnSpc>
                <a:spcPct val="130000"/>
              </a:lnSpc>
            </a:pPr>
            <a:r>
              <a:rPr lang="en-US" altLang="zh-CN" sz="1100" dirty="0">
                <a:solidFill>
                  <a:schemeClr val="bg1">
                    <a:lumMod val="65000"/>
                  </a:schemeClr>
                </a:solidFill>
                <a:latin typeface="微软雅黑" panose="020B0503020204020204" charset="-122"/>
                <a:ea typeface="微软雅黑" panose="020B0503020204020204" charset="-122"/>
              </a:rPr>
              <a:t>This template is the spring and autumn advertising original, here you can directly modify the content. This template is the spring and autumn advertising original, here you can directly modify the content.</a:t>
            </a:r>
          </a:p>
        </p:txBody>
      </p:sp>
      <p:sp>
        <p:nvSpPr>
          <p:cNvPr id="11" name="矩形 10"/>
          <p:cNvSpPr/>
          <p:nvPr/>
        </p:nvSpPr>
        <p:spPr>
          <a:xfrm>
            <a:off x="396875" y="321310"/>
            <a:ext cx="11396980" cy="6159500"/>
          </a:xfrm>
          <a:prstGeom prst="rect">
            <a:avLst/>
          </a:prstGeom>
          <a:noFill/>
          <a:ln w="34925">
            <a:solidFill>
              <a:srgbClr val="FE6D47">
                <a:alpha val="7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3966845" y="-19685"/>
            <a:ext cx="4257675" cy="509905"/>
          </a:xfrm>
          <a:prstGeom prst="rect">
            <a:avLst/>
          </a:prstGeom>
          <a:solidFill>
            <a:srgbClr val="FE6D4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5608602" y="98973"/>
            <a:ext cx="1146810" cy="460375"/>
          </a:xfrm>
          <a:prstGeom prst="rect">
            <a:avLst/>
          </a:prstGeom>
          <a:noFill/>
        </p:spPr>
        <p:txBody>
          <a:bodyPr wrap="none" rtlCol="0">
            <a:spAutoFit/>
          </a:bodyPr>
          <a:lstStyle/>
          <a:p>
            <a:r>
              <a:rPr lang="en-US" altLang="zh-CN" sz="2400" dirty="0">
                <a:solidFill>
                  <a:schemeClr val="bg1">
                    <a:lumMod val="95000"/>
                  </a:schemeClr>
                </a:solidFill>
                <a:latin typeface="汉仪晓波折纸体简" panose="00020600040101010101" charset="-122"/>
                <a:ea typeface="汉仪晓波折纸体简" panose="00020600040101010101" charset="-122"/>
              </a:rPr>
              <a:t>PART.4</a:t>
            </a:r>
          </a:p>
        </p:txBody>
      </p:sp>
    </p:spTree>
  </p:cSld>
  <p:clrMapOvr>
    <a:masterClrMapping/>
  </p:clrMapOvr>
  <p:transition advClick="0"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strVal val="#ppt_w+.3"/>
                                          </p:val>
                                        </p:tav>
                                        <p:tav tm="100000">
                                          <p:val>
                                            <p:strVal val="#ppt_w"/>
                                          </p:val>
                                        </p:tav>
                                      </p:tavLst>
                                    </p:anim>
                                    <p:anim calcmode="lin" valueType="num">
                                      <p:cBhvr>
                                        <p:cTn id="8" dur="500" fill="hold"/>
                                        <p:tgtEl>
                                          <p:spTgt spid="20"/>
                                        </p:tgtEl>
                                        <p:attrNameLst>
                                          <p:attrName>ppt_h</p:attrName>
                                        </p:attrNameLst>
                                      </p:cBhvr>
                                      <p:tavLst>
                                        <p:tav tm="0">
                                          <p:val>
                                            <p:strVal val="#ppt_h"/>
                                          </p:val>
                                        </p:tav>
                                        <p:tav tm="100000">
                                          <p:val>
                                            <p:strVal val="#ppt_h"/>
                                          </p:val>
                                        </p:tav>
                                      </p:tavLst>
                                    </p:anim>
                                    <p:animEffect transition="in" filter="fade">
                                      <p:cBhvr>
                                        <p:cTn id="9" dur="500"/>
                                        <p:tgtEl>
                                          <p:spTgt spid="20"/>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1000"/>
                                        <p:tgtEl>
                                          <p:spTgt spid="40"/>
                                        </p:tgtEl>
                                      </p:cBhvr>
                                    </p:animEffect>
                                    <p:anim calcmode="lin" valueType="num">
                                      <p:cBhvr>
                                        <p:cTn id="23" dur="1000" fill="hold"/>
                                        <p:tgtEl>
                                          <p:spTgt spid="40"/>
                                        </p:tgtEl>
                                        <p:attrNameLst>
                                          <p:attrName>ppt_x</p:attrName>
                                        </p:attrNameLst>
                                      </p:cBhvr>
                                      <p:tavLst>
                                        <p:tav tm="0">
                                          <p:val>
                                            <p:strVal val="#ppt_x"/>
                                          </p:val>
                                        </p:tav>
                                        <p:tav tm="100000">
                                          <p:val>
                                            <p:strVal val="#ppt_x"/>
                                          </p:val>
                                        </p:tav>
                                      </p:tavLst>
                                    </p:anim>
                                    <p:anim calcmode="lin" valueType="num">
                                      <p:cBhvr>
                                        <p:cTn id="24" dur="1000" fill="hold"/>
                                        <p:tgtEl>
                                          <p:spTgt spid="4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21" grpId="0"/>
      <p:bldP spid="2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220"/>
          <p:cNvSpPr/>
          <p:nvPr/>
        </p:nvSpPr>
        <p:spPr>
          <a:xfrm>
            <a:off x="818769" y="3368836"/>
            <a:ext cx="4145280" cy="2814320"/>
          </a:xfrm>
          <a:prstGeom prst="rect">
            <a:avLst/>
          </a:prstGeom>
          <a:ln w="12700">
            <a:miter lim="400000"/>
          </a:ln>
        </p:spPr>
        <p:txBody>
          <a:bodyPr wrap="square" lIns="22859" tIns="22859" rIns="22859" bIns="22859">
            <a:spAutoFit/>
          </a:bodyPr>
          <a:lstStyle/>
          <a:p>
            <a:pPr algn="r">
              <a:defRPr sz="5200">
                <a:latin typeface="Lato Heavy"/>
                <a:ea typeface="Lato Heavy"/>
                <a:cs typeface="Lato Heavy"/>
                <a:sym typeface="Lato Heavy"/>
              </a:defRPr>
            </a:pPr>
            <a:r>
              <a:rPr lang="en-US" altLang="tr-TR" sz="9000" dirty="0">
                <a:solidFill>
                  <a:srgbClr val="FE6D47"/>
                </a:solidFill>
                <a:latin typeface="Playfair Display" panose="00000500000000000000" pitchFamily="50" charset="-94"/>
              </a:rPr>
              <a:t>Zhirui</a:t>
            </a:r>
            <a:r>
              <a:rPr lang="tr-TR" sz="9000" dirty="0">
                <a:solidFill>
                  <a:srgbClr val="FE6D47"/>
                </a:solidFill>
                <a:latin typeface="Playfair Display" panose="00000500000000000000" pitchFamily="50" charset="-94"/>
              </a:rPr>
              <a:t> </a:t>
            </a:r>
            <a:r>
              <a:rPr lang="en-US" altLang="tr-TR" sz="9000" dirty="0">
                <a:solidFill>
                  <a:srgbClr val="FE6D47"/>
                </a:solidFill>
                <a:latin typeface="Playfair Display" panose="00000500000000000000" pitchFamily="50" charset="-94"/>
              </a:rPr>
              <a:t>Shuai</a:t>
            </a:r>
          </a:p>
        </p:txBody>
      </p:sp>
      <p:sp>
        <p:nvSpPr>
          <p:cNvPr id="12" name="文本框 11"/>
          <p:cNvSpPr txBox="1"/>
          <p:nvPr/>
        </p:nvSpPr>
        <p:spPr>
          <a:xfrm>
            <a:off x="960041" y="1281703"/>
            <a:ext cx="4393066" cy="972574"/>
          </a:xfrm>
          <a:prstGeom prst="rect">
            <a:avLst/>
          </a:prstGeom>
          <a:noFill/>
        </p:spPr>
        <p:txBody>
          <a:bodyPr wrap="square" rtlCol="0" anchor="ctr">
            <a:spAutoFit/>
          </a:bodyPr>
          <a:lstStyle/>
          <a:p>
            <a:pPr algn="ctr">
              <a:lnSpc>
                <a:spcPct val="110000"/>
              </a:lnSpc>
            </a:pPr>
            <a:r>
              <a:rPr kumimoji="1" lang="en-US" altLang="zh-CN" sz="2400" b="1" dirty="0">
                <a:solidFill>
                  <a:srgbClr val="FE6D47"/>
                </a:solidFill>
              </a:rPr>
              <a:t>MORE THAN TEMPLATE</a:t>
            </a:r>
            <a:endParaRPr kumimoji="1" lang="en-US" altLang="zh-CN" sz="2400" b="1" dirty="0">
              <a:solidFill>
                <a:srgbClr val="FE6D47"/>
              </a:solidFill>
              <a:latin typeface="微软雅黑" panose="020B0503020204020204" charset="-122"/>
              <a:ea typeface="微软雅黑" panose="020B0503020204020204" charset="-122"/>
              <a:cs typeface="微软雅黑" panose="020B0503020204020204" charset="-122"/>
            </a:endParaRPr>
          </a:p>
          <a:p>
            <a:pPr algn="ctr">
              <a:lnSpc>
                <a:spcPct val="110000"/>
              </a:lnSpc>
            </a:pPr>
            <a:r>
              <a:rPr kumimoji="1" lang="zh-CN" altLang="en-US" sz="2800" b="1" dirty="0">
                <a:solidFill>
                  <a:srgbClr val="FE6D47"/>
                </a:solidFill>
                <a:latin typeface="微软雅黑" panose="020B0503020204020204" charset="-122"/>
                <a:ea typeface="微软雅黑" panose="020B0503020204020204" charset="-122"/>
                <a:cs typeface="微软雅黑" panose="020B0503020204020204" charset="-122"/>
              </a:rPr>
              <a:t>点击此处添加副标题</a:t>
            </a:r>
          </a:p>
        </p:txBody>
      </p:sp>
      <p:sp>
        <p:nvSpPr>
          <p:cNvPr id="13" name="矩形 12"/>
          <p:cNvSpPr/>
          <p:nvPr/>
        </p:nvSpPr>
        <p:spPr>
          <a:xfrm>
            <a:off x="396875" y="321310"/>
            <a:ext cx="11396980" cy="6159500"/>
          </a:xfrm>
          <a:prstGeom prst="rect">
            <a:avLst/>
          </a:prstGeom>
          <a:noFill/>
          <a:ln w="34925">
            <a:solidFill>
              <a:srgbClr val="FE6D47">
                <a:alpha val="7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3966845" y="-19685"/>
            <a:ext cx="4257675" cy="509905"/>
          </a:xfrm>
          <a:prstGeom prst="rect">
            <a:avLst/>
          </a:prstGeom>
          <a:solidFill>
            <a:srgbClr val="FE6D4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5608602" y="98973"/>
            <a:ext cx="1146810" cy="460375"/>
          </a:xfrm>
          <a:prstGeom prst="rect">
            <a:avLst/>
          </a:prstGeom>
          <a:noFill/>
        </p:spPr>
        <p:txBody>
          <a:bodyPr wrap="none" rtlCol="0">
            <a:spAutoFit/>
          </a:bodyPr>
          <a:lstStyle/>
          <a:p>
            <a:r>
              <a:rPr lang="en-US" altLang="zh-CN" sz="2400" dirty="0">
                <a:solidFill>
                  <a:schemeClr val="bg1">
                    <a:lumMod val="95000"/>
                  </a:schemeClr>
                </a:solidFill>
                <a:latin typeface="汉仪晓波折纸体简" panose="00020600040101010101" charset="-122"/>
                <a:ea typeface="汉仪晓波折纸体简" panose="00020600040101010101" charset="-122"/>
              </a:rPr>
              <a:t>PART.4</a:t>
            </a:r>
          </a:p>
        </p:txBody>
      </p:sp>
      <p:pic>
        <p:nvPicPr>
          <p:cNvPr id="7" name="图片 6" descr="C:\Users\Administrator\Desktop\7dd33c485d2259f32b9ddceedfc1c455.jpg7dd33c485d2259f32b9ddceedfc1c455"/>
          <p:cNvPicPr>
            <a:picLocks noChangeAspect="1"/>
          </p:cNvPicPr>
          <p:nvPr/>
        </p:nvPicPr>
        <p:blipFill>
          <a:blip r:embed="rId3" cstate="email"/>
          <a:srcRect/>
          <a:stretch>
            <a:fillRect/>
          </a:stretch>
        </p:blipFill>
        <p:spPr>
          <a:xfrm>
            <a:off x="5608602" y="3317599"/>
            <a:ext cx="4705223" cy="2646680"/>
          </a:xfrm>
          <a:prstGeom prst="rect">
            <a:avLst/>
          </a:prstGeom>
        </p:spPr>
      </p:pic>
      <p:pic>
        <p:nvPicPr>
          <p:cNvPr id="9" name="图片 8" descr="C:\Users\Administrator\Desktop\e7ef23359df2424c3e718f74c0361da1.pnge7ef23359df2424c3e718f74c0361da1"/>
          <p:cNvPicPr>
            <a:picLocks noChangeAspect="1"/>
          </p:cNvPicPr>
          <p:nvPr/>
        </p:nvPicPr>
        <p:blipFill>
          <a:blip r:embed="rId4" cstate="email"/>
          <a:srcRect/>
          <a:stretch>
            <a:fillRect/>
          </a:stretch>
        </p:blipFill>
        <p:spPr>
          <a:xfrm>
            <a:off x="6095278" y="900343"/>
            <a:ext cx="1947545" cy="1947693"/>
          </a:xfrm>
          <a:prstGeom prst="rect">
            <a:avLst/>
          </a:prstGeom>
        </p:spPr>
      </p:pic>
      <p:pic>
        <p:nvPicPr>
          <p:cNvPr id="17" name="图片 16"/>
          <p:cNvPicPr>
            <a:picLocks noChangeAspect="1"/>
          </p:cNvPicPr>
          <p:nvPr/>
        </p:nvPicPr>
        <p:blipFill>
          <a:blip r:embed="rId5" cstate="email"/>
          <a:stretch>
            <a:fillRect/>
          </a:stretch>
        </p:blipFill>
        <p:spPr>
          <a:xfrm>
            <a:off x="8529500" y="1119649"/>
            <a:ext cx="1950724" cy="1950724"/>
          </a:xfrm>
          <a:prstGeom prst="rect">
            <a:avLst/>
          </a:prstGeom>
        </p:spPr>
      </p:pic>
    </p:spTree>
  </p:cSld>
  <p:clrMapOvr>
    <a:masterClrMapping/>
  </p:clrMapOvr>
  <p:transition advClick="0"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descr="C:\Users\Administrator\Desktop\b9a4eedc10aa04c5e3e590cb9fa63ac7.jpgb9a4eedc10aa04c5e3e590cb9fa63ac7"/>
          <p:cNvPicPr>
            <a:picLocks noChangeAspect="1"/>
          </p:cNvPicPr>
          <p:nvPr/>
        </p:nvPicPr>
        <p:blipFill>
          <a:blip r:embed="rId3" cstate="email"/>
          <a:srcRect/>
          <a:stretch>
            <a:fillRect/>
          </a:stretch>
        </p:blipFill>
        <p:spPr>
          <a:xfrm>
            <a:off x="2537424" y="1798223"/>
            <a:ext cx="7289165" cy="4099560"/>
          </a:xfrm>
          <a:prstGeom prst="rect">
            <a:avLst/>
          </a:prstGeom>
        </p:spPr>
      </p:pic>
      <p:sp>
        <p:nvSpPr>
          <p:cNvPr id="14" name="TextBox 12"/>
          <p:cNvSpPr txBox="1"/>
          <p:nvPr/>
        </p:nvSpPr>
        <p:spPr>
          <a:xfrm rot="5400000">
            <a:off x="8932431" y="3571821"/>
            <a:ext cx="3405099" cy="253916"/>
          </a:xfrm>
          <a:prstGeom prst="rect">
            <a:avLst/>
          </a:prstGeom>
          <a:noFill/>
        </p:spPr>
        <p:txBody>
          <a:bodyPr wrap="none" rtlCol="0">
            <a:spAutoFit/>
          </a:bodyPr>
          <a:lstStyle/>
          <a:p>
            <a:pPr algn="ctr"/>
            <a:r>
              <a:rPr lang="en-US" sz="1050" spc="600" dirty="0">
                <a:solidFill>
                  <a:srgbClr val="FE6D47"/>
                </a:solidFill>
                <a:latin typeface="微软雅黑" panose="020B0503020204020204" charset="-122"/>
                <a:ea typeface="微软雅黑" panose="020B0503020204020204" charset="-122"/>
                <a:cs typeface="Montserrat Ultra Light" charset="0"/>
              </a:rPr>
              <a:t>RUANG</a:t>
            </a:r>
            <a:r>
              <a:rPr lang="en-US" sz="1050" spc="600" dirty="0">
                <a:solidFill>
                  <a:srgbClr val="FE6D47"/>
                </a:solidFill>
                <a:latin typeface="微软雅黑" panose="020B0503020204020204" charset="-122"/>
                <a:ea typeface="微软雅黑" panose="020B0503020204020204" charset="-122"/>
                <a:cs typeface="Montserrat" charset="0"/>
              </a:rPr>
              <a:t> | </a:t>
            </a:r>
            <a:r>
              <a:rPr lang="en-US" sz="1050" b="1" spc="600" dirty="0">
                <a:solidFill>
                  <a:srgbClr val="FE6D47"/>
                </a:solidFill>
                <a:latin typeface="微软雅黑" panose="020B0503020204020204" charset="-122"/>
                <a:ea typeface="微软雅黑" panose="020B0503020204020204" charset="-122"/>
                <a:cs typeface="Montserrat" charset="0"/>
              </a:rPr>
              <a:t>PRESENTATION</a:t>
            </a:r>
          </a:p>
        </p:txBody>
      </p:sp>
      <p:sp>
        <p:nvSpPr>
          <p:cNvPr id="15" name="TextBox 12"/>
          <p:cNvSpPr txBox="1"/>
          <p:nvPr/>
        </p:nvSpPr>
        <p:spPr>
          <a:xfrm rot="16200000">
            <a:off x="-95364" y="3721046"/>
            <a:ext cx="3405099" cy="253916"/>
          </a:xfrm>
          <a:prstGeom prst="rect">
            <a:avLst/>
          </a:prstGeom>
          <a:noFill/>
        </p:spPr>
        <p:txBody>
          <a:bodyPr wrap="none" rtlCol="0">
            <a:spAutoFit/>
          </a:bodyPr>
          <a:lstStyle/>
          <a:p>
            <a:pPr algn="ctr"/>
            <a:r>
              <a:rPr lang="en-US" sz="1050" spc="600" dirty="0">
                <a:solidFill>
                  <a:srgbClr val="FE6D47"/>
                </a:solidFill>
                <a:latin typeface="微软雅黑" panose="020B0503020204020204" charset="-122"/>
                <a:ea typeface="微软雅黑" panose="020B0503020204020204" charset="-122"/>
                <a:cs typeface="Montserrat Ultra Light" charset="0"/>
              </a:rPr>
              <a:t>RUANG</a:t>
            </a:r>
            <a:r>
              <a:rPr lang="en-US" sz="1050" spc="600" dirty="0">
                <a:solidFill>
                  <a:srgbClr val="FE6D47"/>
                </a:solidFill>
                <a:latin typeface="微软雅黑" panose="020B0503020204020204" charset="-122"/>
                <a:ea typeface="微软雅黑" panose="020B0503020204020204" charset="-122"/>
                <a:cs typeface="Montserrat" charset="0"/>
              </a:rPr>
              <a:t> | </a:t>
            </a:r>
            <a:r>
              <a:rPr lang="en-US" sz="1050" b="1" spc="600" dirty="0">
                <a:solidFill>
                  <a:srgbClr val="FE6D47"/>
                </a:solidFill>
                <a:latin typeface="微软雅黑" panose="020B0503020204020204" charset="-122"/>
                <a:ea typeface="微软雅黑" panose="020B0503020204020204" charset="-122"/>
                <a:cs typeface="Montserrat" charset="0"/>
              </a:rPr>
              <a:t>PRESENTATION</a:t>
            </a:r>
          </a:p>
        </p:txBody>
      </p:sp>
      <p:sp>
        <p:nvSpPr>
          <p:cNvPr id="8" name="矩形 7"/>
          <p:cNvSpPr/>
          <p:nvPr/>
        </p:nvSpPr>
        <p:spPr>
          <a:xfrm>
            <a:off x="396875" y="321310"/>
            <a:ext cx="11396980" cy="6159500"/>
          </a:xfrm>
          <a:prstGeom prst="rect">
            <a:avLst/>
          </a:prstGeom>
          <a:noFill/>
          <a:ln w="34925">
            <a:solidFill>
              <a:srgbClr val="FE6D47">
                <a:alpha val="7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3966845" y="-19685"/>
            <a:ext cx="4257675" cy="509905"/>
          </a:xfrm>
          <a:prstGeom prst="rect">
            <a:avLst/>
          </a:prstGeom>
          <a:solidFill>
            <a:srgbClr val="FE6D4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5608602" y="98973"/>
            <a:ext cx="1146810" cy="460375"/>
          </a:xfrm>
          <a:prstGeom prst="rect">
            <a:avLst/>
          </a:prstGeom>
          <a:noFill/>
        </p:spPr>
        <p:txBody>
          <a:bodyPr wrap="none" rtlCol="0">
            <a:spAutoFit/>
          </a:bodyPr>
          <a:lstStyle/>
          <a:p>
            <a:r>
              <a:rPr lang="en-US" altLang="zh-CN" sz="2400" dirty="0">
                <a:solidFill>
                  <a:schemeClr val="bg1">
                    <a:lumMod val="95000"/>
                  </a:schemeClr>
                </a:solidFill>
                <a:latin typeface="汉仪晓波折纸体简" panose="00020600040101010101" charset="-122"/>
                <a:ea typeface="汉仪晓波折纸体简" panose="00020600040101010101" charset="-122"/>
              </a:rPr>
              <a:t>PART.4</a:t>
            </a:r>
          </a:p>
        </p:txBody>
      </p:sp>
    </p:spTree>
  </p:cSld>
  <p:clrMapOvr>
    <a:masterClrMapping/>
  </p:clrMapOvr>
  <p:transition advClick="0"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in)">
                                      <p:cBhvr>
                                        <p:cTn id="7" dur="2000"/>
                                        <p:tgtEl>
                                          <p:spTgt spid="14"/>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ox(in)">
                                      <p:cBhvr>
                                        <p:cTn id="10" dur="2000"/>
                                        <p:tgtEl>
                                          <p:spTgt spid="15"/>
                                        </p:tgtEl>
                                      </p:cBhvr>
                                    </p:animEffect>
                                  </p:childTnLst>
                                </p:cTn>
                              </p:par>
                            </p:childTnLst>
                          </p:cTn>
                        </p:par>
                        <p:par>
                          <p:cTn id="11" fill="hold">
                            <p:stCondLst>
                              <p:cond delay="2000"/>
                            </p:stCondLst>
                            <p:childTnLst>
                              <p:par>
                                <p:cTn id="12" presetID="2" presetClass="entr" presetSubtype="4"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500" fill="hold"/>
                                        <p:tgtEl>
                                          <p:spTgt spid="13"/>
                                        </p:tgtEl>
                                        <p:attrNameLst>
                                          <p:attrName>ppt_x</p:attrName>
                                        </p:attrNameLst>
                                      </p:cBhvr>
                                      <p:tavLst>
                                        <p:tav tm="0">
                                          <p:val>
                                            <p:strVal val="#ppt_x"/>
                                          </p:val>
                                        </p:tav>
                                        <p:tav tm="100000">
                                          <p:val>
                                            <p:strVal val="#ppt_x"/>
                                          </p:val>
                                        </p:tav>
                                      </p:tavLst>
                                    </p:anim>
                                    <p:anim calcmode="lin" valueType="num">
                                      <p:cBhvr additive="base">
                                        <p:cTn id="1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srcRect/>
          <a:stretch>
            <a:fillRect/>
          </a:stretch>
        </a:blipFill>
        <a:effectLst/>
      </p:bgPr>
    </p:bg>
    <p:spTree>
      <p:nvGrpSpPr>
        <p:cNvPr id="1" name=""/>
        <p:cNvGrpSpPr/>
        <p:nvPr/>
      </p:nvGrpSpPr>
      <p:grpSpPr>
        <a:xfrm>
          <a:off x="0" y="0"/>
          <a:ext cx="0" cy="0"/>
          <a:chOff x="0" y="0"/>
          <a:chExt cx="0" cy="0"/>
        </a:xfrm>
      </p:grpSpPr>
      <p:sp>
        <p:nvSpPr>
          <p:cNvPr id="5" name="矩形 4" descr="e7d195523061f1c0214d268728035a112e1f1a63855fa0d5B3BC3571FB2346650E40B27C71D4ADB669896543E409C0762562804D99F14164E036E91A4D200FB459B9C67F1066513BDCC2663F2655ED5A2F3E64E50905ECC13FD08E412A2449DFC0DEA4732AF4E76A12DAA23714D9A24C7EAC7F7CD8FF94AEC7D4E9162B55FEA74E289784371BE33B"/>
          <p:cNvSpPr/>
          <p:nvPr/>
        </p:nvSpPr>
        <p:spPr>
          <a:xfrm>
            <a:off x="0" y="1628775"/>
            <a:ext cx="12192000" cy="3668395"/>
          </a:xfrm>
          <a:prstGeom prst="rect">
            <a:avLst/>
          </a:prstGeom>
          <a:solidFill>
            <a:srgbClr val="FC9F8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矩形 5" descr="e7d195523061f1c0214d268728035a112e1f1a63855fa0d5B3BC3571FB2346650E40B27C71D4ADB669896543E409C0762562804D99F14164E036E91A4D200FB459B9C67F1066513BDCC2663F2655ED5A2F3E64E50905ECC13FD08E412A2449DFC0DEA4732AF4E76A12DAA23714D9A24C7EAC7F7CD8FF94AEC7D4E9162B55FEA74E289784371BE33B"/>
          <p:cNvSpPr/>
          <p:nvPr/>
        </p:nvSpPr>
        <p:spPr>
          <a:xfrm rot="16200000">
            <a:off x="-503555" y="2877285"/>
            <a:ext cx="1405890" cy="398780"/>
          </a:xfrm>
          <a:prstGeom prst="rect">
            <a:avLst/>
          </a:prstGeom>
        </p:spPr>
        <p:txBody>
          <a:bodyPr wrap="none">
            <a:spAutoFit/>
          </a:bodyPr>
          <a:lstStyle/>
          <a:p>
            <a:r>
              <a:rPr lang="en-US" altLang="zh-CN" sz="2000" spc="300" dirty="0">
                <a:solidFill>
                  <a:schemeClr val="bg1">
                    <a:lumMod val="95000"/>
                  </a:schemeClr>
                </a:solidFill>
                <a:latin typeface="AXIS Std L" panose="020B0400000000000000" pitchFamily="34" charset="-128"/>
                <a:ea typeface="宋体" panose="02010600030101010101" pitchFamily="2" charset="-122"/>
              </a:rPr>
              <a:t>Business</a:t>
            </a:r>
          </a:p>
        </p:txBody>
      </p:sp>
      <p:sp>
        <p:nvSpPr>
          <p:cNvPr id="95" name="文本框 7"/>
          <p:cNvSpPr txBox="1">
            <a:spLocks noChangeArrowheads="1"/>
          </p:cNvSpPr>
          <p:nvPr/>
        </p:nvSpPr>
        <p:spPr bwMode="auto">
          <a:xfrm>
            <a:off x="2027848" y="2098301"/>
            <a:ext cx="827822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charset="0"/>
                <a:ea typeface="宋体" panose="02010600030101010101" pitchFamily="2" charset="-122"/>
              </a:defRPr>
            </a:lvl1pPr>
            <a:lvl2pPr marL="742950" indent="-285750">
              <a:defRPr sz="1300">
                <a:solidFill>
                  <a:schemeClr val="tx1"/>
                </a:solidFill>
                <a:latin typeface="Calibri" panose="020F0502020204030204" charset="0"/>
                <a:ea typeface="宋体" panose="02010600030101010101" pitchFamily="2" charset="-122"/>
              </a:defRPr>
            </a:lvl2pPr>
            <a:lvl3pPr marL="1143000" indent="-228600">
              <a:defRPr sz="1300">
                <a:solidFill>
                  <a:schemeClr val="tx1"/>
                </a:solidFill>
                <a:latin typeface="Calibri" panose="020F0502020204030204" charset="0"/>
                <a:ea typeface="宋体" panose="02010600030101010101" pitchFamily="2" charset="-122"/>
              </a:defRPr>
            </a:lvl3pPr>
            <a:lvl4pPr marL="1600200" indent="-228600">
              <a:defRPr sz="1300">
                <a:solidFill>
                  <a:schemeClr val="tx1"/>
                </a:solidFill>
                <a:latin typeface="Calibri" panose="020F0502020204030204" charset="0"/>
                <a:ea typeface="宋体" panose="02010600030101010101" pitchFamily="2" charset="-122"/>
              </a:defRPr>
            </a:lvl4pPr>
            <a:lvl5pPr marL="2057400" indent="-228600">
              <a:defRPr sz="1300">
                <a:solidFill>
                  <a:schemeClr val="tx1"/>
                </a:solidFill>
                <a:latin typeface="Calibri" panose="020F050202020403020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9pPr>
          </a:lstStyle>
          <a:p>
            <a:pPr algn="ctr" defTabSz="685800"/>
            <a:r>
              <a:rPr lang="en-US" sz="9600" b="1" dirty="0">
                <a:solidFill>
                  <a:schemeClr val="bg1"/>
                </a:solidFill>
                <a:latin typeface="汉仪晓波折纸体简" panose="00020600040101010101" charset="-122"/>
                <a:ea typeface="汉仪晓波折纸体简" panose="00020600040101010101" charset="-122"/>
              </a:rPr>
              <a:t>[                   ]</a:t>
            </a:r>
            <a:r>
              <a:rPr lang="en-US" sz="9600" dirty="0">
                <a:solidFill>
                  <a:schemeClr val="bg1"/>
                </a:solidFill>
                <a:latin typeface="汉仪晓波折纸体简" panose="00020600040101010101" charset="-122"/>
                <a:ea typeface="汉仪晓波折纸体简" panose="00020600040101010101" charset="-122"/>
              </a:rPr>
              <a:t> </a:t>
            </a:r>
          </a:p>
        </p:txBody>
      </p:sp>
      <p:sp>
        <p:nvSpPr>
          <p:cNvPr id="96" name="矩形 95"/>
          <p:cNvSpPr/>
          <p:nvPr/>
        </p:nvSpPr>
        <p:spPr>
          <a:xfrm>
            <a:off x="3072267" y="3578208"/>
            <a:ext cx="6357938" cy="573940"/>
          </a:xfrm>
          <a:prstGeom prst="rect">
            <a:avLst/>
          </a:prstGeom>
        </p:spPr>
        <p:txBody>
          <a:bodyPr wrap="square">
            <a:spAutoFit/>
          </a:bodyPr>
          <a:lstStyle/>
          <a:p>
            <a:pPr algn="ctr">
              <a:lnSpc>
                <a:spcPct val="150000"/>
              </a:lnSpc>
              <a:defRPr/>
            </a:pPr>
            <a:r>
              <a:rPr lang="en-US" altLang="zh-CN" sz="1100" kern="0" dirty="0">
                <a:solidFill>
                  <a:schemeClr val="bg1">
                    <a:lumMod val="95000"/>
                  </a:schemeClr>
                </a:solidFill>
                <a:latin typeface="Calibri Light" panose="020F0302020204030204"/>
                <a:ea typeface="微软雅黑 Light" panose="020B0502040204020203" charset="-122"/>
                <a:cs typeface="Arial" panose="020B0604020202020204" pitchFamily="34" charset="0"/>
              </a:rPr>
              <a:t>Lorem ipsum dolor sit </a:t>
            </a:r>
            <a:r>
              <a:rPr lang="en-US" altLang="zh-CN" sz="1100" kern="0" dirty="0" err="1">
                <a:solidFill>
                  <a:schemeClr val="bg1">
                    <a:lumMod val="95000"/>
                  </a:schemeClr>
                </a:solidFill>
                <a:latin typeface="Calibri Light" panose="020F0302020204030204"/>
                <a:ea typeface="微软雅黑 Light" panose="020B0502040204020203" charset="-122"/>
                <a:cs typeface="Arial" panose="020B0604020202020204" pitchFamily="34" charset="0"/>
              </a:rPr>
              <a:t>amet</a:t>
            </a:r>
            <a:r>
              <a:rPr lang="en-US" altLang="zh-CN" sz="1100" kern="0" dirty="0">
                <a:solidFill>
                  <a:schemeClr val="bg1">
                    <a:lumMod val="95000"/>
                  </a:schemeClr>
                </a:solidFill>
                <a:latin typeface="Calibri Light" panose="020F0302020204030204"/>
                <a:ea typeface="微软雅黑 Light" panose="020B0502040204020203" charset="-122"/>
                <a:cs typeface="Arial" panose="020B0604020202020204" pitchFamily="34" charset="0"/>
              </a:rPr>
              <a:t>, </a:t>
            </a:r>
            <a:r>
              <a:rPr lang="en-US" altLang="zh-CN" sz="1100" kern="0" dirty="0" err="1">
                <a:solidFill>
                  <a:schemeClr val="bg1">
                    <a:lumMod val="95000"/>
                  </a:schemeClr>
                </a:solidFill>
                <a:latin typeface="Calibri Light" panose="020F0302020204030204"/>
                <a:ea typeface="微软雅黑 Light" panose="020B0502040204020203" charset="-122"/>
                <a:cs typeface="Arial" panose="020B0604020202020204" pitchFamily="34" charset="0"/>
              </a:rPr>
              <a:t>consectetuer</a:t>
            </a:r>
            <a:r>
              <a:rPr lang="en-US" altLang="zh-CN" sz="1100" kern="0" dirty="0">
                <a:solidFill>
                  <a:schemeClr val="bg1">
                    <a:lumMod val="95000"/>
                  </a:schemeClr>
                </a:solidFill>
                <a:latin typeface="Calibri Light" panose="020F0302020204030204"/>
                <a:ea typeface="微软雅黑 Light" panose="020B0502040204020203" charset="-122"/>
                <a:cs typeface="Arial" panose="020B0604020202020204" pitchFamily="34" charset="0"/>
              </a:rPr>
              <a:t> </a:t>
            </a:r>
            <a:r>
              <a:rPr lang="en-US" altLang="zh-CN" sz="1100" kern="0" dirty="0" err="1">
                <a:solidFill>
                  <a:schemeClr val="bg1">
                    <a:lumMod val="95000"/>
                  </a:schemeClr>
                </a:solidFill>
                <a:latin typeface="Calibri Light" panose="020F0302020204030204"/>
                <a:ea typeface="微软雅黑 Light" panose="020B0502040204020203" charset="-122"/>
                <a:cs typeface="Arial" panose="020B0604020202020204" pitchFamily="34" charset="0"/>
              </a:rPr>
              <a:t>adipiscing</a:t>
            </a:r>
            <a:r>
              <a:rPr lang="en-US" altLang="zh-CN" sz="1100" kern="0" dirty="0">
                <a:solidFill>
                  <a:schemeClr val="bg1">
                    <a:lumMod val="95000"/>
                  </a:schemeClr>
                </a:solidFill>
                <a:latin typeface="Calibri Light" panose="020F0302020204030204"/>
                <a:ea typeface="微软雅黑 Light" panose="020B0502040204020203" charset="-122"/>
                <a:cs typeface="Arial" panose="020B0604020202020204" pitchFamily="34" charset="0"/>
              </a:rPr>
              <a:t> </a:t>
            </a:r>
            <a:r>
              <a:rPr lang="en-US" altLang="zh-CN" sz="1100" kern="0" dirty="0" err="1">
                <a:solidFill>
                  <a:schemeClr val="bg1">
                    <a:lumMod val="95000"/>
                  </a:schemeClr>
                </a:solidFill>
                <a:latin typeface="Calibri Light" panose="020F0302020204030204"/>
                <a:ea typeface="微软雅黑 Light" panose="020B0502040204020203" charset="-122"/>
                <a:cs typeface="Arial" panose="020B0604020202020204" pitchFamily="34" charset="0"/>
              </a:rPr>
              <a:t>elit</a:t>
            </a:r>
            <a:r>
              <a:rPr lang="en-US" altLang="zh-CN" sz="1100" kern="0" dirty="0">
                <a:solidFill>
                  <a:schemeClr val="bg1">
                    <a:lumMod val="95000"/>
                  </a:schemeClr>
                </a:solidFill>
                <a:latin typeface="Calibri Light" panose="020F0302020204030204"/>
                <a:ea typeface="微软雅黑 Light" panose="020B0502040204020203" charset="-122"/>
                <a:cs typeface="Arial" panose="020B0604020202020204" pitchFamily="34" charset="0"/>
              </a:rPr>
              <a:t>. </a:t>
            </a:r>
            <a:r>
              <a:rPr lang="en-US" altLang="zh-CN" sz="1100" kern="0" dirty="0" err="1">
                <a:solidFill>
                  <a:schemeClr val="bg1">
                    <a:lumMod val="95000"/>
                  </a:schemeClr>
                </a:solidFill>
                <a:latin typeface="Calibri Light" panose="020F0302020204030204"/>
                <a:ea typeface="微软雅黑 Light" panose="020B0502040204020203" charset="-122"/>
                <a:cs typeface="Arial" panose="020B0604020202020204" pitchFamily="34" charset="0"/>
              </a:rPr>
              <a:t>Aenean</a:t>
            </a:r>
            <a:r>
              <a:rPr lang="en-US" altLang="zh-CN" sz="1100" kern="0" dirty="0">
                <a:solidFill>
                  <a:schemeClr val="bg1">
                    <a:lumMod val="95000"/>
                  </a:schemeClr>
                </a:solidFill>
                <a:latin typeface="Calibri Light" panose="020F0302020204030204"/>
                <a:ea typeface="微软雅黑 Light" panose="020B0502040204020203" charset="-122"/>
                <a:cs typeface="Arial" panose="020B0604020202020204" pitchFamily="34" charset="0"/>
              </a:rPr>
              <a:t> </a:t>
            </a:r>
            <a:r>
              <a:rPr lang="en-US" altLang="zh-CN" sz="1100" kern="0" dirty="0" err="1">
                <a:solidFill>
                  <a:schemeClr val="bg1">
                    <a:lumMod val="95000"/>
                  </a:schemeClr>
                </a:solidFill>
                <a:latin typeface="Calibri Light" panose="020F0302020204030204"/>
                <a:ea typeface="微软雅黑 Light" panose="020B0502040204020203" charset="-122"/>
                <a:cs typeface="Arial" panose="020B0604020202020204" pitchFamily="34" charset="0"/>
              </a:rPr>
              <a:t>commodo</a:t>
            </a:r>
            <a:r>
              <a:rPr lang="en-US" altLang="zh-CN" sz="1100" kern="0" dirty="0">
                <a:solidFill>
                  <a:schemeClr val="bg1">
                    <a:lumMod val="95000"/>
                  </a:schemeClr>
                </a:solidFill>
                <a:latin typeface="Calibri Light" panose="020F0302020204030204"/>
                <a:ea typeface="微软雅黑 Light" panose="020B0502040204020203" charset="-122"/>
                <a:cs typeface="Arial" panose="020B0604020202020204" pitchFamily="34" charset="0"/>
              </a:rPr>
              <a:t> ligula </a:t>
            </a:r>
            <a:r>
              <a:rPr lang="en-US" altLang="zh-CN" sz="1100" kern="0" dirty="0" err="1">
                <a:solidFill>
                  <a:schemeClr val="bg1">
                    <a:lumMod val="95000"/>
                  </a:schemeClr>
                </a:solidFill>
                <a:latin typeface="Calibri Light" panose="020F0302020204030204"/>
                <a:ea typeface="微软雅黑 Light" panose="020B0502040204020203" charset="-122"/>
                <a:cs typeface="Arial" panose="020B0604020202020204" pitchFamily="34" charset="0"/>
              </a:rPr>
              <a:t>eget</a:t>
            </a:r>
            <a:r>
              <a:rPr lang="en-US" altLang="zh-CN" sz="1100" kern="0" dirty="0">
                <a:solidFill>
                  <a:schemeClr val="bg1">
                    <a:lumMod val="95000"/>
                  </a:schemeClr>
                </a:solidFill>
                <a:latin typeface="Calibri Light" panose="020F0302020204030204"/>
                <a:ea typeface="微软雅黑 Light" panose="020B0502040204020203" charset="-122"/>
                <a:cs typeface="Arial" panose="020B0604020202020204" pitchFamily="34" charset="0"/>
              </a:rPr>
              <a:t> dolor</a:t>
            </a:r>
            <a:r>
              <a:rPr lang="zh-CN" altLang="en-US" sz="1100" kern="0" dirty="0">
                <a:solidFill>
                  <a:schemeClr val="bg1">
                    <a:lumMod val="95000"/>
                  </a:schemeClr>
                </a:solidFill>
                <a:latin typeface="Calibri Light" panose="020F0302020204030204"/>
                <a:ea typeface="微软雅黑 Light" panose="020B0502040204020203" charset="-122"/>
                <a:cs typeface="Arial" panose="020B0604020202020204" pitchFamily="34" charset="0"/>
              </a:rPr>
              <a:t>；</a:t>
            </a:r>
            <a:r>
              <a:rPr lang="en-US" altLang="zh-CN" sz="1100" kern="0" dirty="0">
                <a:solidFill>
                  <a:schemeClr val="bg1">
                    <a:lumMod val="95000"/>
                  </a:schemeClr>
                </a:solidFill>
                <a:latin typeface="Calibri Light" panose="020F0302020204030204"/>
                <a:ea typeface="微软雅黑 Light" panose="020B0502040204020203" charset="-122"/>
                <a:cs typeface="Arial" panose="020B0604020202020204" pitchFamily="34" charset="0"/>
              </a:rPr>
              <a:t>Lorem ipsum dolor sit </a:t>
            </a:r>
            <a:r>
              <a:rPr lang="en-US" altLang="zh-CN" sz="1100" kern="0" dirty="0" err="1">
                <a:solidFill>
                  <a:schemeClr val="bg1">
                    <a:lumMod val="95000"/>
                  </a:schemeClr>
                </a:solidFill>
                <a:latin typeface="Calibri Light" panose="020F0302020204030204"/>
                <a:ea typeface="微软雅黑 Light" panose="020B0502040204020203" charset="-122"/>
                <a:cs typeface="Arial" panose="020B0604020202020204" pitchFamily="34" charset="0"/>
              </a:rPr>
              <a:t>amet</a:t>
            </a:r>
            <a:r>
              <a:rPr lang="en-US" altLang="zh-CN" sz="1100" kern="0" dirty="0">
                <a:solidFill>
                  <a:schemeClr val="bg1">
                    <a:lumMod val="95000"/>
                  </a:schemeClr>
                </a:solidFill>
                <a:latin typeface="Calibri Light" panose="020F0302020204030204"/>
                <a:ea typeface="微软雅黑 Light" panose="020B0502040204020203" charset="-122"/>
                <a:cs typeface="Arial" panose="020B0604020202020204" pitchFamily="34" charset="0"/>
              </a:rPr>
              <a:t>, </a:t>
            </a:r>
            <a:r>
              <a:rPr lang="en-US" altLang="zh-CN" sz="1100" kern="0" dirty="0" err="1">
                <a:solidFill>
                  <a:schemeClr val="bg1">
                    <a:lumMod val="95000"/>
                  </a:schemeClr>
                </a:solidFill>
                <a:latin typeface="Calibri Light" panose="020F0302020204030204"/>
                <a:ea typeface="微软雅黑 Light" panose="020B0502040204020203" charset="-122"/>
                <a:cs typeface="Arial" panose="020B0604020202020204" pitchFamily="34" charset="0"/>
              </a:rPr>
              <a:t>consectetuer</a:t>
            </a:r>
            <a:r>
              <a:rPr lang="en-US" altLang="zh-CN" sz="1100" kern="0" dirty="0">
                <a:solidFill>
                  <a:schemeClr val="bg1">
                    <a:lumMod val="95000"/>
                  </a:schemeClr>
                </a:solidFill>
                <a:latin typeface="Calibri Light" panose="020F0302020204030204"/>
                <a:ea typeface="微软雅黑 Light" panose="020B0502040204020203" charset="-122"/>
                <a:cs typeface="Arial" panose="020B0604020202020204" pitchFamily="34" charset="0"/>
              </a:rPr>
              <a:t> </a:t>
            </a:r>
            <a:r>
              <a:rPr lang="en-US" altLang="zh-CN" sz="1100" kern="0" dirty="0" err="1">
                <a:solidFill>
                  <a:schemeClr val="bg1">
                    <a:lumMod val="95000"/>
                  </a:schemeClr>
                </a:solidFill>
                <a:latin typeface="Calibri Light" panose="020F0302020204030204"/>
                <a:ea typeface="微软雅黑 Light" panose="020B0502040204020203" charset="-122"/>
                <a:cs typeface="Arial" panose="020B0604020202020204" pitchFamily="34" charset="0"/>
              </a:rPr>
              <a:t>adipiscing</a:t>
            </a:r>
            <a:r>
              <a:rPr lang="en-US" altLang="zh-CN" sz="1100" kern="0" dirty="0">
                <a:solidFill>
                  <a:schemeClr val="bg1">
                    <a:lumMod val="95000"/>
                  </a:schemeClr>
                </a:solidFill>
                <a:latin typeface="Calibri Light" panose="020F0302020204030204"/>
                <a:ea typeface="微软雅黑 Light" panose="020B0502040204020203" charset="-122"/>
                <a:cs typeface="Arial" panose="020B0604020202020204" pitchFamily="34" charset="0"/>
              </a:rPr>
              <a:t> </a:t>
            </a:r>
            <a:r>
              <a:rPr lang="en-US" altLang="zh-CN" sz="1100" kern="0" dirty="0" err="1">
                <a:solidFill>
                  <a:schemeClr val="bg1">
                    <a:lumMod val="95000"/>
                  </a:schemeClr>
                </a:solidFill>
                <a:latin typeface="Calibri Light" panose="020F0302020204030204"/>
                <a:ea typeface="微软雅黑 Light" panose="020B0502040204020203" charset="-122"/>
                <a:cs typeface="Arial" panose="020B0604020202020204" pitchFamily="34" charset="0"/>
              </a:rPr>
              <a:t>elit</a:t>
            </a:r>
            <a:r>
              <a:rPr lang="en-US" altLang="zh-CN" sz="1100" kern="0" dirty="0">
                <a:solidFill>
                  <a:schemeClr val="bg1">
                    <a:lumMod val="95000"/>
                  </a:schemeClr>
                </a:solidFill>
                <a:latin typeface="Calibri Light" panose="020F0302020204030204"/>
                <a:ea typeface="微软雅黑 Light" panose="020B0502040204020203" charset="-122"/>
                <a:cs typeface="Arial" panose="020B0604020202020204" pitchFamily="34" charset="0"/>
              </a:rPr>
              <a:t>. </a:t>
            </a:r>
            <a:r>
              <a:rPr lang="en-US" altLang="zh-CN" sz="1100" kern="0" dirty="0" err="1">
                <a:solidFill>
                  <a:schemeClr val="bg1">
                    <a:lumMod val="95000"/>
                  </a:schemeClr>
                </a:solidFill>
                <a:latin typeface="Calibri Light" panose="020F0302020204030204"/>
                <a:ea typeface="微软雅黑 Light" panose="020B0502040204020203" charset="-122"/>
                <a:cs typeface="Arial" panose="020B0604020202020204" pitchFamily="34" charset="0"/>
              </a:rPr>
              <a:t>Aenean</a:t>
            </a:r>
            <a:r>
              <a:rPr lang="en-US" altLang="zh-CN" sz="1100" kern="0" dirty="0">
                <a:solidFill>
                  <a:schemeClr val="bg1">
                    <a:lumMod val="95000"/>
                  </a:schemeClr>
                </a:solidFill>
                <a:latin typeface="Calibri Light" panose="020F0302020204030204"/>
                <a:ea typeface="微软雅黑 Light" panose="020B0502040204020203" charset="-122"/>
                <a:cs typeface="Arial" panose="020B0604020202020204" pitchFamily="34" charset="0"/>
              </a:rPr>
              <a:t> </a:t>
            </a:r>
            <a:r>
              <a:rPr lang="en-US" altLang="zh-CN" sz="1100" kern="0" dirty="0" err="1">
                <a:solidFill>
                  <a:schemeClr val="bg1">
                    <a:lumMod val="95000"/>
                  </a:schemeClr>
                </a:solidFill>
                <a:latin typeface="Calibri Light" panose="020F0302020204030204"/>
                <a:ea typeface="微软雅黑 Light" panose="020B0502040204020203" charset="-122"/>
                <a:cs typeface="Arial" panose="020B0604020202020204" pitchFamily="34" charset="0"/>
              </a:rPr>
              <a:t>commodo</a:t>
            </a:r>
            <a:r>
              <a:rPr lang="en-US" altLang="zh-CN" sz="1100" kern="0" dirty="0">
                <a:solidFill>
                  <a:schemeClr val="bg1">
                    <a:lumMod val="95000"/>
                  </a:schemeClr>
                </a:solidFill>
                <a:latin typeface="Calibri Light" panose="020F0302020204030204"/>
                <a:ea typeface="微软雅黑 Light" panose="020B0502040204020203" charset="-122"/>
                <a:cs typeface="Arial" panose="020B0604020202020204" pitchFamily="34" charset="0"/>
              </a:rPr>
              <a:t> ligula </a:t>
            </a:r>
            <a:r>
              <a:rPr lang="en-US" altLang="zh-CN" sz="1100" kern="0" dirty="0" err="1">
                <a:solidFill>
                  <a:schemeClr val="bg1">
                    <a:lumMod val="95000"/>
                  </a:schemeClr>
                </a:solidFill>
                <a:latin typeface="Calibri Light" panose="020F0302020204030204"/>
                <a:ea typeface="微软雅黑 Light" panose="020B0502040204020203" charset="-122"/>
                <a:cs typeface="Arial" panose="020B0604020202020204" pitchFamily="34" charset="0"/>
              </a:rPr>
              <a:t>eget</a:t>
            </a:r>
            <a:r>
              <a:rPr lang="en-US" altLang="zh-CN" sz="1100" kern="0" dirty="0">
                <a:solidFill>
                  <a:schemeClr val="bg1">
                    <a:lumMod val="95000"/>
                  </a:schemeClr>
                </a:solidFill>
                <a:latin typeface="Calibri Light" panose="020F0302020204030204"/>
                <a:ea typeface="微软雅黑 Light" panose="020B0502040204020203" charset="-122"/>
                <a:cs typeface="Arial" panose="020B0604020202020204" pitchFamily="34" charset="0"/>
              </a:rPr>
              <a:t> dolor</a:t>
            </a:r>
          </a:p>
        </p:txBody>
      </p:sp>
      <p:sp>
        <p:nvSpPr>
          <p:cNvPr id="7" name="文本框 7"/>
          <p:cNvSpPr txBox="1">
            <a:spLocks noChangeArrowheads="1"/>
          </p:cNvSpPr>
          <p:nvPr/>
        </p:nvSpPr>
        <p:spPr bwMode="auto">
          <a:xfrm>
            <a:off x="4034768" y="2211170"/>
            <a:ext cx="443293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charset="0"/>
                <a:ea typeface="宋体" panose="02010600030101010101" pitchFamily="2" charset="-122"/>
              </a:defRPr>
            </a:lvl1pPr>
            <a:lvl2pPr marL="742950" indent="-285750">
              <a:defRPr sz="1300">
                <a:solidFill>
                  <a:schemeClr val="tx1"/>
                </a:solidFill>
                <a:latin typeface="Calibri" panose="020F0502020204030204" charset="0"/>
                <a:ea typeface="宋体" panose="02010600030101010101" pitchFamily="2" charset="-122"/>
              </a:defRPr>
            </a:lvl2pPr>
            <a:lvl3pPr marL="1143000" indent="-228600">
              <a:defRPr sz="1300">
                <a:solidFill>
                  <a:schemeClr val="tx1"/>
                </a:solidFill>
                <a:latin typeface="Calibri" panose="020F0502020204030204" charset="0"/>
                <a:ea typeface="宋体" panose="02010600030101010101" pitchFamily="2" charset="-122"/>
              </a:defRPr>
            </a:lvl3pPr>
            <a:lvl4pPr marL="1600200" indent="-228600">
              <a:defRPr sz="1300">
                <a:solidFill>
                  <a:schemeClr val="tx1"/>
                </a:solidFill>
                <a:latin typeface="Calibri" panose="020F0502020204030204" charset="0"/>
                <a:ea typeface="宋体" panose="02010600030101010101" pitchFamily="2" charset="-122"/>
              </a:defRPr>
            </a:lvl4pPr>
            <a:lvl5pPr marL="2057400" indent="-228600">
              <a:defRPr sz="1300">
                <a:solidFill>
                  <a:schemeClr val="tx1"/>
                </a:solidFill>
                <a:latin typeface="Calibri" panose="020F050202020403020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9pPr>
          </a:lstStyle>
          <a:p>
            <a:pPr algn="ctr" defTabSz="685800"/>
            <a:r>
              <a:rPr lang="en-US" sz="9600" dirty="0">
                <a:solidFill>
                  <a:schemeClr val="bg1"/>
                </a:solidFill>
                <a:latin typeface="汉仪晓波折纸体简" panose="00020600040101010101" charset="-122"/>
                <a:ea typeface="汉仪晓波折纸体简" panose="00020600040101010101" charset="-122"/>
              </a:rPr>
              <a:t>THANKS</a:t>
            </a:r>
          </a:p>
        </p:txBody>
      </p:sp>
    </p:spTree>
  </p:cSld>
  <p:clrMapOvr>
    <a:masterClrMapping/>
  </p:clrMapOvr>
  <p:transition advClick="0"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4" fill="hold" grpId="1"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 presetClass="entr" presetSubtype="16" fill="hold" grpId="0" nodeType="afterEffect">
                                  <p:stCondLst>
                                    <p:cond delay="0"/>
                                  </p:stCondLst>
                                  <p:childTnLst>
                                    <p:set>
                                      <p:cBhvr>
                                        <p:cTn id="15" dur="1" fill="hold">
                                          <p:stCondLst>
                                            <p:cond delay="0"/>
                                          </p:stCondLst>
                                        </p:cTn>
                                        <p:tgtEl>
                                          <p:spTgt spid="95"/>
                                        </p:tgtEl>
                                        <p:attrNameLst>
                                          <p:attrName>style.visibility</p:attrName>
                                        </p:attrNameLst>
                                      </p:cBhvr>
                                      <p:to>
                                        <p:strVal val="visible"/>
                                      </p:to>
                                    </p:set>
                                    <p:animEffect transition="in" filter="box(in)">
                                      <p:cBhvr>
                                        <p:cTn id="16" dur="2000"/>
                                        <p:tgtEl>
                                          <p:spTgt spid="95"/>
                                        </p:tgtEl>
                                      </p:cBhvr>
                                    </p:animEffect>
                                  </p:childTnLst>
                                </p:cTn>
                              </p:par>
                              <p:par>
                                <p:cTn id="17" presetID="55" presetClass="entr" presetSubtype="0" fill="hold" grpId="0" nodeType="withEffect">
                                  <p:stCondLst>
                                    <p:cond delay="0"/>
                                  </p:stCondLst>
                                  <p:childTnLst>
                                    <p:set>
                                      <p:cBhvr>
                                        <p:cTn id="18" dur="1" fill="hold">
                                          <p:stCondLst>
                                            <p:cond delay="0"/>
                                          </p:stCondLst>
                                        </p:cTn>
                                        <p:tgtEl>
                                          <p:spTgt spid="96"/>
                                        </p:tgtEl>
                                        <p:attrNameLst>
                                          <p:attrName>style.visibility</p:attrName>
                                        </p:attrNameLst>
                                      </p:cBhvr>
                                      <p:to>
                                        <p:strVal val="visible"/>
                                      </p:to>
                                    </p:set>
                                    <p:anim calcmode="lin" valueType="num">
                                      <p:cBhvr>
                                        <p:cTn id="19" dur="1000" fill="hold"/>
                                        <p:tgtEl>
                                          <p:spTgt spid="96"/>
                                        </p:tgtEl>
                                        <p:attrNameLst>
                                          <p:attrName>ppt_w</p:attrName>
                                        </p:attrNameLst>
                                      </p:cBhvr>
                                      <p:tavLst>
                                        <p:tav tm="0">
                                          <p:val>
                                            <p:strVal val="#ppt_w*0.70"/>
                                          </p:val>
                                        </p:tav>
                                        <p:tav tm="100000">
                                          <p:val>
                                            <p:strVal val="#ppt_w"/>
                                          </p:val>
                                        </p:tav>
                                      </p:tavLst>
                                    </p:anim>
                                    <p:anim calcmode="lin" valueType="num">
                                      <p:cBhvr>
                                        <p:cTn id="20" dur="1000" fill="hold"/>
                                        <p:tgtEl>
                                          <p:spTgt spid="96"/>
                                        </p:tgtEl>
                                        <p:attrNameLst>
                                          <p:attrName>ppt_h</p:attrName>
                                        </p:attrNameLst>
                                      </p:cBhvr>
                                      <p:tavLst>
                                        <p:tav tm="0">
                                          <p:val>
                                            <p:strVal val="#ppt_h"/>
                                          </p:val>
                                        </p:tav>
                                        <p:tav tm="100000">
                                          <p:val>
                                            <p:strVal val="#ppt_h"/>
                                          </p:val>
                                        </p:tav>
                                      </p:tavLst>
                                    </p:anim>
                                    <p:animEffect transition="in" filter="fade">
                                      <p:cBhvr>
                                        <p:cTn id="21" dur="1000"/>
                                        <p:tgtEl>
                                          <p:spTgt spid="96"/>
                                        </p:tgtEl>
                                      </p:cBhvr>
                                    </p:animEffect>
                                  </p:childTnLst>
                                </p:cTn>
                              </p:par>
                            </p:childTnLst>
                          </p:cTn>
                        </p:par>
                        <p:par>
                          <p:cTn id="22" fill="hold">
                            <p:stCondLst>
                              <p:cond delay="3000"/>
                            </p:stCondLst>
                            <p:childTnLst>
                              <p:par>
                                <p:cTn id="23" presetID="4"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ox(in)">
                                      <p:cBhvr>
                                        <p:cTn id="2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bldLvl="0" animBg="1"/>
      <p:bldP spid="6" grpId="0"/>
      <p:bldP spid="6" grpId="1"/>
      <p:bldP spid="95" grpId="0"/>
      <p:bldP spid="9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srcRect/>
          <a:stretch>
            <a:fillRect/>
          </a:stretch>
        </a:blipFill>
        <a:effectLst/>
      </p:bgPr>
    </p:bg>
    <p:spTree>
      <p:nvGrpSpPr>
        <p:cNvPr id="1" name=""/>
        <p:cNvGrpSpPr/>
        <p:nvPr/>
      </p:nvGrpSpPr>
      <p:grpSpPr>
        <a:xfrm>
          <a:off x="0" y="0"/>
          <a:ext cx="0" cy="0"/>
          <a:chOff x="0" y="0"/>
          <a:chExt cx="0" cy="0"/>
        </a:xfrm>
      </p:grpSpPr>
      <p:sp>
        <p:nvSpPr>
          <p:cNvPr id="5" name="矩形 4" descr="e7d195523061f1c0214d268728035a112e1f1a63855fa0d5B3BC3571FB2346650E40B27C71D4ADB669896543E409C0762562804D99F14164E036E91A4D200FB459B9C67F1066513BDCC2663F2655ED5A2F3E64E50905ECC13FD08E412A2449DFC0DEA4732AF4E76A12DAA23714D9A24C7EAC7F7CD8FF94AEC7D4E9162B55FEA74E289784371BE33B"/>
          <p:cNvSpPr/>
          <p:nvPr/>
        </p:nvSpPr>
        <p:spPr>
          <a:xfrm>
            <a:off x="0" y="1594802"/>
            <a:ext cx="12192000" cy="3668395"/>
          </a:xfrm>
          <a:prstGeom prst="rect">
            <a:avLst/>
          </a:prstGeom>
          <a:solidFill>
            <a:srgbClr val="FC9F8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6" name="矩形 5" descr="e7d195523061f1c0214d268728035a112e1f1a63855fa0d5B3BC3571FB2346650E40B27C71D4ADB669896543E409C0762562804D99F14164E036E91A4D200FB459B9C67F1066513BDCC2663F2655ED5A2F3E64E50905ECC13FD08E412A2449DFC0DEA4732AF4E76A12DAA23714D9A24C7EAC7F7CD8FF94AEC7D4E9162B55FEA74E289784371BE33B"/>
          <p:cNvSpPr/>
          <p:nvPr/>
        </p:nvSpPr>
        <p:spPr>
          <a:xfrm>
            <a:off x="5258717" y="3540093"/>
            <a:ext cx="1405890" cy="398780"/>
          </a:xfrm>
          <a:prstGeom prst="rect">
            <a:avLst/>
          </a:prstGeom>
        </p:spPr>
        <p:txBody>
          <a:bodyPr wrap="none">
            <a:spAutoFit/>
          </a:bodyPr>
          <a:lstStyle/>
          <a:p>
            <a:r>
              <a:rPr lang="en-US" altLang="zh-CN" sz="2000" spc="300" dirty="0" err="1">
                <a:solidFill>
                  <a:schemeClr val="bg1">
                    <a:lumMod val="95000"/>
                  </a:schemeClr>
                </a:solidFill>
                <a:latin typeface="AXIS Std L" panose="020B0400000000000000" pitchFamily="34" charset="-128"/>
                <a:ea typeface="宋体" panose="02010600030101010101" pitchFamily="2" charset="-122"/>
              </a:rPr>
              <a:t>Bsiness</a:t>
            </a:r>
            <a:endParaRPr lang="en-US" altLang="zh-CN" sz="2000" spc="300" dirty="0">
              <a:solidFill>
                <a:schemeClr val="bg1">
                  <a:lumMod val="95000"/>
                </a:schemeClr>
              </a:solidFill>
              <a:latin typeface="AXIS Std L" panose="020B0400000000000000" pitchFamily="34" charset="-128"/>
              <a:ea typeface="宋体" panose="02010600030101010101" pitchFamily="2" charset="-122"/>
            </a:endParaRPr>
          </a:p>
        </p:txBody>
      </p:sp>
      <p:grpSp>
        <p:nvGrpSpPr>
          <p:cNvPr id="20" name="组合 19"/>
          <p:cNvGrpSpPr/>
          <p:nvPr/>
        </p:nvGrpSpPr>
        <p:grpSpPr>
          <a:xfrm>
            <a:off x="4209655" y="2960918"/>
            <a:ext cx="4516678" cy="710326"/>
            <a:chOff x="4150600" y="1524911"/>
            <a:chExt cx="4516678" cy="710326"/>
          </a:xfrm>
        </p:grpSpPr>
        <p:sp>
          <p:nvSpPr>
            <p:cNvPr id="22" name="椭圆 21"/>
            <p:cNvSpPr/>
            <p:nvPr/>
          </p:nvSpPr>
          <p:spPr>
            <a:xfrm>
              <a:off x="4150600" y="1524911"/>
              <a:ext cx="710326" cy="710326"/>
            </a:xfrm>
            <a:prstGeom prst="ellipse">
              <a:avLst/>
            </a:prstGeom>
            <a:noFill/>
            <a:ln w="1206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1</a:t>
              </a:r>
            </a:p>
          </p:txBody>
        </p:sp>
        <p:sp>
          <p:nvSpPr>
            <p:cNvPr id="23" name="文本框 22"/>
            <p:cNvSpPr txBox="1"/>
            <p:nvPr/>
          </p:nvSpPr>
          <p:spPr>
            <a:xfrm>
              <a:off x="5199662" y="1524911"/>
              <a:ext cx="3467616" cy="584775"/>
            </a:xfrm>
            <a:prstGeom prst="rect">
              <a:avLst/>
            </a:prstGeom>
            <a:noFill/>
          </p:spPr>
          <p:txBody>
            <a:bodyPr wrap="none" rtlCol="0">
              <a:spAutoFit/>
            </a:bodyPr>
            <a:lstStyle/>
            <a:p>
              <a:r>
                <a:rPr lang="zh-CN" altLang="en-US" sz="3200" b="1" dirty="0">
                  <a:solidFill>
                    <a:schemeClr val="bg1"/>
                  </a:solidFill>
                  <a:latin typeface="微软雅黑" panose="020B0503020204020204" charset="-122"/>
                  <a:ea typeface="微软雅黑" panose="020B0503020204020204" charset="-122"/>
                </a:rPr>
                <a:t>加入你的标题描述</a:t>
              </a:r>
            </a:p>
          </p:txBody>
        </p:sp>
      </p:grpSp>
    </p:spTree>
  </p:cSld>
  <p:clrMapOvr>
    <a:masterClrMapping/>
  </p:clrMapOvr>
  <p:transition advClick="0"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4" fill="hold" grpId="1"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p:cTn id="16" dur="500" fill="hold"/>
                                        <p:tgtEl>
                                          <p:spTgt spid="20"/>
                                        </p:tgtEl>
                                        <p:attrNameLst>
                                          <p:attrName>ppt_w</p:attrName>
                                        </p:attrNameLst>
                                      </p:cBhvr>
                                      <p:tavLst>
                                        <p:tav tm="0">
                                          <p:val>
                                            <p:fltVal val="0"/>
                                          </p:val>
                                        </p:tav>
                                        <p:tav tm="100000">
                                          <p:val>
                                            <p:strVal val="#ppt_w"/>
                                          </p:val>
                                        </p:tav>
                                      </p:tavLst>
                                    </p:anim>
                                    <p:anim calcmode="lin" valueType="num">
                                      <p:cBhvr>
                                        <p:cTn id="17" dur="500" fill="hold"/>
                                        <p:tgtEl>
                                          <p:spTgt spid="2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bldLvl="0" animBg="1"/>
      <p:bldP spid="6" grpId="0"/>
      <p:bldP spid="6"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96875" y="321310"/>
            <a:ext cx="11396980" cy="6159500"/>
          </a:xfrm>
          <a:prstGeom prst="rect">
            <a:avLst/>
          </a:prstGeom>
          <a:noFill/>
          <a:ln w="34925">
            <a:solidFill>
              <a:srgbClr val="FE895D">
                <a:alpha val="7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3966845" y="-19685"/>
            <a:ext cx="4257675" cy="509905"/>
          </a:xfrm>
          <a:prstGeom prst="rect">
            <a:avLst/>
          </a:prstGeom>
          <a:solidFill>
            <a:srgbClr val="FE895D">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5608602" y="98973"/>
            <a:ext cx="1146810" cy="460375"/>
          </a:xfrm>
          <a:prstGeom prst="rect">
            <a:avLst/>
          </a:prstGeom>
          <a:noFill/>
        </p:spPr>
        <p:txBody>
          <a:bodyPr wrap="none" rtlCol="0">
            <a:spAutoFit/>
          </a:bodyPr>
          <a:lstStyle/>
          <a:p>
            <a:r>
              <a:rPr lang="en-US" altLang="zh-CN" sz="2400" dirty="0">
                <a:solidFill>
                  <a:schemeClr val="bg1">
                    <a:lumMod val="95000"/>
                  </a:schemeClr>
                </a:solidFill>
                <a:latin typeface="汉仪晓波折纸体简" panose="00020600040101010101" charset="-122"/>
                <a:ea typeface="汉仪晓波折纸体简" panose="00020600040101010101" charset="-122"/>
              </a:rPr>
              <a:t>PART.1</a:t>
            </a:r>
          </a:p>
        </p:txBody>
      </p:sp>
      <p:pic>
        <p:nvPicPr>
          <p:cNvPr id="48" name="图片占位符 47" descr="C:\Users\Administrator\Desktop\6b5ae8edaac8fd053988ffd8d3f86e46.jpg6b5ae8edaac8fd053988ffd8d3f86e46"/>
          <p:cNvPicPr>
            <a:picLocks noGrp="1" noChangeAspect="1"/>
          </p:cNvPicPr>
          <p:nvPr/>
        </p:nvPicPr>
        <p:blipFill>
          <a:blip r:embed="rId3" cstate="email"/>
          <a:srcRect/>
          <a:stretch>
            <a:fillRect/>
          </a:stretch>
        </p:blipFill>
        <p:spPr>
          <a:xfrm>
            <a:off x="869326" y="1978978"/>
            <a:ext cx="5056979" cy="2844165"/>
          </a:xfrm>
          <a:custGeom>
            <a:avLst/>
            <a:gdLst>
              <a:gd name="connsiteX0" fmla="*/ 3625868 w 4434789"/>
              <a:gd name="connsiteY0" fmla="*/ 2781942 h 3634695"/>
              <a:gd name="connsiteX1" fmla="*/ 4434789 w 4434789"/>
              <a:gd name="connsiteY1" fmla="*/ 2781942 h 3634695"/>
              <a:gd name="connsiteX2" fmla="*/ 4434789 w 4434789"/>
              <a:gd name="connsiteY2" fmla="*/ 3634695 h 3634695"/>
              <a:gd name="connsiteX3" fmla="*/ 3625868 w 4434789"/>
              <a:gd name="connsiteY3" fmla="*/ 3634695 h 3634695"/>
              <a:gd name="connsiteX4" fmla="*/ 2719403 w 4434789"/>
              <a:gd name="connsiteY4" fmla="*/ 2781942 h 3634695"/>
              <a:gd name="connsiteX5" fmla="*/ 3528324 w 4434789"/>
              <a:gd name="connsiteY5" fmla="*/ 2781942 h 3634695"/>
              <a:gd name="connsiteX6" fmla="*/ 3528324 w 4434789"/>
              <a:gd name="connsiteY6" fmla="*/ 3634695 h 3634695"/>
              <a:gd name="connsiteX7" fmla="*/ 2719403 w 4434789"/>
              <a:gd name="connsiteY7" fmla="*/ 3634695 h 3634695"/>
              <a:gd name="connsiteX8" fmla="*/ 1812935 w 4434789"/>
              <a:gd name="connsiteY8" fmla="*/ 2781942 h 3634695"/>
              <a:gd name="connsiteX9" fmla="*/ 2621856 w 4434789"/>
              <a:gd name="connsiteY9" fmla="*/ 2781942 h 3634695"/>
              <a:gd name="connsiteX10" fmla="*/ 2621856 w 4434789"/>
              <a:gd name="connsiteY10" fmla="*/ 3634695 h 3634695"/>
              <a:gd name="connsiteX11" fmla="*/ 1812935 w 4434789"/>
              <a:gd name="connsiteY11" fmla="*/ 3634695 h 3634695"/>
              <a:gd name="connsiteX12" fmla="*/ 2719403 w 4434789"/>
              <a:gd name="connsiteY12" fmla="*/ 1854628 h 3634695"/>
              <a:gd name="connsiteX13" fmla="*/ 3528323 w 4434789"/>
              <a:gd name="connsiteY13" fmla="*/ 1854628 h 3634695"/>
              <a:gd name="connsiteX14" fmla="*/ 3528323 w 4434789"/>
              <a:gd name="connsiteY14" fmla="*/ 2707381 h 3634695"/>
              <a:gd name="connsiteX15" fmla="*/ 2719403 w 4434789"/>
              <a:gd name="connsiteY15" fmla="*/ 2707381 h 3634695"/>
              <a:gd name="connsiteX16" fmla="*/ 1812935 w 4434789"/>
              <a:gd name="connsiteY16" fmla="*/ 1854628 h 3634695"/>
              <a:gd name="connsiteX17" fmla="*/ 2621855 w 4434789"/>
              <a:gd name="connsiteY17" fmla="*/ 1854628 h 3634695"/>
              <a:gd name="connsiteX18" fmla="*/ 2621855 w 4434789"/>
              <a:gd name="connsiteY18" fmla="*/ 2707381 h 3634695"/>
              <a:gd name="connsiteX19" fmla="*/ 1812935 w 4434789"/>
              <a:gd name="connsiteY19" fmla="*/ 2707381 h 3634695"/>
              <a:gd name="connsiteX20" fmla="*/ 906468 w 4434789"/>
              <a:gd name="connsiteY20" fmla="*/ 1854628 h 3634695"/>
              <a:gd name="connsiteX21" fmla="*/ 1715388 w 4434789"/>
              <a:gd name="connsiteY21" fmla="*/ 1854628 h 3634695"/>
              <a:gd name="connsiteX22" fmla="*/ 1715388 w 4434789"/>
              <a:gd name="connsiteY22" fmla="*/ 2707381 h 3634695"/>
              <a:gd name="connsiteX23" fmla="*/ 906468 w 4434789"/>
              <a:gd name="connsiteY23" fmla="*/ 2707381 h 3634695"/>
              <a:gd name="connsiteX24" fmla="*/ 0 w 4434789"/>
              <a:gd name="connsiteY24" fmla="*/ 1854628 h 3634695"/>
              <a:gd name="connsiteX25" fmla="*/ 808920 w 4434789"/>
              <a:gd name="connsiteY25" fmla="*/ 1854628 h 3634695"/>
              <a:gd name="connsiteX26" fmla="*/ 808920 w 4434789"/>
              <a:gd name="connsiteY26" fmla="*/ 2707381 h 3634695"/>
              <a:gd name="connsiteX27" fmla="*/ 0 w 4434789"/>
              <a:gd name="connsiteY27" fmla="*/ 2707381 h 3634695"/>
              <a:gd name="connsiteX28" fmla="*/ 3625868 w 4434789"/>
              <a:gd name="connsiteY28" fmla="*/ 927314 h 3634695"/>
              <a:gd name="connsiteX29" fmla="*/ 4434788 w 4434789"/>
              <a:gd name="connsiteY29" fmla="*/ 927314 h 3634695"/>
              <a:gd name="connsiteX30" fmla="*/ 4434788 w 4434789"/>
              <a:gd name="connsiteY30" fmla="*/ 1780067 h 3634695"/>
              <a:gd name="connsiteX31" fmla="*/ 3625868 w 4434789"/>
              <a:gd name="connsiteY31" fmla="*/ 1780067 h 3634695"/>
              <a:gd name="connsiteX32" fmla="*/ 2719402 w 4434789"/>
              <a:gd name="connsiteY32" fmla="*/ 927314 h 3634695"/>
              <a:gd name="connsiteX33" fmla="*/ 3528322 w 4434789"/>
              <a:gd name="connsiteY33" fmla="*/ 927314 h 3634695"/>
              <a:gd name="connsiteX34" fmla="*/ 3528322 w 4434789"/>
              <a:gd name="connsiteY34" fmla="*/ 1780067 h 3634695"/>
              <a:gd name="connsiteX35" fmla="*/ 2719402 w 4434789"/>
              <a:gd name="connsiteY35" fmla="*/ 1780067 h 3634695"/>
              <a:gd name="connsiteX36" fmla="*/ 1812934 w 4434789"/>
              <a:gd name="connsiteY36" fmla="*/ 927314 h 3634695"/>
              <a:gd name="connsiteX37" fmla="*/ 2621854 w 4434789"/>
              <a:gd name="connsiteY37" fmla="*/ 927314 h 3634695"/>
              <a:gd name="connsiteX38" fmla="*/ 2621854 w 4434789"/>
              <a:gd name="connsiteY38" fmla="*/ 1780067 h 3634695"/>
              <a:gd name="connsiteX39" fmla="*/ 1812934 w 4434789"/>
              <a:gd name="connsiteY39" fmla="*/ 1780067 h 3634695"/>
              <a:gd name="connsiteX40" fmla="*/ 906467 w 4434789"/>
              <a:gd name="connsiteY40" fmla="*/ 927314 h 3634695"/>
              <a:gd name="connsiteX41" fmla="*/ 1715387 w 4434789"/>
              <a:gd name="connsiteY41" fmla="*/ 927314 h 3634695"/>
              <a:gd name="connsiteX42" fmla="*/ 1715387 w 4434789"/>
              <a:gd name="connsiteY42" fmla="*/ 1780067 h 3634695"/>
              <a:gd name="connsiteX43" fmla="*/ 906467 w 4434789"/>
              <a:gd name="connsiteY43" fmla="*/ 1780067 h 3634695"/>
              <a:gd name="connsiteX44" fmla="*/ 1812935 w 4434789"/>
              <a:gd name="connsiteY44" fmla="*/ 0 h 3634695"/>
              <a:gd name="connsiteX45" fmla="*/ 2621855 w 4434789"/>
              <a:gd name="connsiteY45" fmla="*/ 0 h 3634695"/>
              <a:gd name="connsiteX46" fmla="*/ 2621855 w 4434789"/>
              <a:gd name="connsiteY46" fmla="*/ 852753 h 3634695"/>
              <a:gd name="connsiteX47" fmla="*/ 1812935 w 4434789"/>
              <a:gd name="connsiteY47" fmla="*/ 852753 h 3634695"/>
              <a:gd name="connsiteX48" fmla="*/ 906467 w 4434789"/>
              <a:gd name="connsiteY48" fmla="*/ 0 h 3634695"/>
              <a:gd name="connsiteX49" fmla="*/ 1715387 w 4434789"/>
              <a:gd name="connsiteY49" fmla="*/ 0 h 3634695"/>
              <a:gd name="connsiteX50" fmla="*/ 1715387 w 4434789"/>
              <a:gd name="connsiteY50" fmla="*/ 852753 h 3634695"/>
              <a:gd name="connsiteX51" fmla="*/ 906467 w 4434789"/>
              <a:gd name="connsiteY51" fmla="*/ 852753 h 3634695"/>
              <a:gd name="connsiteX52" fmla="*/ 0 w 4434789"/>
              <a:gd name="connsiteY52" fmla="*/ 0 h 3634695"/>
              <a:gd name="connsiteX53" fmla="*/ 808920 w 4434789"/>
              <a:gd name="connsiteY53" fmla="*/ 0 h 3634695"/>
              <a:gd name="connsiteX54" fmla="*/ 808920 w 4434789"/>
              <a:gd name="connsiteY54" fmla="*/ 852753 h 3634695"/>
              <a:gd name="connsiteX55" fmla="*/ 0 w 4434789"/>
              <a:gd name="connsiteY55" fmla="*/ 852753 h 363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434789" h="3634695">
                <a:moveTo>
                  <a:pt x="3625868" y="2781942"/>
                </a:moveTo>
                <a:lnTo>
                  <a:pt x="4434789" y="2781942"/>
                </a:lnTo>
                <a:lnTo>
                  <a:pt x="4434789" y="3634695"/>
                </a:lnTo>
                <a:lnTo>
                  <a:pt x="3625868" y="3634695"/>
                </a:lnTo>
                <a:close/>
                <a:moveTo>
                  <a:pt x="2719403" y="2781942"/>
                </a:moveTo>
                <a:lnTo>
                  <a:pt x="3528324" y="2781942"/>
                </a:lnTo>
                <a:lnTo>
                  <a:pt x="3528324" y="3634695"/>
                </a:lnTo>
                <a:lnTo>
                  <a:pt x="2719403" y="3634695"/>
                </a:lnTo>
                <a:close/>
                <a:moveTo>
                  <a:pt x="1812935" y="2781942"/>
                </a:moveTo>
                <a:lnTo>
                  <a:pt x="2621856" y="2781942"/>
                </a:lnTo>
                <a:lnTo>
                  <a:pt x="2621856" y="3634695"/>
                </a:lnTo>
                <a:lnTo>
                  <a:pt x="1812935" y="3634695"/>
                </a:lnTo>
                <a:close/>
                <a:moveTo>
                  <a:pt x="2719403" y="1854628"/>
                </a:moveTo>
                <a:lnTo>
                  <a:pt x="3528323" y="1854628"/>
                </a:lnTo>
                <a:lnTo>
                  <a:pt x="3528323" y="2707381"/>
                </a:lnTo>
                <a:lnTo>
                  <a:pt x="2719403" y="2707381"/>
                </a:lnTo>
                <a:close/>
                <a:moveTo>
                  <a:pt x="1812935" y="1854628"/>
                </a:moveTo>
                <a:lnTo>
                  <a:pt x="2621855" y="1854628"/>
                </a:lnTo>
                <a:lnTo>
                  <a:pt x="2621855" y="2707381"/>
                </a:lnTo>
                <a:lnTo>
                  <a:pt x="1812935" y="2707381"/>
                </a:lnTo>
                <a:close/>
                <a:moveTo>
                  <a:pt x="906468" y="1854628"/>
                </a:moveTo>
                <a:lnTo>
                  <a:pt x="1715388" y="1854628"/>
                </a:lnTo>
                <a:lnTo>
                  <a:pt x="1715388" y="2707381"/>
                </a:lnTo>
                <a:lnTo>
                  <a:pt x="906468" y="2707381"/>
                </a:lnTo>
                <a:close/>
                <a:moveTo>
                  <a:pt x="0" y="1854628"/>
                </a:moveTo>
                <a:lnTo>
                  <a:pt x="808920" y="1854628"/>
                </a:lnTo>
                <a:lnTo>
                  <a:pt x="808920" y="2707381"/>
                </a:lnTo>
                <a:lnTo>
                  <a:pt x="0" y="2707381"/>
                </a:lnTo>
                <a:close/>
                <a:moveTo>
                  <a:pt x="3625868" y="927314"/>
                </a:moveTo>
                <a:lnTo>
                  <a:pt x="4434788" y="927314"/>
                </a:lnTo>
                <a:lnTo>
                  <a:pt x="4434788" y="1780067"/>
                </a:lnTo>
                <a:lnTo>
                  <a:pt x="3625868" y="1780067"/>
                </a:lnTo>
                <a:close/>
                <a:moveTo>
                  <a:pt x="2719402" y="927314"/>
                </a:moveTo>
                <a:lnTo>
                  <a:pt x="3528322" y="927314"/>
                </a:lnTo>
                <a:lnTo>
                  <a:pt x="3528322" y="1780067"/>
                </a:lnTo>
                <a:lnTo>
                  <a:pt x="2719402" y="1780067"/>
                </a:lnTo>
                <a:close/>
                <a:moveTo>
                  <a:pt x="1812934" y="927314"/>
                </a:moveTo>
                <a:lnTo>
                  <a:pt x="2621854" y="927314"/>
                </a:lnTo>
                <a:lnTo>
                  <a:pt x="2621854" y="1780067"/>
                </a:lnTo>
                <a:lnTo>
                  <a:pt x="1812934" y="1780067"/>
                </a:lnTo>
                <a:close/>
                <a:moveTo>
                  <a:pt x="906467" y="927314"/>
                </a:moveTo>
                <a:lnTo>
                  <a:pt x="1715387" y="927314"/>
                </a:lnTo>
                <a:lnTo>
                  <a:pt x="1715387" y="1780067"/>
                </a:lnTo>
                <a:lnTo>
                  <a:pt x="906467" y="1780067"/>
                </a:lnTo>
                <a:close/>
                <a:moveTo>
                  <a:pt x="1812935" y="0"/>
                </a:moveTo>
                <a:lnTo>
                  <a:pt x="2621855" y="0"/>
                </a:lnTo>
                <a:lnTo>
                  <a:pt x="2621855" y="852753"/>
                </a:lnTo>
                <a:lnTo>
                  <a:pt x="1812935" y="852753"/>
                </a:lnTo>
                <a:close/>
                <a:moveTo>
                  <a:pt x="906467" y="0"/>
                </a:moveTo>
                <a:lnTo>
                  <a:pt x="1715387" y="0"/>
                </a:lnTo>
                <a:lnTo>
                  <a:pt x="1715387" y="852753"/>
                </a:lnTo>
                <a:lnTo>
                  <a:pt x="906467" y="852753"/>
                </a:lnTo>
                <a:close/>
                <a:moveTo>
                  <a:pt x="0" y="0"/>
                </a:moveTo>
                <a:lnTo>
                  <a:pt x="808920" y="0"/>
                </a:lnTo>
                <a:lnTo>
                  <a:pt x="808920" y="852753"/>
                </a:lnTo>
                <a:lnTo>
                  <a:pt x="0" y="852753"/>
                </a:lnTo>
                <a:close/>
              </a:path>
            </a:pathLst>
          </a:custGeom>
        </p:spPr>
      </p:pic>
      <p:sp>
        <p:nvSpPr>
          <p:cNvPr id="2" name="矩形 1"/>
          <p:cNvSpPr/>
          <p:nvPr/>
        </p:nvSpPr>
        <p:spPr>
          <a:xfrm>
            <a:off x="6192952" y="3386545"/>
            <a:ext cx="2697328" cy="486891"/>
          </a:xfrm>
          <a:prstGeom prst="rect">
            <a:avLst/>
          </a:prstGeom>
        </p:spPr>
        <p:txBody>
          <a:bodyPr wrap="none" lIns="116421" tIns="58211" rIns="116421" bIns="58211">
            <a:spAutoFit/>
          </a:bodyPr>
          <a:lstStyle/>
          <a:p>
            <a:pPr lvl="0"/>
            <a:r>
              <a:rPr lang="zh-CN" altLang="en-US" sz="2400" b="1" dirty="0">
                <a:ln w="38100">
                  <a:noFill/>
                </a:ln>
                <a:solidFill>
                  <a:srgbClr val="FE895D"/>
                </a:solidFill>
                <a:latin typeface="微软雅黑" panose="020B0503020204020204" charset="-122"/>
                <a:ea typeface="微软雅黑" panose="020B0503020204020204" charset="-122"/>
              </a:rPr>
              <a:t>点击此处输入标题</a:t>
            </a:r>
          </a:p>
        </p:txBody>
      </p:sp>
      <p:cxnSp>
        <p:nvCxnSpPr>
          <p:cNvPr id="14" name="直接连接符 13"/>
          <p:cNvCxnSpPr/>
          <p:nvPr/>
        </p:nvCxnSpPr>
        <p:spPr>
          <a:xfrm>
            <a:off x="6265696" y="3937898"/>
            <a:ext cx="4771155" cy="0"/>
          </a:xfrm>
          <a:prstGeom prst="line">
            <a:avLst/>
          </a:prstGeom>
          <a:noFill/>
          <a:ln w="12700" cap="flat" cmpd="sng" algn="ctr">
            <a:solidFill>
              <a:srgbClr val="FE895D"/>
            </a:solidFill>
            <a:prstDash val="dash"/>
            <a:headEnd type="none" w="med" len="med"/>
            <a:tailEnd type="none" w="med" len="med"/>
          </a:ln>
          <a:effectLst/>
        </p:spPr>
      </p:cxnSp>
      <p:sp>
        <p:nvSpPr>
          <p:cNvPr id="30" name="文本框 29"/>
          <p:cNvSpPr txBox="1"/>
          <p:nvPr/>
        </p:nvSpPr>
        <p:spPr>
          <a:xfrm>
            <a:off x="6221441" y="4182836"/>
            <a:ext cx="3096460" cy="1171218"/>
          </a:xfrm>
          <a:prstGeom prst="rect">
            <a:avLst/>
          </a:prstGeom>
          <a:noFill/>
        </p:spPr>
        <p:txBody>
          <a:bodyPr wrap="square" rtlCol="0">
            <a:spAutoFit/>
          </a:bodyPr>
          <a:lstStyle/>
          <a:p>
            <a:pPr>
              <a:lnSpc>
                <a:spcPct val="130000"/>
              </a:lnSpc>
            </a:pPr>
            <a:r>
              <a:rPr lang="en-US" altLang="zh-CN" sz="1100" dirty="0">
                <a:solidFill>
                  <a:schemeClr val="bg1">
                    <a:lumMod val="50000"/>
                  </a:schemeClr>
                </a:solidFill>
                <a:latin typeface="微软雅黑" panose="020B0503020204020204" charset="-122"/>
                <a:ea typeface="微软雅黑" panose="020B0503020204020204" charset="-122"/>
              </a:rPr>
              <a:t>This template is the spring and autumn advertising original, here you can directly modify the content. This template is the spring and autumn advertising original, here you can directly modify the content.</a:t>
            </a:r>
          </a:p>
        </p:txBody>
      </p:sp>
      <p:pic>
        <p:nvPicPr>
          <p:cNvPr id="8" name="图片 7"/>
          <p:cNvPicPr>
            <a:picLocks noChangeAspect="1"/>
          </p:cNvPicPr>
          <p:nvPr/>
        </p:nvPicPr>
        <p:blipFill>
          <a:blip r:embed="rId4" cstate="email"/>
          <a:stretch>
            <a:fillRect/>
          </a:stretch>
        </p:blipFill>
        <p:spPr>
          <a:xfrm>
            <a:off x="8906578" y="2425698"/>
            <a:ext cx="1950724" cy="1950724"/>
          </a:xfrm>
          <a:prstGeom prst="rect">
            <a:avLst/>
          </a:prstGeom>
        </p:spPr>
      </p:pic>
    </p:spTree>
  </p:cSld>
  <p:clrMapOvr>
    <a:masterClrMapping/>
  </p:clrMapOvr>
  <p:transition advClick="0"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strips(downLeft)">
                                      <p:cBhvr>
                                        <p:cTn id="7" dur="500"/>
                                        <p:tgtEl>
                                          <p:spTgt spid="48"/>
                                        </p:tgtEl>
                                      </p:cBhvr>
                                    </p:animEffect>
                                  </p:childTnLst>
                                </p:cTn>
                              </p:par>
                            </p:childTnLst>
                          </p:cTn>
                        </p:par>
                        <p:par>
                          <p:cTn id="8" fill="hold">
                            <p:stCondLst>
                              <p:cond delay="500"/>
                            </p:stCondLst>
                            <p:childTnLst>
                              <p:par>
                                <p:cTn id="9" presetID="22" presetClass="entr" presetSubtype="8"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par>
                                <p:cTn id="12" presetID="22" presetClass="entr" presetSubtype="8" fill="hold" nodeType="withEffect">
                                  <p:stCondLst>
                                    <p:cond delay="500"/>
                                  </p:stCondLst>
                                  <p:childTnLst>
                                    <p:set>
                                      <p:cBhvr>
                                        <p:cTn id="13" dur="1" fill="hold">
                                          <p:stCondLst>
                                            <p:cond delay="0"/>
                                          </p:stCondLst>
                                        </p:cTn>
                                        <p:tgtEl>
                                          <p:spTgt spid="14"/>
                                        </p:tgtEl>
                                        <p:attrNameLst>
                                          <p:attrName>style.visibility</p:attrName>
                                        </p:attrNameLst>
                                      </p:cBhvr>
                                      <p:to>
                                        <p:strVal val="visible"/>
                                      </p:to>
                                    </p:set>
                                    <p:animEffect transition="in" filter="wipe(left)">
                                      <p:cBhvr>
                                        <p:cTn id="14" dur="500"/>
                                        <p:tgtEl>
                                          <p:spTgt spid="14"/>
                                        </p:tgtEl>
                                      </p:cBhvr>
                                    </p:animEffect>
                                  </p:childTnLst>
                                </p:cTn>
                              </p:par>
                              <p:par>
                                <p:cTn id="15" presetID="8" presetClass="entr" presetSubtype="16"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diamond(in)">
                                      <p:cBhvr>
                                        <p:cTn id="17"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396875" y="321310"/>
            <a:ext cx="11396980" cy="6159500"/>
          </a:xfrm>
          <a:prstGeom prst="rect">
            <a:avLst/>
          </a:prstGeom>
          <a:noFill/>
          <a:ln w="34925">
            <a:solidFill>
              <a:srgbClr val="FE895D">
                <a:alpha val="7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3966845" y="-19685"/>
            <a:ext cx="4257675" cy="509905"/>
          </a:xfrm>
          <a:prstGeom prst="rect">
            <a:avLst/>
          </a:prstGeom>
          <a:solidFill>
            <a:srgbClr val="FE895D">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5608602" y="98973"/>
            <a:ext cx="1146810" cy="460375"/>
          </a:xfrm>
          <a:prstGeom prst="rect">
            <a:avLst/>
          </a:prstGeom>
          <a:noFill/>
        </p:spPr>
        <p:txBody>
          <a:bodyPr wrap="none" rtlCol="0">
            <a:spAutoFit/>
          </a:bodyPr>
          <a:lstStyle/>
          <a:p>
            <a:r>
              <a:rPr lang="en-US" altLang="zh-CN" sz="2400" dirty="0">
                <a:solidFill>
                  <a:schemeClr val="bg1">
                    <a:lumMod val="95000"/>
                  </a:schemeClr>
                </a:solidFill>
                <a:latin typeface="汉仪晓波折纸体简" panose="00020600040101010101" charset="-122"/>
                <a:ea typeface="汉仪晓波折纸体简" panose="00020600040101010101" charset="-122"/>
              </a:rPr>
              <a:t>PART.1</a:t>
            </a:r>
          </a:p>
        </p:txBody>
      </p:sp>
      <p:pic>
        <p:nvPicPr>
          <p:cNvPr id="32" name="图片占位符 31" descr="C:\Users\Administrator\Desktop\768c0bc92119988733c6506531a78e99.jpg768c0bc92119988733c6506531a78e99"/>
          <p:cNvPicPr>
            <a:picLocks noGrp="1" noChangeAspect="1"/>
          </p:cNvPicPr>
          <p:nvPr/>
        </p:nvPicPr>
        <p:blipFill>
          <a:blip r:embed="rId3" cstate="email"/>
          <a:srcRect/>
          <a:stretch>
            <a:fillRect/>
          </a:stretch>
        </p:blipFill>
        <p:spPr>
          <a:xfrm>
            <a:off x="4049892" y="2451418"/>
            <a:ext cx="4090310" cy="2300605"/>
          </a:xfrm>
          <a:custGeom>
            <a:avLst/>
            <a:gdLst>
              <a:gd name="connsiteX0" fmla="*/ 2191659 w 4209145"/>
              <a:gd name="connsiteY0" fmla="*/ 0 h 4024768"/>
              <a:gd name="connsiteX1" fmla="*/ 4209145 w 4209145"/>
              <a:gd name="connsiteY1" fmla="*/ 0 h 4024768"/>
              <a:gd name="connsiteX2" fmla="*/ 4209145 w 4209145"/>
              <a:gd name="connsiteY2" fmla="*/ 4024768 h 4024768"/>
              <a:gd name="connsiteX3" fmla="*/ 2191659 w 4209145"/>
              <a:gd name="connsiteY3" fmla="*/ 4024768 h 4024768"/>
              <a:gd name="connsiteX4" fmla="*/ 0 w 4209145"/>
              <a:gd name="connsiteY4" fmla="*/ 0 h 4024768"/>
              <a:gd name="connsiteX5" fmla="*/ 2017486 w 4209145"/>
              <a:gd name="connsiteY5" fmla="*/ 0 h 4024768"/>
              <a:gd name="connsiteX6" fmla="*/ 2017486 w 4209145"/>
              <a:gd name="connsiteY6" fmla="*/ 4024768 h 4024768"/>
              <a:gd name="connsiteX7" fmla="*/ 0 w 4209145"/>
              <a:gd name="connsiteY7" fmla="*/ 4024768 h 402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09145" h="4024768">
                <a:moveTo>
                  <a:pt x="2191659" y="0"/>
                </a:moveTo>
                <a:lnTo>
                  <a:pt x="4209145" y="0"/>
                </a:lnTo>
                <a:lnTo>
                  <a:pt x="4209145" y="4024768"/>
                </a:lnTo>
                <a:lnTo>
                  <a:pt x="2191659" y="4024768"/>
                </a:lnTo>
                <a:close/>
                <a:moveTo>
                  <a:pt x="0" y="0"/>
                </a:moveTo>
                <a:lnTo>
                  <a:pt x="2017486" y="0"/>
                </a:lnTo>
                <a:lnTo>
                  <a:pt x="2017486" y="4024768"/>
                </a:lnTo>
                <a:lnTo>
                  <a:pt x="0" y="4024768"/>
                </a:lnTo>
                <a:close/>
              </a:path>
            </a:pathLst>
          </a:custGeom>
        </p:spPr>
      </p:pic>
      <p:sp>
        <p:nvSpPr>
          <p:cNvPr id="29" name="文本框 28"/>
          <p:cNvSpPr txBox="1"/>
          <p:nvPr/>
        </p:nvSpPr>
        <p:spPr>
          <a:xfrm>
            <a:off x="8455096" y="2388547"/>
            <a:ext cx="3041467" cy="692497"/>
          </a:xfrm>
          <a:prstGeom prst="rect">
            <a:avLst/>
          </a:prstGeom>
          <a:noFill/>
          <a:effectLst/>
        </p:spPr>
        <p:txBody>
          <a:bodyPr wrap="square" rtlCol="0">
            <a:spAutoFit/>
          </a:bodyPr>
          <a:lstStyle/>
          <a:p>
            <a:pPr>
              <a:lnSpc>
                <a:spcPct val="130000"/>
              </a:lnSpc>
            </a:pPr>
            <a:r>
              <a:rPr lang="en-US" altLang="zh-CN" sz="1000" dirty="0">
                <a:solidFill>
                  <a:schemeClr val="bg1">
                    <a:lumMod val="50000"/>
                  </a:schemeClr>
                </a:solidFill>
                <a:latin typeface="微软雅黑" panose="020B0503020204020204" charset="-122"/>
                <a:ea typeface="微软雅黑" panose="020B0503020204020204" charset="-122"/>
              </a:rPr>
              <a:t>This template is the spring and autumn advertising original This template is the spring and autumn advertising original</a:t>
            </a:r>
          </a:p>
        </p:txBody>
      </p:sp>
      <p:sp>
        <p:nvSpPr>
          <p:cNvPr id="30" name="TextBox 76"/>
          <p:cNvSpPr txBox="1"/>
          <p:nvPr/>
        </p:nvSpPr>
        <p:spPr>
          <a:xfrm>
            <a:off x="8455096" y="2038916"/>
            <a:ext cx="1276797" cy="400110"/>
          </a:xfrm>
          <a:prstGeom prst="rect">
            <a:avLst/>
          </a:prstGeom>
          <a:noFill/>
          <a:effectLst/>
        </p:spPr>
        <p:txBody>
          <a:bodyPr wrap="square" rtlCol="0">
            <a:spAutoFit/>
          </a:bodyPr>
          <a:lstStyle/>
          <a:p>
            <a:r>
              <a:rPr lang="zh-CN" altLang="en-US" sz="2000" dirty="0">
                <a:solidFill>
                  <a:srgbClr val="FE895D"/>
                </a:solidFill>
                <a:latin typeface="微软雅黑" panose="020B0503020204020204" charset="-122"/>
                <a:ea typeface="微软雅黑" panose="020B0503020204020204" charset="-122"/>
              </a:rPr>
              <a:t>添加标题</a:t>
            </a:r>
          </a:p>
        </p:txBody>
      </p:sp>
      <p:sp>
        <p:nvSpPr>
          <p:cNvPr id="31" name="文本框 30"/>
          <p:cNvSpPr txBox="1"/>
          <p:nvPr/>
        </p:nvSpPr>
        <p:spPr>
          <a:xfrm>
            <a:off x="8455096" y="4375607"/>
            <a:ext cx="3041467" cy="692497"/>
          </a:xfrm>
          <a:prstGeom prst="rect">
            <a:avLst/>
          </a:prstGeom>
          <a:noFill/>
          <a:effectLst/>
        </p:spPr>
        <p:txBody>
          <a:bodyPr wrap="square" rtlCol="0">
            <a:spAutoFit/>
          </a:bodyPr>
          <a:lstStyle/>
          <a:p>
            <a:pPr>
              <a:lnSpc>
                <a:spcPct val="130000"/>
              </a:lnSpc>
            </a:pPr>
            <a:r>
              <a:rPr lang="en-US" altLang="zh-CN" sz="1000" dirty="0">
                <a:solidFill>
                  <a:schemeClr val="bg1">
                    <a:lumMod val="50000"/>
                  </a:schemeClr>
                </a:solidFill>
                <a:latin typeface="微软雅黑" panose="020B0503020204020204" charset="-122"/>
                <a:ea typeface="微软雅黑" panose="020B0503020204020204" charset="-122"/>
              </a:rPr>
              <a:t>This template is the spring and autumn advertising original This template is the spring and autumn advertising original</a:t>
            </a:r>
          </a:p>
        </p:txBody>
      </p:sp>
      <p:sp>
        <p:nvSpPr>
          <p:cNvPr id="2" name="TextBox 76"/>
          <p:cNvSpPr txBox="1"/>
          <p:nvPr/>
        </p:nvSpPr>
        <p:spPr>
          <a:xfrm>
            <a:off x="8455096" y="4076141"/>
            <a:ext cx="1276797" cy="400110"/>
          </a:xfrm>
          <a:prstGeom prst="rect">
            <a:avLst/>
          </a:prstGeom>
          <a:noFill/>
          <a:effectLst/>
        </p:spPr>
        <p:txBody>
          <a:bodyPr wrap="square" rtlCol="0">
            <a:spAutoFit/>
          </a:bodyPr>
          <a:lstStyle/>
          <a:p>
            <a:r>
              <a:rPr lang="zh-CN" altLang="en-US" sz="2000" dirty="0">
                <a:solidFill>
                  <a:srgbClr val="FE895D"/>
                </a:solidFill>
                <a:latin typeface="微软雅黑" panose="020B0503020204020204" charset="-122"/>
                <a:ea typeface="微软雅黑" panose="020B0503020204020204" charset="-122"/>
              </a:rPr>
              <a:t>添加标题</a:t>
            </a:r>
          </a:p>
        </p:txBody>
      </p:sp>
      <p:sp>
        <p:nvSpPr>
          <p:cNvPr id="33" name="文本框 32"/>
          <p:cNvSpPr txBox="1"/>
          <p:nvPr/>
        </p:nvSpPr>
        <p:spPr>
          <a:xfrm>
            <a:off x="807829" y="2388547"/>
            <a:ext cx="3041467" cy="692497"/>
          </a:xfrm>
          <a:prstGeom prst="rect">
            <a:avLst/>
          </a:prstGeom>
          <a:noFill/>
          <a:effectLst/>
        </p:spPr>
        <p:txBody>
          <a:bodyPr wrap="square" rtlCol="0">
            <a:spAutoFit/>
          </a:bodyPr>
          <a:lstStyle/>
          <a:p>
            <a:pPr algn="r">
              <a:lnSpc>
                <a:spcPct val="130000"/>
              </a:lnSpc>
            </a:pPr>
            <a:r>
              <a:rPr lang="en-US" altLang="zh-CN" sz="1000" dirty="0">
                <a:solidFill>
                  <a:schemeClr val="bg1">
                    <a:lumMod val="50000"/>
                  </a:schemeClr>
                </a:solidFill>
                <a:latin typeface="微软雅黑" panose="020B0503020204020204" charset="-122"/>
                <a:ea typeface="微软雅黑" panose="020B0503020204020204" charset="-122"/>
              </a:rPr>
              <a:t>This template is the spring and autumn advertising original This template is the spring and autumn advertising original</a:t>
            </a:r>
          </a:p>
        </p:txBody>
      </p:sp>
      <p:sp>
        <p:nvSpPr>
          <p:cNvPr id="34" name="TextBox 76"/>
          <p:cNvSpPr txBox="1"/>
          <p:nvPr/>
        </p:nvSpPr>
        <p:spPr>
          <a:xfrm>
            <a:off x="2572499" y="2038916"/>
            <a:ext cx="1276797" cy="400110"/>
          </a:xfrm>
          <a:prstGeom prst="rect">
            <a:avLst/>
          </a:prstGeom>
          <a:noFill/>
          <a:effectLst/>
        </p:spPr>
        <p:txBody>
          <a:bodyPr wrap="square" rtlCol="0">
            <a:spAutoFit/>
          </a:bodyPr>
          <a:lstStyle/>
          <a:p>
            <a:pPr algn="r"/>
            <a:r>
              <a:rPr lang="zh-CN" altLang="en-US" sz="2000" dirty="0">
                <a:solidFill>
                  <a:srgbClr val="FE895D"/>
                </a:solidFill>
                <a:latin typeface="微软雅黑" panose="020B0503020204020204" charset="-122"/>
                <a:ea typeface="微软雅黑" panose="020B0503020204020204" charset="-122"/>
              </a:rPr>
              <a:t>添加标题</a:t>
            </a:r>
          </a:p>
        </p:txBody>
      </p:sp>
      <p:sp>
        <p:nvSpPr>
          <p:cNvPr id="35" name="文本框 34"/>
          <p:cNvSpPr txBox="1"/>
          <p:nvPr/>
        </p:nvSpPr>
        <p:spPr>
          <a:xfrm>
            <a:off x="807829" y="4425772"/>
            <a:ext cx="3041467" cy="692497"/>
          </a:xfrm>
          <a:prstGeom prst="rect">
            <a:avLst/>
          </a:prstGeom>
          <a:noFill/>
          <a:effectLst/>
        </p:spPr>
        <p:txBody>
          <a:bodyPr wrap="square" rtlCol="0">
            <a:spAutoFit/>
          </a:bodyPr>
          <a:lstStyle/>
          <a:p>
            <a:pPr algn="r">
              <a:lnSpc>
                <a:spcPct val="130000"/>
              </a:lnSpc>
            </a:pPr>
            <a:r>
              <a:rPr lang="en-US" altLang="zh-CN" sz="1000" dirty="0">
                <a:solidFill>
                  <a:schemeClr val="bg1">
                    <a:lumMod val="50000"/>
                  </a:schemeClr>
                </a:solidFill>
                <a:latin typeface="微软雅黑" panose="020B0503020204020204" charset="-122"/>
                <a:ea typeface="微软雅黑" panose="020B0503020204020204" charset="-122"/>
              </a:rPr>
              <a:t>This template is the spring and autumn advertising original This template is the spring and autumn advertising original</a:t>
            </a:r>
          </a:p>
        </p:txBody>
      </p:sp>
      <p:sp>
        <p:nvSpPr>
          <p:cNvPr id="36" name="TextBox 76"/>
          <p:cNvSpPr txBox="1"/>
          <p:nvPr/>
        </p:nvSpPr>
        <p:spPr>
          <a:xfrm>
            <a:off x="2572499" y="4076141"/>
            <a:ext cx="1276797" cy="400110"/>
          </a:xfrm>
          <a:prstGeom prst="rect">
            <a:avLst/>
          </a:prstGeom>
          <a:noFill/>
          <a:effectLst/>
        </p:spPr>
        <p:txBody>
          <a:bodyPr wrap="square" rtlCol="0">
            <a:spAutoFit/>
          </a:bodyPr>
          <a:lstStyle/>
          <a:p>
            <a:pPr algn="r"/>
            <a:r>
              <a:rPr lang="zh-CN" altLang="en-US" sz="2000" dirty="0">
                <a:solidFill>
                  <a:srgbClr val="FE895D"/>
                </a:solidFill>
                <a:latin typeface="微软雅黑" panose="020B0503020204020204" charset="-122"/>
                <a:ea typeface="微软雅黑" panose="020B0503020204020204" charset="-122"/>
              </a:rPr>
              <a:t>添加标题</a:t>
            </a:r>
          </a:p>
        </p:txBody>
      </p:sp>
    </p:spTree>
  </p:cSld>
  <p:clrMapOvr>
    <a:masterClrMapping/>
  </p:clrMapOvr>
  <p:transition advClick="0"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1000"/>
                                        <p:tgtEl>
                                          <p:spTgt spid="33"/>
                                        </p:tgtEl>
                                      </p:cBhvr>
                                    </p:animEffect>
                                    <p:anim calcmode="lin" valueType="num">
                                      <p:cBhvr>
                                        <p:cTn id="14" dur="1000" fill="hold"/>
                                        <p:tgtEl>
                                          <p:spTgt spid="33"/>
                                        </p:tgtEl>
                                        <p:attrNameLst>
                                          <p:attrName>ppt_x</p:attrName>
                                        </p:attrNameLst>
                                      </p:cBhvr>
                                      <p:tavLst>
                                        <p:tav tm="0">
                                          <p:val>
                                            <p:strVal val="#ppt_x"/>
                                          </p:val>
                                        </p:tav>
                                        <p:tav tm="100000">
                                          <p:val>
                                            <p:strVal val="#ppt_x"/>
                                          </p:val>
                                        </p:tav>
                                      </p:tavLst>
                                    </p:anim>
                                    <p:anim calcmode="lin" valueType="num">
                                      <p:cBhvr>
                                        <p:cTn id="15" dur="1000" fill="hold"/>
                                        <p:tgtEl>
                                          <p:spTgt spid="33"/>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1000"/>
                                        <p:tgtEl>
                                          <p:spTgt spid="34"/>
                                        </p:tgtEl>
                                      </p:cBhvr>
                                    </p:animEffect>
                                    <p:anim calcmode="lin" valueType="num">
                                      <p:cBhvr>
                                        <p:cTn id="19" dur="1000" fill="hold"/>
                                        <p:tgtEl>
                                          <p:spTgt spid="34"/>
                                        </p:tgtEl>
                                        <p:attrNameLst>
                                          <p:attrName>ppt_x</p:attrName>
                                        </p:attrNameLst>
                                      </p:cBhvr>
                                      <p:tavLst>
                                        <p:tav tm="0">
                                          <p:val>
                                            <p:strVal val="#ppt_x"/>
                                          </p:val>
                                        </p:tav>
                                        <p:tav tm="100000">
                                          <p:val>
                                            <p:strVal val="#ppt_x"/>
                                          </p:val>
                                        </p:tav>
                                      </p:tavLst>
                                    </p:anim>
                                    <p:anim calcmode="lin" valueType="num">
                                      <p:cBhvr>
                                        <p:cTn id="20" dur="1000" fill="hold"/>
                                        <p:tgtEl>
                                          <p:spTgt spid="34"/>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1000"/>
                                        <p:tgtEl>
                                          <p:spTgt spid="36"/>
                                        </p:tgtEl>
                                      </p:cBhvr>
                                    </p:animEffect>
                                    <p:anim calcmode="lin" valueType="num">
                                      <p:cBhvr>
                                        <p:cTn id="29" dur="1000" fill="hold"/>
                                        <p:tgtEl>
                                          <p:spTgt spid="36"/>
                                        </p:tgtEl>
                                        <p:attrNameLst>
                                          <p:attrName>ppt_x</p:attrName>
                                        </p:attrNameLst>
                                      </p:cBhvr>
                                      <p:tavLst>
                                        <p:tav tm="0">
                                          <p:val>
                                            <p:strVal val="#ppt_x"/>
                                          </p:val>
                                        </p:tav>
                                        <p:tav tm="100000">
                                          <p:val>
                                            <p:strVal val="#ppt_x"/>
                                          </p:val>
                                        </p:tav>
                                      </p:tavLst>
                                    </p:anim>
                                    <p:anim calcmode="lin" valueType="num">
                                      <p:cBhvr>
                                        <p:cTn id="30" dur="1000" fill="hold"/>
                                        <p:tgtEl>
                                          <p:spTgt spid="36"/>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1000"/>
                                        <p:tgtEl>
                                          <p:spTgt spid="30"/>
                                        </p:tgtEl>
                                      </p:cBhvr>
                                    </p:animEffect>
                                    <p:anim calcmode="lin" valueType="num">
                                      <p:cBhvr>
                                        <p:cTn id="34" dur="1000" fill="hold"/>
                                        <p:tgtEl>
                                          <p:spTgt spid="30"/>
                                        </p:tgtEl>
                                        <p:attrNameLst>
                                          <p:attrName>ppt_x</p:attrName>
                                        </p:attrNameLst>
                                      </p:cBhvr>
                                      <p:tavLst>
                                        <p:tav tm="0">
                                          <p:val>
                                            <p:strVal val="#ppt_x"/>
                                          </p:val>
                                        </p:tav>
                                        <p:tav tm="100000">
                                          <p:val>
                                            <p:strVal val="#ppt_x"/>
                                          </p:val>
                                        </p:tav>
                                      </p:tavLst>
                                    </p:anim>
                                    <p:anim calcmode="lin" valueType="num">
                                      <p:cBhvr>
                                        <p:cTn id="35" dur="1000" fill="hold"/>
                                        <p:tgtEl>
                                          <p:spTgt spid="30"/>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1000"/>
                                        <p:tgtEl>
                                          <p:spTgt spid="29"/>
                                        </p:tgtEl>
                                      </p:cBhvr>
                                    </p:animEffect>
                                    <p:anim calcmode="lin" valueType="num">
                                      <p:cBhvr>
                                        <p:cTn id="39" dur="1000" fill="hold"/>
                                        <p:tgtEl>
                                          <p:spTgt spid="29"/>
                                        </p:tgtEl>
                                        <p:attrNameLst>
                                          <p:attrName>ppt_x</p:attrName>
                                        </p:attrNameLst>
                                      </p:cBhvr>
                                      <p:tavLst>
                                        <p:tav tm="0">
                                          <p:val>
                                            <p:strVal val="#ppt_x"/>
                                          </p:val>
                                        </p:tav>
                                        <p:tav tm="100000">
                                          <p:val>
                                            <p:strVal val="#ppt_x"/>
                                          </p:val>
                                        </p:tav>
                                      </p:tavLst>
                                    </p:anim>
                                    <p:anim calcmode="lin" valueType="num">
                                      <p:cBhvr>
                                        <p:cTn id="40" dur="1000" fill="hold"/>
                                        <p:tgtEl>
                                          <p:spTgt spid="2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1000"/>
                                        <p:tgtEl>
                                          <p:spTgt spid="2"/>
                                        </p:tgtEl>
                                      </p:cBhvr>
                                    </p:animEffect>
                                    <p:anim calcmode="lin" valueType="num">
                                      <p:cBhvr>
                                        <p:cTn id="44" dur="1000" fill="hold"/>
                                        <p:tgtEl>
                                          <p:spTgt spid="2"/>
                                        </p:tgtEl>
                                        <p:attrNameLst>
                                          <p:attrName>ppt_x</p:attrName>
                                        </p:attrNameLst>
                                      </p:cBhvr>
                                      <p:tavLst>
                                        <p:tav tm="0">
                                          <p:val>
                                            <p:strVal val="#ppt_x"/>
                                          </p:val>
                                        </p:tav>
                                        <p:tav tm="100000">
                                          <p:val>
                                            <p:strVal val="#ppt_x"/>
                                          </p:val>
                                        </p:tav>
                                      </p:tavLst>
                                    </p:anim>
                                    <p:anim calcmode="lin" valueType="num">
                                      <p:cBhvr>
                                        <p:cTn id="45" dur="1000" fill="hold"/>
                                        <p:tgtEl>
                                          <p:spTgt spid="2"/>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ldLvl="0" animBg="1"/>
      <p:bldP spid="30" grpId="0" bldLvl="0" animBg="1"/>
      <p:bldP spid="31" grpId="0" bldLvl="0" animBg="1"/>
      <p:bldP spid="2" grpId="0" bldLvl="0" animBg="1"/>
      <p:bldP spid="33" grpId="0" bldLvl="0" animBg="1"/>
      <p:bldP spid="34" grpId="0" bldLvl="0" animBg="1"/>
      <p:bldP spid="35" grpId="0" bldLvl="0"/>
      <p:bldP spid="36" grpId="0" bldLvl="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966845" y="1337945"/>
            <a:ext cx="7524750" cy="4958080"/>
          </a:xfrm>
          <a:prstGeom prst="rect">
            <a:avLst/>
          </a:prstGeom>
          <a:solidFill>
            <a:srgbClr val="FC9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占位符 16" descr="C:\Users\Administrator\Desktop\12502aadc80028755edb1e91c1b78563.jpg12502aadc80028755edb1e91c1b78563"/>
          <p:cNvPicPr>
            <a:picLocks noGrp="1" noChangeAspect="1"/>
          </p:cNvPicPr>
          <p:nvPr/>
        </p:nvPicPr>
        <p:blipFill>
          <a:blip r:embed="rId3" cstate="email"/>
          <a:srcRect/>
          <a:stretch>
            <a:fillRect/>
          </a:stretch>
        </p:blipFill>
        <p:spPr>
          <a:xfrm>
            <a:off x="893795" y="697335"/>
            <a:ext cx="2593657" cy="1458595"/>
          </a:xfrm>
          <a:custGeom>
            <a:avLst/>
            <a:gdLst>
              <a:gd name="connsiteX0" fmla="*/ 0 w 3257550"/>
              <a:gd name="connsiteY0" fmla="*/ 0 h 1729317"/>
              <a:gd name="connsiteX1" fmla="*/ 3257550 w 3257550"/>
              <a:gd name="connsiteY1" fmla="*/ 0 h 1729317"/>
              <a:gd name="connsiteX2" fmla="*/ 3257550 w 3257550"/>
              <a:gd name="connsiteY2" fmla="*/ 1729317 h 1729317"/>
              <a:gd name="connsiteX3" fmla="*/ 0 w 3257550"/>
              <a:gd name="connsiteY3" fmla="*/ 1729317 h 1729317"/>
            </a:gdLst>
            <a:ahLst/>
            <a:cxnLst>
              <a:cxn ang="0">
                <a:pos x="connsiteX0" y="connsiteY0"/>
              </a:cxn>
              <a:cxn ang="0">
                <a:pos x="connsiteX1" y="connsiteY1"/>
              </a:cxn>
              <a:cxn ang="0">
                <a:pos x="connsiteX2" y="connsiteY2"/>
              </a:cxn>
              <a:cxn ang="0">
                <a:pos x="connsiteX3" y="connsiteY3"/>
              </a:cxn>
            </a:cxnLst>
            <a:rect l="l" t="t" r="r" b="b"/>
            <a:pathLst>
              <a:path w="3257550" h="1729317">
                <a:moveTo>
                  <a:pt x="0" y="0"/>
                </a:moveTo>
                <a:lnTo>
                  <a:pt x="3257550" y="0"/>
                </a:lnTo>
                <a:lnTo>
                  <a:pt x="3257550" y="1729317"/>
                </a:lnTo>
                <a:lnTo>
                  <a:pt x="0" y="1729317"/>
                </a:lnTo>
                <a:close/>
              </a:path>
            </a:pathLst>
          </a:custGeom>
        </p:spPr>
      </p:pic>
      <p:pic>
        <p:nvPicPr>
          <p:cNvPr id="19" name="图片占位符 18" descr="C:\Users\Administrator\Desktop\3dd1bae7225f359b22ed52bad26ed69f.jpg3dd1bae7225f359b22ed52bad26ed69f"/>
          <p:cNvPicPr>
            <a:picLocks noGrp="1" noChangeAspect="1"/>
          </p:cNvPicPr>
          <p:nvPr/>
        </p:nvPicPr>
        <p:blipFill>
          <a:blip r:embed="rId4" cstate="email"/>
          <a:srcRect/>
          <a:stretch>
            <a:fillRect/>
          </a:stretch>
        </p:blipFill>
        <p:spPr>
          <a:xfrm>
            <a:off x="893921" y="2699385"/>
            <a:ext cx="2593657" cy="1458595"/>
          </a:xfrm>
          <a:custGeom>
            <a:avLst/>
            <a:gdLst>
              <a:gd name="connsiteX0" fmla="*/ 0 w 3257550"/>
              <a:gd name="connsiteY0" fmla="*/ 0 h 1729317"/>
              <a:gd name="connsiteX1" fmla="*/ 3257550 w 3257550"/>
              <a:gd name="connsiteY1" fmla="*/ 0 h 1729317"/>
              <a:gd name="connsiteX2" fmla="*/ 3257550 w 3257550"/>
              <a:gd name="connsiteY2" fmla="*/ 1729317 h 1729317"/>
              <a:gd name="connsiteX3" fmla="*/ 0 w 3257550"/>
              <a:gd name="connsiteY3" fmla="*/ 1729317 h 1729317"/>
            </a:gdLst>
            <a:ahLst/>
            <a:cxnLst>
              <a:cxn ang="0">
                <a:pos x="connsiteX0" y="connsiteY0"/>
              </a:cxn>
              <a:cxn ang="0">
                <a:pos x="connsiteX1" y="connsiteY1"/>
              </a:cxn>
              <a:cxn ang="0">
                <a:pos x="connsiteX2" y="connsiteY2"/>
              </a:cxn>
              <a:cxn ang="0">
                <a:pos x="connsiteX3" y="connsiteY3"/>
              </a:cxn>
            </a:cxnLst>
            <a:rect l="l" t="t" r="r" b="b"/>
            <a:pathLst>
              <a:path w="3257550" h="1729317">
                <a:moveTo>
                  <a:pt x="0" y="0"/>
                </a:moveTo>
                <a:lnTo>
                  <a:pt x="3257550" y="0"/>
                </a:lnTo>
                <a:lnTo>
                  <a:pt x="3257550" y="1729317"/>
                </a:lnTo>
                <a:lnTo>
                  <a:pt x="0" y="1729317"/>
                </a:lnTo>
                <a:close/>
              </a:path>
            </a:pathLst>
          </a:custGeom>
        </p:spPr>
      </p:pic>
      <p:pic>
        <p:nvPicPr>
          <p:cNvPr id="21" name="图片占位符 20" descr="C:\Users\Administrator\Desktop\b9a4eedc10aa04c5e3e590cb9fa63ac7.jpgb9a4eedc10aa04c5e3e590cb9fa63ac7"/>
          <p:cNvPicPr>
            <a:picLocks noGrp="1" noChangeAspect="1"/>
          </p:cNvPicPr>
          <p:nvPr/>
        </p:nvPicPr>
        <p:blipFill>
          <a:blip r:embed="rId5" cstate="email"/>
          <a:srcRect/>
          <a:stretch>
            <a:fillRect/>
          </a:stretch>
        </p:blipFill>
        <p:spPr>
          <a:xfrm>
            <a:off x="894047" y="4702069"/>
            <a:ext cx="2593405" cy="1458595"/>
          </a:xfrm>
          <a:custGeom>
            <a:avLst/>
            <a:gdLst>
              <a:gd name="connsiteX0" fmla="*/ 0 w 3257550"/>
              <a:gd name="connsiteY0" fmla="*/ 0 h 1729317"/>
              <a:gd name="connsiteX1" fmla="*/ 3257550 w 3257550"/>
              <a:gd name="connsiteY1" fmla="*/ 0 h 1729317"/>
              <a:gd name="connsiteX2" fmla="*/ 3257550 w 3257550"/>
              <a:gd name="connsiteY2" fmla="*/ 1729317 h 1729317"/>
              <a:gd name="connsiteX3" fmla="*/ 0 w 3257550"/>
              <a:gd name="connsiteY3" fmla="*/ 1729317 h 1729317"/>
            </a:gdLst>
            <a:ahLst/>
            <a:cxnLst>
              <a:cxn ang="0">
                <a:pos x="connsiteX0" y="connsiteY0"/>
              </a:cxn>
              <a:cxn ang="0">
                <a:pos x="connsiteX1" y="connsiteY1"/>
              </a:cxn>
              <a:cxn ang="0">
                <a:pos x="connsiteX2" y="connsiteY2"/>
              </a:cxn>
              <a:cxn ang="0">
                <a:pos x="connsiteX3" y="connsiteY3"/>
              </a:cxn>
            </a:cxnLst>
            <a:rect l="l" t="t" r="r" b="b"/>
            <a:pathLst>
              <a:path w="3257550" h="1729317">
                <a:moveTo>
                  <a:pt x="0" y="0"/>
                </a:moveTo>
                <a:lnTo>
                  <a:pt x="3257550" y="0"/>
                </a:lnTo>
                <a:lnTo>
                  <a:pt x="3257550" y="1729317"/>
                </a:lnTo>
                <a:lnTo>
                  <a:pt x="0" y="1729317"/>
                </a:lnTo>
                <a:close/>
              </a:path>
            </a:pathLst>
          </a:custGeom>
        </p:spPr>
      </p:pic>
      <p:sp>
        <p:nvSpPr>
          <p:cNvPr id="9" name="矩形 8"/>
          <p:cNvSpPr/>
          <p:nvPr/>
        </p:nvSpPr>
        <p:spPr>
          <a:xfrm>
            <a:off x="4855007" y="2668995"/>
            <a:ext cx="2697328" cy="486891"/>
          </a:xfrm>
          <a:prstGeom prst="rect">
            <a:avLst/>
          </a:prstGeom>
        </p:spPr>
        <p:txBody>
          <a:bodyPr wrap="none" lIns="116421" tIns="58211" rIns="116421" bIns="58211">
            <a:spAutoFit/>
          </a:bodyPr>
          <a:lstStyle/>
          <a:p>
            <a:pPr lvl="0"/>
            <a:r>
              <a:rPr lang="zh-CN" altLang="en-US" sz="2400" b="1" dirty="0">
                <a:ln w="38100">
                  <a:noFill/>
                </a:ln>
                <a:solidFill>
                  <a:schemeClr val="bg1"/>
                </a:solidFill>
                <a:latin typeface="微软雅黑" panose="020B0503020204020204" charset="-122"/>
                <a:ea typeface="微软雅黑" panose="020B0503020204020204" charset="-122"/>
              </a:rPr>
              <a:t>点击此处输入标题</a:t>
            </a:r>
          </a:p>
        </p:txBody>
      </p:sp>
      <p:cxnSp>
        <p:nvCxnSpPr>
          <p:cNvPr id="14" name="直接连接符 13"/>
          <p:cNvCxnSpPr/>
          <p:nvPr/>
        </p:nvCxnSpPr>
        <p:spPr>
          <a:xfrm>
            <a:off x="4927751" y="3220348"/>
            <a:ext cx="4771155" cy="0"/>
          </a:xfrm>
          <a:prstGeom prst="line">
            <a:avLst/>
          </a:prstGeom>
          <a:noFill/>
          <a:ln w="12700" cap="flat" cmpd="sng" algn="ctr">
            <a:solidFill>
              <a:schemeClr val="bg1"/>
            </a:solidFill>
            <a:prstDash val="dash"/>
            <a:headEnd type="none" w="med" len="med"/>
            <a:tailEnd type="none" w="med" len="med"/>
          </a:ln>
          <a:effectLst/>
        </p:spPr>
      </p:cxnSp>
      <p:sp>
        <p:nvSpPr>
          <p:cNvPr id="10" name="文本框 9"/>
          <p:cNvSpPr txBox="1"/>
          <p:nvPr/>
        </p:nvSpPr>
        <p:spPr>
          <a:xfrm>
            <a:off x="4883496" y="3465286"/>
            <a:ext cx="3096460" cy="1171218"/>
          </a:xfrm>
          <a:prstGeom prst="rect">
            <a:avLst/>
          </a:prstGeom>
          <a:noFill/>
        </p:spPr>
        <p:txBody>
          <a:bodyPr wrap="square" rtlCol="0">
            <a:spAutoFit/>
          </a:bodyPr>
          <a:lstStyle/>
          <a:p>
            <a:pPr>
              <a:lnSpc>
                <a:spcPct val="130000"/>
              </a:lnSpc>
            </a:pPr>
            <a:r>
              <a:rPr lang="en-US" altLang="zh-CN" sz="1100" dirty="0">
                <a:solidFill>
                  <a:schemeClr val="bg1"/>
                </a:solidFill>
                <a:latin typeface="微软雅黑" panose="020B0503020204020204" charset="-122"/>
                <a:ea typeface="微软雅黑" panose="020B0503020204020204" charset="-122"/>
              </a:rPr>
              <a:t>This template is the spring and autumn advertising original, here you can directly modify the content. This template is the spring and autumn advertising original, here you can directly modify the content.</a:t>
            </a:r>
          </a:p>
        </p:txBody>
      </p:sp>
      <p:sp>
        <p:nvSpPr>
          <p:cNvPr id="12" name="矩形 11"/>
          <p:cNvSpPr/>
          <p:nvPr/>
        </p:nvSpPr>
        <p:spPr>
          <a:xfrm>
            <a:off x="396875" y="321310"/>
            <a:ext cx="11396980" cy="6159500"/>
          </a:xfrm>
          <a:prstGeom prst="rect">
            <a:avLst/>
          </a:prstGeom>
          <a:noFill/>
          <a:ln w="34925">
            <a:solidFill>
              <a:srgbClr val="FE895D">
                <a:alpha val="7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3966845" y="-19685"/>
            <a:ext cx="4257675" cy="509905"/>
          </a:xfrm>
          <a:prstGeom prst="rect">
            <a:avLst/>
          </a:prstGeom>
          <a:solidFill>
            <a:srgbClr val="FE895D">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5608602" y="98973"/>
            <a:ext cx="1146810" cy="460375"/>
          </a:xfrm>
          <a:prstGeom prst="rect">
            <a:avLst/>
          </a:prstGeom>
          <a:noFill/>
        </p:spPr>
        <p:txBody>
          <a:bodyPr wrap="none" rtlCol="0">
            <a:spAutoFit/>
          </a:bodyPr>
          <a:lstStyle/>
          <a:p>
            <a:r>
              <a:rPr lang="en-US" altLang="zh-CN" sz="2400" dirty="0">
                <a:solidFill>
                  <a:schemeClr val="bg1">
                    <a:lumMod val="95000"/>
                  </a:schemeClr>
                </a:solidFill>
                <a:latin typeface="汉仪晓波折纸体简" panose="00020600040101010101" charset="-122"/>
                <a:ea typeface="汉仪晓波折纸体简" panose="00020600040101010101" charset="-122"/>
              </a:rPr>
              <a:t>PART.1</a:t>
            </a:r>
          </a:p>
        </p:txBody>
      </p:sp>
      <p:pic>
        <p:nvPicPr>
          <p:cNvPr id="3" name="图片 2"/>
          <p:cNvPicPr>
            <a:picLocks noChangeAspect="1"/>
          </p:cNvPicPr>
          <p:nvPr/>
        </p:nvPicPr>
        <p:blipFill>
          <a:blip r:embed="rId6" cstate="email"/>
          <a:stretch>
            <a:fillRect/>
          </a:stretch>
        </p:blipFill>
        <p:spPr>
          <a:xfrm rot="20890002">
            <a:off x="7372941" y="1901631"/>
            <a:ext cx="1527051" cy="1527051"/>
          </a:xfrm>
          <a:prstGeom prst="rect">
            <a:avLst/>
          </a:prstGeom>
        </p:spPr>
      </p:pic>
    </p:spTree>
  </p:cSld>
  <p:clrMapOvr>
    <a:masterClrMapping/>
  </p:clrMapOvr>
  <p:transition advClick="0"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heckerboard(across)">
                                      <p:cBhvr>
                                        <p:cTn id="7" dur="500"/>
                                        <p:tgtEl>
                                          <p:spTgt spid="17"/>
                                        </p:tgtEl>
                                      </p:cBhvr>
                                    </p:animEffect>
                                  </p:childTnLst>
                                </p:cTn>
                              </p:par>
                              <p:par>
                                <p:cTn id="8" presetID="5" presetClass="entr" presetSubtype="1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checkerboard(across)">
                                      <p:cBhvr>
                                        <p:cTn id="10" dur="500"/>
                                        <p:tgtEl>
                                          <p:spTgt spid="19"/>
                                        </p:tgtEl>
                                      </p:cBhvr>
                                    </p:animEffect>
                                  </p:childTnLst>
                                </p:cTn>
                              </p:par>
                              <p:par>
                                <p:cTn id="11" presetID="5" presetClass="entr" presetSubtype="1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checkerboard(across)">
                                      <p:cBhvr>
                                        <p:cTn id="13" dur="500"/>
                                        <p:tgtEl>
                                          <p:spTgt spid="21"/>
                                        </p:tgtEl>
                                      </p:cBhvr>
                                    </p:animEffect>
                                  </p:childTnLst>
                                </p:cTn>
                              </p:par>
                            </p:childTnLst>
                          </p:cTn>
                        </p:par>
                        <p:par>
                          <p:cTn id="14" fill="hold">
                            <p:stCondLst>
                              <p:cond delay="500"/>
                            </p:stCondLst>
                            <p:childTnLst>
                              <p:par>
                                <p:cTn id="15" presetID="3" presetClass="entr" presetSubtype="1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par>
                          <p:cTn id="18" fill="hold">
                            <p:stCondLst>
                              <p:cond delay="1000"/>
                            </p:stCondLst>
                            <p:childTnLst>
                              <p:par>
                                <p:cTn id="19" presetID="22" presetClass="entr" presetSubtype="8" fill="hold" grpId="0" nodeType="afterEffect">
                                  <p:stCondLst>
                                    <p:cond delay="50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par>
                                <p:cTn id="22" presetID="22" presetClass="entr" presetSubtype="8" fill="hold" nodeType="withEffect">
                                  <p:stCondLst>
                                    <p:cond delay="50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500"/>
                                        <p:tgtEl>
                                          <p:spTgt spid="14"/>
                                        </p:tgtEl>
                                      </p:cBhvr>
                                    </p:animEffect>
                                  </p:childTnLst>
                                </p:cTn>
                              </p:par>
                              <p:par>
                                <p:cTn id="25" presetID="8" presetClass="entr" presetSubtype="16"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diamond(in)">
                                      <p:cBhvr>
                                        <p:cTn id="2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396875" y="1566545"/>
            <a:ext cx="11396345" cy="4100830"/>
          </a:xfrm>
          <a:prstGeom prst="rect">
            <a:avLst/>
          </a:prstGeom>
          <a:solidFill>
            <a:srgbClr val="FE895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PA_形状 1068"/>
          <p:cNvSpPr/>
          <p:nvPr>
            <p:custDataLst>
              <p:tags r:id="rId1"/>
            </p:custDataLst>
          </p:nvPr>
        </p:nvSpPr>
        <p:spPr>
          <a:xfrm>
            <a:off x="5635983" y="4747230"/>
            <a:ext cx="945515" cy="337185"/>
          </a:xfrm>
          <a:prstGeom prst="rect">
            <a:avLst/>
          </a:prstGeom>
          <a:ln w="12700">
            <a:miter lim="400000"/>
          </a:ln>
        </p:spPr>
        <p:txBody>
          <a:bodyPr wrap="none" lIns="22860" rIns="22860" anchor="ctr">
            <a:spAutoFit/>
          </a:bodyPr>
          <a:lstStyle>
            <a:lvl1pPr algn="ctr">
              <a:defRPr sz="3200" b="1">
                <a:solidFill>
                  <a:srgbClr val="000000"/>
                </a:solidFill>
                <a:latin typeface="Montserrat Semi Bold"/>
                <a:ea typeface="Montserrat Semi Bold"/>
                <a:cs typeface="Montserrat Semi Bold"/>
                <a:sym typeface="Montserrat Semi Bold"/>
              </a:defRPr>
            </a:lvl1pPr>
          </a:lstStyle>
          <a:p>
            <a:pPr algn="ctr"/>
            <a:r>
              <a:rPr lang="zh-CN" altLang="en-US" sz="1600" dirty="0">
                <a:solidFill>
                  <a:schemeClr val="bg1"/>
                </a:solidFill>
                <a:latin typeface="微软雅黑" panose="020B0503020204020204" charset="-122"/>
                <a:ea typeface="微软雅黑" panose="020B0503020204020204" charset="-122"/>
                <a:cs typeface="Arial" panose="020B0604020202020204" pitchFamily="34" charset="0"/>
                <a:sym typeface="+mn-ea"/>
              </a:rPr>
              <a:t>Title here</a:t>
            </a:r>
          </a:p>
        </p:txBody>
      </p:sp>
      <p:sp>
        <p:nvSpPr>
          <p:cNvPr id="10" name="PA_形状 1069"/>
          <p:cNvSpPr/>
          <p:nvPr>
            <p:custDataLst>
              <p:tags r:id="rId2"/>
            </p:custDataLst>
          </p:nvPr>
        </p:nvSpPr>
        <p:spPr>
          <a:xfrm flipV="1">
            <a:off x="5727970" y="5143112"/>
            <a:ext cx="741121" cy="1014"/>
          </a:xfrm>
          <a:prstGeom prst="line">
            <a:avLst/>
          </a:prstGeom>
          <a:ln w="6350">
            <a:solidFill>
              <a:schemeClr val="bg1"/>
            </a:solidFill>
            <a:miter/>
          </a:ln>
        </p:spPr>
        <p:txBody>
          <a:bodyPr lIns="22860" rIns="22860"/>
          <a:lstStyle/>
          <a:p>
            <a:endParaRPr sz="900">
              <a:solidFill>
                <a:schemeClr val="bg1"/>
              </a:solidFill>
              <a:latin typeface="Playfair Display" panose="00000500000000000000" pitchFamily="50" charset="0"/>
            </a:endParaRPr>
          </a:p>
        </p:txBody>
      </p:sp>
      <p:sp>
        <p:nvSpPr>
          <p:cNvPr id="11" name="PA_形状 1070"/>
          <p:cNvSpPr/>
          <p:nvPr>
            <p:custDataLst>
              <p:tags r:id="rId3"/>
            </p:custDataLst>
          </p:nvPr>
        </p:nvSpPr>
        <p:spPr>
          <a:xfrm>
            <a:off x="5833413" y="5179309"/>
            <a:ext cx="544701" cy="246221"/>
          </a:xfrm>
          <a:prstGeom prst="rect">
            <a:avLst/>
          </a:prstGeom>
          <a:ln w="12700">
            <a:miter lim="400000"/>
          </a:ln>
        </p:spPr>
        <p:txBody>
          <a:bodyPr wrap="none" lIns="22860" rIns="22860" anchor="ctr">
            <a:spAutoFit/>
          </a:bodyPr>
          <a:lstStyle>
            <a:lvl1pPr algn="ctr">
              <a:defRPr sz="2000" b="1">
                <a:latin typeface="Montserrat Semi Bold"/>
                <a:ea typeface="Montserrat Semi Bold"/>
                <a:cs typeface="Montserrat Semi Bold"/>
                <a:sym typeface="Montserrat Semi Bold"/>
              </a:defRPr>
            </a:lvl1pPr>
          </a:lstStyle>
          <a:p>
            <a:r>
              <a:rPr sz="1000">
                <a:solidFill>
                  <a:schemeClr val="bg1"/>
                </a:solidFill>
                <a:latin typeface="微软雅黑" panose="020B0503020204020204" charset="-122"/>
                <a:ea typeface="微软雅黑" panose="020B0503020204020204" charset="-122"/>
              </a:rPr>
              <a:t>Marketer</a:t>
            </a:r>
          </a:p>
        </p:txBody>
      </p:sp>
      <p:sp>
        <p:nvSpPr>
          <p:cNvPr id="12" name="PA_形状 1071"/>
          <p:cNvSpPr/>
          <p:nvPr>
            <p:custDataLst>
              <p:tags r:id="rId4"/>
            </p:custDataLst>
          </p:nvPr>
        </p:nvSpPr>
        <p:spPr>
          <a:xfrm>
            <a:off x="9193095" y="4747230"/>
            <a:ext cx="945515" cy="337185"/>
          </a:xfrm>
          <a:prstGeom prst="rect">
            <a:avLst/>
          </a:prstGeom>
          <a:ln w="12700">
            <a:miter lim="400000"/>
          </a:ln>
        </p:spPr>
        <p:txBody>
          <a:bodyPr wrap="none" lIns="22860" rIns="22860" anchor="ctr">
            <a:spAutoFit/>
          </a:bodyPr>
          <a:lstStyle>
            <a:lvl1pPr algn="ctr">
              <a:defRPr sz="3200" b="1">
                <a:solidFill>
                  <a:srgbClr val="000000"/>
                </a:solidFill>
                <a:latin typeface="Montserrat Semi Bold"/>
                <a:ea typeface="Montserrat Semi Bold"/>
                <a:cs typeface="Montserrat Semi Bold"/>
                <a:sym typeface="Montserrat Semi Bold"/>
              </a:defRPr>
            </a:lvl1pPr>
          </a:lstStyle>
          <a:p>
            <a:pPr algn="ctr"/>
            <a:r>
              <a:rPr lang="zh-CN" altLang="en-US" sz="1600" dirty="0">
                <a:solidFill>
                  <a:schemeClr val="bg1"/>
                </a:solidFill>
                <a:latin typeface="微软雅黑" panose="020B0503020204020204" charset="-122"/>
                <a:ea typeface="微软雅黑" panose="020B0503020204020204" charset="-122"/>
                <a:cs typeface="Arial" panose="020B0604020202020204" pitchFamily="34" charset="0"/>
                <a:sym typeface="+mn-ea"/>
              </a:rPr>
              <a:t>Title here</a:t>
            </a:r>
          </a:p>
        </p:txBody>
      </p:sp>
      <p:sp>
        <p:nvSpPr>
          <p:cNvPr id="13" name="PA_形状 1072"/>
          <p:cNvSpPr/>
          <p:nvPr>
            <p:custDataLst>
              <p:tags r:id="rId5"/>
            </p:custDataLst>
          </p:nvPr>
        </p:nvSpPr>
        <p:spPr>
          <a:xfrm flipV="1">
            <a:off x="9285082" y="5143112"/>
            <a:ext cx="741121" cy="1014"/>
          </a:xfrm>
          <a:prstGeom prst="line">
            <a:avLst/>
          </a:prstGeom>
          <a:ln w="6350">
            <a:solidFill>
              <a:schemeClr val="bg1"/>
            </a:solidFill>
            <a:miter/>
          </a:ln>
        </p:spPr>
        <p:txBody>
          <a:bodyPr lIns="22860" rIns="22860"/>
          <a:lstStyle/>
          <a:p>
            <a:endParaRPr sz="900">
              <a:solidFill>
                <a:schemeClr val="bg1"/>
              </a:solidFill>
              <a:latin typeface="Playfair Display" panose="00000500000000000000" pitchFamily="50" charset="0"/>
            </a:endParaRPr>
          </a:p>
        </p:txBody>
      </p:sp>
      <p:sp>
        <p:nvSpPr>
          <p:cNvPr id="14" name="PA_形状 1073"/>
          <p:cNvSpPr/>
          <p:nvPr>
            <p:custDataLst>
              <p:tags r:id="rId6"/>
            </p:custDataLst>
          </p:nvPr>
        </p:nvSpPr>
        <p:spPr>
          <a:xfrm>
            <a:off x="9390524" y="5179309"/>
            <a:ext cx="544701" cy="246221"/>
          </a:xfrm>
          <a:prstGeom prst="rect">
            <a:avLst/>
          </a:prstGeom>
          <a:ln w="12700">
            <a:miter lim="400000"/>
          </a:ln>
        </p:spPr>
        <p:txBody>
          <a:bodyPr wrap="none" lIns="22860" rIns="22860" anchor="ctr">
            <a:spAutoFit/>
          </a:bodyPr>
          <a:lstStyle>
            <a:lvl1pPr algn="ctr">
              <a:defRPr sz="2000" b="1">
                <a:latin typeface="Montserrat Semi Bold"/>
                <a:ea typeface="Montserrat Semi Bold"/>
                <a:cs typeface="Montserrat Semi Bold"/>
                <a:sym typeface="Montserrat Semi Bold"/>
              </a:defRPr>
            </a:lvl1pPr>
          </a:lstStyle>
          <a:p>
            <a:r>
              <a:rPr sz="1000">
                <a:solidFill>
                  <a:schemeClr val="bg1"/>
                </a:solidFill>
                <a:latin typeface="微软雅黑" panose="020B0503020204020204" charset="-122"/>
                <a:ea typeface="微软雅黑" panose="020B0503020204020204" charset="-122"/>
              </a:rPr>
              <a:t>Marketer</a:t>
            </a:r>
          </a:p>
        </p:txBody>
      </p:sp>
      <p:sp>
        <p:nvSpPr>
          <p:cNvPr id="15" name="PA_形状 1074"/>
          <p:cNvSpPr/>
          <p:nvPr>
            <p:custDataLst>
              <p:tags r:id="rId7"/>
            </p:custDataLst>
          </p:nvPr>
        </p:nvSpPr>
        <p:spPr>
          <a:xfrm>
            <a:off x="2035721" y="4747230"/>
            <a:ext cx="1009015" cy="337185"/>
          </a:xfrm>
          <a:prstGeom prst="rect">
            <a:avLst/>
          </a:prstGeom>
          <a:ln w="12700">
            <a:miter lim="400000"/>
          </a:ln>
        </p:spPr>
        <p:txBody>
          <a:bodyPr wrap="none" lIns="22860" rIns="22860" anchor="ctr">
            <a:spAutoFit/>
          </a:bodyPr>
          <a:lstStyle>
            <a:lvl1pPr algn="ctr">
              <a:defRPr sz="3200" b="1">
                <a:solidFill>
                  <a:srgbClr val="000000"/>
                </a:solidFill>
                <a:latin typeface="Montserrat Semi Bold"/>
                <a:ea typeface="Montserrat Semi Bold"/>
                <a:cs typeface="Montserrat Semi Bold"/>
                <a:sym typeface="Montserrat Semi Bold"/>
              </a:defRPr>
            </a:lvl1pPr>
          </a:lstStyle>
          <a:p>
            <a:pPr algn="ctr"/>
            <a:r>
              <a:rPr lang="zh-CN" altLang="en-US" sz="1600" dirty="0">
                <a:solidFill>
                  <a:schemeClr val="bg1"/>
                </a:solidFill>
                <a:latin typeface="微软雅黑" panose="020B0503020204020204" charset="-122"/>
                <a:ea typeface="微软雅黑" panose="020B0503020204020204" charset="-122"/>
                <a:cs typeface="Arial" panose="020B0604020202020204" pitchFamily="34" charset="0"/>
                <a:sym typeface="+mn-ea"/>
              </a:rPr>
              <a:t>Title here</a:t>
            </a:r>
          </a:p>
        </p:txBody>
      </p:sp>
      <p:sp>
        <p:nvSpPr>
          <p:cNvPr id="16" name="PA_形状 1075"/>
          <p:cNvSpPr/>
          <p:nvPr>
            <p:custDataLst>
              <p:tags r:id="rId8"/>
            </p:custDataLst>
          </p:nvPr>
        </p:nvSpPr>
        <p:spPr>
          <a:xfrm flipV="1">
            <a:off x="2159457" y="5143112"/>
            <a:ext cx="741120" cy="1014"/>
          </a:xfrm>
          <a:prstGeom prst="line">
            <a:avLst/>
          </a:prstGeom>
          <a:ln w="6350">
            <a:solidFill>
              <a:schemeClr val="bg1"/>
            </a:solidFill>
            <a:miter/>
          </a:ln>
        </p:spPr>
        <p:txBody>
          <a:bodyPr lIns="22860" rIns="22860"/>
          <a:lstStyle/>
          <a:p>
            <a:endParaRPr sz="900">
              <a:solidFill>
                <a:schemeClr val="bg1"/>
              </a:solidFill>
              <a:latin typeface="Playfair Display" panose="00000500000000000000" pitchFamily="50" charset="0"/>
            </a:endParaRPr>
          </a:p>
        </p:txBody>
      </p:sp>
      <p:sp>
        <p:nvSpPr>
          <p:cNvPr id="17" name="PA_形状 1076"/>
          <p:cNvSpPr/>
          <p:nvPr>
            <p:custDataLst>
              <p:tags r:id="rId9"/>
            </p:custDataLst>
          </p:nvPr>
        </p:nvSpPr>
        <p:spPr>
          <a:xfrm>
            <a:off x="2264899" y="5179309"/>
            <a:ext cx="544701" cy="246221"/>
          </a:xfrm>
          <a:prstGeom prst="rect">
            <a:avLst/>
          </a:prstGeom>
          <a:ln w="12700">
            <a:miter lim="400000"/>
          </a:ln>
        </p:spPr>
        <p:txBody>
          <a:bodyPr wrap="none" lIns="22860" rIns="22860" anchor="ctr">
            <a:spAutoFit/>
          </a:bodyPr>
          <a:lstStyle>
            <a:lvl1pPr algn="ctr">
              <a:defRPr sz="2000" b="1">
                <a:latin typeface="Montserrat Semi Bold"/>
                <a:ea typeface="Montserrat Semi Bold"/>
                <a:cs typeface="Montserrat Semi Bold"/>
                <a:sym typeface="Montserrat Semi Bold"/>
              </a:defRPr>
            </a:lvl1pPr>
          </a:lstStyle>
          <a:p>
            <a:r>
              <a:rPr sz="1000">
                <a:solidFill>
                  <a:schemeClr val="bg1"/>
                </a:solidFill>
                <a:latin typeface="微软雅黑" panose="020B0503020204020204" charset="-122"/>
                <a:ea typeface="微软雅黑" panose="020B0503020204020204" charset="-122"/>
              </a:rPr>
              <a:t>Marketer</a:t>
            </a:r>
          </a:p>
        </p:txBody>
      </p:sp>
      <p:sp>
        <p:nvSpPr>
          <p:cNvPr id="18" name="PA_形状 1077"/>
          <p:cNvSpPr/>
          <p:nvPr>
            <p:custDataLst>
              <p:tags r:id="rId10"/>
            </p:custDataLst>
          </p:nvPr>
        </p:nvSpPr>
        <p:spPr>
          <a:xfrm>
            <a:off x="5819146" y="3362580"/>
            <a:ext cx="573235" cy="1"/>
          </a:xfrm>
          <a:prstGeom prst="line">
            <a:avLst/>
          </a:prstGeom>
          <a:ln w="6350">
            <a:solidFill>
              <a:srgbClr val="FFFFFF"/>
            </a:solidFill>
            <a:miter/>
          </a:ln>
        </p:spPr>
        <p:txBody>
          <a:bodyPr lIns="22860" rIns="22860"/>
          <a:lstStyle/>
          <a:p>
            <a:endParaRPr sz="900">
              <a:latin typeface="Playfair Display" panose="00000500000000000000" pitchFamily="50" charset="0"/>
            </a:endParaRPr>
          </a:p>
        </p:txBody>
      </p:sp>
      <p:sp>
        <p:nvSpPr>
          <p:cNvPr id="20" name="PA_形状 1078"/>
          <p:cNvSpPr/>
          <p:nvPr>
            <p:custDataLst>
              <p:tags r:id="rId11"/>
            </p:custDataLst>
          </p:nvPr>
        </p:nvSpPr>
        <p:spPr>
          <a:xfrm>
            <a:off x="6102498" y="3130901"/>
            <a:ext cx="1" cy="463357"/>
          </a:xfrm>
          <a:prstGeom prst="line">
            <a:avLst/>
          </a:prstGeom>
          <a:ln w="6350">
            <a:solidFill>
              <a:srgbClr val="FFFFFF"/>
            </a:solidFill>
            <a:miter/>
          </a:ln>
        </p:spPr>
        <p:txBody>
          <a:bodyPr lIns="22860" rIns="22860"/>
          <a:lstStyle/>
          <a:p>
            <a:endParaRPr sz="900">
              <a:latin typeface="Playfair Display" panose="00000500000000000000" pitchFamily="50" charset="0"/>
            </a:endParaRPr>
          </a:p>
        </p:txBody>
      </p:sp>
      <p:pic>
        <p:nvPicPr>
          <p:cNvPr id="21" name="PA_Alexander-Skarsgard-man-actor-grelcale-photo-face-hd-wallpaper.jpg" descr="C:\Users\Administrator\Desktop\768c0bc92119988733c6506531a78e99.jpg768c0bc92119988733c6506531a78e99"/>
          <p:cNvPicPr>
            <a:picLocks noChangeAspect="1"/>
          </p:cNvPicPr>
          <p:nvPr>
            <p:custDataLst>
              <p:tags r:id="rId12"/>
            </p:custDataLst>
          </p:nvPr>
        </p:nvPicPr>
        <p:blipFill>
          <a:blip r:embed="rId17" cstate="email"/>
          <a:srcRect/>
          <a:stretch>
            <a:fillRect/>
          </a:stretch>
        </p:blipFill>
        <p:spPr>
          <a:xfrm>
            <a:off x="942975" y="2262505"/>
            <a:ext cx="3174365" cy="2199005"/>
          </a:xfrm>
          <a:prstGeom prst="rect">
            <a:avLst/>
          </a:prstGeom>
          <a:effectLst>
            <a:outerShdw blurRad="63500" sx="102000" sy="102000" algn="ctr" rotWithShape="0">
              <a:prstClr val="black">
                <a:alpha val="40000"/>
              </a:prstClr>
            </a:outerShdw>
          </a:effectLst>
        </p:spPr>
      </p:pic>
      <p:pic>
        <p:nvPicPr>
          <p:cNvPr id="22" name="PA_black-and-white-wallpaper-12.jpg" descr="C:\Users\Administrator\Desktop\6b5ae8edaac8fd053988ffd8d3f86e46.jpg6b5ae8edaac8fd053988ffd8d3f86e46"/>
          <p:cNvPicPr>
            <a:picLocks noChangeAspect="1"/>
          </p:cNvPicPr>
          <p:nvPr>
            <p:custDataLst>
              <p:tags r:id="rId13"/>
            </p:custDataLst>
          </p:nvPr>
        </p:nvPicPr>
        <p:blipFill>
          <a:blip r:embed="rId18" cstate="email"/>
          <a:srcRect/>
          <a:stretch>
            <a:fillRect/>
          </a:stretch>
        </p:blipFill>
        <p:spPr>
          <a:xfrm>
            <a:off x="8084820" y="2263775"/>
            <a:ext cx="3286125" cy="2198370"/>
          </a:xfrm>
          <a:prstGeom prst="rect">
            <a:avLst/>
          </a:prstGeom>
          <a:effectLst>
            <a:outerShdw blurRad="63500" sx="102000" sy="102000" algn="ctr" rotWithShape="0">
              <a:prstClr val="black">
                <a:alpha val="40000"/>
              </a:prstClr>
            </a:outerShdw>
          </a:effectLst>
        </p:spPr>
      </p:pic>
      <p:pic>
        <p:nvPicPr>
          <p:cNvPr id="24" name="PA_women-fashion-grayscale-clothing-hats-white-background-emporio-armani_wallpaperswa.com_49.jpg" descr="C:\Users\Administrator\Desktop\b9a4eedc10aa04c5e3e590cb9fa63ac7.jpgb9a4eedc10aa04c5e3e590cb9fa63ac7"/>
          <p:cNvPicPr>
            <a:picLocks noChangeAspect="1"/>
          </p:cNvPicPr>
          <p:nvPr>
            <p:custDataLst>
              <p:tags r:id="rId14"/>
            </p:custDataLst>
          </p:nvPr>
        </p:nvPicPr>
        <p:blipFill>
          <a:blip r:embed="rId19" cstate="email"/>
          <a:srcRect/>
          <a:stretch>
            <a:fillRect/>
          </a:stretch>
        </p:blipFill>
        <p:spPr>
          <a:xfrm>
            <a:off x="4469130" y="2263775"/>
            <a:ext cx="3425190" cy="2198370"/>
          </a:xfrm>
          <a:prstGeom prst="rect">
            <a:avLst/>
          </a:prstGeom>
          <a:effectLst>
            <a:outerShdw blurRad="63500" sx="102000" sy="102000" algn="ctr" rotWithShape="0">
              <a:prstClr val="black">
                <a:alpha val="40000"/>
              </a:prstClr>
            </a:outerShdw>
          </a:effectLst>
        </p:spPr>
      </p:pic>
      <p:sp>
        <p:nvSpPr>
          <p:cNvPr id="25" name="矩形 24"/>
          <p:cNvSpPr/>
          <p:nvPr/>
        </p:nvSpPr>
        <p:spPr>
          <a:xfrm>
            <a:off x="396875" y="321310"/>
            <a:ext cx="11396980" cy="6159500"/>
          </a:xfrm>
          <a:prstGeom prst="rect">
            <a:avLst/>
          </a:prstGeom>
          <a:noFill/>
          <a:ln w="34925">
            <a:solidFill>
              <a:srgbClr val="FE895D">
                <a:alpha val="7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3966845" y="-19685"/>
            <a:ext cx="4257675" cy="509905"/>
          </a:xfrm>
          <a:prstGeom prst="rect">
            <a:avLst/>
          </a:prstGeom>
          <a:solidFill>
            <a:srgbClr val="FE895D">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5608602" y="98973"/>
            <a:ext cx="1146810" cy="460375"/>
          </a:xfrm>
          <a:prstGeom prst="rect">
            <a:avLst/>
          </a:prstGeom>
          <a:noFill/>
        </p:spPr>
        <p:txBody>
          <a:bodyPr wrap="none" rtlCol="0">
            <a:spAutoFit/>
          </a:bodyPr>
          <a:lstStyle/>
          <a:p>
            <a:r>
              <a:rPr lang="en-US" altLang="zh-CN" sz="2400" dirty="0">
                <a:solidFill>
                  <a:schemeClr val="bg1">
                    <a:lumMod val="95000"/>
                  </a:schemeClr>
                </a:solidFill>
                <a:latin typeface="汉仪晓波折纸体简" panose="00020600040101010101" charset="-122"/>
                <a:ea typeface="汉仪晓波折纸体简" panose="00020600040101010101" charset="-122"/>
              </a:rPr>
              <a:t>PART.1</a:t>
            </a:r>
          </a:p>
        </p:txBody>
      </p:sp>
    </p:spTree>
  </p:cSld>
  <p:clrMapOvr>
    <a:masterClrMapping/>
  </p:clrMapOvr>
  <p:transition advClick="0"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4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500"/>
                            </p:stCondLst>
                            <p:childTnLst>
                              <p:par>
                                <p:cTn id="13" presetID="10" presetClass="entr" presetSubtype="0" fill="hold" grpId="0" nodeType="afterEffect">
                                  <p:stCondLst>
                                    <p:cond delay="20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40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grpId="0" nodeType="withEffect">
                                  <p:stCondLst>
                                    <p:cond delay="60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80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10" presetClass="entr" presetSubtype="0" fill="hold" grpId="0" nodeType="withEffect">
                                  <p:stCondLst>
                                    <p:cond delay="100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par>
                          <p:cTn id="28" fill="hold">
                            <p:stCondLst>
                              <p:cond delay="1200"/>
                            </p:stCondLst>
                            <p:childTnLst>
                              <p:par>
                                <p:cTn id="29" presetID="10" presetClass="entr" presetSubtype="0" fill="hold" grpId="0" nodeType="afterEffect">
                                  <p:stCondLst>
                                    <p:cond delay="20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ntr" presetSubtype="0" fill="hold" grpId="0" nodeType="withEffect">
                                  <p:stCondLst>
                                    <p:cond delay="40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par>
                                <p:cTn id="35" presetID="10" presetClass="entr" presetSubtype="0" fill="hold" grpId="0" nodeType="withEffect">
                                  <p:stCondLst>
                                    <p:cond delay="60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par>
                                <p:cTn id="38" presetID="10" presetClass="entr" presetSubtype="0" fill="hold" grpId="0" nodeType="withEffect">
                                  <p:stCondLst>
                                    <p:cond delay="80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par>
                                <p:cTn id="41" presetID="10" presetClass="entr" presetSubtype="0" fill="hold" grpId="0" nodeType="withEffect">
                                  <p:stCondLst>
                                    <p:cond delay="100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childTnLst>
                          </p:cTn>
                        </p:par>
                        <p:par>
                          <p:cTn id="44" fill="hold">
                            <p:stCondLst>
                              <p:cond delay="1900"/>
                            </p:stCondLst>
                            <p:childTnLst>
                              <p:par>
                                <p:cTn id="45" presetID="10" presetClass="entr" presetSubtype="0" fill="hold" nodeType="afterEffect">
                                  <p:stCondLst>
                                    <p:cond delay="20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par>
                                <p:cTn id="48" presetID="10" presetClass="entr" presetSubtype="0" fill="hold" nodeType="withEffect">
                                  <p:stCondLst>
                                    <p:cond delay="60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500"/>
                                        <p:tgtEl>
                                          <p:spTgt spid="22"/>
                                        </p:tgtEl>
                                      </p:cBhvr>
                                    </p:animEffect>
                                  </p:childTnLst>
                                </p:cTn>
                              </p:par>
                              <p:par>
                                <p:cTn id="51" presetID="10" presetClass="entr" presetSubtype="0" fill="hold" nodeType="withEffect">
                                  <p:stCondLst>
                                    <p:cond delay="800"/>
                                  </p:stCondLst>
                                  <p:childTnLst>
                                    <p:set>
                                      <p:cBhvr>
                                        <p:cTn id="52" dur="1" fill="hold">
                                          <p:stCondLst>
                                            <p:cond delay="0"/>
                                          </p:stCondLst>
                                        </p:cTn>
                                        <p:tgtEl>
                                          <p:spTgt spid="24"/>
                                        </p:tgtEl>
                                        <p:attrNameLst>
                                          <p:attrName>style.visibility</p:attrName>
                                        </p:attrNameLst>
                                      </p:cBhvr>
                                      <p:to>
                                        <p:strVal val="visible"/>
                                      </p:to>
                                    </p:set>
                                    <p:animEffect transition="in" filter="fade">
                                      <p:cBhvr>
                                        <p:cTn id="5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9" grpId="0" animBg="1" autoUpdateAnimBg="0"/>
      <p:bldP spid="10" grpId="0" bldLvl="0" animBg="1"/>
      <p:bldP spid="11" grpId="0" animBg="1" autoUpdateAnimBg="0"/>
      <p:bldP spid="12" grpId="0" animBg="1"/>
      <p:bldP spid="13" grpId="0" bldLvl="0" animBg="1" autoUpdateAnimBg="0"/>
      <p:bldP spid="14" grpId="0" animBg="1" autoUpdateAnimBg="0"/>
      <p:bldP spid="15" grpId="0" animBg="1"/>
      <p:bldP spid="16" grpId="0" bldLvl="0" animBg="1" autoUpdateAnimBg="0"/>
      <p:bldP spid="17" grpId="0" animBg="1"/>
      <p:bldP spid="18" grpId="0" bldLvl="0" animBg="1" autoUpdateAnimBg="0"/>
      <p:bldP spid="20" grpId="0" bldLvl="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srcRect/>
          <a:stretch>
            <a:fillRect/>
          </a:stretch>
        </a:blipFill>
        <a:effectLst/>
      </p:bgPr>
    </p:bg>
    <p:spTree>
      <p:nvGrpSpPr>
        <p:cNvPr id="1" name=""/>
        <p:cNvGrpSpPr/>
        <p:nvPr/>
      </p:nvGrpSpPr>
      <p:grpSpPr>
        <a:xfrm>
          <a:off x="0" y="0"/>
          <a:ext cx="0" cy="0"/>
          <a:chOff x="0" y="0"/>
          <a:chExt cx="0" cy="0"/>
        </a:xfrm>
      </p:grpSpPr>
      <p:sp>
        <p:nvSpPr>
          <p:cNvPr id="5" name="矩形 4" descr="e7d195523061f1c0214d268728035a112e1f1a63855fa0d5B3BC3571FB2346650E40B27C71D4ADB669896543E409C0762562804D99F14164E036E91A4D200FB459B9C67F1066513BDCC2663F2655ED5A2F3E64E50905ECC13FD08E412A2449DFC0DEA4732AF4E76A12DAA23714D9A24C7EAC7F7CD8FF94AEC7D4E9162B55FEA74E289784371BE33B"/>
          <p:cNvSpPr/>
          <p:nvPr/>
        </p:nvSpPr>
        <p:spPr>
          <a:xfrm>
            <a:off x="0" y="1594802"/>
            <a:ext cx="12192000" cy="3668395"/>
          </a:xfrm>
          <a:prstGeom prst="rect">
            <a:avLst/>
          </a:prstGeom>
          <a:solidFill>
            <a:srgbClr val="FC9F8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6" name="矩形 5" descr="e7d195523061f1c0214d268728035a112e1f1a63855fa0d5B3BC3571FB2346650E40B27C71D4ADB669896543E409C0762562804D99F14164E036E91A4D200FB459B9C67F1066513BDCC2663F2655ED5A2F3E64E50905ECC13FD08E412A2449DFC0DEA4732AF4E76A12DAA23714D9A24C7EAC7F7CD8FF94AEC7D4E9162B55FEA74E289784371BE33B"/>
          <p:cNvSpPr/>
          <p:nvPr/>
        </p:nvSpPr>
        <p:spPr>
          <a:xfrm>
            <a:off x="5258717" y="3540093"/>
            <a:ext cx="1405890" cy="398780"/>
          </a:xfrm>
          <a:prstGeom prst="rect">
            <a:avLst/>
          </a:prstGeom>
        </p:spPr>
        <p:txBody>
          <a:bodyPr wrap="none">
            <a:spAutoFit/>
          </a:bodyPr>
          <a:lstStyle/>
          <a:p>
            <a:r>
              <a:rPr lang="en-US" altLang="zh-CN" sz="2000" spc="300" dirty="0" err="1">
                <a:solidFill>
                  <a:schemeClr val="bg1">
                    <a:lumMod val="95000"/>
                  </a:schemeClr>
                </a:solidFill>
                <a:latin typeface="AXIS Std L" panose="020B0400000000000000" pitchFamily="34" charset="-128"/>
                <a:ea typeface="宋体" panose="02010600030101010101" pitchFamily="2" charset="-122"/>
              </a:rPr>
              <a:t>Bsiness</a:t>
            </a:r>
            <a:endParaRPr lang="en-US" altLang="zh-CN" sz="2000" spc="300" dirty="0">
              <a:solidFill>
                <a:schemeClr val="bg1">
                  <a:lumMod val="95000"/>
                </a:schemeClr>
              </a:solidFill>
              <a:latin typeface="AXIS Std L" panose="020B0400000000000000" pitchFamily="34" charset="-128"/>
              <a:ea typeface="宋体" panose="02010600030101010101" pitchFamily="2" charset="-122"/>
            </a:endParaRPr>
          </a:p>
        </p:txBody>
      </p:sp>
      <p:grpSp>
        <p:nvGrpSpPr>
          <p:cNvPr id="20" name="组合 19"/>
          <p:cNvGrpSpPr/>
          <p:nvPr/>
        </p:nvGrpSpPr>
        <p:grpSpPr>
          <a:xfrm>
            <a:off x="4209655" y="2960918"/>
            <a:ext cx="4516678" cy="710326"/>
            <a:chOff x="4150600" y="1524911"/>
            <a:chExt cx="4516678" cy="710326"/>
          </a:xfrm>
        </p:grpSpPr>
        <p:sp>
          <p:nvSpPr>
            <p:cNvPr id="22" name="椭圆 21"/>
            <p:cNvSpPr/>
            <p:nvPr/>
          </p:nvSpPr>
          <p:spPr>
            <a:xfrm>
              <a:off x="4150600" y="1524911"/>
              <a:ext cx="710326" cy="710326"/>
            </a:xfrm>
            <a:prstGeom prst="ellipse">
              <a:avLst/>
            </a:prstGeom>
            <a:noFill/>
            <a:ln w="1206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b="1" dirty="0">
                  <a:solidFill>
                    <a:prstClr val="white"/>
                  </a:solidFill>
                  <a:effectLst>
                    <a:outerShdw blurRad="38100" dist="38100" dir="2700000" algn="tl">
                      <a:srgbClr val="000000">
                        <a:alpha val="43137"/>
                      </a:srgbClr>
                    </a:outerShdw>
                  </a:effectLst>
                  <a:latin typeface="微软雅黑" panose="020B0503020204020204" charset="-122"/>
                  <a:ea typeface="微软雅黑" panose="020B0503020204020204" charset="-122"/>
                </a:rPr>
                <a:t>2</a:t>
              </a:r>
            </a:p>
          </p:txBody>
        </p:sp>
        <p:sp>
          <p:nvSpPr>
            <p:cNvPr id="23" name="文本框 22"/>
            <p:cNvSpPr txBox="1"/>
            <p:nvPr/>
          </p:nvSpPr>
          <p:spPr>
            <a:xfrm>
              <a:off x="5199662" y="1524911"/>
              <a:ext cx="3467616" cy="584775"/>
            </a:xfrm>
            <a:prstGeom prst="rect">
              <a:avLst/>
            </a:prstGeom>
            <a:noFill/>
          </p:spPr>
          <p:txBody>
            <a:bodyPr wrap="none" rtlCol="0">
              <a:spAutoFit/>
            </a:bodyPr>
            <a:lstStyle/>
            <a:p>
              <a:r>
                <a:rPr lang="zh-CN" altLang="en-US" sz="3200" b="1" dirty="0">
                  <a:solidFill>
                    <a:schemeClr val="bg1"/>
                  </a:solidFill>
                  <a:latin typeface="微软雅黑" panose="020B0503020204020204" charset="-122"/>
                  <a:ea typeface="微软雅黑" panose="020B0503020204020204" charset="-122"/>
                </a:rPr>
                <a:t>加入你的标题描述</a:t>
              </a:r>
            </a:p>
          </p:txBody>
        </p:sp>
      </p:grpSp>
    </p:spTree>
  </p:cSld>
  <p:clrMapOvr>
    <a:masterClrMapping/>
  </p:clrMapOvr>
  <p:transition advClick="0"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4" fill="hold" grpId="1"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p:cTn id="16" dur="500" fill="hold"/>
                                        <p:tgtEl>
                                          <p:spTgt spid="20"/>
                                        </p:tgtEl>
                                        <p:attrNameLst>
                                          <p:attrName>ppt_w</p:attrName>
                                        </p:attrNameLst>
                                      </p:cBhvr>
                                      <p:tavLst>
                                        <p:tav tm="0">
                                          <p:val>
                                            <p:fltVal val="0"/>
                                          </p:val>
                                        </p:tav>
                                        <p:tav tm="100000">
                                          <p:val>
                                            <p:strVal val="#ppt_w"/>
                                          </p:val>
                                        </p:tav>
                                      </p:tavLst>
                                    </p:anim>
                                    <p:anim calcmode="lin" valueType="num">
                                      <p:cBhvr>
                                        <p:cTn id="17" dur="500" fill="hold"/>
                                        <p:tgtEl>
                                          <p:spTgt spid="2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bldLvl="0" animBg="1"/>
      <p:bldP spid="6" grpId="0"/>
      <p:bldP spid="6"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C:\Users\Administrator\Desktop\e7ef23359df2424c3e718f74c0361da1.pnge7ef23359df2424c3e718f74c0361da1"/>
          <p:cNvPicPr>
            <a:picLocks noChangeAspect="1"/>
          </p:cNvPicPr>
          <p:nvPr/>
        </p:nvPicPr>
        <p:blipFill>
          <a:blip r:embed="rId3" cstate="email"/>
          <a:srcRect/>
          <a:stretch>
            <a:fillRect/>
          </a:stretch>
        </p:blipFill>
        <p:spPr>
          <a:xfrm>
            <a:off x="5277020" y="170497"/>
            <a:ext cx="6516370" cy="6517005"/>
          </a:xfrm>
          <a:prstGeom prst="rect">
            <a:avLst/>
          </a:prstGeom>
        </p:spPr>
      </p:pic>
      <p:sp>
        <p:nvSpPr>
          <p:cNvPr id="5" name="矩形 4"/>
          <p:cNvSpPr/>
          <p:nvPr/>
        </p:nvSpPr>
        <p:spPr>
          <a:xfrm>
            <a:off x="396875" y="321310"/>
            <a:ext cx="11396980" cy="6159500"/>
          </a:xfrm>
          <a:prstGeom prst="rect">
            <a:avLst/>
          </a:prstGeom>
          <a:noFill/>
          <a:ln w="34925">
            <a:solidFill>
              <a:srgbClr val="FE6D47">
                <a:alpha val="7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3966845" y="-19685"/>
            <a:ext cx="4257675" cy="509905"/>
          </a:xfrm>
          <a:prstGeom prst="rect">
            <a:avLst/>
          </a:prstGeom>
          <a:solidFill>
            <a:srgbClr val="FE6D47">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5608602" y="98973"/>
            <a:ext cx="1146810" cy="460375"/>
          </a:xfrm>
          <a:prstGeom prst="rect">
            <a:avLst/>
          </a:prstGeom>
          <a:noFill/>
        </p:spPr>
        <p:txBody>
          <a:bodyPr wrap="none" rtlCol="0">
            <a:spAutoFit/>
          </a:bodyPr>
          <a:lstStyle/>
          <a:p>
            <a:r>
              <a:rPr lang="en-US" altLang="zh-CN" sz="2400" dirty="0">
                <a:solidFill>
                  <a:schemeClr val="bg1">
                    <a:lumMod val="95000"/>
                  </a:schemeClr>
                </a:solidFill>
                <a:latin typeface="汉仪晓波折纸体简" panose="00020600040101010101" charset="-122"/>
                <a:ea typeface="汉仪晓波折纸体简" panose="00020600040101010101" charset="-122"/>
              </a:rPr>
              <a:t>PART.2</a:t>
            </a:r>
          </a:p>
        </p:txBody>
      </p:sp>
      <p:sp>
        <p:nvSpPr>
          <p:cNvPr id="15" name="L 形 14"/>
          <p:cNvSpPr/>
          <p:nvPr/>
        </p:nvSpPr>
        <p:spPr>
          <a:xfrm rot="5400000">
            <a:off x="1025846" y="2112676"/>
            <a:ext cx="457385" cy="407148"/>
          </a:xfrm>
          <a:prstGeom prst="corner">
            <a:avLst>
              <a:gd name="adj1" fmla="val 25014"/>
              <a:gd name="adj2" fmla="val 23544"/>
            </a:avLst>
          </a:prstGeom>
          <a:solidFill>
            <a:srgbClr val="FE6D47"/>
          </a:solidFill>
          <a:ln>
            <a:noFill/>
          </a:ln>
        </p:spPr>
        <p:style>
          <a:lnRef idx="2">
            <a:schemeClr val="accent1">
              <a:shade val="50000"/>
            </a:schemeClr>
          </a:lnRef>
          <a:fillRef idx="1">
            <a:schemeClr val="accent1"/>
          </a:fillRef>
          <a:effectRef idx="0">
            <a:schemeClr val="accent1"/>
          </a:effectRef>
          <a:fontRef idx="minor">
            <a:schemeClr val="lt1"/>
          </a:fontRef>
        </p:style>
        <p:txBody>
          <a:bodyPr lIns="122843" tIns="61422" rIns="122843" bIns="61422" rtlCol="0" anchor="ctr"/>
          <a:lstStyle/>
          <a:p>
            <a:pPr algn="ctr"/>
            <a:endParaRPr lang="zh-CN" altLang="en-US">
              <a:solidFill>
                <a:schemeClr val="bg1">
                  <a:lumMod val="50000"/>
                </a:schemeClr>
              </a:solidFill>
            </a:endParaRPr>
          </a:p>
        </p:txBody>
      </p:sp>
      <p:sp>
        <p:nvSpPr>
          <p:cNvPr id="16" name="L 形 15"/>
          <p:cNvSpPr/>
          <p:nvPr/>
        </p:nvSpPr>
        <p:spPr>
          <a:xfrm rot="16200000">
            <a:off x="5071660" y="4386381"/>
            <a:ext cx="457385" cy="407148"/>
          </a:xfrm>
          <a:prstGeom prst="corner">
            <a:avLst>
              <a:gd name="adj1" fmla="val 25014"/>
              <a:gd name="adj2" fmla="val 23544"/>
            </a:avLst>
          </a:prstGeom>
          <a:solidFill>
            <a:srgbClr val="FE6D47"/>
          </a:solidFill>
          <a:ln>
            <a:noFill/>
          </a:ln>
        </p:spPr>
        <p:style>
          <a:lnRef idx="2">
            <a:schemeClr val="accent1">
              <a:shade val="50000"/>
            </a:schemeClr>
          </a:lnRef>
          <a:fillRef idx="1">
            <a:schemeClr val="accent1"/>
          </a:fillRef>
          <a:effectRef idx="0">
            <a:schemeClr val="accent1"/>
          </a:effectRef>
          <a:fontRef idx="minor">
            <a:schemeClr val="lt1"/>
          </a:fontRef>
        </p:style>
        <p:txBody>
          <a:bodyPr lIns="122843" tIns="61422" rIns="122843" bIns="61422" rtlCol="0" anchor="ctr"/>
          <a:lstStyle/>
          <a:p>
            <a:pPr algn="ctr"/>
            <a:endParaRPr lang="zh-CN" altLang="en-US"/>
          </a:p>
        </p:txBody>
      </p:sp>
      <p:sp>
        <p:nvSpPr>
          <p:cNvPr id="17" name="文本框 16"/>
          <p:cNvSpPr txBox="1"/>
          <p:nvPr/>
        </p:nvSpPr>
        <p:spPr>
          <a:xfrm>
            <a:off x="1240790" y="2276475"/>
            <a:ext cx="4184650" cy="2249170"/>
          </a:xfrm>
          <a:prstGeom prst="rect">
            <a:avLst/>
          </a:prstGeom>
          <a:noFill/>
        </p:spPr>
        <p:txBody>
          <a:bodyPr wrap="square" rtlCol="0">
            <a:spAutoFit/>
          </a:bodyPr>
          <a:lstStyle/>
          <a:p>
            <a:pPr>
              <a:lnSpc>
                <a:spcPct val="130000"/>
              </a:lnSpc>
            </a:pPr>
            <a:r>
              <a:rPr lang="en-US" altLang="zh-CN" dirty="0">
                <a:solidFill>
                  <a:srgbClr val="FE6D47"/>
                </a:solidFill>
                <a:latin typeface="微软雅黑" panose="020B0503020204020204" charset="-122"/>
                <a:ea typeface="微软雅黑" panose="020B0503020204020204" charset="-122"/>
              </a:rPr>
              <a:t>This template is the spring and autumn advertising original, here you can directly modify the content. This template is the spring and autumn advertising original, here you can directly modify the content</a:t>
            </a:r>
            <a:r>
              <a:rPr lang="en-US" altLang="zh-CN" sz="1100" dirty="0">
                <a:solidFill>
                  <a:srgbClr val="FE6D47"/>
                </a:solidFill>
                <a:latin typeface="微软雅黑" panose="020B0503020204020204" charset="-122"/>
                <a:ea typeface="微软雅黑" panose="020B0503020204020204" charset="-122"/>
              </a:rPr>
              <a:t>.</a:t>
            </a:r>
          </a:p>
        </p:txBody>
      </p:sp>
    </p:spTree>
  </p:cSld>
  <p:clrMapOvr>
    <a:masterClrMapping/>
  </p:clrMapOvr>
  <p:transition advClick="0"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6" grpId="0" bldLvl="0" animBg="1"/>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夏日小清新水蜜桃美食画册PPT模板"/>
</p:tagLst>
</file>

<file path=ppt/tags/tag10.xml><?xml version="1.0" encoding="utf-8"?>
<p:tagLst xmlns:a="http://schemas.openxmlformats.org/drawingml/2006/main" xmlns:r="http://schemas.openxmlformats.org/officeDocument/2006/relationships" xmlns:p="http://schemas.openxmlformats.org/presentationml/2006/main">
  <p:tag name="PA" val="v3.0.1"/>
</p:tagLst>
</file>

<file path=ppt/tags/tag11.xml><?xml version="1.0" encoding="utf-8"?>
<p:tagLst xmlns:a="http://schemas.openxmlformats.org/drawingml/2006/main" xmlns:r="http://schemas.openxmlformats.org/officeDocument/2006/relationships" xmlns:p="http://schemas.openxmlformats.org/presentationml/2006/main">
  <p:tag name="PA" val="v3.0.1"/>
</p:tagLst>
</file>

<file path=ppt/tags/tag12.xml><?xml version="1.0" encoding="utf-8"?>
<p:tagLst xmlns:a="http://schemas.openxmlformats.org/drawingml/2006/main" xmlns:r="http://schemas.openxmlformats.org/officeDocument/2006/relationships" xmlns:p="http://schemas.openxmlformats.org/presentationml/2006/main">
  <p:tag name="PA" val="v3.0.1"/>
</p:tagLst>
</file>

<file path=ppt/tags/tag13.xml><?xml version="1.0" encoding="utf-8"?>
<p:tagLst xmlns:a="http://schemas.openxmlformats.org/drawingml/2006/main" xmlns:r="http://schemas.openxmlformats.org/officeDocument/2006/relationships" xmlns:p="http://schemas.openxmlformats.org/presentationml/2006/main">
  <p:tag name="PA" val="v3.0.1"/>
</p:tagLst>
</file>

<file path=ppt/tags/tag14.xml><?xml version="1.0" encoding="utf-8"?>
<p:tagLst xmlns:a="http://schemas.openxmlformats.org/drawingml/2006/main" xmlns:r="http://schemas.openxmlformats.org/officeDocument/2006/relationships" xmlns:p="http://schemas.openxmlformats.org/presentationml/2006/main">
  <p:tag name="PA" val="v3.0.1"/>
</p:tagLst>
</file>

<file path=ppt/tags/tag15.xml><?xml version="1.0" encoding="utf-8"?>
<p:tagLst xmlns:a="http://schemas.openxmlformats.org/drawingml/2006/main" xmlns:r="http://schemas.openxmlformats.org/officeDocument/2006/relationships" xmlns:p="http://schemas.openxmlformats.org/presentationml/2006/main">
  <p:tag name="PA" val="v3.0.1"/>
</p:tagLst>
</file>

<file path=ppt/tags/tag16.xml><?xml version="1.0" encoding="utf-8"?>
<p:tagLst xmlns:a="http://schemas.openxmlformats.org/drawingml/2006/main" xmlns:r="http://schemas.openxmlformats.org/officeDocument/2006/relationships" xmlns:p="http://schemas.openxmlformats.org/presentationml/2006/main">
  <p:tag name="PA" val="v3.0.1"/>
</p:tagLst>
</file>

<file path=ppt/tags/tag17.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ags/tag9.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907</Words>
  <Application>Microsoft Office PowerPoint</Application>
  <PresentationFormat>宽屏</PresentationFormat>
  <Paragraphs>119</Paragraphs>
  <Slides>24</Slides>
  <Notes>24</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24</vt:i4>
      </vt:variant>
    </vt:vector>
  </HeadingPairs>
  <TitlesOfParts>
    <vt:vector size="33" baseType="lpstr">
      <vt:lpstr>AXIS Std L</vt:lpstr>
      <vt:lpstr>Playfair Display</vt:lpstr>
      <vt:lpstr>等线</vt:lpstr>
      <vt:lpstr>汉仪晓波折纸体简</vt:lpstr>
      <vt:lpstr>微软雅黑</vt:lpstr>
      <vt:lpstr>Arial</vt:lpstr>
      <vt:lpstr>Calibri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3</cp:revision>
  <dcterms:created xsi:type="dcterms:W3CDTF">2017-08-03T09:01:00Z</dcterms:created>
  <dcterms:modified xsi:type="dcterms:W3CDTF">2021-01-04T15:15:02Z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