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4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65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6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7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68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69.xml" ContentType="application/vnd.openxmlformats-officedocument.theme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70.xml" ContentType="application/vnd.openxmlformats-officedocument.theme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theme/theme71.xml" ContentType="application/vnd.openxmlformats-officedocument.theme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72.xml" ContentType="application/vnd.openxmlformats-officedocument.theme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theme/theme73.xml" ContentType="application/vnd.openxmlformats-officedocument.theme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theme/theme74.xml" ContentType="application/vnd.openxmlformats-officedocument.theme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theme/theme75.xml" ContentType="application/vnd.openxmlformats-officedocument.theme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theme/theme76.xml" ContentType="application/vnd.openxmlformats-officedocument.theme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77.xml" ContentType="application/vnd.openxmlformats-officedocument.theme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78.xml" ContentType="application/vnd.openxmlformats-officedocument.theme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theme/theme79.xml" ContentType="application/vnd.openxmlformats-officedocument.theme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theme/theme80.xml" ContentType="application/vnd.openxmlformats-officedocument.theme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theme/theme81.xml" ContentType="application/vnd.openxmlformats-officedocument.theme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theme/theme82.xml" ContentType="application/vnd.openxmlformats-officedocument.theme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83.xml" ContentType="application/vnd.openxmlformats-officedocument.theme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theme/theme84.xml" ContentType="application/vnd.openxmlformats-officedocument.theme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theme/theme85.xml" ContentType="application/vnd.openxmlformats-officedocument.theme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theme/theme86.xml" ContentType="application/vnd.openxmlformats-officedocument.theme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theme/theme87.xml" ContentType="application/vnd.openxmlformats-officedocument.theme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theme/theme88.xml" ContentType="application/vnd.openxmlformats-officedocument.theme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theme/theme89.xml" ContentType="application/vnd.openxmlformats-officedocument.theme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theme/theme90.xml" ContentType="application/vnd.openxmlformats-officedocument.theme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theme/theme91.xml" ContentType="application/vnd.openxmlformats-officedocument.theme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theme/theme92.xml" ContentType="application/vnd.openxmlformats-officedocument.theme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theme/theme93.xml" ContentType="application/vnd.openxmlformats-officedocument.theme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theme/theme94.xml" ContentType="application/vnd.openxmlformats-officedocument.theme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theme/theme95.xml" ContentType="application/vnd.openxmlformats-officedocument.theme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theme/theme96.xml" ContentType="application/vnd.openxmlformats-officedocument.theme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theme/theme97.xml" ContentType="application/vnd.openxmlformats-officedocument.theme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theme/theme98.xml" ContentType="application/vnd.openxmlformats-officedocument.theme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theme/theme99.xml" ContentType="application/vnd.openxmlformats-officedocument.theme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theme/theme100.xml" ContentType="application/vnd.openxmlformats-officedocument.theme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theme/theme101.xml" ContentType="application/vnd.openxmlformats-officedocument.theme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theme/theme102.xml" ContentType="application/vnd.openxmlformats-officedocument.theme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theme/theme103.xml" ContentType="application/vnd.openxmlformats-officedocument.theme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theme/theme104.xml" ContentType="application/vnd.openxmlformats-officedocument.theme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theme/theme105.xml" ContentType="application/vnd.openxmlformats-officedocument.theme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theme/theme106.xml" ContentType="application/vnd.openxmlformats-officedocument.theme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theme/theme107.xml" ContentType="application/vnd.openxmlformats-officedocument.theme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theme/theme108.xml" ContentType="application/vnd.openxmlformats-officedocument.theme+xml"/>
  <Override PartName="/ppt/theme/theme10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  <p:sldMasterId id="2147483984" r:id="rId29"/>
    <p:sldMasterId id="2147483996" r:id="rId30"/>
    <p:sldMasterId id="2147484008" r:id="rId31"/>
    <p:sldMasterId id="2147484020" r:id="rId32"/>
    <p:sldMasterId id="2147484032" r:id="rId33"/>
    <p:sldMasterId id="2147484044" r:id="rId34"/>
    <p:sldMasterId id="2147484056" r:id="rId35"/>
    <p:sldMasterId id="2147484068" r:id="rId36"/>
    <p:sldMasterId id="2147484080" r:id="rId37"/>
    <p:sldMasterId id="2147484092" r:id="rId38"/>
    <p:sldMasterId id="2147484104" r:id="rId39"/>
    <p:sldMasterId id="2147484116" r:id="rId40"/>
    <p:sldMasterId id="2147484128" r:id="rId41"/>
    <p:sldMasterId id="2147484140" r:id="rId42"/>
    <p:sldMasterId id="2147484152" r:id="rId43"/>
    <p:sldMasterId id="2147484164" r:id="rId44"/>
    <p:sldMasterId id="2147484176" r:id="rId45"/>
    <p:sldMasterId id="2147484188" r:id="rId46"/>
    <p:sldMasterId id="2147484200" r:id="rId47"/>
    <p:sldMasterId id="2147484212" r:id="rId48"/>
    <p:sldMasterId id="2147484224" r:id="rId49"/>
    <p:sldMasterId id="2147484236" r:id="rId50"/>
    <p:sldMasterId id="2147484248" r:id="rId51"/>
    <p:sldMasterId id="2147484260" r:id="rId52"/>
    <p:sldMasterId id="2147484272" r:id="rId53"/>
    <p:sldMasterId id="2147484284" r:id="rId54"/>
    <p:sldMasterId id="2147484296" r:id="rId55"/>
    <p:sldMasterId id="2147484308" r:id="rId56"/>
    <p:sldMasterId id="2147484320" r:id="rId57"/>
    <p:sldMasterId id="2147484332" r:id="rId58"/>
    <p:sldMasterId id="2147484344" r:id="rId59"/>
    <p:sldMasterId id="2147484356" r:id="rId60"/>
    <p:sldMasterId id="2147484368" r:id="rId61"/>
    <p:sldMasterId id="2147484380" r:id="rId62"/>
    <p:sldMasterId id="2147484392" r:id="rId63"/>
    <p:sldMasterId id="2147484404" r:id="rId64"/>
    <p:sldMasterId id="2147484416" r:id="rId65"/>
    <p:sldMasterId id="2147484428" r:id="rId66"/>
    <p:sldMasterId id="2147484440" r:id="rId67"/>
    <p:sldMasterId id="2147484452" r:id="rId68"/>
    <p:sldMasterId id="2147484464" r:id="rId69"/>
    <p:sldMasterId id="2147484476" r:id="rId70"/>
    <p:sldMasterId id="2147484488" r:id="rId71"/>
    <p:sldMasterId id="2147484500" r:id="rId72"/>
    <p:sldMasterId id="2147484512" r:id="rId73"/>
    <p:sldMasterId id="2147484524" r:id="rId74"/>
    <p:sldMasterId id="2147484536" r:id="rId75"/>
    <p:sldMasterId id="2147484548" r:id="rId76"/>
    <p:sldMasterId id="2147484560" r:id="rId77"/>
    <p:sldMasterId id="2147484572" r:id="rId78"/>
    <p:sldMasterId id="2147484584" r:id="rId79"/>
    <p:sldMasterId id="2147484596" r:id="rId80"/>
    <p:sldMasterId id="2147484608" r:id="rId81"/>
    <p:sldMasterId id="2147484620" r:id="rId82"/>
    <p:sldMasterId id="2147484632" r:id="rId83"/>
    <p:sldMasterId id="2147484644" r:id="rId84"/>
    <p:sldMasterId id="2147484656" r:id="rId85"/>
    <p:sldMasterId id="2147484668" r:id="rId86"/>
    <p:sldMasterId id="2147484680" r:id="rId87"/>
    <p:sldMasterId id="2147484692" r:id="rId88"/>
    <p:sldMasterId id="2147484704" r:id="rId89"/>
    <p:sldMasterId id="2147484716" r:id="rId90"/>
    <p:sldMasterId id="2147484728" r:id="rId91"/>
    <p:sldMasterId id="2147484740" r:id="rId92"/>
    <p:sldMasterId id="2147484752" r:id="rId93"/>
    <p:sldMasterId id="2147484764" r:id="rId94"/>
    <p:sldMasterId id="2147484776" r:id="rId95"/>
    <p:sldMasterId id="2147484788" r:id="rId96"/>
    <p:sldMasterId id="2147484800" r:id="rId97"/>
    <p:sldMasterId id="2147484812" r:id="rId98"/>
    <p:sldMasterId id="2147484824" r:id="rId99"/>
    <p:sldMasterId id="2147484836" r:id="rId100"/>
    <p:sldMasterId id="2147484848" r:id="rId101"/>
    <p:sldMasterId id="2147484860" r:id="rId102"/>
    <p:sldMasterId id="2147484872" r:id="rId103"/>
    <p:sldMasterId id="2147484884" r:id="rId104"/>
    <p:sldMasterId id="2147484896" r:id="rId105"/>
    <p:sldMasterId id="2147484908" r:id="rId106"/>
    <p:sldMasterId id="2147484920" r:id="rId107"/>
    <p:sldMasterId id="2147484932" r:id="rId108"/>
  </p:sldMasterIdLst>
  <p:notesMasterIdLst>
    <p:notesMasterId r:id="rId127"/>
  </p:notesMasterIdLst>
  <p:sldIdLst>
    <p:sldId id="256" r:id="rId109"/>
    <p:sldId id="257" r:id="rId110"/>
    <p:sldId id="258" r:id="rId111"/>
    <p:sldId id="292" r:id="rId112"/>
    <p:sldId id="264" r:id="rId113"/>
    <p:sldId id="265" r:id="rId114"/>
    <p:sldId id="266" r:id="rId115"/>
    <p:sldId id="271" r:id="rId116"/>
    <p:sldId id="273" r:id="rId117"/>
    <p:sldId id="274" r:id="rId118"/>
    <p:sldId id="275" r:id="rId119"/>
    <p:sldId id="279" r:id="rId120"/>
    <p:sldId id="293" r:id="rId121"/>
    <p:sldId id="294" r:id="rId122"/>
    <p:sldId id="295" r:id="rId123"/>
    <p:sldId id="297" r:id="rId124"/>
    <p:sldId id="296" r:id="rId125"/>
    <p:sldId id="290" r:id="rId1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A0435"/>
    <a:srgbClr val="FA0047"/>
    <a:srgbClr val="1F4E79"/>
    <a:srgbClr val="40937D"/>
    <a:srgbClr val="275A66"/>
    <a:srgbClr val="54B89E"/>
    <a:srgbClr val="283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" Target="slides/slide4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" Target="slides/slide15.xml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13" Type="http://schemas.openxmlformats.org/officeDocument/2006/relationships/slide" Target="slides/slide5.xml"/><Relationship Id="rId118" Type="http://schemas.openxmlformats.org/officeDocument/2006/relationships/slide" Target="slides/slide10.xml"/><Relationship Id="rId126" Type="http://schemas.openxmlformats.org/officeDocument/2006/relationships/slide" Target="slides/slide1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16" Type="http://schemas.openxmlformats.org/officeDocument/2006/relationships/slide" Target="slides/slide8.xml"/><Relationship Id="rId124" Type="http://schemas.openxmlformats.org/officeDocument/2006/relationships/slide" Target="slides/slide16.xml"/><Relationship Id="rId129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11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14" Type="http://schemas.openxmlformats.org/officeDocument/2006/relationships/slide" Target="slides/slide6.xml"/><Relationship Id="rId119" Type="http://schemas.openxmlformats.org/officeDocument/2006/relationships/slide" Target="slides/slide11.xml"/><Relationship Id="rId12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" Target="slides/slide14.xml"/><Relationship Id="rId13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" Target="slides/slide12.xml"/><Relationship Id="rId125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" Target="slides/slide2.xml"/><Relationship Id="rId115" Type="http://schemas.openxmlformats.org/officeDocument/2006/relationships/slide" Target="slides/slide7.xml"/><Relationship Id="rId131" Type="http://schemas.openxmlformats.org/officeDocument/2006/relationships/tableStyles" Target="tableStyles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69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3A2A3939-A35D-4D11-B339-8BFAB98F7E1F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143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11469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469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69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B215F47D-A8C6-47D2-8185-85C6BDDA74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4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44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3999A4CC-2F3E-43C1-9F88-0541ECFF848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0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607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B44A6C2-1077-4086-9CC0-4BB63A5852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17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617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70BFCB52-F762-4872-8B83-31551460B41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7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67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9BD5BBA0-1786-4FA2-B574-B253F5CA5ED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9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69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6B909336-0C69-4A60-A62A-102900C146A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54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45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8F5A6D6B-FEB6-4D57-9C22-F057F576BFA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64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46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19F77B1-7A5D-49D0-B8AC-0817C56D02B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84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48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E9DE3AC2-C06C-411E-A143-37C66BB754D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95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49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7A08C282-76D8-4768-8C8A-887B3108E20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05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0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514F3D33-74BA-4714-842B-0D8D74C05F9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15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1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15F70EAA-C77A-4B68-816A-C4D0643D692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338C88A9-5582-404E-9980-43D456307ED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97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9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45885E7A-FC92-49A2-8103-7833C07BCF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8115-42D1-46AC-855D-58771D2EFB1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28BB-E5E5-45C1-9462-6F3A6CF0657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E716-05E2-4F89-8A02-30FE7E73331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FD1B-C60D-4AE4-8B5E-A7BF3FDB9CC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5AEE-921E-4754-887B-580F846A5AD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68A0-0B2D-435B-9914-612799F9747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DCB5A-6C86-4744-8680-144BAE0C4D3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CFD4-B9A6-4994-8555-AE7C2D444CD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11F8-7EFF-42FA-B2D1-4691ACE2F9A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AEC9-006D-4699-91BE-88FE74FFEED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6C68A-EC1E-4215-86A8-82BBDB0705A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A670-2048-4BC9-9905-297B2607BD5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B323-DE06-4CE3-8710-EB3B678DF4F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87E1-B854-4FE9-A3CD-769E407C401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26A3-0D95-48B6-9A2E-35F70004BC7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3CB1-77E2-4742-9F7F-5AD29C09AB4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54CDC-52CD-4325-8476-1E90A3369D0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6B4E-9DC0-4B80-B12D-118117F5D70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C7B9-8291-4917-904B-F9D94E18CE2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C2AC-81EE-4728-86B2-DD1FD1B183A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5783-4432-4AEB-B562-6A88D7DBC79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B474-48EC-4762-BA03-1FDFA63CE3E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F8B4-AEF7-49DC-8947-B496783DF81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F815-967C-4562-AD60-209592B6DEE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34A5-1AE7-426B-888E-5669A071A5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74A0-9113-47FA-BB7E-3A36AB8ABDC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BAEC-8327-4A3E-A546-B8680FB34B9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AC1D-712A-47D2-A1FD-A38F1937163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57B9-FC42-4EF1-9DD1-0FFF0499191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C46D-B622-4325-8C77-836E6050B21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28583-62DD-4672-A8C0-7F66698E8EA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4D78-87FB-4239-A760-FFD30793622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B456-3153-4B34-8DD2-D9DC1F1FB38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7810-063E-4FD6-9813-AE5C6824B20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78BB-491E-43A0-93F5-61ED0D866A2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2338-7800-4742-8CE7-820E925B678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8B9-FA0E-42E6-97BB-4832197668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00CC-33E8-4604-9308-504F6994B64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1AFD-DB90-4377-89DC-28813D8804C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9AB6-564C-4020-B5DD-A563413179E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9A35-F72C-4198-B6C9-78B38749BA8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13C3-F0BB-4244-B6A5-826E916BBEF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04DD-4599-4248-9C66-F81371E30F0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4E00-81EE-49BC-807C-F7DE59F7FC8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B7D25-A0DD-4BB4-B850-19A71EF889B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95C2-167F-47F7-9067-BCE66A9FCE9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2AD2-7B92-404F-A6A7-4CA7AFF3605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14F0-8E10-4076-8BBC-2804C0FE12A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334D-F562-407A-8D15-655CC0306D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2542-4FFE-4A4A-A46B-AC87E834B9C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DD14-5E80-4071-AE84-B58B1BF1FD8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01C1-0021-4739-83EC-01569730612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A477-A9E9-4B36-B921-88969283465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F958-2B2E-4106-8BE1-E24A7792E83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8F26-9824-4315-9471-A697C183D3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98C90-B405-4FD8-9405-94E43CE8F3BC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B5DE-44DA-4C4A-A994-5AF6BB9348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9822-700C-4A12-907F-E6CB6CA9134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C293-997D-4A33-90F2-925D2650BD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5078-C0F9-4D29-B019-33D77FD4B7F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AD66D-DEE7-4690-8A8A-58B72874DA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010D-BFEC-4F31-9D95-9032A9EC33A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6065-DCBE-47EE-9982-669E877A06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6754-42D8-486F-AF0F-66C7C8F9D57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2DE1-3D70-43D0-8920-040A452BFB9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22E5-33D1-47FE-AFCF-2D99F6DC48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FCDB-6593-469F-AF59-05A3010D2D4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845C-6636-4143-81D5-95F2B225A1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2183-2A94-4FDB-817F-0867496AB75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D2E20-82F5-4F2F-8769-F7CC6A0833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D3BB-4529-46F5-BF92-AAD86D05854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FA9CA-D308-46F8-B94A-16CD72203C3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7E55-AC66-45C5-8629-D5B00750252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C138-69B4-4D3B-BC85-56952DB47FC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0E28-86EE-45D4-ABCA-5F44AC62138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AC19-4C36-4BFD-BA01-258B73E93A1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92F4-53D7-46BC-A51D-580DA7E9A9B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FC61-4EEF-4B1B-AAAF-44C19338EC9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B922-DAD6-4AAB-AD81-66307312970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2800-7C02-4226-99E1-90A5CD6B856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0EAC-80C1-4A18-9AA0-64E82902E90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1DEB-B255-4864-9BCA-A58E75CF6F3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FDFD-8E8C-40CA-93E0-8BE87582B68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9A1D-2A4A-451D-91C9-A36038477A1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E857-82F4-4E3B-8F7D-E8B494BE91B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F5CD-F2A5-4412-BF8A-F5CD000CD59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EA70-8239-412E-B2D7-A98544C8E67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3DB3-8E29-4D5B-A96C-C0B5096CCAA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C078-76B8-480A-ACAC-D2D6ECD7C33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7A28-DBFA-4346-88FE-9EB93B09FCD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BB6C-A654-4AA6-8F18-378F30FE786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E19B-4FF0-48D7-8103-EAA2FEFBA89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C03B-1702-45A5-B53F-F6FA495F889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3D86-1B9E-4827-B87E-FA95F980426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FB6D-48BE-4F12-A56F-ACB28C34D58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16A79-808B-4DA0-A94F-F1FF62F8708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60F4-4931-4113-84B5-58F5D79E820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9165-0406-4077-B563-A8423411CDC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65AD-F96C-4C59-8D75-8BD272F87DA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A48E-EB19-482F-9265-F3335F66C85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952C-AD50-4D7C-A407-8292F22AEE3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C77A-38C4-491E-86A0-0E25368D7AC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C590-C0B5-4E44-9F17-2298612DC19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414E-A550-4728-9BAA-E610584EBC6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101FD-1407-4D4F-9B87-56CC846A3CF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ED8C-34B6-4C10-B53F-F3478918390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7E7F-5177-4C65-9571-75CD9FC2D31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86851-26F9-4678-8473-65EC2726049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9A69-E79D-4BB1-AB28-CD4ED0B4E59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D557-CC34-4F69-AE0C-A7CC2E1BF66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FCC9-CE18-46AE-B327-FE8C0395FAE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5AA5-0143-4E75-8917-DE341E1388B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0001-8E67-430D-935A-5C059DE49BF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204F-5998-4566-99D8-5F4ED11B634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B082-6401-4C26-818B-CE2F5BEBE14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F551-308E-434B-BF3B-0D7F5318279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E149-DB07-48E7-9C1E-CFE76CD3857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7041-F4DC-43B7-8700-82FE30E9E94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AD05-55B1-4613-B052-2753E86A370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BF99-B3C6-4A8F-BCF7-634F8ADA71B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FD66-E14A-4BA0-9246-47DE820A6F2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9496-C01F-4490-8610-C43E04D346A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F640-C87F-4E62-846D-91606E52724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slow"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F37B-F73D-42A1-A05A-50C3069CD9A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C4F2-1FBB-441A-8609-1A1631D02E1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2E71-0B98-4037-B781-4821FE08DB4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4D22-F898-479F-9DDB-48222AD9099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3A5A-AF35-45FA-9F48-42CFBFE035A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33EB-2602-41A4-B657-05EECB7E925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2831-4DB9-4EC9-B1CF-958FE609817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094B-FB89-49E0-A32E-52F4FF089EB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2293-BAF5-4907-9C29-AB6BAD04962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7638-E769-4844-9793-2E232F455A6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50AA-19C9-4364-BE78-A2B882BD562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CA5E-A557-4270-B74C-925B72A9320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7C42F-224B-4A58-9B72-EAB760873E3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4F3F-5725-46B5-8E84-7D7412CF6AF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9FD-1AD0-4A87-B11F-E95F8DFB9B1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728A-16A5-4356-8B7F-6DB9B27EAC6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B92B-6993-4129-A3A5-21A6C8AF742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B0F6-594C-4C59-9B5E-A0CF3B12F50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2C74-B85A-463B-8373-81829816EC1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2211-BAED-417C-83A9-43C800F2C52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CA90-C63D-4F48-9362-7C281C92D73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5457-6EF6-4EE2-A0B0-8A11BEF8C25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D7D3-35AF-459F-A35C-FC947A6DBC3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FA2F-7377-4BFC-BC76-6D33622CD0E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D758-BD54-4C62-80B4-7DAF8E0C24B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7DF8-476E-477B-B846-55C27C50DF3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DF91-6B00-4564-A055-235A4ACF372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76BD-F666-484F-B5AF-C8B71B4E67E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F36F-D201-4FC0-A3BA-E2A20D17E68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0E634-082D-491C-B9EF-93BA4FD1B4A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CDC6-3F2F-44AD-A7F3-2ACBFCD13D6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7.xml"/><Relationship Id="rId3" Type="http://schemas.openxmlformats.org/officeDocument/2006/relationships/slideLayout" Target="../slideLayouts/slideLayout1092.xml"/><Relationship Id="rId7" Type="http://schemas.openxmlformats.org/officeDocument/2006/relationships/slideLayout" Target="../slideLayouts/slideLayout1096.xml"/><Relationship Id="rId12" Type="http://schemas.openxmlformats.org/officeDocument/2006/relationships/theme" Target="../theme/theme100.xml"/><Relationship Id="rId2" Type="http://schemas.openxmlformats.org/officeDocument/2006/relationships/slideLayout" Target="../slideLayouts/slideLayout1091.xml"/><Relationship Id="rId1" Type="http://schemas.openxmlformats.org/officeDocument/2006/relationships/slideLayout" Target="../slideLayouts/slideLayout1090.xml"/><Relationship Id="rId6" Type="http://schemas.openxmlformats.org/officeDocument/2006/relationships/slideLayout" Target="../slideLayouts/slideLayout1095.xml"/><Relationship Id="rId11" Type="http://schemas.openxmlformats.org/officeDocument/2006/relationships/slideLayout" Target="../slideLayouts/slideLayout1100.xml"/><Relationship Id="rId5" Type="http://schemas.openxmlformats.org/officeDocument/2006/relationships/slideLayout" Target="../slideLayouts/slideLayout1094.xml"/><Relationship Id="rId10" Type="http://schemas.openxmlformats.org/officeDocument/2006/relationships/slideLayout" Target="../slideLayouts/slideLayout1099.xml"/><Relationship Id="rId4" Type="http://schemas.openxmlformats.org/officeDocument/2006/relationships/slideLayout" Target="../slideLayouts/slideLayout1093.xml"/><Relationship Id="rId9" Type="http://schemas.openxmlformats.org/officeDocument/2006/relationships/slideLayout" Target="../slideLayouts/slideLayout1098.xml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8.xml"/><Relationship Id="rId3" Type="http://schemas.openxmlformats.org/officeDocument/2006/relationships/slideLayout" Target="../slideLayouts/slideLayout1103.xml"/><Relationship Id="rId7" Type="http://schemas.openxmlformats.org/officeDocument/2006/relationships/slideLayout" Target="../slideLayouts/slideLayout1107.xml"/><Relationship Id="rId12" Type="http://schemas.openxmlformats.org/officeDocument/2006/relationships/theme" Target="../theme/theme101.xml"/><Relationship Id="rId2" Type="http://schemas.openxmlformats.org/officeDocument/2006/relationships/slideLayout" Target="../slideLayouts/slideLayout1102.xml"/><Relationship Id="rId1" Type="http://schemas.openxmlformats.org/officeDocument/2006/relationships/slideLayout" Target="../slideLayouts/slideLayout1101.xml"/><Relationship Id="rId6" Type="http://schemas.openxmlformats.org/officeDocument/2006/relationships/slideLayout" Target="../slideLayouts/slideLayout1106.xml"/><Relationship Id="rId11" Type="http://schemas.openxmlformats.org/officeDocument/2006/relationships/slideLayout" Target="../slideLayouts/slideLayout1111.xml"/><Relationship Id="rId5" Type="http://schemas.openxmlformats.org/officeDocument/2006/relationships/slideLayout" Target="../slideLayouts/slideLayout1105.xml"/><Relationship Id="rId10" Type="http://schemas.openxmlformats.org/officeDocument/2006/relationships/slideLayout" Target="../slideLayouts/slideLayout1110.xml"/><Relationship Id="rId4" Type="http://schemas.openxmlformats.org/officeDocument/2006/relationships/slideLayout" Target="../slideLayouts/slideLayout1104.xml"/><Relationship Id="rId9" Type="http://schemas.openxmlformats.org/officeDocument/2006/relationships/slideLayout" Target="../slideLayouts/slideLayout1109.xml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9.xml"/><Relationship Id="rId3" Type="http://schemas.openxmlformats.org/officeDocument/2006/relationships/slideLayout" Target="../slideLayouts/slideLayout1114.xml"/><Relationship Id="rId7" Type="http://schemas.openxmlformats.org/officeDocument/2006/relationships/slideLayout" Target="../slideLayouts/slideLayout1118.xml"/><Relationship Id="rId12" Type="http://schemas.openxmlformats.org/officeDocument/2006/relationships/theme" Target="../theme/theme102.xml"/><Relationship Id="rId2" Type="http://schemas.openxmlformats.org/officeDocument/2006/relationships/slideLayout" Target="../slideLayouts/slideLayout1113.xml"/><Relationship Id="rId1" Type="http://schemas.openxmlformats.org/officeDocument/2006/relationships/slideLayout" Target="../slideLayouts/slideLayout1112.xml"/><Relationship Id="rId6" Type="http://schemas.openxmlformats.org/officeDocument/2006/relationships/slideLayout" Target="../slideLayouts/slideLayout1117.xml"/><Relationship Id="rId11" Type="http://schemas.openxmlformats.org/officeDocument/2006/relationships/slideLayout" Target="../slideLayouts/slideLayout1122.xml"/><Relationship Id="rId5" Type="http://schemas.openxmlformats.org/officeDocument/2006/relationships/slideLayout" Target="../slideLayouts/slideLayout1116.xml"/><Relationship Id="rId10" Type="http://schemas.openxmlformats.org/officeDocument/2006/relationships/slideLayout" Target="../slideLayouts/slideLayout1121.xml"/><Relationship Id="rId4" Type="http://schemas.openxmlformats.org/officeDocument/2006/relationships/slideLayout" Target="../slideLayouts/slideLayout1115.xml"/><Relationship Id="rId9" Type="http://schemas.openxmlformats.org/officeDocument/2006/relationships/slideLayout" Target="../slideLayouts/slideLayout1120.xml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0.xml"/><Relationship Id="rId3" Type="http://schemas.openxmlformats.org/officeDocument/2006/relationships/slideLayout" Target="../slideLayouts/slideLayout1125.xml"/><Relationship Id="rId7" Type="http://schemas.openxmlformats.org/officeDocument/2006/relationships/slideLayout" Target="../slideLayouts/slideLayout1129.xml"/><Relationship Id="rId12" Type="http://schemas.openxmlformats.org/officeDocument/2006/relationships/theme" Target="../theme/theme103.xml"/><Relationship Id="rId2" Type="http://schemas.openxmlformats.org/officeDocument/2006/relationships/slideLayout" Target="../slideLayouts/slideLayout1124.xml"/><Relationship Id="rId1" Type="http://schemas.openxmlformats.org/officeDocument/2006/relationships/slideLayout" Target="../slideLayouts/slideLayout1123.xml"/><Relationship Id="rId6" Type="http://schemas.openxmlformats.org/officeDocument/2006/relationships/slideLayout" Target="../slideLayouts/slideLayout1128.xml"/><Relationship Id="rId11" Type="http://schemas.openxmlformats.org/officeDocument/2006/relationships/slideLayout" Target="../slideLayouts/slideLayout1133.xml"/><Relationship Id="rId5" Type="http://schemas.openxmlformats.org/officeDocument/2006/relationships/slideLayout" Target="../slideLayouts/slideLayout1127.xml"/><Relationship Id="rId10" Type="http://schemas.openxmlformats.org/officeDocument/2006/relationships/slideLayout" Target="../slideLayouts/slideLayout1132.xml"/><Relationship Id="rId4" Type="http://schemas.openxmlformats.org/officeDocument/2006/relationships/slideLayout" Target="../slideLayouts/slideLayout1126.xml"/><Relationship Id="rId9" Type="http://schemas.openxmlformats.org/officeDocument/2006/relationships/slideLayout" Target="../slideLayouts/slideLayout1131.xml"/></Relationships>
</file>

<file path=ppt/slideMasters/_rels/slideMaster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1.xml"/><Relationship Id="rId3" Type="http://schemas.openxmlformats.org/officeDocument/2006/relationships/slideLayout" Target="../slideLayouts/slideLayout1136.xml"/><Relationship Id="rId7" Type="http://schemas.openxmlformats.org/officeDocument/2006/relationships/slideLayout" Target="../slideLayouts/slideLayout1140.xml"/><Relationship Id="rId12" Type="http://schemas.openxmlformats.org/officeDocument/2006/relationships/theme" Target="../theme/theme104.xml"/><Relationship Id="rId2" Type="http://schemas.openxmlformats.org/officeDocument/2006/relationships/slideLayout" Target="../slideLayouts/slideLayout1135.xml"/><Relationship Id="rId1" Type="http://schemas.openxmlformats.org/officeDocument/2006/relationships/slideLayout" Target="../slideLayouts/slideLayout1134.xml"/><Relationship Id="rId6" Type="http://schemas.openxmlformats.org/officeDocument/2006/relationships/slideLayout" Target="../slideLayouts/slideLayout1139.xml"/><Relationship Id="rId11" Type="http://schemas.openxmlformats.org/officeDocument/2006/relationships/slideLayout" Target="../slideLayouts/slideLayout1144.xml"/><Relationship Id="rId5" Type="http://schemas.openxmlformats.org/officeDocument/2006/relationships/slideLayout" Target="../slideLayouts/slideLayout1138.xml"/><Relationship Id="rId10" Type="http://schemas.openxmlformats.org/officeDocument/2006/relationships/slideLayout" Target="../slideLayouts/slideLayout1143.xml"/><Relationship Id="rId4" Type="http://schemas.openxmlformats.org/officeDocument/2006/relationships/slideLayout" Target="../slideLayouts/slideLayout1137.xml"/><Relationship Id="rId9" Type="http://schemas.openxmlformats.org/officeDocument/2006/relationships/slideLayout" Target="../slideLayouts/slideLayout1142.xml"/></Relationships>
</file>

<file path=ppt/slideMasters/_rels/slideMaster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2.xml"/><Relationship Id="rId3" Type="http://schemas.openxmlformats.org/officeDocument/2006/relationships/slideLayout" Target="../slideLayouts/slideLayout1147.xml"/><Relationship Id="rId7" Type="http://schemas.openxmlformats.org/officeDocument/2006/relationships/slideLayout" Target="../slideLayouts/slideLayout1151.xml"/><Relationship Id="rId12" Type="http://schemas.openxmlformats.org/officeDocument/2006/relationships/theme" Target="../theme/theme105.xml"/><Relationship Id="rId2" Type="http://schemas.openxmlformats.org/officeDocument/2006/relationships/slideLayout" Target="../slideLayouts/slideLayout1146.xml"/><Relationship Id="rId1" Type="http://schemas.openxmlformats.org/officeDocument/2006/relationships/slideLayout" Target="../slideLayouts/slideLayout1145.xml"/><Relationship Id="rId6" Type="http://schemas.openxmlformats.org/officeDocument/2006/relationships/slideLayout" Target="../slideLayouts/slideLayout1150.xml"/><Relationship Id="rId11" Type="http://schemas.openxmlformats.org/officeDocument/2006/relationships/slideLayout" Target="../slideLayouts/slideLayout1155.xml"/><Relationship Id="rId5" Type="http://schemas.openxmlformats.org/officeDocument/2006/relationships/slideLayout" Target="../slideLayouts/slideLayout1149.xml"/><Relationship Id="rId10" Type="http://schemas.openxmlformats.org/officeDocument/2006/relationships/slideLayout" Target="../slideLayouts/slideLayout1154.xml"/><Relationship Id="rId4" Type="http://schemas.openxmlformats.org/officeDocument/2006/relationships/slideLayout" Target="../slideLayouts/slideLayout1148.xml"/><Relationship Id="rId9" Type="http://schemas.openxmlformats.org/officeDocument/2006/relationships/slideLayout" Target="../slideLayouts/slideLayout1153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3.xml"/><Relationship Id="rId3" Type="http://schemas.openxmlformats.org/officeDocument/2006/relationships/slideLayout" Target="../slideLayouts/slideLayout1158.xml"/><Relationship Id="rId7" Type="http://schemas.openxmlformats.org/officeDocument/2006/relationships/slideLayout" Target="../slideLayouts/slideLayout1162.xml"/><Relationship Id="rId12" Type="http://schemas.openxmlformats.org/officeDocument/2006/relationships/theme" Target="../theme/theme106.xml"/><Relationship Id="rId2" Type="http://schemas.openxmlformats.org/officeDocument/2006/relationships/slideLayout" Target="../slideLayouts/slideLayout1157.xml"/><Relationship Id="rId1" Type="http://schemas.openxmlformats.org/officeDocument/2006/relationships/slideLayout" Target="../slideLayouts/slideLayout1156.xml"/><Relationship Id="rId6" Type="http://schemas.openxmlformats.org/officeDocument/2006/relationships/slideLayout" Target="../slideLayouts/slideLayout1161.xml"/><Relationship Id="rId11" Type="http://schemas.openxmlformats.org/officeDocument/2006/relationships/slideLayout" Target="../slideLayouts/slideLayout1166.xml"/><Relationship Id="rId5" Type="http://schemas.openxmlformats.org/officeDocument/2006/relationships/slideLayout" Target="../slideLayouts/slideLayout1160.xml"/><Relationship Id="rId10" Type="http://schemas.openxmlformats.org/officeDocument/2006/relationships/slideLayout" Target="../slideLayouts/slideLayout1165.xml"/><Relationship Id="rId4" Type="http://schemas.openxmlformats.org/officeDocument/2006/relationships/slideLayout" Target="../slideLayouts/slideLayout1159.xml"/><Relationship Id="rId9" Type="http://schemas.openxmlformats.org/officeDocument/2006/relationships/slideLayout" Target="../slideLayouts/slideLayout1164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4.xml"/><Relationship Id="rId3" Type="http://schemas.openxmlformats.org/officeDocument/2006/relationships/slideLayout" Target="../slideLayouts/slideLayout1169.xml"/><Relationship Id="rId7" Type="http://schemas.openxmlformats.org/officeDocument/2006/relationships/slideLayout" Target="../slideLayouts/slideLayout1173.xml"/><Relationship Id="rId12" Type="http://schemas.openxmlformats.org/officeDocument/2006/relationships/theme" Target="../theme/theme107.xml"/><Relationship Id="rId2" Type="http://schemas.openxmlformats.org/officeDocument/2006/relationships/slideLayout" Target="../slideLayouts/slideLayout1168.xml"/><Relationship Id="rId1" Type="http://schemas.openxmlformats.org/officeDocument/2006/relationships/slideLayout" Target="../slideLayouts/slideLayout1167.xml"/><Relationship Id="rId6" Type="http://schemas.openxmlformats.org/officeDocument/2006/relationships/slideLayout" Target="../slideLayouts/slideLayout1172.xml"/><Relationship Id="rId11" Type="http://schemas.openxmlformats.org/officeDocument/2006/relationships/slideLayout" Target="../slideLayouts/slideLayout1177.xml"/><Relationship Id="rId5" Type="http://schemas.openxmlformats.org/officeDocument/2006/relationships/slideLayout" Target="../slideLayouts/slideLayout1171.xml"/><Relationship Id="rId10" Type="http://schemas.openxmlformats.org/officeDocument/2006/relationships/slideLayout" Target="../slideLayouts/slideLayout1176.xml"/><Relationship Id="rId4" Type="http://schemas.openxmlformats.org/officeDocument/2006/relationships/slideLayout" Target="../slideLayouts/slideLayout1170.xml"/><Relationship Id="rId9" Type="http://schemas.openxmlformats.org/officeDocument/2006/relationships/slideLayout" Target="../slideLayouts/slideLayout1175.xml"/></Relationships>
</file>

<file path=ppt/slideMasters/_rels/slideMaster10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5.xml"/><Relationship Id="rId3" Type="http://schemas.openxmlformats.org/officeDocument/2006/relationships/slideLayout" Target="../slideLayouts/slideLayout1180.xml"/><Relationship Id="rId7" Type="http://schemas.openxmlformats.org/officeDocument/2006/relationships/slideLayout" Target="../slideLayouts/slideLayout1184.xml"/><Relationship Id="rId12" Type="http://schemas.openxmlformats.org/officeDocument/2006/relationships/theme" Target="../theme/theme108.xml"/><Relationship Id="rId2" Type="http://schemas.openxmlformats.org/officeDocument/2006/relationships/slideLayout" Target="../slideLayouts/slideLayout1179.xml"/><Relationship Id="rId1" Type="http://schemas.openxmlformats.org/officeDocument/2006/relationships/slideLayout" Target="../slideLayouts/slideLayout1178.xml"/><Relationship Id="rId6" Type="http://schemas.openxmlformats.org/officeDocument/2006/relationships/slideLayout" Target="../slideLayouts/slideLayout1183.xml"/><Relationship Id="rId11" Type="http://schemas.openxmlformats.org/officeDocument/2006/relationships/slideLayout" Target="../slideLayouts/slideLayout1188.xml"/><Relationship Id="rId5" Type="http://schemas.openxmlformats.org/officeDocument/2006/relationships/slideLayout" Target="../slideLayouts/slideLayout1182.xml"/><Relationship Id="rId10" Type="http://schemas.openxmlformats.org/officeDocument/2006/relationships/slideLayout" Target="../slideLayouts/slideLayout1187.xml"/><Relationship Id="rId4" Type="http://schemas.openxmlformats.org/officeDocument/2006/relationships/slideLayout" Target="../slideLayouts/slideLayout1181.xml"/><Relationship Id="rId9" Type="http://schemas.openxmlformats.org/officeDocument/2006/relationships/slideLayout" Target="../slideLayouts/slideLayout118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2.xm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9.xml"/><Relationship Id="rId3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3.xml"/><Relationship Id="rId1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7.xml"/><Relationship Id="rId11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90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0.xml"/><Relationship Id="rId3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4.xml"/><Relationship Id="rId1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8.xml"/><Relationship Id="rId11" Type="http://schemas.openxmlformats.org/officeDocument/2006/relationships/slideLayout" Target="../slideLayouts/slideLayout803.xml"/><Relationship Id="rId5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802.xml"/><Relationship Id="rId4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80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1.xml"/><Relationship Id="rId3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1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5.xml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11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08.xml"/><Relationship Id="rId10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07.xml"/><Relationship Id="rId9" Type="http://schemas.openxmlformats.org/officeDocument/2006/relationships/slideLayout" Target="../slideLayouts/slideLayout81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2.xml"/><Relationship Id="rId3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2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20.xml"/><Relationship Id="rId11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2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3.xml"/><Relationship Id="rId3" Type="http://schemas.openxmlformats.org/officeDocument/2006/relationships/slideLayout" Target="../slideLayouts/slideLayout828.xml"/><Relationship Id="rId7" Type="http://schemas.openxmlformats.org/officeDocument/2006/relationships/slideLayout" Target="../slideLayouts/slideLayout83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7.xml"/><Relationship Id="rId1" Type="http://schemas.openxmlformats.org/officeDocument/2006/relationships/slideLayout" Target="../slideLayouts/slideLayout826.xml"/><Relationship Id="rId6" Type="http://schemas.openxmlformats.org/officeDocument/2006/relationships/slideLayout" Target="../slideLayouts/slideLayout831.xml"/><Relationship Id="rId11" Type="http://schemas.openxmlformats.org/officeDocument/2006/relationships/slideLayout" Target="../slideLayouts/slideLayout836.xml"/><Relationship Id="rId5" Type="http://schemas.openxmlformats.org/officeDocument/2006/relationships/slideLayout" Target="../slideLayouts/slideLayout830.xml"/><Relationship Id="rId10" Type="http://schemas.openxmlformats.org/officeDocument/2006/relationships/slideLayout" Target="../slideLayouts/slideLayout835.xml"/><Relationship Id="rId4" Type="http://schemas.openxmlformats.org/officeDocument/2006/relationships/slideLayout" Target="../slideLayouts/slideLayout829.xml"/><Relationship Id="rId9" Type="http://schemas.openxmlformats.org/officeDocument/2006/relationships/slideLayout" Target="../slideLayouts/slideLayout83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4.xml"/><Relationship Id="rId3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38.xml"/><Relationship Id="rId1" Type="http://schemas.openxmlformats.org/officeDocument/2006/relationships/slideLayout" Target="../slideLayouts/slideLayout837.xml"/><Relationship Id="rId6" Type="http://schemas.openxmlformats.org/officeDocument/2006/relationships/slideLayout" Target="../slideLayouts/slideLayout842.xml"/><Relationship Id="rId11" Type="http://schemas.openxmlformats.org/officeDocument/2006/relationships/slideLayout" Target="../slideLayouts/slideLayout847.xml"/><Relationship Id="rId5" Type="http://schemas.openxmlformats.org/officeDocument/2006/relationships/slideLayout" Target="../slideLayouts/slideLayout841.xml"/><Relationship Id="rId10" Type="http://schemas.openxmlformats.org/officeDocument/2006/relationships/slideLayout" Target="../slideLayouts/slideLayout846.xml"/><Relationship Id="rId4" Type="http://schemas.openxmlformats.org/officeDocument/2006/relationships/slideLayout" Target="../slideLayouts/slideLayout840.xml"/><Relationship Id="rId9" Type="http://schemas.openxmlformats.org/officeDocument/2006/relationships/slideLayout" Target="../slideLayouts/slideLayout84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49.xml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6.xml"/><Relationship Id="rId3" Type="http://schemas.openxmlformats.org/officeDocument/2006/relationships/slideLayout" Target="../slideLayouts/slideLayout861.xml"/><Relationship Id="rId7" Type="http://schemas.openxmlformats.org/officeDocument/2006/relationships/slideLayout" Target="../slideLayouts/slideLayout86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0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11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63.xml"/><Relationship Id="rId10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7.xml"/><Relationship Id="rId3" Type="http://schemas.openxmlformats.org/officeDocument/2006/relationships/slideLayout" Target="../slideLayouts/slideLayout872.xml"/><Relationship Id="rId7" Type="http://schemas.openxmlformats.org/officeDocument/2006/relationships/slideLayout" Target="../slideLayouts/slideLayout876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1.xml"/><Relationship Id="rId1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5.xml"/><Relationship Id="rId11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74.xml"/><Relationship Id="rId10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8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8.xml"/><Relationship Id="rId3" Type="http://schemas.openxmlformats.org/officeDocument/2006/relationships/slideLayout" Target="../slideLayouts/slideLayout883.xml"/><Relationship Id="rId7" Type="http://schemas.openxmlformats.org/officeDocument/2006/relationships/slideLayout" Target="../slideLayouts/slideLayout887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2.xml"/><Relationship Id="rId1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6.xml"/><Relationship Id="rId11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9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9.xml"/><Relationship Id="rId3" Type="http://schemas.openxmlformats.org/officeDocument/2006/relationships/slideLayout" Target="../slideLayouts/slideLayout894.xml"/><Relationship Id="rId7" Type="http://schemas.openxmlformats.org/officeDocument/2006/relationships/slideLayout" Target="../slideLayouts/slideLayout898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3.xml"/><Relationship Id="rId1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7.xml"/><Relationship Id="rId11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900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0.xml"/><Relationship Id="rId3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9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04.xml"/><Relationship Id="rId1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11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1.xml"/><Relationship Id="rId3" Type="http://schemas.openxmlformats.org/officeDocument/2006/relationships/slideLayout" Target="../slideLayouts/slideLayout916.xml"/><Relationship Id="rId7" Type="http://schemas.openxmlformats.org/officeDocument/2006/relationships/slideLayout" Target="../slideLayouts/slideLayout920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15.xml"/><Relationship Id="rId1" Type="http://schemas.openxmlformats.org/officeDocument/2006/relationships/slideLayout" Target="../slideLayouts/slideLayout914.xml"/><Relationship Id="rId6" Type="http://schemas.openxmlformats.org/officeDocument/2006/relationships/slideLayout" Target="../slideLayouts/slideLayout919.xml"/><Relationship Id="rId11" Type="http://schemas.openxmlformats.org/officeDocument/2006/relationships/slideLayout" Target="../slideLayouts/slideLayout924.xml"/><Relationship Id="rId5" Type="http://schemas.openxmlformats.org/officeDocument/2006/relationships/slideLayout" Target="../slideLayouts/slideLayout918.xml"/><Relationship Id="rId10" Type="http://schemas.openxmlformats.org/officeDocument/2006/relationships/slideLayout" Target="../slideLayouts/slideLayout923.xml"/><Relationship Id="rId4" Type="http://schemas.openxmlformats.org/officeDocument/2006/relationships/slideLayout" Target="../slideLayouts/slideLayout917.xml"/><Relationship Id="rId9" Type="http://schemas.openxmlformats.org/officeDocument/2006/relationships/slideLayout" Target="../slideLayouts/slideLayout922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2.xml"/><Relationship Id="rId3" Type="http://schemas.openxmlformats.org/officeDocument/2006/relationships/slideLayout" Target="../slideLayouts/slideLayout927.xml"/><Relationship Id="rId7" Type="http://schemas.openxmlformats.org/officeDocument/2006/relationships/slideLayout" Target="../slideLayouts/slideLayout931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26.xml"/><Relationship Id="rId1" Type="http://schemas.openxmlformats.org/officeDocument/2006/relationships/slideLayout" Target="../slideLayouts/slideLayout925.xml"/><Relationship Id="rId6" Type="http://schemas.openxmlformats.org/officeDocument/2006/relationships/slideLayout" Target="../slideLayouts/slideLayout930.xml"/><Relationship Id="rId11" Type="http://schemas.openxmlformats.org/officeDocument/2006/relationships/slideLayout" Target="../slideLayouts/slideLayout935.xml"/><Relationship Id="rId5" Type="http://schemas.openxmlformats.org/officeDocument/2006/relationships/slideLayout" Target="../slideLayouts/slideLayout929.xml"/><Relationship Id="rId10" Type="http://schemas.openxmlformats.org/officeDocument/2006/relationships/slideLayout" Target="../slideLayouts/slideLayout934.xml"/><Relationship Id="rId4" Type="http://schemas.openxmlformats.org/officeDocument/2006/relationships/slideLayout" Target="../slideLayouts/slideLayout928.xml"/><Relationship Id="rId9" Type="http://schemas.openxmlformats.org/officeDocument/2006/relationships/slideLayout" Target="../slideLayouts/slideLayout933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3.xml"/><Relationship Id="rId3" Type="http://schemas.openxmlformats.org/officeDocument/2006/relationships/slideLayout" Target="../slideLayouts/slideLayout938.xml"/><Relationship Id="rId7" Type="http://schemas.openxmlformats.org/officeDocument/2006/relationships/slideLayout" Target="../slideLayouts/slideLayout942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37.xml"/><Relationship Id="rId1" Type="http://schemas.openxmlformats.org/officeDocument/2006/relationships/slideLayout" Target="../slideLayouts/slideLayout936.xml"/><Relationship Id="rId6" Type="http://schemas.openxmlformats.org/officeDocument/2006/relationships/slideLayout" Target="../slideLayouts/slideLayout941.xml"/><Relationship Id="rId11" Type="http://schemas.openxmlformats.org/officeDocument/2006/relationships/slideLayout" Target="../slideLayouts/slideLayout946.xml"/><Relationship Id="rId5" Type="http://schemas.openxmlformats.org/officeDocument/2006/relationships/slideLayout" Target="../slideLayouts/slideLayout940.xml"/><Relationship Id="rId10" Type="http://schemas.openxmlformats.org/officeDocument/2006/relationships/slideLayout" Target="../slideLayouts/slideLayout945.xml"/><Relationship Id="rId4" Type="http://schemas.openxmlformats.org/officeDocument/2006/relationships/slideLayout" Target="../slideLayouts/slideLayout939.xml"/><Relationship Id="rId9" Type="http://schemas.openxmlformats.org/officeDocument/2006/relationships/slideLayout" Target="../slideLayouts/slideLayout944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4.xml"/><Relationship Id="rId3" Type="http://schemas.openxmlformats.org/officeDocument/2006/relationships/slideLayout" Target="../slideLayouts/slideLayout949.xml"/><Relationship Id="rId7" Type="http://schemas.openxmlformats.org/officeDocument/2006/relationships/slideLayout" Target="../slideLayouts/slideLayout953.xml"/><Relationship Id="rId12" Type="http://schemas.openxmlformats.org/officeDocument/2006/relationships/theme" Target="../theme/theme87.xml"/><Relationship Id="rId2" Type="http://schemas.openxmlformats.org/officeDocument/2006/relationships/slideLayout" Target="../slideLayouts/slideLayout948.xml"/><Relationship Id="rId1" Type="http://schemas.openxmlformats.org/officeDocument/2006/relationships/slideLayout" Target="../slideLayouts/slideLayout947.xml"/><Relationship Id="rId6" Type="http://schemas.openxmlformats.org/officeDocument/2006/relationships/slideLayout" Target="../slideLayouts/slideLayout952.xml"/><Relationship Id="rId11" Type="http://schemas.openxmlformats.org/officeDocument/2006/relationships/slideLayout" Target="../slideLayouts/slideLayout957.xml"/><Relationship Id="rId5" Type="http://schemas.openxmlformats.org/officeDocument/2006/relationships/slideLayout" Target="../slideLayouts/slideLayout951.xml"/><Relationship Id="rId10" Type="http://schemas.openxmlformats.org/officeDocument/2006/relationships/slideLayout" Target="../slideLayouts/slideLayout956.xml"/><Relationship Id="rId4" Type="http://schemas.openxmlformats.org/officeDocument/2006/relationships/slideLayout" Target="../slideLayouts/slideLayout950.xml"/><Relationship Id="rId9" Type="http://schemas.openxmlformats.org/officeDocument/2006/relationships/slideLayout" Target="../slideLayouts/slideLayout955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5.xml"/><Relationship Id="rId3" Type="http://schemas.openxmlformats.org/officeDocument/2006/relationships/slideLayout" Target="../slideLayouts/slideLayout960.xml"/><Relationship Id="rId7" Type="http://schemas.openxmlformats.org/officeDocument/2006/relationships/slideLayout" Target="../slideLayouts/slideLayout964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959.xml"/><Relationship Id="rId1" Type="http://schemas.openxmlformats.org/officeDocument/2006/relationships/slideLayout" Target="../slideLayouts/slideLayout958.xml"/><Relationship Id="rId6" Type="http://schemas.openxmlformats.org/officeDocument/2006/relationships/slideLayout" Target="../slideLayouts/slideLayout963.xml"/><Relationship Id="rId11" Type="http://schemas.openxmlformats.org/officeDocument/2006/relationships/slideLayout" Target="../slideLayouts/slideLayout968.xml"/><Relationship Id="rId5" Type="http://schemas.openxmlformats.org/officeDocument/2006/relationships/slideLayout" Target="../slideLayouts/slideLayout962.xml"/><Relationship Id="rId10" Type="http://schemas.openxmlformats.org/officeDocument/2006/relationships/slideLayout" Target="../slideLayouts/slideLayout967.xml"/><Relationship Id="rId4" Type="http://schemas.openxmlformats.org/officeDocument/2006/relationships/slideLayout" Target="../slideLayouts/slideLayout961.xml"/><Relationship Id="rId9" Type="http://schemas.openxmlformats.org/officeDocument/2006/relationships/slideLayout" Target="../slideLayouts/slideLayout966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6.xml"/><Relationship Id="rId3" Type="http://schemas.openxmlformats.org/officeDocument/2006/relationships/slideLayout" Target="../slideLayouts/slideLayout971.xml"/><Relationship Id="rId7" Type="http://schemas.openxmlformats.org/officeDocument/2006/relationships/slideLayout" Target="../slideLayouts/slideLayout975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970.xml"/><Relationship Id="rId1" Type="http://schemas.openxmlformats.org/officeDocument/2006/relationships/slideLayout" Target="../slideLayouts/slideLayout969.xml"/><Relationship Id="rId6" Type="http://schemas.openxmlformats.org/officeDocument/2006/relationships/slideLayout" Target="../slideLayouts/slideLayout974.xml"/><Relationship Id="rId11" Type="http://schemas.openxmlformats.org/officeDocument/2006/relationships/slideLayout" Target="../slideLayouts/slideLayout979.xml"/><Relationship Id="rId5" Type="http://schemas.openxmlformats.org/officeDocument/2006/relationships/slideLayout" Target="../slideLayouts/slideLayout973.xml"/><Relationship Id="rId10" Type="http://schemas.openxmlformats.org/officeDocument/2006/relationships/slideLayout" Target="../slideLayouts/slideLayout978.xml"/><Relationship Id="rId4" Type="http://schemas.openxmlformats.org/officeDocument/2006/relationships/slideLayout" Target="../slideLayouts/slideLayout972.xml"/><Relationship Id="rId9" Type="http://schemas.openxmlformats.org/officeDocument/2006/relationships/slideLayout" Target="../slideLayouts/slideLayout9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7.xml"/><Relationship Id="rId3" Type="http://schemas.openxmlformats.org/officeDocument/2006/relationships/slideLayout" Target="../slideLayouts/slideLayout982.xml"/><Relationship Id="rId7" Type="http://schemas.openxmlformats.org/officeDocument/2006/relationships/slideLayout" Target="../slideLayouts/slideLayout986.xml"/><Relationship Id="rId12" Type="http://schemas.openxmlformats.org/officeDocument/2006/relationships/theme" Target="../theme/theme90.xml"/><Relationship Id="rId2" Type="http://schemas.openxmlformats.org/officeDocument/2006/relationships/slideLayout" Target="../slideLayouts/slideLayout981.xml"/><Relationship Id="rId1" Type="http://schemas.openxmlformats.org/officeDocument/2006/relationships/slideLayout" Target="../slideLayouts/slideLayout980.xml"/><Relationship Id="rId6" Type="http://schemas.openxmlformats.org/officeDocument/2006/relationships/slideLayout" Target="../slideLayouts/slideLayout985.xml"/><Relationship Id="rId11" Type="http://schemas.openxmlformats.org/officeDocument/2006/relationships/slideLayout" Target="../slideLayouts/slideLayout990.xml"/><Relationship Id="rId5" Type="http://schemas.openxmlformats.org/officeDocument/2006/relationships/slideLayout" Target="../slideLayouts/slideLayout984.xml"/><Relationship Id="rId10" Type="http://schemas.openxmlformats.org/officeDocument/2006/relationships/slideLayout" Target="../slideLayouts/slideLayout989.xml"/><Relationship Id="rId4" Type="http://schemas.openxmlformats.org/officeDocument/2006/relationships/slideLayout" Target="../slideLayouts/slideLayout983.xml"/><Relationship Id="rId9" Type="http://schemas.openxmlformats.org/officeDocument/2006/relationships/slideLayout" Target="../slideLayouts/slideLayout988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8.xml"/><Relationship Id="rId3" Type="http://schemas.openxmlformats.org/officeDocument/2006/relationships/slideLayout" Target="../slideLayouts/slideLayout993.xml"/><Relationship Id="rId7" Type="http://schemas.openxmlformats.org/officeDocument/2006/relationships/slideLayout" Target="../slideLayouts/slideLayout997.xml"/><Relationship Id="rId12" Type="http://schemas.openxmlformats.org/officeDocument/2006/relationships/theme" Target="../theme/theme91.xml"/><Relationship Id="rId2" Type="http://schemas.openxmlformats.org/officeDocument/2006/relationships/slideLayout" Target="../slideLayouts/slideLayout992.xml"/><Relationship Id="rId1" Type="http://schemas.openxmlformats.org/officeDocument/2006/relationships/slideLayout" Target="../slideLayouts/slideLayout991.xml"/><Relationship Id="rId6" Type="http://schemas.openxmlformats.org/officeDocument/2006/relationships/slideLayout" Target="../slideLayouts/slideLayout996.xml"/><Relationship Id="rId11" Type="http://schemas.openxmlformats.org/officeDocument/2006/relationships/slideLayout" Target="../slideLayouts/slideLayout1001.xml"/><Relationship Id="rId5" Type="http://schemas.openxmlformats.org/officeDocument/2006/relationships/slideLayout" Target="../slideLayouts/slideLayout995.xml"/><Relationship Id="rId10" Type="http://schemas.openxmlformats.org/officeDocument/2006/relationships/slideLayout" Target="../slideLayouts/slideLayout1000.xml"/><Relationship Id="rId4" Type="http://schemas.openxmlformats.org/officeDocument/2006/relationships/slideLayout" Target="../slideLayouts/slideLayout994.xml"/><Relationship Id="rId9" Type="http://schemas.openxmlformats.org/officeDocument/2006/relationships/slideLayout" Target="../slideLayouts/slideLayout999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9.xml"/><Relationship Id="rId3" Type="http://schemas.openxmlformats.org/officeDocument/2006/relationships/slideLayout" Target="../slideLayouts/slideLayout1004.xml"/><Relationship Id="rId7" Type="http://schemas.openxmlformats.org/officeDocument/2006/relationships/slideLayout" Target="../slideLayouts/slideLayout1008.xml"/><Relationship Id="rId12" Type="http://schemas.openxmlformats.org/officeDocument/2006/relationships/theme" Target="../theme/theme92.xml"/><Relationship Id="rId2" Type="http://schemas.openxmlformats.org/officeDocument/2006/relationships/slideLayout" Target="../slideLayouts/slideLayout1003.xml"/><Relationship Id="rId1" Type="http://schemas.openxmlformats.org/officeDocument/2006/relationships/slideLayout" Target="../slideLayouts/slideLayout1002.xml"/><Relationship Id="rId6" Type="http://schemas.openxmlformats.org/officeDocument/2006/relationships/slideLayout" Target="../slideLayouts/slideLayout1007.xml"/><Relationship Id="rId11" Type="http://schemas.openxmlformats.org/officeDocument/2006/relationships/slideLayout" Target="../slideLayouts/slideLayout1012.xml"/><Relationship Id="rId5" Type="http://schemas.openxmlformats.org/officeDocument/2006/relationships/slideLayout" Target="../slideLayouts/slideLayout1006.xml"/><Relationship Id="rId10" Type="http://schemas.openxmlformats.org/officeDocument/2006/relationships/slideLayout" Target="../slideLayouts/slideLayout1011.xml"/><Relationship Id="rId4" Type="http://schemas.openxmlformats.org/officeDocument/2006/relationships/slideLayout" Target="../slideLayouts/slideLayout1005.xml"/><Relationship Id="rId9" Type="http://schemas.openxmlformats.org/officeDocument/2006/relationships/slideLayout" Target="../slideLayouts/slideLayout1010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0.xml"/><Relationship Id="rId3" Type="http://schemas.openxmlformats.org/officeDocument/2006/relationships/slideLayout" Target="../slideLayouts/slideLayout1015.xml"/><Relationship Id="rId7" Type="http://schemas.openxmlformats.org/officeDocument/2006/relationships/slideLayout" Target="../slideLayouts/slideLayout1019.xml"/><Relationship Id="rId12" Type="http://schemas.openxmlformats.org/officeDocument/2006/relationships/theme" Target="../theme/theme93.xml"/><Relationship Id="rId2" Type="http://schemas.openxmlformats.org/officeDocument/2006/relationships/slideLayout" Target="../slideLayouts/slideLayout1014.xml"/><Relationship Id="rId1" Type="http://schemas.openxmlformats.org/officeDocument/2006/relationships/slideLayout" Target="../slideLayouts/slideLayout1013.xml"/><Relationship Id="rId6" Type="http://schemas.openxmlformats.org/officeDocument/2006/relationships/slideLayout" Target="../slideLayouts/slideLayout1018.xml"/><Relationship Id="rId11" Type="http://schemas.openxmlformats.org/officeDocument/2006/relationships/slideLayout" Target="../slideLayouts/slideLayout1023.xml"/><Relationship Id="rId5" Type="http://schemas.openxmlformats.org/officeDocument/2006/relationships/slideLayout" Target="../slideLayouts/slideLayout1017.xml"/><Relationship Id="rId10" Type="http://schemas.openxmlformats.org/officeDocument/2006/relationships/slideLayout" Target="../slideLayouts/slideLayout1022.xml"/><Relationship Id="rId4" Type="http://schemas.openxmlformats.org/officeDocument/2006/relationships/slideLayout" Target="../slideLayouts/slideLayout1016.xml"/><Relationship Id="rId9" Type="http://schemas.openxmlformats.org/officeDocument/2006/relationships/slideLayout" Target="../slideLayouts/slideLayout1021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1.xml"/><Relationship Id="rId3" Type="http://schemas.openxmlformats.org/officeDocument/2006/relationships/slideLayout" Target="../slideLayouts/slideLayout1026.xml"/><Relationship Id="rId7" Type="http://schemas.openxmlformats.org/officeDocument/2006/relationships/slideLayout" Target="../slideLayouts/slideLayout1030.xml"/><Relationship Id="rId12" Type="http://schemas.openxmlformats.org/officeDocument/2006/relationships/theme" Target="../theme/theme94.xml"/><Relationship Id="rId2" Type="http://schemas.openxmlformats.org/officeDocument/2006/relationships/slideLayout" Target="../slideLayouts/slideLayout1025.xml"/><Relationship Id="rId1" Type="http://schemas.openxmlformats.org/officeDocument/2006/relationships/slideLayout" Target="../slideLayouts/slideLayout1024.xml"/><Relationship Id="rId6" Type="http://schemas.openxmlformats.org/officeDocument/2006/relationships/slideLayout" Target="../slideLayouts/slideLayout1029.xml"/><Relationship Id="rId11" Type="http://schemas.openxmlformats.org/officeDocument/2006/relationships/slideLayout" Target="../slideLayouts/slideLayout1034.xml"/><Relationship Id="rId5" Type="http://schemas.openxmlformats.org/officeDocument/2006/relationships/slideLayout" Target="../slideLayouts/slideLayout1028.xml"/><Relationship Id="rId10" Type="http://schemas.openxmlformats.org/officeDocument/2006/relationships/slideLayout" Target="../slideLayouts/slideLayout1033.xml"/><Relationship Id="rId4" Type="http://schemas.openxmlformats.org/officeDocument/2006/relationships/slideLayout" Target="../slideLayouts/slideLayout1027.xml"/><Relationship Id="rId9" Type="http://schemas.openxmlformats.org/officeDocument/2006/relationships/slideLayout" Target="../slideLayouts/slideLayout1032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2.xml"/><Relationship Id="rId3" Type="http://schemas.openxmlformats.org/officeDocument/2006/relationships/slideLayout" Target="../slideLayouts/slideLayout1037.xml"/><Relationship Id="rId7" Type="http://schemas.openxmlformats.org/officeDocument/2006/relationships/slideLayout" Target="../slideLayouts/slideLayout1041.xml"/><Relationship Id="rId12" Type="http://schemas.openxmlformats.org/officeDocument/2006/relationships/theme" Target="../theme/theme95.xml"/><Relationship Id="rId2" Type="http://schemas.openxmlformats.org/officeDocument/2006/relationships/slideLayout" Target="../slideLayouts/slideLayout1036.xml"/><Relationship Id="rId1" Type="http://schemas.openxmlformats.org/officeDocument/2006/relationships/slideLayout" Target="../slideLayouts/slideLayout1035.xml"/><Relationship Id="rId6" Type="http://schemas.openxmlformats.org/officeDocument/2006/relationships/slideLayout" Target="../slideLayouts/slideLayout1040.xml"/><Relationship Id="rId11" Type="http://schemas.openxmlformats.org/officeDocument/2006/relationships/slideLayout" Target="../slideLayouts/slideLayout1045.xml"/><Relationship Id="rId5" Type="http://schemas.openxmlformats.org/officeDocument/2006/relationships/slideLayout" Target="../slideLayouts/slideLayout1039.xml"/><Relationship Id="rId10" Type="http://schemas.openxmlformats.org/officeDocument/2006/relationships/slideLayout" Target="../slideLayouts/slideLayout1044.xml"/><Relationship Id="rId4" Type="http://schemas.openxmlformats.org/officeDocument/2006/relationships/slideLayout" Target="../slideLayouts/slideLayout1038.xml"/><Relationship Id="rId9" Type="http://schemas.openxmlformats.org/officeDocument/2006/relationships/slideLayout" Target="../slideLayouts/slideLayout1043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3.xml"/><Relationship Id="rId3" Type="http://schemas.openxmlformats.org/officeDocument/2006/relationships/slideLayout" Target="../slideLayouts/slideLayout1048.xml"/><Relationship Id="rId7" Type="http://schemas.openxmlformats.org/officeDocument/2006/relationships/slideLayout" Target="../slideLayouts/slideLayout1052.xml"/><Relationship Id="rId12" Type="http://schemas.openxmlformats.org/officeDocument/2006/relationships/theme" Target="../theme/theme96.xml"/><Relationship Id="rId2" Type="http://schemas.openxmlformats.org/officeDocument/2006/relationships/slideLayout" Target="../slideLayouts/slideLayout1047.xml"/><Relationship Id="rId1" Type="http://schemas.openxmlformats.org/officeDocument/2006/relationships/slideLayout" Target="../slideLayouts/slideLayout1046.xml"/><Relationship Id="rId6" Type="http://schemas.openxmlformats.org/officeDocument/2006/relationships/slideLayout" Target="../slideLayouts/slideLayout1051.xml"/><Relationship Id="rId11" Type="http://schemas.openxmlformats.org/officeDocument/2006/relationships/slideLayout" Target="../slideLayouts/slideLayout1056.xml"/><Relationship Id="rId5" Type="http://schemas.openxmlformats.org/officeDocument/2006/relationships/slideLayout" Target="../slideLayouts/slideLayout1050.xml"/><Relationship Id="rId10" Type="http://schemas.openxmlformats.org/officeDocument/2006/relationships/slideLayout" Target="../slideLayouts/slideLayout1055.xml"/><Relationship Id="rId4" Type="http://schemas.openxmlformats.org/officeDocument/2006/relationships/slideLayout" Target="../slideLayouts/slideLayout1049.xml"/><Relationship Id="rId9" Type="http://schemas.openxmlformats.org/officeDocument/2006/relationships/slideLayout" Target="../slideLayouts/slideLayout1054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4.xml"/><Relationship Id="rId3" Type="http://schemas.openxmlformats.org/officeDocument/2006/relationships/slideLayout" Target="../slideLayouts/slideLayout1059.xml"/><Relationship Id="rId7" Type="http://schemas.openxmlformats.org/officeDocument/2006/relationships/slideLayout" Target="../slideLayouts/slideLayout1063.xml"/><Relationship Id="rId12" Type="http://schemas.openxmlformats.org/officeDocument/2006/relationships/theme" Target="../theme/theme97.xml"/><Relationship Id="rId2" Type="http://schemas.openxmlformats.org/officeDocument/2006/relationships/slideLayout" Target="../slideLayouts/slideLayout1058.xml"/><Relationship Id="rId1" Type="http://schemas.openxmlformats.org/officeDocument/2006/relationships/slideLayout" Target="../slideLayouts/slideLayout1057.xml"/><Relationship Id="rId6" Type="http://schemas.openxmlformats.org/officeDocument/2006/relationships/slideLayout" Target="../slideLayouts/slideLayout1062.xml"/><Relationship Id="rId11" Type="http://schemas.openxmlformats.org/officeDocument/2006/relationships/slideLayout" Target="../slideLayouts/slideLayout1067.xml"/><Relationship Id="rId5" Type="http://schemas.openxmlformats.org/officeDocument/2006/relationships/slideLayout" Target="../slideLayouts/slideLayout1061.xml"/><Relationship Id="rId10" Type="http://schemas.openxmlformats.org/officeDocument/2006/relationships/slideLayout" Target="../slideLayouts/slideLayout1066.xml"/><Relationship Id="rId4" Type="http://schemas.openxmlformats.org/officeDocument/2006/relationships/slideLayout" Target="../slideLayouts/slideLayout1060.xml"/><Relationship Id="rId9" Type="http://schemas.openxmlformats.org/officeDocument/2006/relationships/slideLayout" Target="../slideLayouts/slideLayout1065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5.xml"/><Relationship Id="rId3" Type="http://schemas.openxmlformats.org/officeDocument/2006/relationships/slideLayout" Target="../slideLayouts/slideLayout1070.xml"/><Relationship Id="rId7" Type="http://schemas.openxmlformats.org/officeDocument/2006/relationships/slideLayout" Target="../slideLayouts/slideLayout1074.xml"/><Relationship Id="rId12" Type="http://schemas.openxmlformats.org/officeDocument/2006/relationships/theme" Target="../theme/theme98.xml"/><Relationship Id="rId2" Type="http://schemas.openxmlformats.org/officeDocument/2006/relationships/slideLayout" Target="../slideLayouts/slideLayout1069.xml"/><Relationship Id="rId1" Type="http://schemas.openxmlformats.org/officeDocument/2006/relationships/slideLayout" Target="../slideLayouts/slideLayout1068.xml"/><Relationship Id="rId6" Type="http://schemas.openxmlformats.org/officeDocument/2006/relationships/slideLayout" Target="../slideLayouts/slideLayout1073.xml"/><Relationship Id="rId11" Type="http://schemas.openxmlformats.org/officeDocument/2006/relationships/slideLayout" Target="../slideLayouts/slideLayout1078.xml"/><Relationship Id="rId5" Type="http://schemas.openxmlformats.org/officeDocument/2006/relationships/slideLayout" Target="../slideLayouts/slideLayout1072.xml"/><Relationship Id="rId10" Type="http://schemas.openxmlformats.org/officeDocument/2006/relationships/slideLayout" Target="../slideLayouts/slideLayout1077.xml"/><Relationship Id="rId4" Type="http://schemas.openxmlformats.org/officeDocument/2006/relationships/slideLayout" Target="../slideLayouts/slideLayout1071.xml"/><Relationship Id="rId9" Type="http://schemas.openxmlformats.org/officeDocument/2006/relationships/slideLayout" Target="../slideLayouts/slideLayout1076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6.xml"/><Relationship Id="rId3" Type="http://schemas.openxmlformats.org/officeDocument/2006/relationships/slideLayout" Target="../slideLayouts/slideLayout1081.xml"/><Relationship Id="rId7" Type="http://schemas.openxmlformats.org/officeDocument/2006/relationships/slideLayout" Target="../slideLayouts/slideLayout1085.xml"/><Relationship Id="rId12" Type="http://schemas.openxmlformats.org/officeDocument/2006/relationships/theme" Target="../theme/theme99.xml"/><Relationship Id="rId2" Type="http://schemas.openxmlformats.org/officeDocument/2006/relationships/slideLayout" Target="../slideLayouts/slideLayout1080.xml"/><Relationship Id="rId1" Type="http://schemas.openxmlformats.org/officeDocument/2006/relationships/slideLayout" Target="../slideLayouts/slideLayout1079.xml"/><Relationship Id="rId6" Type="http://schemas.openxmlformats.org/officeDocument/2006/relationships/slideLayout" Target="../slideLayouts/slideLayout1084.xml"/><Relationship Id="rId11" Type="http://schemas.openxmlformats.org/officeDocument/2006/relationships/slideLayout" Target="../slideLayouts/slideLayout1089.xml"/><Relationship Id="rId5" Type="http://schemas.openxmlformats.org/officeDocument/2006/relationships/slideLayout" Target="../slideLayouts/slideLayout1083.xml"/><Relationship Id="rId10" Type="http://schemas.openxmlformats.org/officeDocument/2006/relationships/slideLayout" Target="../slideLayouts/slideLayout1088.xml"/><Relationship Id="rId4" Type="http://schemas.openxmlformats.org/officeDocument/2006/relationships/slideLayout" Target="../slideLayouts/slideLayout1082.xml"/><Relationship Id="rId9" Type="http://schemas.openxmlformats.org/officeDocument/2006/relationships/slideLayout" Target="../slideLayouts/slideLayout10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F88D66-02DD-42D3-B78A-C107A8DFE07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FBF74C-61D4-47B7-BBF0-F4BC12C4FA3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54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64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75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85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95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105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116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126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136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59C3AB9-4E3F-48BF-BD26-FCD335399B4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375C2E-E18D-454B-B3DA-CDB59C7ACEC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53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536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536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879E8E-F09B-4292-B9AF-277D0890E38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638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741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945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48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150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253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57D55A-1E32-431C-BC7F-D6686CDC194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CE09EB-AD53-49B5-AE42-BC8FD59C851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355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457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560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66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76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86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96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07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17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27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D5BF99-CBCF-40B2-BD5E-9D0DF22768F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37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48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58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68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78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89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99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09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198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301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27F2A5-621A-4A03-B9B1-6DC8703BE7E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403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505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608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710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813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915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017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120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22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32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C3206E-1FA2-4DFD-886A-8CB16D5191D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42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52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63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73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83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93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04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14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24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34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6FD9B0-38B9-4BD5-8527-D47902CAD6F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45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55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65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758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861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963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065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168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270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373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D1D8CD-C4B6-47ED-B7A9-515065C09CC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475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577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680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78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88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98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08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19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29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39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4333A34-E42E-4650-8D27-B8C83101FE9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49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60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70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80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90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01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11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21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318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421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5C2802-128A-4389-A4CF-3944DCCB3AC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523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625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728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830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933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035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137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40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34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44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文本框 35"/>
          <p:cNvSpPr txBox="1">
            <a:spLocks noChangeArrowheads="1"/>
          </p:cNvSpPr>
          <p:nvPr/>
        </p:nvSpPr>
        <p:spPr bwMode="auto">
          <a:xfrm>
            <a:off x="5235046" y="2771952"/>
            <a:ext cx="660241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可爱小鸭卡通清新模板</a:t>
            </a:r>
          </a:p>
        </p:txBody>
      </p:sp>
      <p:sp>
        <p:nvSpPr>
          <p:cNvPr id="114695" name="矩形 36"/>
          <p:cNvSpPr>
            <a:spLocks noChangeArrowheads="1"/>
          </p:cNvSpPr>
          <p:nvPr/>
        </p:nvSpPr>
        <p:spPr bwMode="auto">
          <a:xfrm>
            <a:off x="5362046" y="3703109"/>
            <a:ext cx="398515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Cute duckling fresh template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5717" name="直接连接符 52"/>
          <p:cNvCxnSpPr>
            <a:cxnSpLocks noChangeShapeType="1"/>
          </p:cNvCxnSpPr>
          <p:nvPr/>
        </p:nvCxnSpPr>
        <p:spPr bwMode="auto">
          <a:xfrm flipV="1">
            <a:off x="4170363" y="5337175"/>
            <a:ext cx="1027112" cy="15208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</p:spPr>
      </p:cxnSp>
      <p:cxnSp>
        <p:nvCxnSpPr>
          <p:cNvPr id="115718" name="直接连接符 58"/>
          <p:cNvCxnSpPr>
            <a:cxnSpLocks noChangeShapeType="1"/>
          </p:cNvCxnSpPr>
          <p:nvPr/>
        </p:nvCxnSpPr>
        <p:spPr bwMode="auto">
          <a:xfrm>
            <a:off x="5199063" y="5337175"/>
            <a:ext cx="876300" cy="15208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</p:spPr>
      </p:cxnSp>
      <p:cxnSp>
        <p:nvCxnSpPr>
          <p:cNvPr id="115719" name="直接连接符 61"/>
          <p:cNvCxnSpPr>
            <a:cxnSpLocks noChangeShapeType="1"/>
          </p:cNvCxnSpPr>
          <p:nvPr/>
        </p:nvCxnSpPr>
        <p:spPr bwMode="auto">
          <a:xfrm flipH="1">
            <a:off x="8315325" y="6389688"/>
            <a:ext cx="161925" cy="468312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</p:spPr>
      </p:cxnSp>
      <p:cxnSp>
        <p:nvCxnSpPr>
          <p:cNvPr id="115720" name="直接连接符 68"/>
          <p:cNvCxnSpPr>
            <a:cxnSpLocks noChangeShapeType="1"/>
          </p:cNvCxnSpPr>
          <p:nvPr/>
        </p:nvCxnSpPr>
        <p:spPr bwMode="auto">
          <a:xfrm flipH="1" flipV="1">
            <a:off x="3470275" y="6213475"/>
            <a:ext cx="696913" cy="65087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</p:spPr>
      </p:cxnSp>
      <p:sp>
        <p:nvSpPr>
          <p:cNvPr id="115721" name="椭圆 77"/>
          <p:cNvSpPr>
            <a:spLocks noChangeArrowheads="1"/>
          </p:cNvSpPr>
          <p:nvPr/>
        </p:nvSpPr>
        <p:spPr bwMode="auto">
          <a:xfrm>
            <a:off x="4143375" y="6824663"/>
            <a:ext cx="66675" cy="66675"/>
          </a:xfrm>
          <a:prstGeom prst="ellipse">
            <a:avLst/>
          </a:prstGeom>
          <a:solidFill>
            <a:schemeClr val="bg1">
              <a:alpha val="98822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5722" name="直接连接符 82"/>
          <p:cNvCxnSpPr>
            <a:cxnSpLocks noChangeShapeType="1"/>
          </p:cNvCxnSpPr>
          <p:nvPr/>
        </p:nvCxnSpPr>
        <p:spPr bwMode="auto">
          <a:xfrm flipH="1" flipV="1">
            <a:off x="8466138" y="6389688"/>
            <a:ext cx="449262" cy="147637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</p:spPr>
      </p:cxnSp>
      <p:cxnSp>
        <p:nvCxnSpPr>
          <p:cNvPr id="115723" name="直接连接符 85"/>
          <p:cNvCxnSpPr>
            <a:cxnSpLocks noChangeShapeType="1"/>
          </p:cNvCxnSpPr>
          <p:nvPr/>
        </p:nvCxnSpPr>
        <p:spPr bwMode="auto">
          <a:xfrm flipV="1">
            <a:off x="8815388" y="6537325"/>
            <a:ext cx="96837" cy="3270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</p:spPr>
      </p:cxnSp>
      <p:cxnSp>
        <p:nvCxnSpPr>
          <p:cNvPr id="115724" name="直接连接符 91"/>
          <p:cNvCxnSpPr>
            <a:cxnSpLocks noChangeShapeType="1"/>
          </p:cNvCxnSpPr>
          <p:nvPr/>
        </p:nvCxnSpPr>
        <p:spPr bwMode="auto">
          <a:xfrm flipH="1" flipV="1">
            <a:off x="8477250" y="6392863"/>
            <a:ext cx="312738" cy="465137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</p:spPr>
      </p:cxnSp>
      <p:sp>
        <p:nvSpPr>
          <p:cNvPr id="115725" name="椭圆 99"/>
          <p:cNvSpPr>
            <a:spLocks noChangeArrowheads="1"/>
          </p:cNvSpPr>
          <p:nvPr/>
        </p:nvSpPr>
        <p:spPr bwMode="auto">
          <a:xfrm>
            <a:off x="8447088" y="6386513"/>
            <a:ext cx="68262" cy="66675"/>
          </a:xfrm>
          <a:prstGeom prst="ellipse">
            <a:avLst/>
          </a:prstGeom>
          <a:solidFill>
            <a:schemeClr val="bg1">
              <a:alpha val="98822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5726" name="椭圆 100"/>
          <p:cNvSpPr>
            <a:spLocks noChangeArrowheads="1"/>
          </p:cNvSpPr>
          <p:nvPr/>
        </p:nvSpPr>
        <p:spPr bwMode="auto">
          <a:xfrm>
            <a:off x="8885238" y="6511925"/>
            <a:ext cx="66675" cy="68263"/>
          </a:xfrm>
          <a:prstGeom prst="ellipse">
            <a:avLst/>
          </a:prstGeom>
          <a:solidFill>
            <a:schemeClr val="bg1">
              <a:alpha val="98822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0" name="图片 59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9802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288" y="971547"/>
            <a:ext cx="7924801" cy="5886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 bwMode="auto">
          <a:xfrm>
            <a:off x="4255911" y="3928534"/>
            <a:ext cx="1704623" cy="1704623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6220177" y="1919112"/>
            <a:ext cx="1704623" cy="1704623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6242756" y="3939822"/>
            <a:ext cx="1704623" cy="1704623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4233333" y="1896534"/>
            <a:ext cx="1704623" cy="170462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2102" name="文本框 5"/>
          <p:cNvSpPr txBox="1">
            <a:spLocks noChangeArrowheads="1"/>
          </p:cNvSpPr>
          <p:nvPr/>
        </p:nvSpPr>
        <p:spPr bwMode="auto">
          <a:xfrm>
            <a:off x="5694363" y="3328988"/>
            <a:ext cx="108267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</a:p>
        </p:txBody>
      </p:sp>
      <p:pic>
        <p:nvPicPr>
          <p:cNvPr id="132104" name="图片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038" y="4248150"/>
            <a:ext cx="373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图片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563" y="2354263"/>
            <a:ext cx="3540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6" name="图片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1325" y="4259263"/>
            <a:ext cx="5222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2107" name="直接连接符 10"/>
          <p:cNvCxnSpPr>
            <a:cxnSpLocks noChangeShapeType="1"/>
          </p:cNvCxnSpPr>
          <p:nvPr/>
        </p:nvCxnSpPr>
        <p:spPr bwMode="auto">
          <a:xfrm>
            <a:off x="4637088" y="2859088"/>
            <a:ext cx="808037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</p:spPr>
      </p:cxnSp>
      <p:sp>
        <p:nvSpPr>
          <p:cNvPr id="132108" name="文本框 11"/>
          <p:cNvSpPr txBox="1">
            <a:spLocks noChangeArrowheads="1"/>
          </p:cNvSpPr>
          <p:nvPr/>
        </p:nvSpPr>
        <p:spPr bwMode="auto">
          <a:xfrm>
            <a:off x="4503206" y="2878138"/>
            <a:ext cx="11412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</a:p>
        </p:txBody>
      </p:sp>
      <p:cxnSp>
        <p:nvCxnSpPr>
          <p:cNvPr id="132109" name="直接连接符 12"/>
          <p:cNvCxnSpPr>
            <a:cxnSpLocks noChangeShapeType="1"/>
          </p:cNvCxnSpPr>
          <p:nvPr/>
        </p:nvCxnSpPr>
        <p:spPr bwMode="auto">
          <a:xfrm>
            <a:off x="6686550" y="2879725"/>
            <a:ext cx="80803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</p:spPr>
      </p:cxnSp>
      <p:cxnSp>
        <p:nvCxnSpPr>
          <p:cNvPr id="132111" name="直接连接符 14"/>
          <p:cNvCxnSpPr>
            <a:cxnSpLocks noChangeShapeType="1"/>
          </p:cNvCxnSpPr>
          <p:nvPr/>
        </p:nvCxnSpPr>
        <p:spPr bwMode="auto">
          <a:xfrm>
            <a:off x="4637088" y="4770438"/>
            <a:ext cx="808037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</p:spPr>
      </p:cxnSp>
      <p:cxnSp>
        <p:nvCxnSpPr>
          <p:cNvPr id="132113" name="直接连接符 16"/>
          <p:cNvCxnSpPr>
            <a:cxnSpLocks noChangeShapeType="1"/>
          </p:cNvCxnSpPr>
          <p:nvPr/>
        </p:nvCxnSpPr>
        <p:spPr bwMode="auto">
          <a:xfrm>
            <a:off x="6686550" y="4791075"/>
            <a:ext cx="80803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</p:spPr>
      </p:cxnSp>
      <p:cxnSp>
        <p:nvCxnSpPr>
          <p:cNvPr id="132115" name="直接连接符 18"/>
          <p:cNvCxnSpPr>
            <a:cxnSpLocks noChangeShapeType="1"/>
          </p:cNvCxnSpPr>
          <p:nvPr/>
        </p:nvCxnSpPr>
        <p:spPr bwMode="auto">
          <a:xfrm flipH="1">
            <a:off x="904875" y="3716338"/>
            <a:ext cx="3113088" cy="0"/>
          </a:xfrm>
          <a:prstGeom prst="line">
            <a:avLst/>
          </a:prstGeom>
          <a:noFill/>
          <a:ln w="6350">
            <a:solidFill>
              <a:srgbClr val="BFBFBF"/>
            </a:solidFill>
            <a:round/>
          </a:ln>
        </p:spPr>
      </p:cxnSp>
      <p:cxnSp>
        <p:nvCxnSpPr>
          <p:cNvPr id="132116" name="直接连接符 19"/>
          <p:cNvCxnSpPr>
            <a:cxnSpLocks noChangeShapeType="1"/>
          </p:cNvCxnSpPr>
          <p:nvPr/>
        </p:nvCxnSpPr>
        <p:spPr bwMode="auto">
          <a:xfrm flipH="1">
            <a:off x="7966075" y="3711575"/>
            <a:ext cx="3114675" cy="0"/>
          </a:xfrm>
          <a:prstGeom prst="line">
            <a:avLst/>
          </a:prstGeom>
          <a:noFill/>
          <a:ln w="6350">
            <a:solidFill>
              <a:srgbClr val="BFBFBF"/>
            </a:solidFill>
            <a:round/>
          </a:ln>
        </p:spPr>
      </p:cxnSp>
      <p:sp>
        <p:nvSpPr>
          <p:cNvPr id="25" name="文本框 40"/>
          <p:cNvSpPr txBox="1">
            <a:spLocks noChangeArrowheads="1"/>
          </p:cNvSpPr>
          <p:nvPr/>
        </p:nvSpPr>
        <p:spPr bwMode="auto">
          <a:xfrm>
            <a:off x="1131534" y="4131028"/>
            <a:ext cx="318082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文本框 40"/>
          <p:cNvSpPr txBox="1">
            <a:spLocks noChangeArrowheads="1"/>
          </p:cNvSpPr>
          <p:nvPr/>
        </p:nvSpPr>
        <p:spPr bwMode="auto">
          <a:xfrm>
            <a:off x="1142824" y="2539296"/>
            <a:ext cx="318082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文本框 40"/>
          <p:cNvSpPr txBox="1">
            <a:spLocks noChangeArrowheads="1"/>
          </p:cNvSpPr>
          <p:nvPr/>
        </p:nvSpPr>
        <p:spPr bwMode="auto">
          <a:xfrm>
            <a:off x="8062915" y="2584450"/>
            <a:ext cx="318082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8108069" y="4085873"/>
            <a:ext cx="318082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3" name="组合 1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3822" y="2375731"/>
            <a:ext cx="509190" cy="43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5" name="文本框 11"/>
          <p:cNvSpPr txBox="1">
            <a:spLocks noChangeArrowheads="1"/>
          </p:cNvSpPr>
          <p:nvPr/>
        </p:nvSpPr>
        <p:spPr bwMode="auto">
          <a:xfrm>
            <a:off x="6512628" y="2889427"/>
            <a:ext cx="11412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6523917" y="4774672"/>
            <a:ext cx="11412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</a:p>
        </p:txBody>
      </p:sp>
      <p:sp>
        <p:nvSpPr>
          <p:cNvPr id="47" name="文本框 11"/>
          <p:cNvSpPr txBox="1">
            <a:spLocks noChangeArrowheads="1"/>
          </p:cNvSpPr>
          <p:nvPr/>
        </p:nvSpPr>
        <p:spPr bwMode="auto">
          <a:xfrm>
            <a:off x="4514495" y="4774672"/>
            <a:ext cx="11412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reeform 1"/>
          <p:cNvSpPr/>
          <p:nvPr/>
        </p:nvSpPr>
        <p:spPr bwMode="auto">
          <a:xfrm>
            <a:off x="1139825" y="2028825"/>
            <a:ext cx="2840038" cy="1135063"/>
          </a:xfrm>
          <a:custGeom>
            <a:avLst/>
            <a:gdLst>
              <a:gd name="T0" fmla="*/ 2147483647 w 7144"/>
              <a:gd name="T1" fmla="*/ 0 h 3558"/>
              <a:gd name="T2" fmla="*/ 0 w 7144"/>
              <a:gd name="T3" fmla="*/ 0 h 3558"/>
              <a:gd name="T4" fmla="*/ 2147483647 w 7144"/>
              <a:gd name="T5" fmla="*/ 2147483647 h 3558"/>
              <a:gd name="T6" fmla="*/ 0 w 7144"/>
              <a:gd name="T7" fmla="*/ 2147483647 h 3558"/>
              <a:gd name="T8" fmla="*/ 2147483647 w 7144"/>
              <a:gd name="T9" fmla="*/ 2147483647 h 3558"/>
              <a:gd name="T10" fmla="*/ 2147483647 w 7144"/>
              <a:gd name="T11" fmla="*/ 2147483647 h 3558"/>
              <a:gd name="T12" fmla="*/ 2147483647 w 7144"/>
              <a:gd name="T13" fmla="*/ 0 h 35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44"/>
              <a:gd name="T22" fmla="*/ 0 h 3558"/>
              <a:gd name="T23" fmla="*/ 7144 w 7144"/>
              <a:gd name="T24" fmla="*/ 3558 h 35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 wrap="none" lIns="121910" tIns="60955" rIns="121910" bIns="60955" anchor="ctr"/>
          <a:lstStyle/>
          <a:p>
            <a:endParaRPr lang="zh-CN" altLang="en-US"/>
          </a:p>
        </p:txBody>
      </p:sp>
      <p:sp>
        <p:nvSpPr>
          <p:cNvPr id="133123" name="Freeform 2"/>
          <p:cNvSpPr/>
          <p:nvPr/>
        </p:nvSpPr>
        <p:spPr bwMode="auto">
          <a:xfrm>
            <a:off x="3502025" y="2028825"/>
            <a:ext cx="2841625" cy="1135063"/>
          </a:xfrm>
          <a:custGeom>
            <a:avLst/>
            <a:gdLst>
              <a:gd name="T0" fmla="*/ 2147483647 w 7144"/>
              <a:gd name="T1" fmla="*/ 0 h 3558"/>
              <a:gd name="T2" fmla="*/ 0 w 7144"/>
              <a:gd name="T3" fmla="*/ 0 h 3558"/>
              <a:gd name="T4" fmla="*/ 2147483647 w 7144"/>
              <a:gd name="T5" fmla="*/ 2147483647 h 3558"/>
              <a:gd name="T6" fmla="*/ 0 w 7144"/>
              <a:gd name="T7" fmla="*/ 2147483647 h 3558"/>
              <a:gd name="T8" fmla="*/ 2147483647 w 7144"/>
              <a:gd name="T9" fmla="*/ 2147483647 h 3558"/>
              <a:gd name="T10" fmla="*/ 2147483647 w 7144"/>
              <a:gd name="T11" fmla="*/ 2147483647 h 3558"/>
              <a:gd name="T12" fmla="*/ 2147483647 w 7144"/>
              <a:gd name="T13" fmla="*/ 0 h 35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44"/>
              <a:gd name="T22" fmla="*/ 0 h 3558"/>
              <a:gd name="T23" fmla="*/ 7144 w 7144"/>
              <a:gd name="T24" fmla="*/ 3558 h 35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 wrap="none" lIns="121910" tIns="60955" rIns="121910" bIns="60955" anchor="ctr"/>
          <a:lstStyle/>
          <a:p>
            <a:endParaRPr lang="zh-CN" altLang="en-US"/>
          </a:p>
        </p:txBody>
      </p:sp>
      <p:sp>
        <p:nvSpPr>
          <p:cNvPr id="133124" name="Freeform 1"/>
          <p:cNvSpPr/>
          <p:nvPr/>
        </p:nvSpPr>
        <p:spPr bwMode="auto">
          <a:xfrm>
            <a:off x="5862638" y="2035175"/>
            <a:ext cx="2841625" cy="1135063"/>
          </a:xfrm>
          <a:custGeom>
            <a:avLst/>
            <a:gdLst>
              <a:gd name="T0" fmla="*/ 2147483647 w 7144"/>
              <a:gd name="T1" fmla="*/ 0 h 3558"/>
              <a:gd name="T2" fmla="*/ 0 w 7144"/>
              <a:gd name="T3" fmla="*/ 0 h 3558"/>
              <a:gd name="T4" fmla="*/ 2147483647 w 7144"/>
              <a:gd name="T5" fmla="*/ 2147483647 h 3558"/>
              <a:gd name="T6" fmla="*/ 0 w 7144"/>
              <a:gd name="T7" fmla="*/ 2147483647 h 3558"/>
              <a:gd name="T8" fmla="*/ 2147483647 w 7144"/>
              <a:gd name="T9" fmla="*/ 2147483647 h 3558"/>
              <a:gd name="T10" fmla="*/ 2147483647 w 7144"/>
              <a:gd name="T11" fmla="*/ 2147483647 h 3558"/>
              <a:gd name="T12" fmla="*/ 2147483647 w 7144"/>
              <a:gd name="T13" fmla="*/ 0 h 35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44"/>
              <a:gd name="T22" fmla="*/ 0 h 3558"/>
              <a:gd name="T23" fmla="*/ 7144 w 7144"/>
              <a:gd name="T24" fmla="*/ 3558 h 35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 wrap="none" lIns="121910" tIns="60955" rIns="121910" bIns="60955" anchor="ctr"/>
          <a:lstStyle/>
          <a:p>
            <a:endParaRPr lang="zh-CN" altLang="en-US"/>
          </a:p>
        </p:txBody>
      </p:sp>
      <p:sp>
        <p:nvSpPr>
          <p:cNvPr id="133125" name="Freeform 2"/>
          <p:cNvSpPr/>
          <p:nvPr/>
        </p:nvSpPr>
        <p:spPr bwMode="auto">
          <a:xfrm>
            <a:off x="8226425" y="2028825"/>
            <a:ext cx="2841625" cy="1135063"/>
          </a:xfrm>
          <a:custGeom>
            <a:avLst/>
            <a:gdLst>
              <a:gd name="T0" fmla="*/ 2147483647 w 7144"/>
              <a:gd name="T1" fmla="*/ 0 h 3558"/>
              <a:gd name="T2" fmla="*/ 0 w 7144"/>
              <a:gd name="T3" fmla="*/ 0 h 3558"/>
              <a:gd name="T4" fmla="*/ 2147483647 w 7144"/>
              <a:gd name="T5" fmla="*/ 2147483647 h 3558"/>
              <a:gd name="T6" fmla="*/ 0 w 7144"/>
              <a:gd name="T7" fmla="*/ 2147483647 h 3558"/>
              <a:gd name="T8" fmla="*/ 2147483647 w 7144"/>
              <a:gd name="T9" fmla="*/ 2147483647 h 3558"/>
              <a:gd name="T10" fmla="*/ 2147483647 w 7144"/>
              <a:gd name="T11" fmla="*/ 2147483647 h 3558"/>
              <a:gd name="T12" fmla="*/ 2147483647 w 7144"/>
              <a:gd name="T13" fmla="*/ 0 h 35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44"/>
              <a:gd name="T22" fmla="*/ 0 h 3558"/>
              <a:gd name="T23" fmla="*/ 7144 w 7144"/>
              <a:gd name="T24" fmla="*/ 3558 h 35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 wrap="none" lIns="121910" tIns="60955" rIns="121910" bIns="60955" anchor="ctr"/>
          <a:lstStyle/>
          <a:p>
            <a:endParaRPr lang="zh-CN" altLang="en-US"/>
          </a:p>
        </p:txBody>
      </p:sp>
      <p:sp>
        <p:nvSpPr>
          <p:cNvPr id="133126" name="Freeform 74"/>
          <p:cNvSpPr/>
          <p:nvPr/>
        </p:nvSpPr>
        <p:spPr bwMode="auto">
          <a:xfrm>
            <a:off x="6980239" y="2282825"/>
            <a:ext cx="612775" cy="542925"/>
          </a:xfrm>
          <a:custGeom>
            <a:avLst/>
            <a:gdLst>
              <a:gd name="T0" fmla="*/ 2147483647 w 461"/>
              <a:gd name="T1" fmla="*/ 2147483647 h 409"/>
              <a:gd name="T2" fmla="*/ 2147483647 w 461"/>
              <a:gd name="T3" fmla="*/ 2147483647 h 409"/>
              <a:gd name="T4" fmla="*/ 2147483647 w 461"/>
              <a:gd name="T5" fmla="*/ 2147483647 h 409"/>
              <a:gd name="T6" fmla="*/ 2147483647 w 461"/>
              <a:gd name="T7" fmla="*/ 2147483647 h 409"/>
              <a:gd name="T8" fmla="*/ 2147483647 w 461"/>
              <a:gd name="T9" fmla="*/ 2147483647 h 409"/>
              <a:gd name="T10" fmla="*/ 2147483647 w 461"/>
              <a:gd name="T11" fmla="*/ 2147483647 h 409"/>
              <a:gd name="T12" fmla="*/ 2147483647 w 461"/>
              <a:gd name="T13" fmla="*/ 2147483647 h 409"/>
              <a:gd name="T14" fmla="*/ 2147483647 w 461"/>
              <a:gd name="T15" fmla="*/ 2147483647 h 409"/>
              <a:gd name="T16" fmla="*/ 2147483647 w 461"/>
              <a:gd name="T17" fmla="*/ 2147483647 h 409"/>
              <a:gd name="T18" fmla="*/ 2147483647 w 461"/>
              <a:gd name="T19" fmla="*/ 2147483647 h 409"/>
              <a:gd name="T20" fmla="*/ 2147483647 w 461"/>
              <a:gd name="T21" fmla="*/ 2147483647 h 409"/>
              <a:gd name="T22" fmla="*/ 2147483647 w 461"/>
              <a:gd name="T23" fmla="*/ 2147483647 h 409"/>
              <a:gd name="T24" fmla="*/ 2147483647 w 461"/>
              <a:gd name="T25" fmla="*/ 2147483647 h 409"/>
              <a:gd name="T26" fmla="*/ 2147483647 w 461"/>
              <a:gd name="T27" fmla="*/ 2147483647 h 409"/>
              <a:gd name="T28" fmla="*/ 2147483647 w 461"/>
              <a:gd name="T29" fmla="*/ 2147483647 h 409"/>
              <a:gd name="T30" fmla="*/ 2147483647 w 461"/>
              <a:gd name="T31" fmla="*/ 2147483647 h 409"/>
              <a:gd name="T32" fmla="*/ 2147483647 w 461"/>
              <a:gd name="T33" fmla="*/ 2147483647 h 409"/>
              <a:gd name="T34" fmla="*/ 2147483647 w 461"/>
              <a:gd name="T35" fmla="*/ 2147483647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1"/>
              <a:gd name="T55" fmla="*/ 0 h 409"/>
              <a:gd name="T56" fmla="*/ 461 w 461"/>
              <a:gd name="T57" fmla="*/ 409 h 40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27" name="Freeform 68"/>
          <p:cNvSpPr/>
          <p:nvPr/>
        </p:nvSpPr>
        <p:spPr bwMode="auto">
          <a:xfrm>
            <a:off x="2491669" y="2316163"/>
            <a:ext cx="514350" cy="555625"/>
          </a:xfrm>
          <a:custGeom>
            <a:avLst/>
            <a:gdLst>
              <a:gd name="T0" fmla="*/ 2147483647 w 426"/>
              <a:gd name="T1" fmla="*/ 2147483647 h 462"/>
              <a:gd name="T2" fmla="*/ 2147483647 w 426"/>
              <a:gd name="T3" fmla="*/ 2147483647 h 462"/>
              <a:gd name="T4" fmla="*/ 2147483647 w 426"/>
              <a:gd name="T5" fmla="*/ 2147483647 h 462"/>
              <a:gd name="T6" fmla="*/ 2147483647 w 426"/>
              <a:gd name="T7" fmla="*/ 2147483647 h 462"/>
              <a:gd name="T8" fmla="*/ 2147483647 w 426"/>
              <a:gd name="T9" fmla="*/ 2147483647 h 462"/>
              <a:gd name="T10" fmla="*/ 2147483647 w 426"/>
              <a:gd name="T11" fmla="*/ 2147483647 h 462"/>
              <a:gd name="T12" fmla="*/ 2147483647 w 426"/>
              <a:gd name="T13" fmla="*/ 2147483647 h 462"/>
              <a:gd name="T14" fmla="*/ 2147483647 w 426"/>
              <a:gd name="T15" fmla="*/ 2147483647 h 462"/>
              <a:gd name="T16" fmla="*/ 2147483647 w 426"/>
              <a:gd name="T17" fmla="*/ 2147483647 h 462"/>
              <a:gd name="T18" fmla="*/ 2147483647 w 426"/>
              <a:gd name="T19" fmla="*/ 2147483647 h 462"/>
              <a:gd name="T20" fmla="*/ 2147483647 w 426"/>
              <a:gd name="T21" fmla="*/ 2147483647 h 462"/>
              <a:gd name="T22" fmla="*/ 2147483647 w 426"/>
              <a:gd name="T23" fmla="*/ 2147483647 h 462"/>
              <a:gd name="T24" fmla="*/ 2147483647 w 426"/>
              <a:gd name="T25" fmla="*/ 2147483647 h 462"/>
              <a:gd name="T26" fmla="*/ 2147483647 w 426"/>
              <a:gd name="T27" fmla="*/ 2147483647 h 462"/>
              <a:gd name="T28" fmla="*/ 2147483647 w 426"/>
              <a:gd name="T29" fmla="*/ 2147483647 h 462"/>
              <a:gd name="T30" fmla="*/ 2147483647 w 426"/>
              <a:gd name="T31" fmla="*/ 2147483647 h 462"/>
              <a:gd name="T32" fmla="*/ 2147483647 w 426"/>
              <a:gd name="T33" fmla="*/ 2147483647 h 462"/>
              <a:gd name="T34" fmla="*/ 2147483647 w 426"/>
              <a:gd name="T35" fmla="*/ 2147483647 h 462"/>
              <a:gd name="T36" fmla="*/ 2147483647 w 426"/>
              <a:gd name="T37" fmla="*/ 2147483647 h 462"/>
              <a:gd name="T38" fmla="*/ 2147483647 w 426"/>
              <a:gd name="T39" fmla="*/ 2147483647 h 462"/>
              <a:gd name="T40" fmla="*/ 2147483647 w 426"/>
              <a:gd name="T41" fmla="*/ 2147483647 h 462"/>
              <a:gd name="T42" fmla="*/ 2147483647 w 426"/>
              <a:gd name="T43" fmla="*/ 2147483647 h 462"/>
              <a:gd name="T44" fmla="*/ 2147483647 w 426"/>
              <a:gd name="T45" fmla="*/ 2147483647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26"/>
              <a:gd name="T70" fmla="*/ 0 h 462"/>
              <a:gd name="T71" fmla="*/ 426 w 426"/>
              <a:gd name="T72" fmla="*/ 462 h 46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28" name="Freeform 145"/>
          <p:cNvSpPr/>
          <p:nvPr/>
        </p:nvSpPr>
        <p:spPr bwMode="auto">
          <a:xfrm>
            <a:off x="9292344" y="2336800"/>
            <a:ext cx="534987" cy="534988"/>
          </a:xfrm>
          <a:custGeom>
            <a:avLst/>
            <a:gdLst>
              <a:gd name="T0" fmla="*/ 2147483647 w 444"/>
              <a:gd name="T1" fmla="*/ 2147483647 h 445"/>
              <a:gd name="T2" fmla="*/ 2147483647 w 444"/>
              <a:gd name="T3" fmla="*/ 2147483647 h 445"/>
              <a:gd name="T4" fmla="*/ 2147483647 w 444"/>
              <a:gd name="T5" fmla="*/ 2147483647 h 445"/>
              <a:gd name="T6" fmla="*/ 2147483647 w 444"/>
              <a:gd name="T7" fmla="*/ 2147483647 h 445"/>
              <a:gd name="T8" fmla="*/ 2147483647 w 444"/>
              <a:gd name="T9" fmla="*/ 2147483647 h 445"/>
              <a:gd name="T10" fmla="*/ 2147483647 w 444"/>
              <a:gd name="T11" fmla="*/ 2147483647 h 445"/>
              <a:gd name="T12" fmla="*/ 2147483647 w 444"/>
              <a:gd name="T13" fmla="*/ 2147483647 h 445"/>
              <a:gd name="T14" fmla="*/ 2147483647 w 444"/>
              <a:gd name="T15" fmla="*/ 2147483647 h 445"/>
              <a:gd name="T16" fmla="*/ 2147483647 w 444"/>
              <a:gd name="T17" fmla="*/ 2147483647 h 445"/>
              <a:gd name="T18" fmla="*/ 2147483647 w 444"/>
              <a:gd name="T19" fmla="*/ 2147483647 h 445"/>
              <a:gd name="T20" fmla="*/ 2147483647 w 444"/>
              <a:gd name="T21" fmla="*/ 2147483647 h 445"/>
              <a:gd name="T22" fmla="*/ 2147483647 w 444"/>
              <a:gd name="T23" fmla="*/ 2147483647 h 445"/>
              <a:gd name="T24" fmla="*/ 2147483647 w 444"/>
              <a:gd name="T25" fmla="*/ 2147483647 h 445"/>
              <a:gd name="T26" fmla="*/ 2147483647 w 444"/>
              <a:gd name="T27" fmla="*/ 2147483647 h 445"/>
              <a:gd name="T28" fmla="*/ 2147483647 w 444"/>
              <a:gd name="T29" fmla="*/ 2147483647 h 445"/>
              <a:gd name="T30" fmla="*/ 2147483647 w 444"/>
              <a:gd name="T31" fmla="*/ 2147483647 h 445"/>
              <a:gd name="T32" fmla="*/ 2147483647 w 444"/>
              <a:gd name="T33" fmla="*/ 2147483647 h 445"/>
              <a:gd name="T34" fmla="*/ 2147483647 w 444"/>
              <a:gd name="T35" fmla="*/ 2147483647 h 445"/>
              <a:gd name="T36" fmla="*/ 2147483647 w 444"/>
              <a:gd name="T37" fmla="*/ 2147483647 h 445"/>
              <a:gd name="T38" fmla="*/ 2147483647 w 444"/>
              <a:gd name="T39" fmla="*/ 0 h 445"/>
              <a:gd name="T40" fmla="*/ 2147483647 w 444"/>
              <a:gd name="T41" fmla="*/ 0 h 445"/>
              <a:gd name="T42" fmla="*/ 0 w 444"/>
              <a:gd name="T43" fmla="*/ 2147483647 h 445"/>
              <a:gd name="T44" fmla="*/ 0 w 444"/>
              <a:gd name="T45" fmla="*/ 2147483647 h 445"/>
              <a:gd name="T46" fmla="*/ 2147483647 w 444"/>
              <a:gd name="T47" fmla="*/ 2147483647 h 445"/>
              <a:gd name="T48" fmla="*/ 2147483647 w 444"/>
              <a:gd name="T49" fmla="*/ 2147483647 h 445"/>
              <a:gd name="T50" fmla="*/ 2147483647 w 444"/>
              <a:gd name="T51" fmla="*/ 2147483647 h 445"/>
              <a:gd name="T52" fmla="*/ 2147483647 w 444"/>
              <a:gd name="T53" fmla="*/ 2147483647 h 445"/>
              <a:gd name="T54" fmla="*/ 2147483647 w 444"/>
              <a:gd name="T55" fmla="*/ 2147483647 h 445"/>
              <a:gd name="T56" fmla="*/ 2147483647 w 444"/>
              <a:gd name="T57" fmla="*/ 2147483647 h 445"/>
              <a:gd name="T58" fmla="*/ 2147483647 w 444"/>
              <a:gd name="T59" fmla="*/ 2147483647 h 445"/>
              <a:gd name="T60" fmla="*/ 2147483647 w 444"/>
              <a:gd name="T61" fmla="*/ 2147483647 h 445"/>
              <a:gd name="T62" fmla="*/ 2147483647 w 444"/>
              <a:gd name="T63" fmla="*/ 2147483647 h 445"/>
              <a:gd name="T64" fmla="*/ 2147483647 w 444"/>
              <a:gd name="T65" fmla="*/ 2147483647 h 445"/>
              <a:gd name="T66" fmla="*/ 2147483647 w 444"/>
              <a:gd name="T67" fmla="*/ 2147483647 h 445"/>
              <a:gd name="T68" fmla="*/ 2147483647 w 444"/>
              <a:gd name="T69" fmla="*/ 2147483647 h 44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44"/>
              <a:gd name="T106" fmla="*/ 0 h 445"/>
              <a:gd name="T107" fmla="*/ 444 w 444"/>
              <a:gd name="T108" fmla="*/ 445 h 44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29" name="Freeform 101"/>
          <p:cNvSpPr/>
          <p:nvPr/>
        </p:nvSpPr>
        <p:spPr bwMode="auto">
          <a:xfrm>
            <a:off x="4825294" y="2392363"/>
            <a:ext cx="544513" cy="419100"/>
          </a:xfrm>
          <a:custGeom>
            <a:avLst/>
            <a:gdLst>
              <a:gd name="T0" fmla="*/ 2147483647 w 497"/>
              <a:gd name="T1" fmla="*/ 2147483647 h 382"/>
              <a:gd name="T2" fmla="*/ 2147483647 w 497"/>
              <a:gd name="T3" fmla="*/ 2147483647 h 382"/>
              <a:gd name="T4" fmla="*/ 2147483647 w 497"/>
              <a:gd name="T5" fmla="*/ 2147483647 h 382"/>
              <a:gd name="T6" fmla="*/ 2147483647 w 497"/>
              <a:gd name="T7" fmla="*/ 2147483647 h 382"/>
              <a:gd name="T8" fmla="*/ 2147483647 w 497"/>
              <a:gd name="T9" fmla="*/ 2147483647 h 382"/>
              <a:gd name="T10" fmla="*/ 2147483647 w 497"/>
              <a:gd name="T11" fmla="*/ 2147483647 h 382"/>
              <a:gd name="T12" fmla="*/ 2147483647 w 497"/>
              <a:gd name="T13" fmla="*/ 2147483647 h 382"/>
              <a:gd name="T14" fmla="*/ 2147483647 w 497"/>
              <a:gd name="T15" fmla="*/ 2147483647 h 382"/>
              <a:gd name="T16" fmla="*/ 2147483647 w 497"/>
              <a:gd name="T17" fmla="*/ 2147483647 h 382"/>
              <a:gd name="T18" fmla="*/ 2147483647 w 497"/>
              <a:gd name="T19" fmla="*/ 2147483647 h 382"/>
              <a:gd name="T20" fmla="*/ 2147483647 w 497"/>
              <a:gd name="T21" fmla="*/ 2147483647 h 382"/>
              <a:gd name="T22" fmla="*/ 2147483647 w 497"/>
              <a:gd name="T23" fmla="*/ 2147483647 h 382"/>
              <a:gd name="T24" fmla="*/ 2147483647 w 497"/>
              <a:gd name="T25" fmla="*/ 2147483647 h 382"/>
              <a:gd name="T26" fmla="*/ 2147483647 w 497"/>
              <a:gd name="T27" fmla="*/ 2147483647 h 382"/>
              <a:gd name="T28" fmla="*/ 2147483647 w 497"/>
              <a:gd name="T29" fmla="*/ 2147483647 h 382"/>
              <a:gd name="T30" fmla="*/ 2147483647 w 497"/>
              <a:gd name="T31" fmla="*/ 2147483647 h 382"/>
              <a:gd name="T32" fmla="*/ 2147483647 w 497"/>
              <a:gd name="T33" fmla="*/ 2147483647 h 382"/>
              <a:gd name="T34" fmla="*/ 2147483647 w 497"/>
              <a:gd name="T35" fmla="*/ 2147483647 h 382"/>
              <a:gd name="T36" fmla="*/ 2147483647 w 497"/>
              <a:gd name="T37" fmla="*/ 2147483647 h 382"/>
              <a:gd name="T38" fmla="*/ 2147483647 w 497"/>
              <a:gd name="T39" fmla="*/ 2147483647 h 382"/>
              <a:gd name="T40" fmla="*/ 2147483647 w 497"/>
              <a:gd name="T41" fmla="*/ 2147483647 h 382"/>
              <a:gd name="T42" fmla="*/ 2147483647 w 497"/>
              <a:gd name="T43" fmla="*/ 2147483647 h 382"/>
              <a:gd name="T44" fmla="*/ 2147483647 w 497"/>
              <a:gd name="T45" fmla="*/ 2147483647 h 382"/>
              <a:gd name="T46" fmla="*/ 2147483647 w 497"/>
              <a:gd name="T47" fmla="*/ 2147483647 h 382"/>
              <a:gd name="T48" fmla="*/ 2147483647 w 497"/>
              <a:gd name="T49" fmla="*/ 2147483647 h 382"/>
              <a:gd name="T50" fmla="*/ 2147483647 w 497"/>
              <a:gd name="T51" fmla="*/ 2147483647 h 382"/>
              <a:gd name="T52" fmla="*/ 2147483647 w 497"/>
              <a:gd name="T53" fmla="*/ 2147483647 h 382"/>
              <a:gd name="T54" fmla="*/ 2147483647 w 497"/>
              <a:gd name="T55" fmla="*/ 2147483647 h 382"/>
              <a:gd name="T56" fmla="*/ 2147483647 w 497"/>
              <a:gd name="T57" fmla="*/ 2147483647 h 382"/>
              <a:gd name="T58" fmla="*/ 2147483647 w 497"/>
              <a:gd name="T59" fmla="*/ 2147483647 h 382"/>
              <a:gd name="T60" fmla="*/ 2147483647 w 497"/>
              <a:gd name="T61" fmla="*/ 2147483647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7"/>
              <a:gd name="T94" fmla="*/ 0 h 382"/>
              <a:gd name="T95" fmla="*/ 497 w 497"/>
              <a:gd name="T96" fmla="*/ 382 h 3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31" name="TextBox 35"/>
          <p:cNvSpPr txBox="1">
            <a:spLocks noChangeArrowheads="1"/>
          </p:cNvSpPr>
          <p:nvPr/>
        </p:nvSpPr>
        <p:spPr bwMode="auto">
          <a:xfrm>
            <a:off x="1481138" y="3913188"/>
            <a:ext cx="19478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353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2000" b="1">
              <a:solidFill>
                <a:srgbClr val="3536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33" name="TextBox 35"/>
          <p:cNvSpPr txBox="1">
            <a:spLocks noChangeArrowheads="1"/>
          </p:cNvSpPr>
          <p:nvPr/>
        </p:nvSpPr>
        <p:spPr bwMode="auto">
          <a:xfrm>
            <a:off x="3843338" y="3913188"/>
            <a:ext cx="19462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353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2000" b="1">
              <a:solidFill>
                <a:srgbClr val="3536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35" name="TextBox 35"/>
          <p:cNvSpPr txBox="1">
            <a:spLocks noChangeArrowheads="1"/>
          </p:cNvSpPr>
          <p:nvPr/>
        </p:nvSpPr>
        <p:spPr bwMode="auto">
          <a:xfrm>
            <a:off x="6203950" y="3913188"/>
            <a:ext cx="19462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353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2000" b="1">
              <a:solidFill>
                <a:srgbClr val="3536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37" name="TextBox 35"/>
          <p:cNvSpPr txBox="1">
            <a:spLocks noChangeArrowheads="1"/>
          </p:cNvSpPr>
          <p:nvPr/>
        </p:nvSpPr>
        <p:spPr bwMode="auto">
          <a:xfrm>
            <a:off x="8564563" y="3913188"/>
            <a:ext cx="19462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353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2000" b="1">
              <a:solidFill>
                <a:srgbClr val="3536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40"/>
          <p:cNvSpPr txBox="1">
            <a:spLocks noChangeArrowheads="1"/>
          </p:cNvSpPr>
          <p:nvPr/>
        </p:nvSpPr>
        <p:spPr bwMode="auto">
          <a:xfrm>
            <a:off x="1650826" y="4424543"/>
            <a:ext cx="141975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文本框 40"/>
          <p:cNvSpPr txBox="1">
            <a:spLocks noChangeArrowheads="1"/>
          </p:cNvSpPr>
          <p:nvPr/>
        </p:nvSpPr>
        <p:spPr bwMode="auto">
          <a:xfrm>
            <a:off x="4010204" y="4424543"/>
            <a:ext cx="141975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文本框 40"/>
          <p:cNvSpPr txBox="1">
            <a:spLocks noChangeArrowheads="1"/>
          </p:cNvSpPr>
          <p:nvPr/>
        </p:nvSpPr>
        <p:spPr bwMode="auto">
          <a:xfrm>
            <a:off x="6392160" y="4424543"/>
            <a:ext cx="141975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文本框 40"/>
          <p:cNvSpPr txBox="1">
            <a:spLocks noChangeArrowheads="1"/>
          </p:cNvSpPr>
          <p:nvPr/>
        </p:nvSpPr>
        <p:spPr bwMode="auto">
          <a:xfrm>
            <a:off x="8740249" y="4424543"/>
            <a:ext cx="141975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3" grpId="0" animBg="1"/>
      <p:bldP spid="133124" grpId="0" animBg="1"/>
      <p:bldP spid="133125" grpId="0" animBg="1"/>
      <p:bldP spid="133126" grpId="0" animBg="1"/>
      <p:bldP spid="133127" grpId="0" animBg="1"/>
      <p:bldP spid="133128" grpId="0" animBg="1"/>
      <p:bldP spid="1331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Oval 5"/>
          <p:cNvSpPr>
            <a:spLocks noChangeArrowheads="1"/>
          </p:cNvSpPr>
          <p:nvPr/>
        </p:nvSpPr>
        <p:spPr bwMode="auto">
          <a:xfrm>
            <a:off x="1009650" y="2003425"/>
            <a:ext cx="923925" cy="9239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</a:ln>
        </p:spPr>
        <p:txBody>
          <a:bodyPr lIns="91433" tIns="45717" rIns="91433" bIns="45717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id-ID" altLang="en-US" sz="21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39271" name="Oval 10"/>
          <p:cNvSpPr>
            <a:spLocks noChangeArrowheads="1"/>
          </p:cNvSpPr>
          <p:nvPr/>
        </p:nvSpPr>
        <p:spPr bwMode="auto">
          <a:xfrm>
            <a:off x="1009650" y="3311525"/>
            <a:ext cx="923925" cy="922338"/>
          </a:xfrm>
          <a:prstGeom prst="ellipse">
            <a:avLst/>
          </a:prstGeom>
          <a:solidFill>
            <a:srgbClr val="FF6600"/>
          </a:solidFill>
          <a:ln w="9525">
            <a:noFill/>
            <a:round/>
          </a:ln>
        </p:spPr>
        <p:txBody>
          <a:bodyPr lIns="91433" tIns="45717" rIns="91433" bIns="45717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id-ID" altLang="en-US" sz="21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39272" name="Oval 13"/>
          <p:cNvSpPr>
            <a:spLocks noChangeArrowheads="1"/>
          </p:cNvSpPr>
          <p:nvPr/>
        </p:nvSpPr>
        <p:spPr bwMode="auto">
          <a:xfrm>
            <a:off x="1009650" y="4616450"/>
            <a:ext cx="923925" cy="9239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</a:ln>
        </p:spPr>
        <p:txBody>
          <a:bodyPr lIns="91433" tIns="45717" rIns="91433" bIns="45717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id-ID" altLang="en-US" sz="21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39273" name="Oval 16"/>
          <p:cNvSpPr>
            <a:spLocks noChangeArrowheads="1"/>
          </p:cNvSpPr>
          <p:nvPr/>
        </p:nvSpPr>
        <p:spPr bwMode="auto">
          <a:xfrm>
            <a:off x="6537325" y="2003425"/>
            <a:ext cx="923925" cy="923925"/>
          </a:xfrm>
          <a:prstGeom prst="ellipse">
            <a:avLst/>
          </a:prstGeom>
          <a:solidFill>
            <a:srgbClr val="FF6600"/>
          </a:solidFill>
          <a:ln w="9525">
            <a:noFill/>
            <a:round/>
          </a:ln>
        </p:spPr>
        <p:txBody>
          <a:bodyPr lIns="91433" tIns="45717" rIns="91433" bIns="45717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id-ID" altLang="en-US" sz="21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39274" name="Oval 19"/>
          <p:cNvSpPr>
            <a:spLocks noChangeArrowheads="1"/>
          </p:cNvSpPr>
          <p:nvPr/>
        </p:nvSpPr>
        <p:spPr bwMode="auto">
          <a:xfrm>
            <a:off x="6559550" y="3311525"/>
            <a:ext cx="922338" cy="922338"/>
          </a:xfrm>
          <a:prstGeom prst="ellipse">
            <a:avLst/>
          </a:prstGeom>
          <a:solidFill>
            <a:srgbClr val="0070C0"/>
          </a:solidFill>
          <a:ln w="9525">
            <a:noFill/>
            <a:round/>
          </a:ln>
        </p:spPr>
        <p:txBody>
          <a:bodyPr lIns="91433" tIns="45717" rIns="91433" bIns="45717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id-ID" altLang="en-US" sz="21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39275" name="Oval 22"/>
          <p:cNvSpPr>
            <a:spLocks noChangeArrowheads="1"/>
          </p:cNvSpPr>
          <p:nvPr/>
        </p:nvSpPr>
        <p:spPr bwMode="auto">
          <a:xfrm>
            <a:off x="6559550" y="4616450"/>
            <a:ext cx="922338" cy="923925"/>
          </a:xfrm>
          <a:prstGeom prst="ellipse">
            <a:avLst/>
          </a:prstGeom>
          <a:solidFill>
            <a:srgbClr val="FF6600"/>
          </a:solidFill>
          <a:ln w="9525">
            <a:noFill/>
            <a:round/>
          </a:ln>
        </p:spPr>
        <p:txBody>
          <a:bodyPr lIns="91433" tIns="45717" rIns="91433" bIns="45717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id-ID" altLang="en-US" sz="21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39276" name="Freeform 28"/>
          <p:cNvSpPr/>
          <p:nvPr/>
        </p:nvSpPr>
        <p:spPr bwMode="auto">
          <a:xfrm>
            <a:off x="6792913" y="3648957"/>
            <a:ext cx="461962" cy="387350"/>
          </a:xfrm>
          <a:custGeom>
            <a:avLst/>
            <a:gdLst>
              <a:gd name="T0" fmla="*/ 2147483647 w 498"/>
              <a:gd name="T1" fmla="*/ 2147483647 h 418"/>
              <a:gd name="T2" fmla="*/ 2147483647 w 498"/>
              <a:gd name="T3" fmla="*/ 2147483647 h 418"/>
              <a:gd name="T4" fmla="*/ 2147483647 w 498"/>
              <a:gd name="T5" fmla="*/ 2147483647 h 418"/>
              <a:gd name="T6" fmla="*/ 2147483647 w 498"/>
              <a:gd name="T7" fmla="*/ 2147483647 h 418"/>
              <a:gd name="T8" fmla="*/ 2147483647 w 498"/>
              <a:gd name="T9" fmla="*/ 2147483647 h 418"/>
              <a:gd name="T10" fmla="*/ 2147483647 w 498"/>
              <a:gd name="T11" fmla="*/ 2147483647 h 418"/>
              <a:gd name="T12" fmla="*/ 2147483647 w 498"/>
              <a:gd name="T13" fmla="*/ 2147483647 h 418"/>
              <a:gd name="T14" fmla="*/ 2147483647 w 498"/>
              <a:gd name="T15" fmla="*/ 2147483647 h 418"/>
              <a:gd name="T16" fmla="*/ 2147483647 w 498"/>
              <a:gd name="T17" fmla="*/ 2147483647 h 418"/>
              <a:gd name="T18" fmla="*/ 2147483647 w 498"/>
              <a:gd name="T19" fmla="*/ 2147483647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8"/>
              <a:gd name="T31" fmla="*/ 0 h 418"/>
              <a:gd name="T32" fmla="*/ 498 w 498"/>
              <a:gd name="T33" fmla="*/ 418 h 4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77" name="Freeform 67"/>
          <p:cNvSpPr/>
          <p:nvPr/>
        </p:nvSpPr>
        <p:spPr bwMode="auto">
          <a:xfrm>
            <a:off x="1303160" y="3538361"/>
            <a:ext cx="368300" cy="430213"/>
          </a:xfrm>
          <a:custGeom>
            <a:avLst/>
            <a:gdLst>
              <a:gd name="T0" fmla="*/ 2147483647 w 453"/>
              <a:gd name="T1" fmla="*/ 2147483647 h 533"/>
              <a:gd name="T2" fmla="*/ 2147483647 w 453"/>
              <a:gd name="T3" fmla="*/ 2147483647 h 533"/>
              <a:gd name="T4" fmla="*/ 2147483647 w 453"/>
              <a:gd name="T5" fmla="*/ 2147483647 h 533"/>
              <a:gd name="T6" fmla="*/ 0 w 453"/>
              <a:gd name="T7" fmla="*/ 2147483647 h 533"/>
              <a:gd name="T8" fmla="*/ 2147483647 w 453"/>
              <a:gd name="T9" fmla="*/ 2147483647 h 533"/>
              <a:gd name="T10" fmla="*/ 2147483647 w 453"/>
              <a:gd name="T11" fmla="*/ 2147483647 h 533"/>
              <a:gd name="T12" fmla="*/ 2147483647 w 453"/>
              <a:gd name="T13" fmla="*/ 2147483647 h 533"/>
              <a:gd name="T14" fmla="*/ 2147483647 w 453"/>
              <a:gd name="T15" fmla="*/ 2147483647 h 533"/>
              <a:gd name="T16" fmla="*/ 2147483647 w 453"/>
              <a:gd name="T17" fmla="*/ 2147483647 h 5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3"/>
              <a:gd name="T28" fmla="*/ 0 h 533"/>
              <a:gd name="T29" fmla="*/ 453 w 453"/>
              <a:gd name="T30" fmla="*/ 533 h 5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78" name="Freeform 68"/>
          <p:cNvSpPr/>
          <p:nvPr/>
        </p:nvSpPr>
        <p:spPr bwMode="auto">
          <a:xfrm>
            <a:off x="6843360" y="2273476"/>
            <a:ext cx="395287" cy="428625"/>
          </a:xfrm>
          <a:custGeom>
            <a:avLst/>
            <a:gdLst>
              <a:gd name="T0" fmla="*/ 2147483647 w 426"/>
              <a:gd name="T1" fmla="*/ 2147483647 h 462"/>
              <a:gd name="T2" fmla="*/ 2147483647 w 426"/>
              <a:gd name="T3" fmla="*/ 2147483647 h 462"/>
              <a:gd name="T4" fmla="*/ 2147483647 w 426"/>
              <a:gd name="T5" fmla="*/ 2147483647 h 462"/>
              <a:gd name="T6" fmla="*/ 2147483647 w 426"/>
              <a:gd name="T7" fmla="*/ 2147483647 h 462"/>
              <a:gd name="T8" fmla="*/ 2147483647 w 426"/>
              <a:gd name="T9" fmla="*/ 2147483647 h 462"/>
              <a:gd name="T10" fmla="*/ 2147483647 w 426"/>
              <a:gd name="T11" fmla="*/ 2147483647 h 462"/>
              <a:gd name="T12" fmla="*/ 2147483647 w 426"/>
              <a:gd name="T13" fmla="*/ 2147483647 h 462"/>
              <a:gd name="T14" fmla="*/ 2147483647 w 426"/>
              <a:gd name="T15" fmla="*/ 2147483647 h 462"/>
              <a:gd name="T16" fmla="*/ 2147483647 w 426"/>
              <a:gd name="T17" fmla="*/ 2147483647 h 462"/>
              <a:gd name="T18" fmla="*/ 2147483647 w 426"/>
              <a:gd name="T19" fmla="*/ 2147483647 h 462"/>
              <a:gd name="T20" fmla="*/ 2147483647 w 426"/>
              <a:gd name="T21" fmla="*/ 2147483647 h 462"/>
              <a:gd name="T22" fmla="*/ 2147483647 w 426"/>
              <a:gd name="T23" fmla="*/ 2147483647 h 462"/>
              <a:gd name="T24" fmla="*/ 2147483647 w 426"/>
              <a:gd name="T25" fmla="*/ 2147483647 h 462"/>
              <a:gd name="T26" fmla="*/ 2147483647 w 426"/>
              <a:gd name="T27" fmla="*/ 2147483647 h 462"/>
              <a:gd name="T28" fmla="*/ 2147483647 w 426"/>
              <a:gd name="T29" fmla="*/ 2147483647 h 462"/>
              <a:gd name="T30" fmla="*/ 2147483647 w 426"/>
              <a:gd name="T31" fmla="*/ 2147483647 h 462"/>
              <a:gd name="T32" fmla="*/ 2147483647 w 426"/>
              <a:gd name="T33" fmla="*/ 2147483647 h 462"/>
              <a:gd name="T34" fmla="*/ 2147483647 w 426"/>
              <a:gd name="T35" fmla="*/ 2147483647 h 462"/>
              <a:gd name="T36" fmla="*/ 2147483647 w 426"/>
              <a:gd name="T37" fmla="*/ 2147483647 h 462"/>
              <a:gd name="T38" fmla="*/ 2147483647 w 426"/>
              <a:gd name="T39" fmla="*/ 2147483647 h 462"/>
              <a:gd name="T40" fmla="*/ 2147483647 w 426"/>
              <a:gd name="T41" fmla="*/ 2147483647 h 462"/>
              <a:gd name="T42" fmla="*/ 2147483647 w 426"/>
              <a:gd name="T43" fmla="*/ 2147483647 h 462"/>
              <a:gd name="T44" fmla="*/ 2147483647 w 426"/>
              <a:gd name="T45" fmla="*/ 2147483647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26"/>
              <a:gd name="T70" fmla="*/ 0 h 462"/>
              <a:gd name="T71" fmla="*/ 426 w 426"/>
              <a:gd name="T72" fmla="*/ 462 h 46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79" name="Freeform 82"/>
          <p:cNvSpPr/>
          <p:nvPr/>
        </p:nvSpPr>
        <p:spPr bwMode="auto">
          <a:xfrm>
            <a:off x="1257123" y="4910138"/>
            <a:ext cx="403225" cy="360362"/>
          </a:xfrm>
          <a:custGeom>
            <a:avLst/>
            <a:gdLst>
              <a:gd name="T0" fmla="*/ 2147483647 w 497"/>
              <a:gd name="T1" fmla="*/ 0 h 444"/>
              <a:gd name="T2" fmla="*/ 2147483647 w 497"/>
              <a:gd name="T3" fmla="*/ 0 h 444"/>
              <a:gd name="T4" fmla="*/ 2147483647 w 497"/>
              <a:gd name="T5" fmla="*/ 0 h 444"/>
              <a:gd name="T6" fmla="*/ 0 w 497"/>
              <a:gd name="T7" fmla="*/ 2147483647 h 444"/>
              <a:gd name="T8" fmla="*/ 0 w 497"/>
              <a:gd name="T9" fmla="*/ 2147483647 h 444"/>
              <a:gd name="T10" fmla="*/ 2147483647 w 497"/>
              <a:gd name="T11" fmla="*/ 2147483647 h 444"/>
              <a:gd name="T12" fmla="*/ 2147483647 w 497"/>
              <a:gd name="T13" fmla="*/ 2147483647 h 444"/>
              <a:gd name="T14" fmla="*/ 2147483647 w 497"/>
              <a:gd name="T15" fmla="*/ 2147483647 h 444"/>
              <a:gd name="T16" fmla="*/ 2147483647 w 497"/>
              <a:gd name="T17" fmla="*/ 2147483647 h 444"/>
              <a:gd name="T18" fmla="*/ 2147483647 w 497"/>
              <a:gd name="T19" fmla="*/ 2147483647 h 444"/>
              <a:gd name="T20" fmla="*/ 2147483647 w 497"/>
              <a:gd name="T21" fmla="*/ 2147483647 h 444"/>
              <a:gd name="T22" fmla="*/ 2147483647 w 497"/>
              <a:gd name="T23" fmla="*/ 2147483647 h 444"/>
              <a:gd name="T24" fmla="*/ 2147483647 w 497"/>
              <a:gd name="T25" fmla="*/ 2147483647 h 444"/>
              <a:gd name="T26" fmla="*/ 2147483647 w 497"/>
              <a:gd name="T27" fmla="*/ 2147483647 h 444"/>
              <a:gd name="T28" fmla="*/ 2147483647 w 497"/>
              <a:gd name="T29" fmla="*/ 2147483647 h 444"/>
              <a:gd name="T30" fmla="*/ 2147483647 w 497"/>
              <a:gd name="T31" fmla="*/ 2147483647 h 444"/>
              <a:gd name="T32" fmla="*/ 2147483647 w 497"/>
              <a:gd name="T33" fmla="*/ 2147483647 h 444"/>
              <a:gd name="T34" fmla="*/ 2147483647 w 497"/>
              <a:gd name="T35" fmla="*/ 0 h 444"/>
              <a:gd name="T36" fmla="*/ 2147483647 w 497"/>
              <a:gd name="T37" fmla="*/ 2147483647 h 444"/>
              <a:gd name="T38" fmla="*/ 2147483647 w 497"/>
              <a:gd name="T39" fmla="*/ 2147483647 h 444"/>
              <a:gd name="T40" fmla="*/ 2147483647 w 497"/>
              <a:gd name="T41" fmla="*/ 2147483647 h 444"/>
              <a:gd name="T42" fmla="*/ 2147483647 w 497"/>
              <a:gd name="T43" fmla="*/ 2147483647 h 444"/>
              <a:gd name="T44" fmla="*/ 2147483647 w 497"/>
              <a:gd name="T45" fmla="*/ 2147483647 h 444"/>
              <a:gd name="T46" fmla="*/ 2147483647 w 497"/>
              <a:gd name="T47" fmla="*/ 2147483647 h 444"/>
              <a:gd name="T48" fmla="*/ 2147483647 w 497"/>
              <a:gd name="T49" fmla="*/ 2147483647 h 444"/>
              <a:gd name="T50" fmla="*/ 2147483647 w 497"/>
              <a:gd name="T51" fmla="*/ 2147483647 h 444"/>
              <a:gd name="T52" fmla="*/ 2147483647 w 497"/>
              <a:gd name="T53" fmla="*/ 2147483647 h 444"/>
              <a:gd name="T54" fmla="*/ 2147483647 w 497"/>
              <a:gd name="T55" fmla="*/ 2147483647 h 444"/>
              <a:gd name="T56" fmla="*/ 2147483647 w 497"/>
              <a:gd name="T57" fmla="*/ 2147483647 h 444"/>
              <a:gd name="T58" fmla="*/ 2147483647 w 497"/>
              <a:gd name="T59" fmla="*/ 2147483647 h 444"/>
              <a:gd name="T60" fmla="*/ 2147483647 w 497"/>
              <a:gd name="T61" fmla="*/ 2147483647 h 444"/>
              <a:gd name="T62" fmla="*/ 2147483647 w 497"/>
              <a:gd name="T63" fmla="*/ 2147483647 h 444"/>
              <a:gd name="T64" fmla="*/ 2147483647 w 497"/>
              <a:gd name="T65" fmla="*/ 2147483647 h 444"/>
              <a:gd name="T66" fmla="*/ 2147483647 w 497"/>
              <a:gd name="T67" fmla="*/ 2147483647 h 444"/>
              <a:gd name="T68" fmla="*/ 2147483647 w 497"/>
              <a:gd name="T69" fmla="*/ 2147483647 h 444"/>
              <a:gd name="T70" fmla="*/ 2147483647 w 497"/>
              <a:gd name="T71" fmla="*/ 2147483647 h 444"/>
              <a:gd name="T72" fmla="*/ 2147483647 w 497"/>
              <a:gd name="T73" fmla="*/ 2147483647 h 444"/>
              <a:gd name="T74" fmla="*/ 2147483647 w 497"/>
              <a:gd name="T75" fmla="*/ 2147483647 h 444"/>
              <a:gd name="T76" fmla="*/ 2147483647 w 497"/>
              <a:gd name="T77" fmla="*/ 2147483647 h 444"/>
              <a:gd name="T78" fmla="*/ 2147483647 w 497"/>
              <a:gd name="T79" fmla="*/ 2147483647 h 444"/>
              <a:gd name="T80" fmla="*/ 2147483647 w 497"/>
              <a:gd name="T81" fmla="*/ 2147483647 h 444"/>
              <a:gd name="T82" fmla="*/ 2147483647 w 497"/>
              <a:gd name="T83" fmla="*/ 2147483647 h 444"/>
              <a:gd name="T84" fmla="*/ 2147483647 w 497"/>
              <a:gd name="T85" fmla="*/ 2147483647 h 444"/>
              <a:gd name="T86" fmla="*/ 2147483647 w 497"/>
              <a:gd name="T87" fmla="*/ 2147483647 h 444"/>
              <a:gd name="T88" fmla="*/ 2147483647 w 497"/>
              <a:gd name="T89" fmla="*/ 2147483647 h 4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97"/>
              <a:gd name="T136" fmla="*/ 0 h 444"/>
              <a:gd name="T137" fmla="*/ 497 w 497"/>
              <a:gd name="T138" fmla="*/ 444 h 44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80" name="Freeform 101"/>
          <p:cNvSpPr/>
          <p:nvPr/>
        </p:nvSpPr>
        <p:spPr bwMode="auto">
          <a:xfrm>
            <a:off x="6804025" y="4887913"/>
            <a:ext cx="461963" cy="355600"/>
          </a:xfrm>
          <a:custGeom>
            <a:avLst/>
            <a:gdLst>
              <a:gd name="T0" fmla="*/ 2147483647 w 497"/>
              <a:gd name="T1" fmla="*/ 2147483647 h 382"/>
              <a:gd name="T2" fmla="*/ 2147483647 w 497"/>
              <a:gd name="T3" fmla="*/ 2147483647 h 382"/>
              <a:gd name="T4" fmla="*/ 2147483647 w 497"/>
              <a:gd name="T5" fmla="*/ 2147483647 h 382"/>
              <a:gd name="T6" fmla="*/ 2147483647 w 497"/>
              <a:gd name="T7" fmla="*/ 2147483647 h 382"/>
              <a:gd name="T8" fmla="*/ 2147483647 w 497"/>
              <a:gd name="T9" fmla="*/ 2147483647 h 382"/>
              <a:gd name="T10" fmla="*/ 2147483647 w 497"/>
              <a:gd name="T11" fmla="*/ 2147483647 h 382"/>
              <a:gd name="T12" fmla="*/ 2147483647 w 497"/>
              <a:gd name="T13" fmla="*/ 2147483647 h 382"/>
              <a:gd name="T14" fmla="*/ 2147483647 w 497"/>
              <a:gd name="T15" fmla="*/ 2147483647 h 382"/>
              <a:gd name="T16" fmla="*/ 2147483647 w 497"/>
              <a:gd name="T17" fmla="*/ 2147483647 h 382"/>
              <a:gd name="T18" fmla="*/ 2147483647 w 497"/>
              <a:gd name="T19" fmla="*/ 2147483647 h 382"/>
              <a:gd name="T20" fmla="*/ 2147483647 w 497"/>
              <a:gd name="T21" fmla="*/ 2147483647 h 382"/>
              <a:gd name="T22" fmla="*/ 2147483647 w 497"/>
              <a:gd name="T23" fmla="*/ 2147483647 h 382"/>
              <a:gd name="T24" fmla="*/ 2147483647 w 497"/>
              <a:gd name="T25" fmla="*/ 2147483647 h 382"/>
              <a:gd name="T26" fmla="*/ 2147483647 w 497"/>
              <a:gd name="T27" fmla="*/ 2147483647 h 382"/>
              <a:gd name="T28" fmla="*/ 2147483647 w 497"/>
              <a:gd name="T29" fmla="*/ 2147483647 h 382"/>
              <a:gd name="T30" fmla="*/ 2147483647 w 497"/>
              <a:gd name="T31" fmla="*/ 2147483647 h 382"/>
              <a:gd name="T32" fmla="*/ 2147483647 w 497"/>
              <a:gd name="T33" fmla="*/ 2147483647 h 382"/>
              <a:gd name="T34" fmla="*/ 2147483647 w 497"/>
              <a:gd name="T35" fmla="*/ 2147483647 h 382"/>
              <a:gd name="T36" fmla="*/ 2147483647 w 497"/>
              <a:gd name="T37" fmla="*/ 2147483647 h 382"/>
              <a:gd name="T38" fmla="*/ 2147483647 w 497"/>
              <a:gd name="T39" fmla="*/ 2147483647 h 382"/>
              <a:gd name="T40" fmla="*/ 2147483647 w 497"/>
              <a:gd name="T41" fmla="*/ 2147483647 h 382"/>
              <a:gd name="T42" fmla="*/ 2147483647 w 497"/>
              <a:gd name="T43" fmla="*/ 2147483647 h 382"/>
              <a:gd name="T44" fmla="*/ 2147483647 w 497"/>
              <a:gd name="T45" fmla="*/ 2147483647 h 382"/>
              <a:gd name="T46" fmla="*/ 2147483647 w 497"/>
              <a:gd name="T47" fmla="*/ 2147483647 h 382"/>
              <a:gd name="T48" fmla="*/ 2147483647 w 497"/>
              <a:gd name="T49" fmla="*/ 2147483647 h 382"/>
              <a:gd name="T50" fmla="*/ 2147483647 w 497"/>
              <a:gd name="T51" fmla="*/ 2147483647 h 382"/>
              <a:gd name="T52" fmla="*/ 2147483647 w 497"/>
              <a:gd name="T53" fmla="*/ 2147483647 h 382"/>
              <a:gd name="T54" fmla="*/ 2147483647 w 497"/>
              <a:gd name="T55" fmla="*/ 2147483647 h 382"/>
              <a:gd name="T56" fmla="*/ 2147483647 w 497"/>
              <a:gd name="T57" fmla="*/ 2147483647 h 382"/>
              <a:gd name="T58" fmla="*/ 2147483647 w 497"/>
              <a:gd name="T59" fmla="*/ 2147483647 h 382"/>
              <a:gd name="T60" fmla="*/ 2147483647 w 497"/>
              <a:gd name="T61" fmla="*/ 2147483647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7"/>
              <a:gd name="T94" fmla="*/ 0 h 382"/>
              <a:gd name="T95" fmla="*/ 497 w 497"/>
              <a:gd name="T96" fmla="*/ 382 h 3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81" name="Freeform 102"/>
          <p:cNvSpPr/>
          <p:nvPr/>
        </p:nvSpPr>
        <p:spPr bwMode="auto">
          <a:xfrm>
            <a:off x="1263650" y="2313517"/>
            <a:ext cx="401638" cy="360363"/>
          </a:xfrm>
          <a:custGeom>
            <a:avLst/>
            <a:gdLst>
              <a:gd name="T0" fmla="*/ 2147483647 w 498"/>
              <a:gd name="T1" fmla="*/ 2147483647 h 445"/>
              <a:gd name="T2" fmla="*/ 2147483647 w 498"/>
              <a:gd name="T3" fmla="*/ 2147483647 h 445"/>
              <a:gd name="T4" fmla="*/ 2147483647 w 498"/>
              <a:gd name="T5" fmla="*/ 2147483647 h 445"/>
              <a:gd name="T6" fmla="*/ 2147483647 w 498"/>
              <a:gd name="T7" fmla="*/ 2147483647 h 445"/>
              <a:gd name="T8" fmla="*/ 2147483647 w 498"/>
              <a:gd name="T9" fmla="*/ 2147483647 h 445"/>
              <a:gd name="T10" fmla="*/ 2147483647 w 498"/>
              <a:gd name="T11" fmla="*/ 2147483647 h 445"/>
              <a:gd name="T12" fmla="*/ 2147483647 w 498"/>
              <a:gd name="T13" fmla="*/ 2147483647 h 445"/>
              <a:gd name="T14" fmla="*/ 2147483647 w 498"/>
              <a:gd name="T15" fmla="*/ 2147483647 h 445"/>
              <a:gd name="T16" fmla="*/ 2147483647 w 498"/>
              <a:gd name="T17" fmla="*/ 0 h 445"/>
              <a:gd name="T18" fmla="*/ 2147483647 w 498"/>
              <a:gd name="T19" fmla="*/ 2147483647 h 445"/>
              <a:gd name="T20" fmla="*/ 2147483647 w 498"/>
              <a:gd name="T21" fmla="*/ 2147483647 h 445"/>
              <a:gd name="T22" fmla="*/ 2147483647 w 498"/>
              <a:gd name="T23" fmla="*/ 2147483647 h 445"/>
              <a:gd name="T24" fmla="*/ 2147483647 w 498"/>
              <a:gd name="T25" fmla="*/ 2147483647 h 445"/>
              <a:gd name="T26" fmla="*/ 0 w 498"/>
              <a:gd name="T27" fmla="*/ 2147483647 h 445"/>
              <a:gd name="T28" fmla="*/ 0 w 498"/>
              <a:gd name="T29" fmla="*/ 2147483647 h 445"/>
              <a:gd name="T30" fmla="*/ 2147483647 w 498"/>
              <a:gd name="T31" fmla="*/ 2147483647 h 445"/>
              <a:gd name="T32" fmla="*/ 2147483647 w 498"/>
              <a:gd name="T33" fmla="*/ 2147483647 h 445"/>
              <a:gd name="T34" fmla="*/ 2147483647 w 498"/>
              <a:gd name="T35" fmla="*/ 2147483647 h 445"/>
              <a:gd name="T36" fmla="*/ 2147483647 w 498"/>
              <a:gd name="T37" fmla="*/ 2147483647 h 445"/>
              <a:gd name="T38" fmla="*/ 2147483647 w 498"/>
              <a:gd name="T39" fmla="*/ 2147483647 h 445"/>
              <a:gd name="T40" fmla="*/ 2147483647 w 498"/>
              <a:gd name="T41" fmla="*/ 2147483647 h 445"/>
              <a:gd name="T42" fmla="*/ 2147483647 w 498"/>
              <a:gd name="T43" fmla="*/ 2147483647 h 445"/>
              <a:gd name="T44" fmla="*/ 2147483647 w 498"/>
              <a:gd name="T45" fmla="*/ 2147483647 h 445"/>
              <a:gd name="T46" fmla="*/ 2147483647 w 498"/>
              <a:gd name="T47" fmla="*/ 2147483647 h 445"/>
              <a:gd name="T48" fmla="*/ 2147483647 w 498"/>
              <a:gd name="T49" fmla="*/ 2147483647 h 445"/>
              <a:gd name="T50" fmla="*/ 2147483647 w 498"/>
              <a:gd name="T51" fmla="*/ 2147483647 h 445"/>
              <a:gd name="T52" fmla="*/ 2147483647 w 498"/>
              <a:gd name="T53" fmla="*/ 2147483647 h 445"/>
              <a:gd name="T54" fmla="*/ 2147483647 w 498"/>
              <a:gd name="T55" fmla="*/ 2147483647 h 445"/>
              <a:gd name="T56" fmla="*/ 2147483647 w 498"/>
              <a:gd name="T57" fmla="*/ 2147483647 h 445"/>
              <a:gd name="T58" fmla="*/ 2147483647 w 498"/>
              <a:gd name="T59" fmla="*/ 2147483647 h 445"/>
              <a:gd name="T60" fmla="*/ 2147483647 w 498"/>
              <a:gd name="T61" fmla="*/ 2147483647 h 445"/>
              <a:gd name="T62" fmla="*/ 2147483647 w 498"/>
              <a:gd name="T63" fmla="*/ 2147483647 h 445"/>
              <a:gd name="T64" fmla="*/ 2147483647 w 498"/>
              <a:gd name="T65" fmla="*/ 2147483647 h 445"/>
              <a:gd name="T66" fmla="*/ 2147483647 w 498"/>
              <a:gd name="T67" fmla="*/ 2147483647 h 445"/>
              <a:gd name="T68" fmla="*/ 2147483647 w 498"/>
              <a:gd name="T69" fmla="*/ 2147483647 h 445"/>
              <a:gd name="T70" fmla="*/ 2147483647 w 498"/>
              <a:gd name="T71" fmla="*/ 2147483647 h 445"/>
              <a:gd name="T72" fmla="*/ 2147483647 w 498"/>
              <a:gd name="T73" fmla="*/ 2147483647 h 445"/>
              <a:gd name="T74" fmla="*/ 2147483647 w 498"/>
              <a:gd name="T75" fmla="*/ 2147483647 h 445"/>
              <a:gd name="T76" fmla="*/ 2147483647 w 498"/>
              <a:gd name="T77" fmla="*/ 2147483647 h 445"/>
              <a:gd name="T78" fmla="*/ 2147483647 w 498"/>
              <a:gd name="T79" fmla="*/ 2147483647 h 445"/>
              <a:gd name="T80" fmla="*/ 2147483647 w 498"/>
              <a:gd name="T81" fmla="*/ 2147483647 h 445"/>
              <a:gd name="T82" fmla="*/ 2147483647 w 498"/>
              <a:gd name="T83" fmla="*/ 2147483647 h 445"/>
              <a:gd name="T84" fmla="*/ 2147483647 w 498"/>
              <a:gd name="T85" fmla="*/ 2147483647 h 445"/>
              <a:gd name="T86" fmla="*/ 2147483647 w 498"/>
              <a:gd name="T87" fmla="*/ 2147483647 h 445"/>
              <a:gd name="T88" fmla="*/ 2147483647 w 498"/>
              <a:gd name="T89" fmla="*/ 2147483647 h 445"/>
              <a:gd name="T90" fmla="*/ 2147483647 w 498"/>
              <a:gd name="T91" fmla="*/ 2147483647 h 445"/>
              <a:gd name="T92" fmla="*/ 2147483647 w 498"/>
              <a:gd name="T93" fmla="*/ 2147483647 h 445"/>
              <a:gd name="T94" fmla="*/ 2147483647 w 498"/>
              <a:gd name="T95" fmla="*/ 2147483647 h 445"/>
              <a:gd name="T96" fmla="*/ 2147483647 w 498"/>
              <a:gd name="T97" fmla="*/ 2147483647 h 445"/>
              <a:gd name="T98" fmla="*/ 2147483647 w 498"/>
              <a:gd name="T99" fmla="*/ 2147483647 h 445"/>
              <a:gd name="T100" fmla="*/ 2147483647 w 498"/>
              <a:gd name="T101" fmla="*/ 2147483647 h 445"/>
              <a:gd name="T102" fmla="*/ 2147483647 w 498"/>
              <a:gd name="T103" fmla="*/ 2147483647 h 445"/>
              <a:gd name="T104" fmla="*/ 2147483647 w 498"/>
              <a:gd name="T105" fmla="*/ 2147483647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8"/>
              <a:gd name="T160" fmla="*/ 0 h 445"/>
              <a:gd name="T161" fmla="*/ 498 w 498"/>
              <a:gd name="T162" fmla="*/ 445 h 4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文本框 40"/>
          <p:cNvSpPr txBox="1">
            <a:spLocks noChangeArrowheads="1"/>
          </p:cNvSpPr>
          <p:nvPr/>
        </p:nvSpPr>
        <p:spPr bwMode="auto">
          <a:xfrm>
            <a:off x="1989491" y="2076453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1" name="文本框 40"/>
          <p:cNvSpPr txBox="1">
            <a:spLocks noChangeArrowheads="1"/>
          </p:cNvSpPr>
          <p:nvPr/>
        </p:nvSpPr>
        <p:spPr bwMode="auto">
          <a:xfrm>
            <a:off x="1989491" y="3442409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文本框 40"/>
          <p:cNvSpPr txBox="1">
            <a:spLocks noChangeArrowheads="1"/>
          </p:cNvSpPr>
          <p:nvPr/>
        </p:nvSpPr>
        <p:spPr bwMode="auto">
          <a:xfrm>
            <a:off x="1989491" y="4751920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3" name="文本框 40"/>
          <p:cNvSpPr txBox="1">
            <a:spLocks noChangeArrowheads="1"/>
          </p:cNvSpPr>
          <p:nvPr/>
        </p:nvSpPr>
        <p:spPr bwMode="auto">
          <a:xfrm>
            <a:off x="7611358" y="2076453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4" name="文本框 40"/>
          <p:cNvSpPr txBox="1">
            <a:spLocks noChangeArrowheads="1"/>
          </p:cNvSpPr>
          <p:nvPr/>
        </p:nvSpPr>
        <p:spPr bwMode="auto">
          <a:xfrm>
            <a:off x="7611358" y="3442409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5" name="文本框 40"/>
          <p:cNvSpPr txBox="1">
            <a:spLocks noChangeArrowheads="1"/>
          </p:cNvSpPr>
          <p:nvPr/>
        </p:nvSpPr>
        <p:spPr bwMode="auto">
          <a:xfrm>
            <a:off x="7611358" y="4751920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 autoUpdateAnimBg="0"/>
      <p:bldP spid="139271" grpId="0" animBg="1" autoUpdateAnimBg="0"/>
      <p:bldP spid="139272" grpId="0" animBg="1" autoUpdateAnimBg="0"/>
      <p:bldP spid="139273" grpId="0" animBg="1" autoUpdateAnimBg="0"/>
      <p:bldP spid="139274" grpId="0" animBg="1" autoUpdateAnimBg="0"/>
      <p:bldP spid="139275" grpId="0" animBg="1" autoUpdateAnimBg="0"/>
      <p:bldP spid="139276" grpId="0" animBg="1"/>
      <p:bldP spid="139277" grpId="0" animBg="1"/>
      <p:bldP spid="139278" grpId="0" animBg="1"/>
      <p:bldP spid="139279" grpId="0" animBg="1"/>
      <p:bldP spid="139280" grpId="0" animBg="1"/>
      <p:bldP spid="1392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矩形 5"/>
          <p:cNvSpPr>
            <a:spLocks noChangeArrowheads="1"/>
          </p:cNvSpPr>
          <p:nvPr/>
        </p:nvSpPr>
        <p:spPr bwMode="auto">
          <a:xfrm>
            <a:off x="4962098" y="1444625"/>
            <a:ext cx="5760000" cy="431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5366" name="矩形 6"/>
          <p:cNvSpPr>
            <a:spLocks noChangeArrowheads="1"/>
          </p:cNvSpPr>
          <p:nvPr/>
        </p:nvSpPr>
        <p:spPr bwMode="auto">
          <a:xfrm>
            <a:off x="4962098" y="3136900"/>
            <a:ext cx="5760000" cy="431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5367" name="矩形 7"/>
          <p:cNvSpPr>
            <a:spLocks noChangeArrowheads="1"/>
          </p:cNvSpPr>
          <p:nvPr/>
        </p:nvSpPr>
        <p:spPr bwMode="auto">
          <a:xfrm>
            <a:off x="4962098" y="4979988"/>
            <a:ext cx="5760000" cy="431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4962098" y="1444625"/>
            <a:ext cx="362126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这里输入标题文字一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Freeform 6"/>
          <p:cNvSpPr/>
          <p:nvPr/>
        </p:nvSpPr>
        <p:spPr bwMode="auto">
          <a:xfrm>
            <a:off x="4530467" y="1462089"/>
            <a:ext cx="339592" cy="388937"/>
          </a:xfrm>
          <a:custGeom>
            <a:avLst/>
            <a:gdLst>
              <a:gd name="T0" fmla="*/ 0 w 443"/>
              <a:gd name="T1" fmla="*/ 2147483647 h 511"/>
              <a:gd name="T2" fmla="*/ 2147483647 w 443"/>
              <a:gd name="T3" fmla="*/ 2147483647 h 511"/>
              <a:gd name="T4" fmla="*/ 2147483647 w 443"/>
              <a:gd name="T5" fmla="*/ 0 h 511"/>
              <a:gd name="T6" fmla="*/ 2147483647 w 443"/>
              <a:gd name="T7" fmla="*/ 2147483647 h 511"/>
              <a:gd name="T8" fmla="*/ 2147483647 w 443"/>
              <a:gd name="T9" fmla="*/ 2147483647 h 511"/>
              <a:gd name="T10" fmla="*/ 2147483647 w 443"/>
              <a:gd name="T11" fmla="*/ 2147483647 h 511"/>
              <a:gd name="T12" fmla="*/ 0 w 443"/>
              <a:gd name="T13" fmla="*/ 2147483647 h 5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3"/>
              <a:gd name="T22" fmla="*/ 0 h 511"/>
              <a:gd name="T23" fmla="*/ 443 w 443"/>
              <a:gd name="T24" fmla="*/ 511 h 5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6"/>
          <p:cNvSpPr/>
          <p:nvPr/>
        </p:nvSpPr>
        <p:spPr bwMode="auto">
          <a:xfrm>
            <a:off x="4530467" y="3154364"/>
            <a:ext cx="339592" cy="388937"/>
          </a:xfrm>
          <a:custGeom>
            <a:avLst/>
            <a:gdLst>
              <a:gd name="T0" fmla="*/ 0 w 443"/>
              <a:gd name="T1" fmla="*/ 2147483647 h 511"/>
              <a:gd name="T2" fmla="*/ 2147483647 w 443"/>
              <a:gd name="T3" fmla="*/ 2147483647 h 511"/>
              <a:gd name="T4" fmla="*/ 2147483647 w 443"/>
              <a:gd name="T5" fmla="*/ 0 h 511"/>
              <a:gd name="T6" fmla="*/ 2147483647 w 443"/>
              <a:gd name="T7" fmla="*/ 2147483647 h 511"/>
              <a:gd name="T8" fmla="*/ 2147483647 w 443"/>
              <a:gd name="T9" fmla="*/ 2147483647 h 511"/>
              <a:gd name="T10" fmla="*/ 2147483647 w 443"/>
              <a:gd name="T11" fmla="*/ 2147483647 h 511"/>
              <a:gd name="T12" fmla="*/ 0 w 443"/>
              <a:gd name="T13" fmla="*/ 2147483647 h 5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3"/>
              <a:gd name="T22" fmla="*/ 0 h 511"/>
              <a:gd name="T23" fmla="*/ 443 w 443"/>
              <a:gd name="T24" fmla="*/ 511 h 5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1" name="Freeform 6"/>
          <p:cNvSpPr/>
          <p:nvPr/>
        </p:nvSpPr>
        <p:spPr bwMode="auto">
          <a:xfrm>
            <a:off x="4530467" y="4983164"/>
            <a:ext cx="339592" cy="388937"/>
          </a:xfrm>
          <a:custGeom>
            <a:avLst/>
            <a:gdLst>
              <a:gd name="T0" fmla="*/ 0 w 443"/>
              <a:gd name="T1" fmla="*/ 2147483647 h 511"/>
              <a:gd name="T2" fmla="*/ 2147483647 w 443"/>
              <a:gd name="T3" fmla="*/ 2147483647 h 511"/>
              <a:gd name="T4" fmla="*/ 2147483647 w 443"/>
              <a:gd name="T5" fmla="*/ 0 h 511"/>
              <a:gd name="T6" fmla="*/ 2147483647 w 443"/>
              <a:gd name="T7" fmla="*/ 2147483647 h 511"/>
              <a:gd name="T8" fmla="*/ 2147483647 w 443"/>
              <a:gd name="T9" fmla="*/ 2147483647 h 511"/>
              <a:gd name="T10" fmla="*/ 2147483647 w 443"/>
              <a:gd name="T11" fmla="*/ 2147483647 h 511"/>
              <a:gd name="T12" fmla="*/ 0 w 443"/>
              <a:gd name="T13" fmla="*/ 2147483647 h 5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3"/>
              <a:gd name="T22" fmla="*/ 0 h 511"/>
              <a:gd name="T23" fmla="*/ 443 w 443"/>
              <a:gd name="T24" fmla="*/ 511 h 5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4962098" y="3151188"/>
            <a:ext cx="3765666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这里输入标题文字二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3" name="TextBox 14"/>
          <p:cNvSpPr txBox="1">
            <a:spLocks noChangeArrowheads="1"/>
          </p:cNvSpPr>
          <p:nvPr/>
        </p:nvSpPr>
        <p:spPr bwMode="auto">
          <a:xfrm>
            <a:off x="4962098" y="4979988"/>
            <a:ext cx="3765666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这里输入标题文字三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192"/>
          <a:stretch>
            <a:fillRect/>
          </a:stretch>
        </p:blipFill>
        <p:spPr bwMode="auto">
          <a:xfrm>
            <a:off x="936984" y="1362540"/>
            <a:ext cx="2054578" cy="4953593"/>
          </a:xfrm>
          <a:prstGeom prst="rect">
            <a:avLst/>
          </a:prstGeom>
          <a:noFill/>
        </p:spPr>
      </p:pic>
      <p:sp>
        <p:nvSpPr>
          <p:cNvPr id="18" name="文本框 40"/>
          <p:cNvSpPr txBox="1">
            <a:spLocks noChangeArrowheads="1"/>
          </p:cNvSpPr>
          <p:nvPr/>
        </p:nvSpPr>
        <p:spPr bwMode="auto">
          <a:xfrm>
            <a:off x="4981053" y="1884541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文本框 40"/>
          <p:cNvSpPr txBox="1">
            <a:spLocks noChangeArrowheads="1"/>
          </p:cNvSpPr>
          <p:nvPr/>
        </p:nvSpPr>
        <p:spPr bwMode="auto">
          <a:xfrm>
            <a:off x="4964119" y="3572230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文本框 40"/>
          <p:cNvSpPr txBox="1">
            <a:spLocks noChangeArrowheads="1"/>
          </p:cNvSpPr>
          <p:nvPr/>
        </p:nvSpPr>
        <p:spPr bwMode="auto">
          <a:xfrm>
            <a:off x="4952831" y="5412319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21" dur="500" spd="-999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25" dur="500" spd="-999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29" dur="500" spd="-999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  <p:bldP spid="15366" grpId="0" animBg="1" autoUpdateAnimBg="0"/>
      <p:bldP spid="15367" grpId="0" animBg="1" autoUpdateAnimBg="0"/>
      <p:bldP spid="15368" grpId="0" autoUpdateAnimBg="0"/>
      <p:bldP spid="15369" grpId="0" animBg="1"/>
      <p:bldP spid="15369" grpId="1" animBg="1"/>
      <p:bldP spid="15370" grpId="0" animBg="1"/>
      <p:bldP spid="15370" grpId="1" animBg="1"/>
      <p:bldP spid="15371" grpId="0" animBg="1"/>
      <p:bldP spid="15371" grpId="1" animBg="1"/>
      <p:bldP spid="15372" grpId="0" autoUpdateAnimBg="0"/>
      <p:bldP spid="1537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Line 16"/>
          <p:cNvSpPr>
            <a:spLocks noChangeShapeType="1"/>
          </p:cNvSpPr>
          <p:nvPr/>
        </p:nvSpPr>
        <p:spPr bwMode="auto">
          <a:xfrm flipH="1" flipV="1">
            <a:off x="2810933" y="3793066"/>
            <a:ext cx="1570444" cy="1450447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 flipH="1">
            <a:off x="4201655" y="5062154"/>
            <a:ext cx="1142405" cy="1142851"/>
          </a:xfrm>
          <a:prstGeom prst="ellipse">
            <a:avLst/>
          </a:prstGeom>
          <a:solidFill>
            <a:srgbClr val="DFDFE1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 flipH="1">
            <a:off x="5364410" y="3978422"/>
            <a:ext cx="1142405" cy="1142851"/>
          </a:xfrm>
          <a:prstGeom prst="ellipse">
            <a:avLst/>
          </a:prstGeom>
          <a:solidFill>
            <a:srgbClr val="DFDFE1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 flipH="1">
            <a:off x="5443433" y="2296378"/>
            <a:ext cx="1142405" cy="1142851"/>
          </a:xfrm>
          <a:prstGeom prst="ellipse">
            <a:avLst/>
          </a:prstGeom>
          <a:solidFill>
            <a:srgbClr val="DFDFE1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 flipH="1">
            <a:off x="4190367" y="1178779"/>
            <a:ext cx="1142405" cy="1142851"/>
          </a:xfrm>
          <a:prstGeom prst="ellipse">
            <a:avLst/>
          </a:prstGeom>
          <a:solidFill>
            <a:srgbClr val="DFDFE1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 flipH="1">
            <a:off x="1945516" y="1558925"/>
            <a:ext cx="4256012" cy="4256088"/>
          </a:xfrm>
          <a:prstGeom prst="ellipse">
            <a:avLst/>
          </a:prstGeom>
          <a:noFill/>
          <a:ln w="11">
            <a:solidFill>
              <a:schemeClr val="accent1"/>
            </a:solidFill>
            <a:prstDash val="dash"/>
            <a:rou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3557" name="Line 16"/>
          <p:cNvSpPr>
            <a:spLocks noChangeShapeType="1"/>
          </p:cNvSpPr>
          <p:nvPr/>
        </p:nvSpPr>
        <p:spPr bwMode="auto">
          <a:xfrm flipH="1">
            <a:off x="2777067" y="2173287"/>
            <a:ext cx="1617005" cy="116822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Line 17"/>
          <p:cNvSpPr>
            <a:spLocks noChangeShapeType="1"/>
          </p:cNvSpPr>
          <p:nvPr/>
        </p:nvSpPr>
        <p:spPr bwMode="auto">
          <a:xfrm flipH="1" flipV="1">
            <a:off x="2596444" y="3635022"/>
            <a:ext cx="2825926" cy="662342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Line 18"/>
          <p:cNvSpPr>
            <a:spLocks noChangeShapeType="1"/>
          </p:cNvSpPr>
          <p:nvPr/>
        </p:nvSpPr>
        <p:spPr bwMode="auto">
          <a:xfrm flipH="1">
            <a:off x="2325511" y="3005139"/>
            <a:ext cx="3092098" cy="697617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8"/>
          <p:cNvGrpSpPr/>
          <p:nvPr/>
        </p:nvGrpSpPr>
        <p:grpSpPr bwMode="auto">
          <a:xfrm flipH="1">
            <a:off x="4230623" y="1233489"/>
            <a:ext cx="1037820" cy="1038225"/>
            <a:chOff x="0" y="0"/>
            <a:chExt cx="1038225" cy="1038225"/>
          </a:xfrm>
          <a:solidFill>
            <a:srgbClr val="113E6A"/>
          </a:solidFill>
        </p:grpSpPr>
        <p:sp>
          <p:nvSpPr>
            <p:cNvPr id="23561" name="Oval 10"/>
            <p:cNvSpPr>
              <a:spLocks noChangeArrowheads="1"/>
            </p:cNvSpPr>
            <p:nvPr/>
          </p:nvSpPr>
          <p:spPr bwMode="auto">
            <a:xfrm>
              <a:off x="0" y="0"/>
              <a:ext cx="1038225" cy="1038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3562" name="TextBox 10"/>
            <p:cNvSpPr txBox="1">
              <a:spLocks noChangeArrowheads="1"/>
            </p:cNvSpPr>
            <p:nvPr/>
          </p:nvSpPr>
          <p:spPr bwMode="auto">
            <a:xfrm>
              <a:off x="112953" y="165169"/>
              <a:ext cx="812317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点击编辑</a:t>
              </a:r>
            </a:p>
          </p:txBody>
        </p:sp>
      </p:grpSp>
      <p:grpSp>
        <p:nvGrpSpPr>
          <p:cNvPr id="3" name="组合 11"/>
          <p:cNvGrpSpPr/>
          <p:nvPr/>
        </p:nvGrpSpPr>
        <p:grpSpPr bwMode="auto">
          <a:xfrm flipH="1">
            <a:off x="5490605" y="2333626"/>
            <a:ext cx="1037820" cy="1038225"/>
            <a:chOff x="0" y="0"/>
            <a:chExt cx="1038225" cy="1038225"/>
          </a:xfrm>
          <a:solidFill>
            <a:srgbClr val="113E6A"/>
          </a:solidFill>
        </p:grpSpPr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0" y="0"/>
              <a:ext cx="1038225" cy="1038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5" name="TextBox 14"/>
            <p:cNvSpPr txBox="1">
              <a:spLocks noChangeArrowheads="1"/>
            </p:cNvSpPr>
            <p:nvPr/>
          </p:nvSpPr>
          <p:spPr bwMode="auto">
            <a:xfrm>
              <a:off x="80802" y="158962"/>
              <a:ext cx="812317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点击编辑</a:t>
              </a:r>
            </a:p>
          </p:txBody>
        </p:sp>
      </p:grpSp>
      <p:grpSp>
        <p:nvGrpSpPr>
          <p:cNvPr id="4" name="组合 15"/>
          <p:cNvGrpSpPr/>
          <p:nvPr/>
        </p:nvGrpSpPr>
        <p:grpSpPr bwMode="auto">
          <a:xfrm flipH="1">
            <a:off x="5409675" y="4022726"/>
            <a:ext cx="1037820" cy="1039813"/>
            <a:chOff x="0" y="0"/>
            <a:chExt cx="1038225" cy="1039812"/>
          </a:xfrm>
          <a:solidFill>
            <a:srgbClr val="113E6A"/>
          </a:solidFill>
        </p:grpSpPr>
        <p:sp>
          <p:nvSpPr>
            <p:cNvPr id="23567" name="Oval 11"/>
            <p:cNvSpPr>
              <a:spLocks noChangeArrowheads="1"/>
            </p:cNvSpPr>
            <p:nvPr/>
          </p:nvSpPr>
          <p:spPr bwMode="auto">
            <a:xfrm>
              <a:off x="0" y="0"/>
              <a:ext cx="1038225" cy="10398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8" name="TextBox 17"/>
            <p:cNvSpPr txBox="1">
              <a:spLocks noChangeArrowheads="1"/>
            </p:cNvSpPr>
            <p:nvPr/>
          </p:nvSpPr>
          <p:spPr bwMode="auto">
            <a:xfrm>
              <a:off x="126601" y="172444"/>
              <a:ext cx="812317" cy="7078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点击编辑</a:t>
              </a:r>
            </a:p>
          </p:txBody>
        </p:sp>
      </p:grpSp>
      <p:sp>
        <p:nvSpPr>
          <p:cNvPr id="23569" name="Oval 8"/>
          <p:cNvSpPr>
            <a:spLocks noChangeArrowheads="1"/>
          </p:cNvSpPr>
          <p:nvPr/>
        </p:nvSpPr>
        <p:spPr bwMode="auto">
          <a:xfrm flipH="1">
            <a:off x="1264568" y="2485880"/>
            <a:ext cx="2250692" cy="2251571"/>
          </a:xfrm>
          <a:prstGeom prst="ellipse">
            <a:avLst/>
          </a:prstGeom>
          <a:solidFill>
            <a:srgbClr val="DFDFE1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3570" name="Oval 9"/>
          <p:cNvSpPr>
            <a:spLocks noChangeArrowheads="1"/>
          </p:cNvSpPr>
          <p:nvPr/>
        </p:nvSpPr>
        <p:spPr bwMode="auto">
          <a:xfrm flipH="1">
            <a:off x="1374239" y="2595563"/>
            <a:ext cx="2029620" cy="2032000"/>
          </a:xfrm>
          <a:prstGeom prst="ellipse">
            <a:avLst/>
          </a:prstGeom>
          <a:solidFill>
            <a:srgbClr val="006BBC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3571" name="TextBox 20"/>
          <p:cNvSpPr txBox="1">
            <a:spLocks noChangeArrowheads="1"/>
          </p:cNvSpPr>
          <p:nvPr/>
        </p:nvSpPr>
        <p:spPr bwMode="auto">
          <a:xfrm flipH="1">
            <a:off x="1791588" y="3103563"/>
            <a:ext cx="119333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1"/>
          <p:cNvGrpSpPr/>
          <p:nvPr/>
        </p:nvGrpSpPr>
        <p:grpSpPr bwMode="auto">
          <a:xfrm flipH="1">
            <a:off x="4243318" y="5116513"/>
            <a:ext cx="1037820" cy="1039812"/>
            <a:chOff x="0" y="0"/>
            <a:chExt cx="1038225" cy="1039812"/>
          </a:xfrm>
          <a:solidFill>
            <a:srgbClr val="113E6A"/>
          </a:solidFill>
        </p:grpSpPr>
        <p:sp>
          <p:nvSpPr>
            <p:cNvPr id="23573" name="Oval 11"/>
            <p:cNvSpPr>
              <a:spLocks noChangeArrowheads="1"/>
            </p:cNvSpPr>
            <p:nvPr/>
          </p:nvSpPr>
          <p:spPr bwMode="auto">
            <a:xfrm>
              <a:off x="0" y="0"/>
              <a:ext cx="1038225" cy="10398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74" name="TextBox 23"/>
            <p:cNvSpPr txBox="1">
              <a:spLocks noChangeArrowheads="1"/>
            </p:cNvSpPr>
            <p:nvPr/>
          </p:nvSpPr>
          <p:spPr bwMode="auto">
            <a:xfrm>
              <a:off x="126601" y="172444"/>
              <a:ext cx="812317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点击编辑</a:t>
              </a:r>
            </a:p>
          </p:txBody>
        </p:sp>
      </p:grpSp>
      <p:sp>
        <p:nvSpPr>
          <p:cNvPr id="34" name="文本框 40"/>
          <p:cNvSpPr txBox="1">
            <a:spLocks noChangeArrowheads="1"/>
          </p:cNvSpPr>
          <p:nvPr/>
        </p:nvSpPr>
        <p:spPr bwMode="auto">
          <a:xfrm>
            <a:off x="5319713" y="800809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5" name="文本框 40"/>
          <p:cNvSpPr txBox="1">
            <a:spLocks noChangeArrowheads="1"/>
          </p:cNvSpPr>
          <p:nvPr/>
        </p:nvSpPr>
        <p:spPr bwMode="auto">
          <a:xfrm>
            <a:off x="6685669" y="2471564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6" name="文本框 40"/>
          <p:cNvSpPr txBox="1">
            <a:spLocks noChangeArrowheads="1"/>
          </p:cNvSpPr>
          <p:nvPr/>
        </p:nvSpPr>
        <p:spPr bwMode="auto">
          <a:xfrm>
            <a:off x="6572780" y="4243920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7" name="文本框 40"/>
          <p:cNvSpPr txBox="1">
            <a:spLocks noChangeArrowheads="1"/>
          </p:cNvSpPr>
          <p:nvPr/>
        </p:nvSpPr>
        <p:spPr bwMode="auto">
          <a:xfrm>
            <a:off x="5410024" y="5824364"/>
            <a:ext cx="3835576" cy="698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8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  <p:bldP spid="33" grpId="0" animBg="1" autoUpdateAnimBg="0"/>
      <p:bldP spid="32" grpId="0" animBg="1" autoUpdateAnimBg="0"/>
      <p:bldP spid="31" grpId="0" animBg="1" autoUpdateAnimBg="0"/>
      <p:bldP spid="30" grpId="0" animBg="1" autoUpdateAnimBg="0"/>
      <p:bldP spid="23556" grpId="0" animBg="1" autoUpdateAnimBg="0"/>
      <p:bldP spid="23557" grpId="0" animBg="1"/>
      <p:bldP spid="23558" grpId="0" animBg="1"/>
      <p:bldP spid="23559" grpId="0" animBg="1"/>
      <p:bldP spid="23569" grpId="0" animBg="1" autoUpdateAnimBg="0"/>
      <p:bldP spid="23570" grpId="0" animBg="1" autoUpdateAnimBg="0"/>
      <p:bldP spid="2357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Freeform 16"/>
          <p:cNvSpPr>
            <a:spLocks noEditPoints="1"/>
          </p:cNvSpPr>
          <p:nvPr/>
        </p:nvSpPr>
        <p:spPr bwMode="auto">
          <a:xfrm>
            <a:off x="5017392" y="2980439"/>
            <a:ext cx="239712" cy="239712"/>
          </a:xfrm>
          <a:custGeom>
            <a:avLst/>
            <a:gdLst>
              <a:gd name="T0" fmla="*/ 76280752 w 371"/>
              <a:gd name="T1" fmla="*/ 418524 h 370"/>
              <a:gd name="T2" fmla="*/ 833500 w 371"/>
              <a:gd name="T3" fmla="*/ 78280221 h 370"/>
              <a:gd name="T4" fmla="*/ 78364502 w 371"/>
              <a:gd name="T5" fmla="*/ 154467821 h 370"/>
              <a:gd name="T6" fmla="*/ 154228504 w 371"/>
              <a:gd name="T7" fmla="*/ 76187600 h 370"/>
              <a:gd name="T8" fmla="*/ 76280752 w 371"/>
              <a:gd name="T9" fmla="*/ 418524 h 370"/>
              <a:gd name="T10" fmla="*/ 76697502 w 371"/>
              <a:gd name="T11" fmla="*/ 10465048 h 370"/>
              <a:gd name="T12" fmla="*/ 108376961 w 371"/>
              <a:gd name="T13" fmla="*/ 18000428 h 370"/>
              <a:gd name="T14" fmla="*/ 97955627 w 371"/>
              <a:gd name="T15" fmla="*/ 35163159 h 370"/>
              <a:gd name="T16" fmla="*/ 77531002 w 371"/>
              <a:gd name="T17" fmla="*/ 30558745 h 370"/>
              <a:gd name="T18" fmla="*/ 57106377 w 371"/>
              <a:gd name="T19" fmla="*/ 35163159 h 370"/>
              <a:gd name="T20" fmla="*/ 46685043 w 371"/>
              <a:gd name="T21" fmla="*/ 18000428 h 370"/>
              <a:gd name="T22" fmla="*/ 76697502 w 371"/>
              <a:gd name="T23" fmla="*/ 10465048 h 370"/>
              <a:gd name="T24" fmla="*/ 35430855 w 371"/>
              <a:gd name="T25" fmla="*/ 97955393 h 370"/>
              <a:gd name="T26" fmla="*/ 18340876 w 371"/>
              <a:gd name="T27" fmla="*/ 108420442 h 370"/>
              <a:gd name="T28" fmla="*/ 10837438 w 371"/>
              <a:gd name="T29" fmla="*/ 78280221 h 370"/>
              <a:gd name="T30" fmla="*/ 18340876 w 371"/>
              <a:gd name="T31" fmla="*/ 46465904 h 370"/>
              <a:gd name="T32" fmla="*/ 35430855 w 371"/>
              <a:gd name="T33" fmla="*/ 56930952 h 370"/>
              <a:gd name="T34" fmla="*/ 30845959 w 371"/>
              <a:gd name="T35" fmla="*/ 77443173 h 370"/>
              <a:gd name="T36" fmla="*/ 35430855 w 371"/>
              <a:gd name="T37" fmla="*/ 97955393 h 370"/>
              <a:gd name="T38" fmla="*/ 78364502 w 371"/>
              <a:gd name="T39" fmla="*/ 144421297 h 370"/>
              <a:gd name="T40" fmla="*/ 46685043 w 371"/>
              <a:gd name="T41" fmla="*/ 136885918 h 370"/>
              <a:gd name="T42" fmla="*/ 57106377 w 371"/>
              <a:gd name="T43" fmla="*/ 119723187 h 370"/>
              <a:gd name="T44" fmla="*/ 77531002 w 371"/>
              <a:gd name="T45" fmla="*/ 124327601 h 370"/>
              <a:gd name="T46" fmla="*/ 97955627 w 371"/>
              <a:gd name="T47" fmla="*/ 119723187 h 370"/>
              <a:gd name="T48" fmla="*/ 108376961 w 371"/>
              <a:gd name="T49" fmla="*/ 136885918 h 370"/>
              <a:gd name="T50" fmla="*/ 78364502 w 371"/>
              <a:gd name="T51" fmla="*/ 144421297 h 370"/>
              <a:gd name="T52" fmla="*/ 77531002 w 371"/>
              <a:gd name="T53" fmla="*/ 114281076 h 370"/>
              <a:gd name="T54" fmla="*/ 40849897 w 371"/>
              <a:gd name="T55" fmla="*/ 77443173 h 370"/>
              <a:gd name="T56" fmla="*/ 77531002 w 371"/>
              <a:gd name="T57" fmla="*/ 40605269 h 370"/>
              <a:gd name="T58" fmla="*/ 114212107 w 371"/>
              <a:gd name="T59" fmla="*/ 77443173 h 370"/>
              <a:gd name="T60" fmla="*/ 77531002 w 371"/>
              <a:gd name="T61" fmla="*/ 114281076 h 370"/>
              <a:gd name="T62" fmla="*/ 119214399 w 371"/>
              <a:gd name="T63" fmla="*/ 97955393 h 370"/>
              <a:gd name="T64" fmla="*/ 124216691 w 371"/>
              <a:gd name="T65" fmla="*/ 77443173 h 370"/>
              <a:gd name="T66" fmla="*/ 119214399 w 371"/>
              <a:gd name="T67" fmla="*/ 56930952 h 370"/>
              <a:gd name="T68" fmla="*/ 136721128 w 371"/>
              <a:gd name="T69" fmla="*/ 46465904 h 370"/>
              <a:gd name="T70" fmla="*/ 144224566 w 371"/>
              <a:gd name="T71" fmla="*/ 76606124 h 370"/>
              <a:gd name="T72" fmla="*/ 136721128 w 371"/>
              <a:gd name="T73" fmla="*/ 108420442 h 370"/>
              <a:gd name="T74" fmla="*/ 119214399 w 371"/>
              <a:gd name="T75" fmla="*/ 97955393 h 3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7" name="Freeform 7"/>
          <p:cNvSpPr/>
          <p:nvPr/>
        </p:nvSpPr>
        <p:spPr bwMode="auto">
          <a:xfrm>
            <a:off x="7781229" y="2043814"/>
            <a:ext cx="2139950" cy="1066800"/>
          </a:xfrm>
          <a:custGeom>
            <a:avLst/>
            <a:gdLst>
              <a:gd name="T0" fmla="*/ 2147483646 w 421"/>
              <a:gd name="T1" fmla="*/ 1470964800 h 210"/>
              <a:gd name="T2" fmla="*/ 2147483646 w 421"/>
              <a:gd name="T3" fmla="*/ 2147483646 h 210"/>
              <a:gd name="T4" fmla="*/ 2147483646 w 421"/>
              <a:gd name="T5" fmla="*/ 2147483646 h 210"/>
              <a:gd name="T6" fmla="*/ 2147483646 w 421"/>
              <a:gd name="T7" fmla="*/ 0 h 210"/>
              <a:gd name="T8" fmla="*/ 0 w 421"/>
              <a:gd name="T9" fmla="*/ 2147483646 h 210"/>
              <a:gd name="T10" fmla="*/ 1472783736 w 421"/>
              <a:gd name="T11" fmla="*/ 2147483646 h 210"/>
              <a:gd name="T12" fmla="*/ 2147483646 w 421"/>
              <a:gd name="T13" fmla="*/ 147096480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8" name="Freeform 7"/>
          <p:cNvSpPr/>
          <p:nvPr/>
        </p:nvSpPr>
        <p:spPr bwMode="auto">
          <a:xfrm flipV="1">
            <a:off x="5928617" y="3110614"/>
            <a:ext cx="2139950" cy="1066800"/>
          </a:xfrm>
          <a:custGeom>
            <a:avLst/>
            <a:gdLst>
              <a:gd name="T0" fmla="*/ 2147483646 w 421"/>
              <a:gd name="T1" fmla="*/ 1470964800 h 210"/>
              <a:gd name="T2" fmla="*/ 2147483646 w 421"/>
              <a:gd name="T3" fmla="*/ 2147483646 h 210"/>
              <a:gd name="T4" fmla="*/ 2147483646 w 421"/>
              <a:gd name="T5" fmla="*/ 2147483646 h 210"/>
              <a:gd name="T6" fmla="*/ 2147483646 w 421"/>
              <a:gd name="T7" fmla="*/ 0 h 210"/>
              <a:gd name="T8" fmla="*/ 0 w 421"/>
              <a:gd name="T9" fmla="*/ 2147483646 h 210"/>
              <a:gd name="T10" fmla="*/ 1472783736 w 421"/>
              <a:gd name="T11" fmla="*/ 2147483646 h 210"/>
              <a:gd name="T12" fmla="*/ 2147483646 w 421"/>
              <a:gd name="T13" fmla="*/ 147096480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9" name="Freeform 7"/>
          <p:cNvSpPr/>
          <p:nvPr/>
        </p:nvSpPr>
        <p:spPr bwMode="auto">
          <a:xfrm>
            <a:off x="4076004" y="2043814"/>
            <a:ext cx="2139950" cy="1066800"/>
          </a:xfrm>
          <a:custGeom>
            <a:avLst/>
            <a:gdLst>
              <a:gd name="T0" fmla="*/ 2147483646 w 421"/>
              <a:gd name="T1" fmla="*/ 1470964800 h 210"/>
              <a:gd name="T2" fmla="*/ 2147483646 w 421"/>
              <a:gd name="T3" fmla="*/ 2147483646 h 210"/>
              <a:gd name="T4" fmla="*/ 2147483646 w 421"/>
              <a:gd name="T5" fmla="*/ 2147483646 h 210"/>
              <a:gd name="T6" fmla="*/ 2147483646 w 421"/>
              <a:gd name="T7" fmla="*/ 0 h 210"/>
              <a:gd name="T8" fmla="*/ 0 w 421"/>
              <a:gd name="T9" fmla="*/ 2147483646 h 210"/>
              <a:gd name="T10" fmla="*/ 1472783736 w 421"/>
              <a:gd name="T11" fmla="*/ 2147483646 h 210"/>
              <a:gd name="T12" fmla="*/ 2147483646 w 421"/>
              <a:gd name="T13" fmla="*/ 147096480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0" name="Freeform 7"/>
          <p:cNvSpPr/>
          <p:nvPr/>
        </p:nvSpPr>
        <p:spPr bwMode="auto">
          <a:xfrm>
            <a:off x="2224979" y="2043814"/>
            <a:ext cx="2139950" cy="1066800"/>
          </a:xfrm>
          <a:custGeom>
            <a:avLst/>
            <a:gdLst>
              <a:gd name="T0" fmla="*/ 2147483646 w 421"/>
              <a:gd name="T1" fmla="*/ 1470964800 h 210"/>
              <a:gd name="T2" fmla="*/ 2147483646 w 421"/>
              <a:gd name="T3" fmla="*/ 2147483646 h 210"/>
              <a:gd name="T4" fmla="*/ 2147483646 w 421"/>
              <a:gd name="T5" fmla="*/ 2147483646 h 210"/>
              <a:gd name="T6" fmla="*/ 2147483646 w 421"/>
              <a:gd name="T7" fmla="*/ 0 h 210"/>
              <a:gd name="T8" fmla="*/ 0 w 421"/>
              <a:gd name="T9" fmla="*/ 2147483646 h 210"/>
              <a:gd name="T10" fmla="*/ 1472783736 w 421"/>
              <a:gd name="T11" fmla="*/ 2147483646 h 210"/>
              <a:gd name="T12" fmla="*/ 2147483646 w 421"/>
              <a:gd name="T13" fmla="*/ 147096480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1" name="Freeform 7"/>
          <p:cNvSpPr/>
          <p:nvPr/>
        </p:nvSpPr>
        <p:spPr bwMode="auto">
          <a:xfrm flipV="1">
            <a:off x="2224979" y="3110614"/>
            <a:ext cx="2139950" cy="1066800"/>
          </a:xfrm>
          <a:custGeom>
            <a:avLst/>
            <a:gdLst>
              <a:gd name="T0" fmla="*/ 2147483646 w 421"/>
              <a:gd name="T1" fmla="*/ 1470964800 h 210"/>
              <a:gd name="T2" fmla="*/ 2147483646 w 421"/>
              <a:gd name="T3" fmla="*/ 2147483646 h 210"/>
              <a:gd name="T4" fmla="*/ 2147483646 w 421"/>
              <a:gd name="T5" fmla="*/ 2147483646 h 210"/>
              <a:gd name="T6" fmla="*/ 2147483646 w 421"/>
              <a:gd name="T7" fmla="*/ 0 h 210"/>
              <a:gd name="T8" fmla="*/ 0 w 421"/>
              <a:gd name="T9" fmla="*/ 2147483646 h 210"/>
              <a:gd name="T10" fmla="*/ 1472783736 w 421"/>
              <a:gd name="T11" fmla="*/ 2147483646 h 210"/>
              <a:gd name="T12" fmla="*/ 2147483646 w 421"/>
              <a:gd name="T13" fmla="*/ 147096480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2" name="Freeform 7"/>
          <p:cNvSpPr/>
          <p:nvPr/>
        </p:nvSpPr>
        <p:spPr bwMode="auto">
          <a:xfrm flipV="1">
            <a:off x="4076004" y="3110614"/>
            <a:ext cx="2139950" cy="1066800"/>
          </a:xfrm>
          <a:custGeom>
            <a:avLst/>
            <a:gdLst>
              <a:gd name="T0" fmla="*/ 2147483646 w 421"/>
              <a:gd name="T1" fmla="*/ 1470964800 h 210"/>
              <a:gd name="T2" fmla="*/ 2147483646 w 421"/>
              <a:gd name="T3" fmla="*/ 2147483646 h 210"/>
              <a:gd name="T4" fmla="*/ 2147483646 w 421"/>
              <a:gd name="T5" fmla="*/ 2147483646 h 210"/>
              <a:gd name="T6" fmla="*/ 2147483646 w 421"/>
              <a:gd name="T7" fmla="*/ 0 h 210"/>
              <a:gd name="T8" fmla="*/ 0 w 421"/>
              <a:gd name="T9" fmla="*/ 2147483646 h 210"/>
              <a:gd name="T10" fmla="*/ 1472783736 w 421"/>
              <a:gd name="T11" fmla="*/ 2147483646 h 210"/>
              <a:gd name="T12" fmla="*/ 2147483646 w 421"/>
              <a:gd name="T13" fmla="*/ 147096480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3" name="Freeform 7"/>
          <p:cNvSpPr/>
          <p:nvPr/>
        </p:nvSpPr>
        <p:spPr bwMode="auto">
          <a:xfrm>
            <a:off x="5928617" y="2043814"/>
            <a:ext cx="2139950" cy="1066800"/>
          </a:xfrm>
          <a:custGeom>
            <a:avLst/>
            <a:gdLst>
              <a:gd name="T0" fmla="*/ 2147483646 w 421"/>
              <a:gd name="T1" fmla="*/ 1470964800 h 210"/>
              <a:gd name="T2" fmla="*/ 2147483646 w 421"/>
              <a:gd name="T3" fmla="*/ 2147483646 h 210"/>
              <a:gd name="T4" fmla="*/ 2147483646 w 421"/>
              <a:gd name="T5" fmla="*/ 2147483646 h 210"/>
              <a:gd name="T6" fmla="*/ 2147483646 w 421"/>
              <a:gd name="T7" fmla="*/ 0 h 210"/>
              <a:gd name="T8" fmla="*/ 0 w 421"/>
              <a:gd name="T9" fmla="*/ 2147483646 h 210"/>
              <a:gd name="T10" fmla="*/ 1472783736 w 421"/>
              <a:gd name="T11" fmla="*/ 2147483646 h 210"/>
              <a:gd name="T12" fmla="*/ 2147483646 w 421"/>
              <a:gd name="T13" fmla="*/ 147096480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4" name="Freeform 7"/>
          <p:cNvSpPr/>
          <p:nvPr/>
        </p:nvSpPr>
        <p:spPr bwMode="auto">
          <a:xfrm flipV="1">
            <a:off x="7781229" y="3110614"/>
            <a:ext cx="2139950" cy="1066800"/>
          </a:xfrm>
          <a:custGeom>
            <a:avLst/>
            <a:gdLst>
              <a:gd name="T0" fmla="*/ 2147483646 w 421"/>
              <a:gd name="T1" fmla="*/ 1470964800 h 210"/>
              <a:gd name="T2" fmla="*/ 2147483646 w 421"/>
              <a:gd name="T3" fmla="*/ 2147483646 h 210"/>
              <a:gd name="T4" fmla="*/ 2147483646 w 421"/>
              <a:gd name="T5" fmla="*/ 2147483646 h 210"/>
              <a:gd name="T6" fmla="*/ 2147483646 w 421"/>
              <a:gd name="T7" fmla="*/ 0 h 210"/>
              <a:gd name="T8" fmla="*/ 0 w 421"/>
              <a:gd name="T9" fmla="*/ 2147483646 h 210"/>
              <a:gd name="T10" fmla="*/ 1472783736 w 421"/>
              <a:gd name="T11" fmla="*/ 2147483646 h 210"/>
              <a:gd name="T12" fmla="*/ 2147483646 w 421"/>
              <a:gd name="T13" fmla="*/ 1470964800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6" name="Freeform 26"/>
          <p:cNvSpPr>
            <a:spLocks noEditPoints="1"/>
          </p:cNvSpPr>
          <p:nvPr/>
        </p:nvSpPr>
        <p:spPr bwMode="auto">
          <a:xfrm>
            <a:off x="8779767" y="2989964"/>
            <a:ext cx="174625" cy="220662"/>
          </a:xfrm>
          <a:custGeom>
            <a:avLst/>
            <a:gdLst>
              <a:gd name="T0" fmla="*/ 92535474 w 321"/>
              <a:gd name="T1" fmla="*/ 29714169 h 402"/>
              <a:gd name="T2" fmla="*/ 56235234 w 321"/>
              <a:gd name="T3" fmla="*/ 3301696 h 402"/>
              <a:gd name="T4" fmla="*/ 27968832 w 321"/>
              <a:gd name="T5" fmla="*/ 37817734 h 402"/>
              <a:gd name="T6" fmla="*/ 32431834 w 321"/>
              <a:gd name="T7" fmla="*/ 52224438 h 402"/>
              <a:gd name="T8" fmla="*/ 1785418 w 321"/>
              <a:gd name="T9" fmla="*/ 98445991 h 402"/>
              <a:gd name="T10" fmla="*/ 297570 w 321"/>
              <a:gd name="T11" fmla="*/ 105349638 h 402"/>
              <a:gd name="T12" fmla="*/ 2380558 w 321"/>
              <a:gd name="T13" fmla="*/ 117054604 h 402"/>
              <a:gd name="T14" fmla="*/ 6545989 w 321"/>
              <a:gd name="T15" fmla="*/ 120356300 h 402"/>
              <a:gd name="T16" fmla="*/ 15471993 w 321"/>
              <a:gd name="T17" fmla="*/ 118555325 h 402"/>
              <a:gd name="T18" fmla="*/ 21125273 w 321"/>
              <a:gd name="T19" fmla="*/ 114653670 h 402"/>
              <a:gd name="T20" fmla="*/ 33026973 w 321"/>
              <a:gd name="T21" fmla="*/ 94844590 h 402"/>
              <a:gd name="T22" fmla="*/ 33324543 w 321"/>
              <a:gd name="T23" fmla="*/ 94844590 h 402"/>
              <a:gd name="T24" fmla="*/ 41655951 w 321"/>
              <a:gd name="T25" fmla="*/ 93343868 h 402"/>
              <a:gd name="T26" fmla="*/ 55640095 w 321"/>
              <a:gd name="T27" fmla="*/ 69932838 h 402"/>
              <a:gd name="T28" fmla="*/ 71112087 w 321"/>
              <a:gd name="T29" fmla="*/ 69632584 h 402"/>
              <a:gd name="T30" fmla="*/ 92535474 w 321"/>
              <a:gd name="T31" fmla="*/ 29714169 h 402"/>
              <a:gd name="T32" fmla="*/ 77360507 w 321"/>
              <a:gd name="T33" fmla="*/ 39018201 h 402"/>
              <a:gd name="T34" fmla="*/ 61293375 w 321"/>
              <a:gd name="T35" fmla="*/ 36016759 h 402"/>
              <a:gd name="T36" fmla="*/ 53260081 w 321"/>
              <a:gd name="T37" fmla="*/ 21309801 h 402"/>
              <a:gd name="T38" fmla="*/ 73790215 w 321"/>
              <a:gd name="T39" fmla="*/ 17408146 h 402"/>
              <a:gd name="T40" fmla="*/ 77360507 w 321"/>
              <a:gd name="T41" fmla="*/ 39018201 h 4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文本框 6"/>
          <p:cNvSpPr txBox="1">
            <a:spLocks noChangeArrowheads="1"/>
          </p:cNvSpPr>
          <p:nvPr/>
        </p:nvSpPr>
        <p:spPr bwMode="auto">
          <a:xfrm>
            <a:off x="561975" y="198962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38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176"/>
          <a:stretch>
            <a:fillRect/>
          </a:stretch>
        </p:blipFill>
        <p:spPr bwMode="auto">
          <a:xfrm>
            <a:off x="2997735" y="2551284"/>
            <a:ext cx="466732" cy="1089378"/>
          </a:xfrm>
          <a:prstGeom prst="rect">
            <a:avLst/>
          </a:prstGeom>
          <a:noFill/>
        </p:spPr>
      </p:pic>
      <p:pic>
        <p:nvPicPr>
          <p:cNvPr id="39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78" t="68824" r="50232"/>
          <a:stretch>
            <a:fillRect/>
          </a:stretch>
        </p:blipFill>
        <p:spPr bwMode="auto">
          <a:xfrm>
            <a:off x="4734987" y="2641595"/>
            <a:ext cx="740124" cy="912170"/>
          </a:xfrm>
          <a:prstGeom prst="rect">
            <a:avLst/>
          </a:prstGeom>
          <a:noFill/>
        </p:spPr>
      </p:pic>
      <p:pic>
        <p:nvPicPr>
          <p:cNvPr id="40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37" t="70032" r="34659" b="1709"/>
          <a:stretch>
            <a:fillRect/>
          </a:stretch>
        </p:blipFill>
        <p:spPr bwMode="auto">
          <a:xfrm>
            <a:off x="6678744" y="2652884"/>
            <a:ext cx="704190" cy="959556"/>
          </a:xfrm>
          <a:prstGeom prst="rect">
            <a:avLst/>
          </a:prstGeom>
          <a:noFill/>
        </p:spPr>
      </p:pic>
      <p:pic>
        <p:nvPicPr>
          <p:cNvPr id="41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002" t="76185" r="4359" b="-114"/>
          <a:stretch>
            <a:fillRect/>
          </a:stretch>
        </p:blipFill>
        <p:spPr bwMode="auto">
          <a:xfrm>
            <a:off x="8229600" y="2712572"/>
            <a:ext cx="1298222" cy="753112"/>
          </a:xfrm>
          <a:prstGeom prst="rect">
            <a:avLst/>
          </a:prstGeom>
          <a:noFill/>
        </p:spPr>
      </p:pic>
      <p:sp>
        <p:nvSpPr>
          <p:cNvPr id="46" name="文本框 40"/>
          <p:cNvSpPr txBox="1">
            <a:spLocks noChangeArrowheads="1"/>
          </p:cNvSpPr>
          <p:nvPr/>
        </p:nvSpPr>
        <p:spPr bwMode="auto">
          <a:xfrm>
            <a:off x="2497499" y="4356805"/>
            <a:ext cx="13858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40"/>
          <p:cNvSpPr txBox="1">
            <a:spLocks noChangeArrowheads="1"/>
          </p:cNvSpPr>
          <p:nvPr/>
        </p:nvSpPr>
        <p:spPr bwMode="auto">
          <a:xfrm>
            <a:off x="4427899" y="4356805"/>
            <a:ext cx="13858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40"/>
          <p:cNvSpPr txBox="1">
            <a:spLocks noChangeArrowheads="1"/>
          </p:cNvSpPr>
          <p:nvPr/>
        </p:nvSpPr>
        <p:spPr bwMode="auto">
          <a:xfrm>
            <a:off x="6324432" y="4356805"/>
            <a:ext cx="13858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40"/>
          <p:cNvSpPr txBox="1">
            <a:spLocks noChangeArrowheads="1"/>
          </p:cNvSpPr>
          <p:nvPr/>
        </p:nvSpPr>
        <p:spPr bwMode="auto">
          <a:xfrm>
            <a:off x="8243543" y="4356805"/>
            <a:ext cx="13858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42@|9FFC:0|FBC:0|LFC:10921638|LBC:16777215"/>
          <p:cNvSpPr>
            <a:spLocks noChangeShapeType="1"/>
          </p:cNvSpPr>
          <p:nvPr/>
        </p:nvSpPr>
        <p:spPr bwMode="gray">
          <a:xfrm flipH="1">
            <a:off x="0" y="3623733"/>
            <a:ext cx="3228622" cy="303036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89" b="28491"/>
          <a:stretch>
            <a:fillRect/>
          </a:stretch>
        </p:blipFill>
        <p:spPr>
          <a:xfrm>
            <a:off x="-193580" y="3702843"/>
            <a:ext cx="1600966" cy="3155158"/>
          </a:xfrm>
          <a:custGeom>
            <a:avLst/>
            <a:gdLst>
              <a:gd name="connsiteX0" fmla="*/ 0 w 2054062"/>
              <a:gd name="connsiteY0" fmla="*/ 0 h 4048113"/>
              <a:gd name="connsiteX1" fmla="*/ 2054062 w 2054062"/>
              <a:gd name="connsiteY1" fmla="*/ 0 h 4048113"/>
              <a:gd name="connsiteX2" fmla="*/ 2054062 w 2054062"/>
              <a:gd name="connsiteY2" fmla="*/ 3316749 h 4048113"/>
              <a:gd name="connsiteX3" fmla="*/ 2000239 w 2054062"/>
              <a:gd name="connsiteY3" fmla="*/ 3292833 h 4048113"/>
              <a:gd name="connsiteX4" fmla="*/ 1786277 w 2054062"/>
              <a:gd name="connsiteY4" fmla="*/ 3257470 h 4048113"/>
              <a:gd name="connsiteX5" fmla="*/ 1236593 w 2054062"/>
              <a:gd name="connsiteY5" fmla="*/ 3707462 h 4048113"/>
              <a:gd name="connsiteX6" fmla="*/ 1397592 w 2054062"/>
              <a:gd name="connsiteY6" fmla="*/ 4025655 h 4048113"/>
              <a:gd name="connsiteX7" fmla="*/ 1430842 w 2054062"/>
              <a:gd name="connsiteY7" fmla="*/ 4048113 h 4048113"/>
              <a:gd name="connsiteX8" fmla="*/ 0 w 2054062"/>
              <a:gd name="connsiteY8" fmla="*/ 4048113 h 404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4062" h="4048113">
                <a:moveTo>
                  <a:pt x="0" y="0"/>
                </a:moveTo>
                <a:lnTo>
                  <a:pt x="2054062" y="0"/>
                </a:lnTo>
                <a:lnTo>
                  <a:pt x="2054062" y="3316749"/>
                </a:lnTo>
                <a:lnTo>
                  <a:pt x="2000239" y="3292833"/>
                </a:lnTo>
                <a:cubicBezTo>
                  <a:pt x="1934476" y="3270062"/>
                  <a:pt x="1862173" y="3257470"/>
                  <a:pt x="1786277" y="3257470"/>
                </a:cubicBezTo>
                <a:cubicBezTo>
                  <a:pt x="1482695" y="3257470"/>
                  <a:pt x="1236593" y="3458938"/>
                  <a:pt x="1236593" y="3707462"/>
                </a:cubicBezTo>
                <a:cubicBezTo>
                  <a:pt x="1236593" y="3831724"/>
                  <a:pt x="1298119" y="3944222"/>
                  <a:pt x="1397592" y="4025655"/>
                </a:cubicBezTo>
                <a:lnTo>
                  <a:pt x="1430842" y="4048113"/>
                </a:lnTo>
                <a:lnTo>
                  <a:pt x="0" y="4048113"/>
                </a:lnTo>
                <a:close/>
              </a:path>
            </a:pathLst>
          </a:custGeom>
        </p:spPr>
      </p:pic>
      <p:sp>
        <p:nvSpPr>
          <p:cNvPr id="6" name="Line 29"/>
          <p:cNvSpPr>
            <a:spLocks noChangeShapeType="1"/>
          </p:cNvSpPr>
          <p:nvPr/>
        </p:nvSpPr>
        <p:spPr bwMode="gray">
          <a:xfrm flipH="1">
            <a:off x="-4764" y="6384437"/>
            <a:ext cx="3666597" cy="27195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gray">
          <a:xfrm flipH="1">
            <a:off x="-4764" y="3468510"/>
            <a:ext cx="793413" cy="3187878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gray">
          <a:xfrm>
            <a:off x="1685397" y="2245252"/>
            <a:ext cx="298116" cy="274111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8D94A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gray">
          <a:xfrm>
            <a:off x="3189816" y="3378551"/>
            <a:ext cx="295769" cy="27410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gray">
          <a:xfrm>
            <a:off x="3749322" y="5103810"/>
            <a:ext cx="298117" cy="274111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67CFE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gray">
          <a:xfrm flipH="1">
            <a:off x="-4764" y="2506133"/>
            <a:ext cx="1810986" cy="415025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gray">
          <a:xfrm flipH="1">
            <a:off x="-4764" y="5285839"/>
            <a:ext cx="3765187" cy="137055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Line 36"/>
          <p:cNvSpPr>
            <a:spLocks noChangeShapeType="1"/>
          </p:cNvSpPr>
          <p:nvPr/>
        </p:nvSpPr>
        <p:spPr bwMode="gray">
          <a:xfrm flipH="1">
            <a:off x="-4766" y="1998133"/>
            <a:ext cx="3086632" cy="465825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gray">
          <a:xfrm flipH="1">
            <a:off x="-4768" y="3115733"/>
            <a:ext cx="4904145" cy="3540656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gray">
          <a:xfrm flipH="1">
            <a:off x="-4768" y="4436532"/>
            <a:ext cx="4757389" cy="221985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gray">
          <a:xfrm flipH="1">
            <a:off x="-4764" y="5813778"/>
            <a:ext cx="4384853" cy="842609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Arc 41@|5FFC:10921638|FBC:16777215|LFC:6902852|LBC:16777215"/>
          <p:cNvSpPr/>
          <p:nvPr/>
        </p:nvSpPr>
        <p:spPr bwMode="gray">
          <a:xfrm>
            <a:off x="0" y="4176889"/>
            <a:ext cx="2878668" cy="267634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Arc 44@|5FFC:14657585|FBC:16777215|LFC:6902852|LBC:16777215"/>
          <p:cNvSpPr/>
          <p:nvPr/>
        </p:nvSpPr>
        <p:spPr bwMode="gray">
          <a:xfrm>
            <a:off x="0" y="4358190"/>
            <a:ext cx="2691326" cy="249504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Box 45@|17FFC:3940327|FBC:16777215|LFC:6902852|LBC:16777215"/>
          <p:cNvSpPr txBox="1">
            <a:spLocks noChangeArrowheads="1"/>
          </p:cNvSpPr>
          <p:nvPr/>
        </p:nvSpPr>
        <p:spPr bwMode="gray">
          <a:xfrm>
            <a:off x="0" y="5181599"/>
            <a:ext cx="18513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4400" b="1" kern="0" dirty="0">
                <a:solidFill>
                  <a:srgbClr val="FF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点击编辑</a:t>
            </a:r>
            <a:endParaRPr lang="en-US" altLang="zh-CN" sz="4400" b="1" kern="0" dirty="0">
              <a:solidFill>
                <a:srgbClr val="FF66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gray">
          <a:xfrm>
            <a:off x="4346222" y="5441244"/>
            <a:ext cx="725326" cy="71543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gray">
          <a:xfrm>
            <a:off x="2772831" y="1308451"/>
            <a:ext cx="854443" cy="7856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FE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gray">
          <a:xfrm>
            <a:off x="4949649" y="2497136"/>
            <a:ext cx="854443" cy="7856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rgbClr val="FE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AutoShape 57"/>
          <p:cNvSpPr>
            <a:spLocks noChangeArrowheads="1"/>
          </p:cNvSpPr>
          <p:nvPr/>
        </p:nvSpPr>
        <p:spPr bwMode="gray">
          <a:xfrm>
            <a:off x="4705878" y="3875439"/>
            <a:ext cx="803099" cy="7856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FE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AutoShape 58"/>
          <p:cNvSpPr>
            <a:spLocks noChangeArrowheads="1"/>
          </p:cNvSpPr>
          <p:nvPr/>
        </p:nvSpPr>
        <p:spPr bwMode="gray">
          <a:xfrm>
            <a:off x="521758" y="3022112"/>
            <a:ext cx="561976" cy="55646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AutoShape 59"/>
          <p:cNvSpPr>
            <a:spLocks noChangeArrowheads="1"/>
          </p:cNvSpPr>
          <p:nvPr/>
        </p:nvSpPr>
        <p:spPr bwMode="gray">
          <a:xfrm>
            <a:off x="3658306" y="6261670"/>
            <a:ext cx="298117" cy="27195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@|17FFC:16777215|FBC:16777215|LFC:16777215|LBC:16777215"/>
          <p:cNvSpPr txBox="1"/>
          <p:nvPr/>
        </p:nvSpPr>
        <p:spPr>
          <a:xfrm>
            <a:off x="3792007" y="1051344"/>
            <a:ext cx="140088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@|17FFC:16777215|FBC:16777215|LFC:16777215|LBC:16777215"/>
          <p:cNvSpPr txBox="1"/>
          <p:nvPr/>
        </p:nvSpPr>
        <p:spPr>
          <a:xfrm>
            <a:off x="5903209" y="2477096"/>
            <a:ext cx="135554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@|17FFC:16777215|FBC:16777215|LFC:16777215|LBC:16777215"/>
          <p:cNvSpPr txBox="1"/>
          <p:nvPr/>
        </p:nvSpPr>
        <p:spPr>
          <a:xfrm>
            <a:off x="5919787" y="3826294"/>
            <a:ext cx="137283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3@|17FFC:16777215|FBC:16777215|LFC:16777215|LBC:16777215"/>
          <p:cNvSpPr txBox="1"/>
          <p:nvPr/>
        </p:nvSpPr>
        <p:spPr>
          <a:xfrm>
            <a:off x="5338234" y="5362465"/>
            <a:ext cx="1423811" cy="2481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6"/>
          <p:cNvSpPr txBox="1">
            <a:spLocks noChangeArrowheads="1"/>
          </p:cNvSpPr>
          <p:nvPr/>
        </p:nvSpPr>
        <p:spPr bwMode="auto">
          <a:xfrm>
            <a:off x="561975" y="198962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0" name="文本框 40"/>
          <p:cNvSpPr txBox="1">
            <a:spLocks noChangeArrowheads="1"/>
          </p:cNvSpPr>
          <p:nvPr/>
        </p:nvSpPr>
        <p:spPr bwMode="auto">
          <a:xfrm>
            <a:off x="3739269" y="1297519"/>
            <a:ext cx="2537353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4" name="文本框 40"/>
          <p:cNvSpPr txBox="1">
            <a:spLocks noChangeArrowheads="1"/>
          </p:cNvSpPr>
          <p:nvPr/>
        </p:nvSpPr>
        <p:spPr bwMode="auto">
          <a:xfrm>
            <a:off x="5872869" y="2663474"/>
            <a:ext cx="2537353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5" name="文本框 40"/>
          <p:cNvSpPr txBox="1">
            <a:spLocks noChangeArrowheads="1"/>
          </p:cNvSpPr>
          <p:nvPr/>
        </p:nvSpPr>
        <p:spPr bwMode="auto">
          <a:xfrm>
            <a:off x="5895445" y="4176186"/>
            <a:ext cx="2537353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6" name="文本框 40"/>
          <p:cNvSpPr txBox="1">
            <a:spLocks noChangeArrowheads="1"/>
          </p:cNvSpPr>
          <p:nvPr/>
        </p:nvSpPr>
        <p:spPr bwMode="auto">
          <a:xfrm>
            <a:off x="5240691" y="5666319"/>
            <a:ext cx="2537353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7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38" t="70073"/>
          <a:stretch>
            <a:fillRect/>
          </a:stretch>
        </p:blipFill>
        <p:spPr bwMode="auto">
          <a:xfrm flipH="1">
            <a:off x="8647288" y="5589411"/>
            <a:ext cx="3014133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419225" y="1862138"/>
            <a:ext cx="3657600" cy="36576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6736292" y="1857727"/>
            <a:ext cx="2881842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3200" b="1" dirty="0">
              <a:solidFill>
                <a:srgbClr val="FF66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21355" y="1961753"/>
            <a:ext cx="3456384" cy="3456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7055" y="2633938"/>
            <a:ext cx="2996718" cy="2225929"/>
          </a:xfrm>
          <a:prstGeom prst="rect">
            <a:avLst/>
          </a:prstGeom>
          <a:noFill/>
        </p:spPr>
      </p:pic>
      <p:sp>
        <p:nvSpPr>
          <p:cNvPr id="16" name="文本框 6"/>
          <p:cNvSpPr txBox="1">
            <a:spLocks noChangeArrowheads="1"/>
          </p:cNvSpPr>
          <p:nvPr/>
        </p:nvSpPr>
        <p:spPr bwMode="auto">
          <a:xfrm>
            <a:off x="561975" y="198962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7" name="文本框 40"/>
          <p:cNvSpPr txBox="1">
            <a:spLocks noChangeArrowheads="1"/>
          </p:cNvSpPr>
          <p:nvPr/>
        </p:nvSpPr>
        <p:spPr bwMode="auto">
          <a:xfrm>
            <a:off x="5624512" y="2652186"/>
            <a:ext cx="5190242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文本框 35"/>
          <p:cNvSpPr txBox="1">
            <a:spLocks noChangeArrowheads="1"/>
          </p:cNvSpPr>
          <p:nvPr/>
        </p:nvSpPr>
        <p:spPr bwMode="auto">
          <a:xfrm>
            <a:off x="6536091" y="3011311"/>
            <a:ext cx="4312531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41316" name="矩形 36"/>
          <p:cNvSpPr>
            <a:spLocks noChangeArrowheads="1"/>
          </p:cNvSpPr>
          <p:nvPr/>
        </p:nvSpPr>
        <p:spPr bwMode="auto">
          <a:xfrm>
            <a:off x="6593770" y="4099277"/>
            <a:ext cx="416454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</a:rPr>
              <a:t>Thanks for watching</a:t>
            </a:r>
            <a:endParaRPr lang="zh-CN" altLang="en-US" dirty="0">
              <a:solidFill>
                <a:srgbClr val="404040"/>
              </a:solidFill>
            </a:endParaRPr>
          </a:p>
        </p:txBody>
      </p:sp>
      <p:pic>
        <p:nvPicPr>
          <p:cNvPr id="6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289" y="1904407"/>
            <a:ext cx="6668912" cy="4953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42" name="文本框 36"/>
          <p:cNvSpPr txBox="1">
            <a:spLocks noChangeArrowheads="1"/>
          </p:cNvSpPr>
          <p:nvPr/>
        </p:nvSpPr>
        <p:spPr bwMode="auto">
          <a:xfrm>
            <a:off x="2040120" y="2258486"/>
            <a:ext cx="121108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3338" y="1648179"/>
            <a:ext cx="373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点击编辑目录内容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33338" y="2460978"/>
            <a:ext cx="373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点击编辑目录内容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33338" y="3228622"/>
            <a:ext cx="373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点击编辑目录内容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33338" y="4041422"/>
            <a:ext cx="373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点击编辑目录内容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9870" y="1625600"/>
            <a:ext cx="67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01</a:t>
            </a:r>
            <a:endParaRPr lang="zh-CN" alt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9870" y="2370667"/>
            <a:ext cx="67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02</a:t>
            </a:r>
            <a:endParaRPr lang="zh-CN" alt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9870" y="3172178"/>
            <a:ext cx="67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03</a:t>
            </a:r>
            <a:endParaRPr lang="zh-CN" alt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9870" y="3939822"/>
            <a:ext cx="67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04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17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60532" y="2264440"/>
            <a:ext cx="5870220" cy="42436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文本框 32"/>
          <p:cNvSpPr txBox="1">
            <a:spLocks noChangeArrowheads="1"/>
          </p:cNvSpPr>
          <p:nvPr/>
        </p:nvSpPr>
        <p:spPr bwMode="auto">
          <a:xfrm>
            <a:off x="6508397" y="2095852"/>
            <a:ext cx="4119563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请输入这里</a:t>
            </a:r>
          </a:p>
        </p:txBody>
      </p:sp>
      <p:sp>
        <p:nvSpPr>
          <p:cNvPr id="117764" name="文本框 33"/>
          <p:cNvSpPr txBox="1">
            <a:spLocks noChangeArrowheads="1"/>
          </p:cNvSpPr>
          <p:nvPr/>
        </p:nvSpPr>
        <p:spPr bwMode="auto">
          <a:xfrm>
            <a:off x="6757468" y="3217148"/>
            <a:ext cx="252199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</a:t>
            </a:r>
          </a:p>
        </p:txBody>
      </p:sp>
      <p:sp>
        <p:nvSpPr>
          <p:cNvPr id="9" name="文本框 33"/>
          <p:cNvSpPr txBox="1">
            <a:spLocks noChangeArrowheads="1"/>
          </p:cNvSpPr>
          <p:nvPr/>
        </p:nvSpPr>
        <p:spPr bwMode="auto">
          <a:xfrm>
            <a:off x="6734890" y="3702571"/>
            <a:ext cx="252199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</a:t>
            </a:r>
          </a:p>
        </p:txBody>
      </p:sp>
      <p:sp>
        <p:nvSpPr>
          <p:cNvPr id="10" name="文本框 33"/>
          <p:cNvSpPr txBox="1">
            <a:spLocks noChangeArrowheads="1"/>
          </p:cNvSpPr>
          <p:nvPr/>
        </p:nvSpPr>
        <p:spPr bwMode="auto">
          <a:xfrm>
            <a:off x="6734890" y="4210571"/>
            <a:ext cx="252199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</a:t>
            </a:r>
          </a:p>
        </p:txBody>
      </p:sp>
      <p:sp>
        <p:nvSpPr>
          <p:cNvPr id="11" name="文本框 33"/>
          <p:cNvSpPr txBox="1">
            <a:spLocks noChangeArrowheads="1"/>
          </p:cNvSpPr>
          <p:nvPr/>
        </p:nvSpPr>
        <p:spPr bwMode="auto">
          <a:xfrm>
            <a:off x="6723601" y="4707282"/>
            <a:ext cx="252199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</a:t>
            </a:r>
          </a:p>
        </p:txBody>
      </p:sp>
      <p:pic>
        <p:nvPicPr>
          <p:cNvPr id="12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0845" y="2235200"/>
            <a:ext cx="5722040" cy="42502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流程图: 数据 23"/>
          <p:cNvSpPr>
            <a:spLocks noChangeArrowheads="1"/>
          </p:cNvSpPr>
          <p:nvPr/>
        </p:nvSpPr>
        <p:spPr bwMode="auto">
          <a:xfrm>
            <a:off x="3292475" y="3314700"/>
            <a:ext cx="3176588" cy="636588"/>
          </a:xfrm>
          <a:prstGeom prst="flowChartInputOutpu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9814" name="流程图: 数据 24"/>
          <p:cNvSpPr>
            <a:spLocks noChangeArrowheads="1"/>
          </p:cNvSpPr>
          <p:nvPr/>
        </p:nvSpPr>
        <p:spPr bwMode="auto">
          <a:xfrm>
            <a:off x="5834063" y="2257425"/>
            <a:ext cx="3176587" cy="635000"/>
          </a:xfrm>
          <a:prstGeom prst="flowChartInputOutpu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9817" name="组合 27"/>
          <p:cNvGrpSpPr/>
          <p:nvPr/>
        </p:nvGrpSpPr>
        <p:grpSpPr bwMode="auto">
          <a:xfrm>
            <a:off x="750888" y="4373563"/>
            <a:ext cx="3176587" cy="636587"/>
            <a:chOff x="0" y="0"/>
            <a:chExt cx="3176332" cy="635266"/>
          </a:xfrm>
          <a:solidFill>
            <a:schemeClr val="accent2"/>
          </a:solidFill>
        </p:grpSpPr>
        <p:sp>
          <p:nvSpPr>
            <p:cNvPr id="119832" name="流程图: 数据 28"/>
            <p:cNvSpPr>
              <a:spLocks noChangeArrowheads="1"/>
            </p:cNvSpPr>
            <p:nvPr/>
          </p:nvSpPr>
          <p:spPr bwMode="auto">
            <a:xfrm>
              <a:off x="0" y="0"/>
              <a:ext cx="3176332" cy="635266"/>
            </a:xfrm>
            <a:prstGeom prst="flowChartInputOutpu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9833" name="文本框 29"/>
            <p:cNvSpPr txBox="1">
              <a:spLocks noChangeArrowheads="1"/>
            </p:cNvSpPr>
            <p:nvPr/>
          </p:nvSpPr>
          <p:spPr bwMode="auto">
            <a:xfrm>
              <a:off x="529636" y="151099"/>
              <a:ext cx="1826141" cy="33855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</p:grpSp>
      <p:grpSp>
        <p:nvGrpSpPr>
          <p:cNvPr id="119818" name="组合 30"/>
          <p:cNvGrpSpPr/>
          <p:nvPr/>
        </p:nvGrpSpPr>
        <p:grpSpPr bwMode="auto">
          <a:xfrm>
            <a:off x="3292475" y="3463925"/>
            <a:ext cx="2422525" cy="1546225"/>
            <a:chOff x="0" y="0"/>
            <a:chExt cx="2421838" cy="1545689"/>
          </a:xfrm>
        </p:grpSpPr>
        <p:sp>
          <p:nvSpPr>
            <p:cNvPr id="119830" name="矩形 12"/>
            <p:cNvSpPr/>
            <p:nvPr/>
          </p:nvSpPr>
          <p:spPr bwMode="auto">
            <a:xfrm flipH="1" flipV="1">
              <a:off x="0" y="486911"/>
              <a:ext cx="635196" cy="1058778"/>
            </a:xfrm>
            <a:custGeom>
              <a:avLst/>
              <a:gdLst>
                <a:gd name="T0" fmla="*/ 4365435 w 432000"/>
                <a:gd name="T1" fmla="*/ 0 h 720080"/>
                <a:gd name="T2" fmla="*/ 4365435 w 432000"/>
                <a:gd name="T3" fmla="*/ 4365448 h 720080"/>
                <a:gd name="T4" fmla="*/ 4365435 w 432000"/>
                <a:gd name="T5" fmla="*/ 7276555 h 720080"/>
                <a:gd name="T6" fmla="*/ 0 w 432000"/>
                <a:gd name="T7" fmla="*/ 7276555 h 720080"/>
                <a:gd name="T8" fmla="*/ 0 w 432000"/>
                <a:gd name="T9" fmla="*/ 4365448 h 720080"/>
                <a:gd name="T10" fmla="*/ 4365435 w 432000"/>
                <a:gd name="T11" fmla="*/ 0 h 720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000"/>
                <a:gd name="T19" fmla="*/ 0 h 720080"/>
                <a:gd name="T20" fmla="*/ 432000 w 432000"/>
                <a:gd name="T21" fmla="*/ 720080 h 720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9831" name="文本框 32"/>
            <p:cNvSpPr txBox="1">
              <a:spLocks noChangeArrowheads="1"/>
            </p:cNvSpPr>
            <p:nvPr/>
          </p:nvSpPr>
          <p:spPr bwMode="auto">
            <a:xfrm>
              <a:off x="595697" y="0"/>
              <a:ext cx="1826141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</p:grpSp>
      <p:grpSp>
        <p:nvGrpSpPr>
          <p:cNvPr id="119819" name="组合 33"/>
          <p:cNvGrpSpPr/>
          <p:nvPr/>
        </p:nvGrpSpPr>
        <p:grpSpPr bwMode="auto">
          <a:xfrm>
            <a:off x="5834063" y="1831306"/>
            <a:ext cx="3174960" cy="2119982"/>
            <a:chOff x="0" y="-568969"/>
            <a:chExt cx="3176140" cy="2119887"/>
          </a:xfrm>
        </p:grpSpPr>
        <p:sp>
          <p:nvSpPr>
            <p:cNvPr id="119828" name="矩形 12"/>
            <p:cNvSpPr/>
            <p:nvPr/>
          </p:nvSpPr>
          <p:spPr bwMode="auto">
            <a:xfrm flipH="1" flipV="1">
              <a:off x="0" y="492140"/>
              <a:ext cx="635196" cy="1058778"/>
            </a:xfrm>
            <a:custGeom>
              <a:avLst/>
              <a:gdLst>
                <a:gd name="T0" fmla="*/ 4365435 w 432000"/>
                <a:gd name="T1" fmla="*/ 0 h 720080"/>
                <a:gd name="T2" fmla="*/ 4365435 w 432000"/>
                <a:gd name="T3" fmla="*/ 4365448 h 720080"/>
                <a:gd name="T4" fmla="*/ 4365435 w 432000"/>
                <a:gd name="T5" fmla="*/ 7276555 h 720080"/>
                <a:gd name="T6" fmla="*/ 0 w 432000"/>
                <a:gd name="T7" fmla="*/ 7276555 h 720080"/>
                <a:gd name="T8" fmla="*/ 0 w 432000"/>
                <a:gd name="T9" fmla="*/ 4365448 h 720080"/>
                <a:gd name="T10" fmla="*/ 4365435 w 432000"/>
                <a:gd name="T11" fmla="*/ 0 h 720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000"/>
                <a:gd name="T19" fmla="*/ 0 h 720080"/>
                <a:gd name="T20" fmla="*/ 432000 w 432000"/>
                <a:gd name="T21" fmla="*/ 720080 h 720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9829" name="文本框 35"/>
            <p:cNvSpPr txBox="1">
              <a:spLocks noChangeArrowheads="1"/>
            </p:cNvSpPr>
            <p:nvPr/>
          </p:nvSpPr>
          <p:spPr bwMode="auto">
            <a:xfrm>
              <a:off x="595696" y="0"/>
              <a:ext cx="1826141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  <p:sp>
          <p:nvSpPr>
            <p:cNvPr id="32" name="矩形 12"/>
            <p:cNvSpPr/>
            <p:nvPr/>
          </p:nvSpPr>
          <p:spPr bwMode="auto">
            <a:xfrm flipH="1" flipV="1">
              <a:off x="2540944" y="-568969"/>
              <a:ext cx="635196" cy="1058779"/>
            </a:xfrm>
            <a:custGeom>
              <a:avLst/>
              <a:gdLst>
                <a:gd name="T0" fmla="*/ 4365435 w 432000"/>
                <a:gd name="T1" fmla="*/ 0 h 720080"/>
                <a:gd name="T2" fmla="*/ 4365435 w 432000"/>
                <a:gd name="T3" fmla="*/ 4365448 h 720080"/>
                <a:gd name="T4" fmla="*/ 4365435 w 432000"/>
                <a:gd name="T5" fmla="*/ 7276555 h 720080"/>
                <a:gd name="T6" fmla="*/ 0 w 432000"/>
                <a:gd name="T7" fmla="*/ 7276555 h 720080"/>
                <a:gd name="T8" fmla="*/ 0 w 432000"/>
                <a:gd name="T9" fmla="*/ 4365448 h 720080"/>
                <a:gd name="T10" fmla="*/ 4365435 w 432000"/>
                <a:gd name="T11" fmla="*/ 0 h 720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000"/>
                <a:gd name="T19" fmla="*/ 0 h 720080"/>
                <a:gd name="T20" fmla="*/ 432000 w 432000"/>
                <a:gd name="T21" fmla="*/ 720080 h 720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19820" name="组合 36"/>
          <p:cNvGrpSpPr/>
          <p:nvPr/>
        </p:nvGrpSpPr>
        <p:grpSpPr bwMode="auto">
          <a:xfrm>
            <a:off x="8374063" y="1198563"/>
            <a:ext cx="3176587" cy="635198"/>
            <a:chOff x="0" y="0"/>
            <a:chExt cx="3176332" cy="635267"/>
          </a:xfrm>
          <a:solidFill>
            <a:schemeClr val="accent2"/>
          </a:solidFill>
        </p:grpSpPr>
        <p:sp>
          <p:nvSpPr>
            <p:cNvPr id="119825" name="流程图: 数据 37"/>
            <p:cNvSpPr>
              <a:spLocks noChangeArrowheads="1"/>
            </p:cNvSpPr>
            <p:nvPr/>
          </p:nvSpPr>
          <p:spPr bwMode="auto">
            <a:xfrm>
              <a:off x="0" y="0"/>
              <a:ext cx="3176332" cy="635267"/>
            </a:xfrm>
            <a:prstGeom prst="flowChartInputOutpu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9827" name="文本框 39"/>
            <p:cNvSpPr txBox="1">
              <a:spLocks noChangeArrowheads="1"/>
            </p:cNvSpPr>
            <p:nvPr/>
          </p:nvSpPr>
          <p:spPr bwMode="auto">
            <a:xfrm>
              <a:off x="717262" y="121120"/>
              <a:ext cx="1826141" cy="33855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</p:grpSp>
      <p:sp>
        <p:nvSpPr>
          <p:cNvPr id="119821" name="文本框 40"/>
          <p:cNvSpPr txBox="1">
            <a:spLocks noChangeArrowheads="1"/>
          </p:cNvSpPr>
          <p:nvPr/>
        </p:nvSpPr>
        <p:spPr bwMode="auto">
          <a:xfrm>
            <a:off x="804157" y="5090584"/>
            <a:ext cx="285344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3" name="文本框 40"/>
          <p:cNvSpPr txBox="1">
            <a:spLocks noChangeArrowheads="1"/>
          </p:cNvSpPr>
          <p:nvPr/>
        </p:nvSpPr>
        <p:spPr bwMode="auto">
          <a:xfrm>
            <a:off x="3423179" y="4153605"/>
            <a:ext cx="285344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4" name="文本框 40"/>
          <p:cNvSpPr txBox="1">
            <a:spLocks noChangeArrowheads="1"/>
          </p:cNvSpPr>
          <p:nvPr/>
        </p:nvSpPr>
        <p:spPr bwMode="auto">
          <a:xfrm>
            <a:off x="8503179" y="1963562"/>
            <a:ext cx="285344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5" name="文本框 40"/>
          <p:cNvSpPr txBox="1">
            <a:spLocks noChangeArrowheads="1"/>
          </p:cNvSpPr>
          <p:nvPr/>
        </p:nvSpPr>
        <p:spPr bwMode="auto">
          <a:xfrm>
            <a:off x="5884157" y="3058584"/>
            <a:ext cx="285344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6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88" t="69323"/>
          <a:stretch>
            <a:fillRect/>
          </a:stretch>
        </p:blipFill>
        <p:spPr bwMode="auto">
          <a:xfrm>
            <a:off x="7845778" y="5192889"/>
            <a:ext cx="4006129" cy="1303867"/>
          </a:xfrm>
          <a:prstGeom prst="rect">
            <a:avLst/>
          </a:prstGeom>
          <a:noFill/>
        </p:spPr>
      </p:pic>
      <p:sp>
        <p:nvSpPr>
          <p:cNvPr id="25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5542844" y="1727904"/>
            <a:ext cx="4511693" cy="4243917"/>
            <a:chOff x="6314785" y="1174750"/>
            <a:chExt cx="3164019" cy="3342192"/>
          </a:xfrm>
        </p:grpSpPr>
        <p:pic>
          <p:nvPicPr>
            <p:cNvPr id="120877" name="Group 20"/>
            <p:cNvPicPr>
              <a:picLocks noChangeArrowheads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14785" y="2657417"/>
              <a:ext cx="3164019" cy="185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0878" name="Group 25"/>
            <p:cNvGrpSpPr/>
            <p:nvPr/>
          </p:nvGrpSpPr>
          <p:grpSpPr bwMode="auto">
            <a:xfrm>
              <a:off x="6948220" y="1957392"/>
              <a:ext cx="2011699" cy="1168517"/>
              <a:chOff x="0" y="0"/>
              <a:chExt cx="1293" cy="751"/>
            </a:xfrm>
          </p:grpSpPr>
          <p:sp>
            <p:nvSpPr>
              <p:cNvPr id="120883" name="Freeform 26"/>
              <p:cNvSpPr/>
              <p:nvPr/>
            </p:nvSpPr>
            <p:spPr bwMode="auto">
              <a:xfrm>
                <a:off x="578" y="7"/>
                <a:ext cx="715" cy="534"/>
              </a:xfrm>
              <a:custGeom>
                <a:avLst/>
                <a:gdLst>
                  <a:gd name="T0" fmla="*/ 0 w 3154"/>
                  <a:gd name="T1" fmla="*/ 0 h 2354"/>
                  <a:gd name="T2" fmla="*/ 0 w 3154"/>
                  <a:gd name="T3" fmla="*/ 0 h 2354"/>
                  <a:gd name="T4" fmla="*/ 0 w 3154"/>
                  <a:gd name="T5" fmla="*/ 0 h 2354"/>
                  <a:gd name="T6" fmla="*/ 0 w 3154"/>
                  <a:gd name="T7" fmla="*/ 0 h 2354"/>
                  <a:gd name="T8" fmla="*/ 0 w 3154"/>
                  <a:gd name="T9" fmla="*/ 0 h 2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354"/>
                  <a:gd name="T17" fmla="*/ 3154 w 3154"/>
                  <a:gd name="T18" fmla="*/ 2354 h 2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354">
                    <a:moveTo>
                      <a:pt x="154" y="0"/>
                    </a:moveTo>
                    <a:lnTo>
                      <a:pt x="2135" y="261"/>
                    </a:lnTo>
                    <a:lnTo>
                      <a:pt x="3153" y="2353"/>
                    </a:lnTo>
                    <a:lnTo>
                      <a:pt x="0" y="1538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EAEAEA">
                  <a:alpha val="79999"/>
                </a:srgbClr>
              </a:solidFill>
              <a:ln w="9525" cmpd="sng">
                <a:solidFill>
                  <a:srgbClr val="C0C0C0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0884" name="Freeform 27"/>
              <p:cNvSpPr/>
              <p:nvPr/>
            </p:nvSpPr>
            <p:spPr bwMode="auto">
              <a:xfrm>
                <a:off x="0" y="352"/>
                <a:ext cx="1291" cy="396"/>
              </a:xfrm>
              <a:custGeom>
                <a:avLst/>
                <a:gdLst>
                  <a:gd name="T0" fmla="*/ 0 w 5691"/>
                  <a:gd name="T1" fmla="*/ 0 h 1748"/>
                  <a:gd name="T2" fmla="*/ 1 w 5691"/>
                  <a:gd name="T3" fmla="*/ 0 h 1748"/>
                  <a:gd name="T4" fmla="*/ 0 w 5691"/>
                  <a:gd name="T5" fmla="*/ 0 h 1748"/>
                  <a:gd name="T6" fmla="*/ 0 w 5691"/>
                  <a:gd name="T7" fmla="*/ 0 h 1748"/>
                  <a:gd name="T8" fmla="*/ 0 w 5691"/>
                  <a:gd name="T9" fmla="*/ 0 h 17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91"/>
                  <a:gd name="T16" fmla="*/ 0 h 1748"/>
                  <a:gd name="T17" fmla="*/ 5691 w 5691"/>
                  <a:gd name="T18" fmla="*/ 1748 h 17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91" h="1748">
                    <a:moveTo>
                      <a:pt x="2496" y="0"/>
                    </a:moveTo>
                    <a:lnTo>
                      <a:pt x="5690" y="801"/>
                    </a:lnTo>
                    <a:lnTo>
                      <a:pt x="3644" y="1747"/>
                    </a:lnTo>
                    <a:lnTo>
                      <a:pt x="0" y="748"/>
                    </a:lnTo>
                    <a:lnTo>
                      <a:pt x="2496" y="0"/>
                    </a:lnTo>
                  </a:path>
                </a:pathLst>
              </a:custGeom>
              <a:solidFill>
                <a:srgbClr val="C0C0C0">
                  <a:alpha val="79999"/>
                </a:srgbClr>
              </a:solidFill>
              <a:ln w="9525" cmpd="sng">
                <a:solidFill>
                  <a:srgbClr val="C0C0C0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0885" name="Freeform 28"/>
              <p:cNvSpPr/>
              <p:nvPr/>
            </p:nvSpPr>
            <p:spPr bwMode="auto">
              <a:xfrm>
                <a:off x="776" y="67"/>
                <a:ext cx="514" cy="684"/>
              </a:xfrm>
              <a:custGeom>
                <a:avLst/>
                <a:gdLst>
                  <a:gd name="T0" fmla="*/ 0 w 2266"/>
                  <a:gd name="T1" fmla="*/ 0 h 3015"/>
                  <a:gd name="T2" fmla="*/ 0 w 2266"/>
                  <a:gd name="T3" fmla="*/ 0 h 3015"/>
                  <a:gd name="T4" fmla="*/ 0 w 2266"/>
                  <a:gd name="T5" fmla="*/ 0 h 3015"/>
                  <a:gd name="T6" fmla="*/ 0 w 2266"/>
                  <a:gd name="T7" fmla="*/ 0 h 3015"/>
                  <a:gd name="T8" fmla="*/ 0 w 2266"/>
                  <a:gd name="T9" fmla="*/ 0 h 3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6"/>
                  <a:gd name="T16" fmla="*/ 0 h 3015"/>
                  <a:gd name="T17" fmla="*/ 2266 w 2266"/>
                  <a:gd name="T18" fmla="*/ 3015 h 30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6" h="3015">
                    <a:moveTo>
                      <a:pt x="0" y="282"/>
                    </a:moveTo>
                    <a:lnTo>
                      <a:pt x="1193" y="0"/>
                    </a:lnTo>
                    <a:lnTo>
                      <a:pt x="2265" y="2059"/>
                    </a:lnTo>
                    <a:lnTo>
                      <a:pt x="239" y="3014"/>
                    </a:lnTo>
                    <a:lnTo>
                      <a:pt x="0" y="282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bg1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0886" name="Freeform 29"/>
              <p:cNvSpPr/>
              <p:nvPr/>
            </p:nvSpPr>
            <p:spPr bwMode="auto">
              <a:xfrm>
                <a:off x="0" y="7"/>
                <a:ext cx="611" cy="520"/>
              </a:xfrm>
              <a:custGeom>
                <a:avLst/>
                <a:gdLst>
                  <a:gd name="T0" fmla="*/ 0 w 2693"/>
                  <a:gd name="T1" fmla="*/ 0 h 2292"/>
                  <a:gd name="T2" fmla="*/ 0 w 2693"/>
                  <a:gd name="T3" fmla="*/ 0 h 2292"/>
                  <a:gd name="T4" fmla="*/ 0 w 2693"/>
                  <a:gd name="T5" fmla="*/ 0 h 2292"/>
                  <a:gd name="T6" fmla="*/ 0 w 2693"/>
                  <a:gd name="T7" fmla="*/ 0 h 2292"/>
                  <a:gd name="T8" fmla="*/ 0 w 2693"/>
                  <a:gd name="T9" fmla="*/ 0 h 2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93"/>
                  <a:gd name="T16" fmla="*/ 0 h 2292"/>
                  <a:gd name="T17" fmla="*/ 2693 w 2693"/>
                  <a:gd name="T18" fmla="*/ 2292 h 2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93" h="2292">
                    <a:moveTo>
                      <a:pt x="1400" y="223"/>
                    </a:moveTo>
                    <a:lnTo>
                      <a:pt x="2692" y="0"/>
                    </a:lnTo>
                    <a:lnTo>
                      <a:pt x="2564" y="1525"/>
                    </a:lnTo>
                    <a:lnTo>
                      <a:pt x="0" y="2291"/>
                    </a:lnTo>
                    <a:lnTo>
                      <a:pt x="1400" y="223"/>
                    </a:lnTo>
                  </a:path>
                </a:pathLst>
              </a:custGeom>
              <a:solidFill>
                <a:srgbClr val="EAEAEA">
                  <a:alpha val="79999"/>
                </a:srgbClr>
              </a:solidFill>
              <a:ln w="9525" cmpd="sng">
                <a:solidFill>
                  <a:srgbClr val="C0C0C0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0887" name="Freeform 30"/>
              <p:cNvSpPr/>
              <p:nvPr/>
            </p:nvSpPr>
            <p:spPr bwMode="auto">
              <a:xfrm>
                <a:off x="4" y="61"/>
                <a:ext cx="827" cy="689"/>
              </a:xfrm>
              <a:custGeom>
                <a:avLst/>
                <a:gdLst>
                  <a:gd name="T0" fmla="*/ 0 w 3645"/>
                  <a:gd name="T1" fmla="*/ 0 h 3037"/>
                  <a:gd name="T2" fmla="*/ 0 w 3645"/>
                  <a:gd name="T3" fmla="*/ 0 h 3037"/>
                  <a:gd name="T4" fmla="*/ 0 w 3645"/>
                  <a:gd name="T5" fmla="*/ 0 h 3037"/>
                  <a:gd name="T6" fmla="*/ 0 w 3645"/>
                  <a:gd name="T7" fmla="*/ 0 h 3037"/>
                  <a:gd name="T8" fmla="*/ 0 w 3645"/>
                  <a:gd name="T9" fmla="*/ 0 h 30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45"/>
                  <a:gd name="T16" fmla="*/ 0 h 3037"/>
                  <a:gd name="T17" fmla="*/ 3645 w 3645"/>
                  <a:gd name="T18" fmla="*/ 3037 h 30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45" h="3037">
                    <a:moveTo>
                      <a:pt x="1388" y="0"/>
                    </a:moveTo>
                    <a:lnTo>
                      <a:pt x="3383" y="304"/>
                    </a:lnTo>
                    <a:lnTo>
                      <a:pt x="3644" y="3036"/>
                    </a:lnTo>
                    <a:lnTo>
                      <a:pt x="0" y="2040"/>
                    </a:lnTo>
                    <a:lnTo>
                      <a:pt x="1388" y="0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bg1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0888" name="Freeform 31"/>
              <p:cNvSpPr/>
              <p:nvPr/>
            </p:nvSpPr>
            <p:spPr bwMode="auto">
              <a:xfrm>
                <a:off x="313" y="0"/>
                <a:ext cx="736" cy="129"/>
              </a:xfrm>
              <a:custGeom>
                <a:avLst/>
                <a:gdLst>
                  <a:gd name="T0" fmla="*/ 0 w 3247"/>
                  <a:gd name="T1" fmla="*/ 0 h 571"/>
                  <a:gd name="T2" fmla="*/ 0 w 3247"/>
                  <a:gd name="T3" fmla="*/ 0 h 571"/>
                  <a:gd name="T4" fmla="*/ 0 w 3247"/>
                  <a:gd name="T5" fmla="*/ 0 h 571"/>
                  <a:gd name="T6" fmla="*/ 0 w 3247"/>
                  <a:gd name="T7" fmla="*/ 0 h 571"/>
                  <a:gd name="T8" fmla="*/ 0 w 3247"/>
                  <a:gd name="T9" fmla="*/ 0 h 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7"/>
                  <a:gd name="T16" fmla="*/ 0 h 571"/>
                  <a:gd name="T17" fmla="*/ 3247 w 3247"/>
                  <a:gd name="T18" fmla="*/ 571 h 5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7" h="571">
                    <a:moveTo>
                      <a:pt x="1395" y="0"/>
                    </a:moveTo>
                    <a:lnTo>
                      <a:pt x="3246" y="275"/>
                    </a:lnTo>
                    <a:lnTo>
                      <a:pt x="2042" y="570"/>
                    </a:lnTo>
                    <a:lnTo>
                      <a:pt x="0" y="240"/>
                    </a:lnTo>
                    <a:lnTo>
                      <a:pt x="1395" y="0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bg1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0879" name="Group 32"/>
            <p:cNvGrpSpPr/>
            <p:nvPr/>
          </p:nvGrpSpPr>
          <p:grpSpPr bwMode="auto">
            <a:xfrm>
              <a:off x="7536320" y="1174750"/>
              <a:ext cx="955284" cy="801312"/>
              <a:chOff x="0" y="0"/>
              <a:chExt cx="614" cy="515"/>
            </a:xfrm>
          </p:grpSpPr>
          <p:sp>
            <p:nvSpPr>
              <p:cNvPr id="120880" name="Freeform 33"/>
              <p:cNvSpPr/>
              <p:nvPr/>
            </p:nvSpPr>
            <p:spPr bwMode="auto">
              <a:xfrm>
                <a:off x="0" y="408"/>
                <a:ext cx="615" cy="108"/>
              </a:xfrm>
              <a:custGeom>
                <a:avLst/>
                <a:gdLst>
                  <a:gd name="T0" fmla="*/ 0 w 2711"/>
                  <a:gd name="T1" fmla="*/ 0 h 478"/>
                  <a:gd name="T2" fmla="*/ 0 w 2711"/>
                  <a:gd name="T3" fmla="*/ 0 h 478"/>
                  <a:gd name="T4" fmla="*/ 0 w 2711"/>
                  <a:gd name="T5" fmla="*/ 0 h 478"/>
                  <a:gd name="T6" fmla="*/ 0 w 2711"/>
                  <a:gd name="T7" fmla="*/ 0 h 478"/>
                  <a:gd name="T8" fmla="*/ 0 w 2711"/>
                  <a:gd name="T9" fmla="*/ 0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1"/>
                  <a:gd name="T16" fmla="*/ 0 h 478"/>
                  <a:gd name="T17" fmla="*/ 2711 w 2711"/>
                  <a:gd name="T18" fmla="*/ 478 h 4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1" h="478">
                    <a:moveTo>
                      <a:pt x="1257" y="0"/>
                    </a:moveTo>
                    <a:lnTo>
                      <a:pt x="2710" y="239"/>
                    </a:lnTo>
                    <a:lnTo>
                      <a:pt x="1691" y="477"/>
                    </a:lnTo>
                    <a:lnTo>
                      <a:pt x="0" y="195"/>
                    </a:lnTo>
                    <a:lnTo>
                      <a:pt x="1257" y="0"/>
                    </a:lnTo>
                  </a:path>
                </a:pathLst>
              </a:custGeom>
              <a:solidFill>
                <a:srgbClr val="C0C0C0">
                  <a:alpha val="79999"/>
                </a:srgbClr>
              </a:solidFill>
              <a:ln w="9525" cmpd="sng">
                <a:solidFill>
                  <a:srgbClr val="C0C0C0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0881" name="Freeform 34"/>
              <p:cNvSpPr/>
              <p:nvPr/>
            </p:nvSpPr>
            <p:spPr bwMode="auto">
              <a:xfrm>
                <a:off x="0" y="0"/>
                <a:ext cx="384" cy="517"/>
              </a:xfrm>
              <a:custGeom>
                <a:avLst/>
                <a:gdLst>
                  <a:gd name="T0" fmla="*/ 0 w 1692"/>
                  <a:gd name="T1" fmla="*/ 0 h 2278"/>
                  <a:gd name="T2" fmla="*/ 0 w 1692"/>
                  <a:gd name="T3" fmla="*/ 0 h 2278"/>
                  <a:gd name="T4" fmla="*/ 0 w 1692"/>
                  <a:gd name="T5" fmla="*/ 0 h 2278"/>
                  <a:gd name="T6" fmla="*/ 0 w 1692"/>
                  <a:gd name="T7" fmla="*/ 0 h 22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2"/>
                  <a:gd name="T13" fmla="*/ 0 h 2278"/>
                  <a:gd name="T14" fmla="*/ 1692 w 1692"/>
                  <a:gd name="T15" fmla="*/ 2278 h 22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2" h="2278">
                    <a:moveTo>
                      <a:pt x="1449" y="0"/>
                    </a:moveTo>
                    <a:lnTo>
                      <a:pt x="1691" y="2277"/>
                    </a:lnTo>
                    <a:lnTo>
                      <a:pt x="0" y="1973"/>
                    </a:lnTo>
                    <a:lnTo>
                      <a:pt x="1449" y="0"/>
                    </a:lnTo>
                  </a:path>
                </a:pathLst>
              </a:custGeom>
              <a:solidFill>
                <a:srgbClr val="0070C0"/>
              </a:solidFill>
              <a:ln w="9525" cmpd="sng">
                <a:solidFill>
                  <a:schemeClr val="bg1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0882" name="Freeform 35"/>
              <p:cNvSpPr/>
              <p:nvPr/>
            </p:nvSpPr>
            <p:spPr bwMode="auto">
              <a:xfrm>
                <a:off x="329" y="0"/>
                <a:ext cx="286" cy="517"/>
              </a:xfrm>
              <a:custGeom>
                <a:avLst/>
                <a:gdLst>
                  <a:gd name="T0" fmla="*/ 0 w 1262"/>
                  <a:gd name="T1" fmla="*/ 0 h 2278"/>
                  <a:gd name="T2" fmla="*/ 0 w 1262"/>
                  <a:gd name="T3" fmla="*/ 0 h 2278"/>
                  <a:gd name="T4" fmla="*/ 0 w 1262"/>
                  <a:gd name="T5" fmla="*/ 0 h 2278"/>
                  <a:gd name="T6" fmla="*/ 0 w 1262"/>
                  <a:gd name="T7" fmla="*/ 0 h 22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2"/>
                  <a:gd name="T13" fmla="*/ 0 h 2278"/>
                  <a:gd name="T14" fmla="*/ 1262 w 1262"/>
                  <a:gd name="T15" fmla="*/ 2278 h 22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2" h="2278">
                    <a:moveTo>
                      <a:pt x="0" y="0"/>
                    </a:moveTo>
                    <a:lnTo>
                      <a:pt x="1261" y="2017"/>
                    </a:lnTo>
                    <a:lnTo>
                      <a:pt x="242" y="22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9525" cmpd="sng">
                <a:solidFill>
                  <a:schemeClr val="bg1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20838" name="组合 33"/>
          <p:cNvGrpSpPr/>
          <p:nvPr/>
        </p:nvGrpSpPr>
        <p:grpSpPr bwMode="auto">
          <a:xfrm>
            <a:off x="1270000" y="3621088"/>
            <a:ext cx="3760788" cy="366712"/>
            <a:chOff x="0" y="0"/>
            <a:chExt cx="3762036" cy="367877"/>
          </a:xfrm>
        </p:grpSpPr>
        <p:sp>
          <p:nvSpPr>
            <p:cNvPr id="120874" name="Line 7"/>
            <p:cNvSpPr>
              <a:spLocks noChangeShapeType="1"/>
            </p:cNvSpPr>
            <p:nvPr/>
          </p:nvSpPr>
          <p:spPr bwMode="auto">
            <a:xfrm>
              <a:off x="0" y="336501"/>
              <a:ext cx="3762036" cy="0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75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142683" cy="3678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0" tIns="45000" rIns="90000" bIns="45000">
              <a:spAutoFit/>
            </a:bodyPr>
            <a:lstStyle/>
            <a:p>
              <a:pPr>
                <a:buFont typeface="Arial" panose="020B0604020202020204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0839" name="组合 36"/>
          <p:cNvGrpSpPr/>
          <p:nvPr/>
        </p:nvGrpSpPr>
        <p:grpSpPr bwMode="auto">
          <a:xfrm>
            <a:off x="1270000" y="2844800"/>
            <a:ext cx="4456113" cy="368300"/>
            <a:chOff x="0" y="0"/>
            <a:chExt cx="4456980" cy="367877"/>
          </a:xfrm>
        </p:grpSpPr>
        <p:sp>
          <p:nvSpPr>
            <p:cNvPr id="120872" name="Line 7"/>
            <p:cNvSpPr>
              <a:spLocks noChangeShapeType="1"/>
            </p:cNvSpPr>
            <p:nvPr/>
          </p:nvSpPr>
          <p:spPr bwMode="auto">
            <a:xfrm>
              <a:off x="0" y="336501"/>
              <a:ext cx="4456980" cy="0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73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246657" cy="3678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0" tIns="45000" rIns="90000" bIns="45000">
              <a:spAutoFit/>
            </a:bodyPr>
            <a:lstStyle/>
            <a:p>
              <a:pPr>
                <a:buFont typeface="Arial" panose="020B0604020202020204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0840" name="组合 39"/>
          <p:cNvGrpSpPr/>
          <p:nvPr/>
        </p:nvGrpSpPr>
        <p:grpSpPr bwMode="auto">
          <a:xfrm>
            <a:off x="1270000" y="2068513"/>
            <a:ext cx="5124450" cy="368300"/>
            <a:chOff x="0" y="0"/>
            <a:chExt cx="5124492" cy="367877"/>
          </a:xfrm>
        </p:grpSpPr>
        <p:sp>
          <p:nvSpPr>
            <p:cNvPr id="120870" name="Line 7"/>
            <p:cNvSpPr>
              <a:spLocks noChangeShapeType="1"/>
            </p:cNvSpPr>
            <p:nvPr/>
          </p:nvSpPr>
          <p:spPr bwMode="auto">
            <a:xfrm>
              <a:off x="0" y="336501"/>
              <a:ext cx="5124492" cy="0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71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711357" cy="3678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0" tIns="45000" rIns="90000" bIns="45000">
              <a:spAutoFit/>
            </a:bodyPr>
            <a:lstStyle/>
            <a:p>
              <a:pPr>
                <a:buFont typeface="Arial" panose="020B0604020202020204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3570994" y="3908608"/>
            <a:ext cx="1879600" cy="18796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1863" name="矩形 8"/>
          <p:cNvSpPr>
            <a:spLocks noChangeArrowheads="1"/>
          </p:cNvSpPr>
          <p:nvPr/>
        </p:nvSpPr>
        <p:spPr bwMode="auto">
          <a:xfrm>
            <a:off x="3570994" y="1854030"/>
            <a:ext cx="1879600" cy="18796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1865" name="矩形 10"/>
          <p:cNvSpPr>
            <a:spLocks noChangeArrowheads="1"/>
          </p:cNvSpPr>
          <p:nvPr/>
        </p:nvSpPr>
        <p:spPr bwMode="auto">
          <a:xfrm>
            <a:off x="1541110" y="3865563"/>
            <a:ext cx="1879600" cy="18796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712178" y="1862667"/>
            <a:ext cx="5429956" cy="387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1" y="1975555"/>
            <a:ext cx="246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点击编辑文字内容</a:t>
            </a:r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1550282" y="1865313"/>
            <a:ext cx="1879600" cy="18796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3514548" y="3874736"/>
            <a:ext cx="1879600" cy="1879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3" name="图片 22" descr="u=2833265728,3425237902&amp;fm=21&amp;gp=0.jpg"/>
          <p:cNvPicPr>
            <a:picLocks noChangeAspect="1"/>
          </p:cNvPicPr>
          <p:nvPr/>
        </p:nvPicPr>
        <p:blipFill>
          <a:blip r:embed="rId3" cstate="print"/>
          <a:srcRect l="12936" t="4882" r="13798" b="7845"/>
          <a:stretch>
            <a:fillRect/>
          </a:stretch>
        </p:blipFill>
        <p:spPr>
          <a:xfrm>
            <a:off x="3488267" y="1828800"/>
            <a:ext cx="1919111" cy="1851379"/>
          </a:xfrm>
          <a:prstGeom prst="rect">
            <a:avLst/>
          </a:prstGeom>
        </p:spPr>
      </p:pic>
      <p:pic>
        <p:nvPicPr>
          <p:cNvPr id="24" name="图片 23" descr="20130615205351_kQcdy.jpeg"/>
          <p:cNvPicPr>
            <a:picLocks noChangeAspect="1"/>
          </p:cNvPicPr>
          <p:nvPr/>
        </p:nvPicPr>
        <p:blipFill>
          <a:blip r:embed="rId4" cstate="print"/>
          <a:srcRect l="11191" r="13095"/>
          <a:stretch>
            <a:fillRect/>
          </a:stretch>
        </p:blipFill>
        <p:spPr>
          <a:xfrm>
            <a:off x="1490134" y="1821411"/>
            <a:ext cx="1885242" cy="1867078"/>
          </a:xfrm>
          <a:prstGeom prst="rect">
            <a:avLst/>
          </a:prstGeom>
        </p:spPr>
      </p:pic>
      <p:pic>
        <p:nvPicPr>
          <p:cNvPr id="25" name="图片 24" descr="u=1772446538,2258275890&amp;fm=21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8845" y="3826933"/>
            <a:ext cx="1892040" cy="18684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 bwMode="auto">
          <a:xfrm>
            <a:off x="5655734" y="1828800"/>
            <a:ext cx="5429956" cy="3872088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Content Placeholder 2"/>
          <p:cNvSpPr txBox="1">
            <a:spLocks noChangeArrowheads="1"/>
          </p:cNvSpPr>
          <p:nvPr/>
        </p:nvSpPr>
        <p:spPr bwMode="auto">
          <a:xfrm>
            <a:off x="3387725" y="2245255"/>
            <a:ext cx="6027208" cy="497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682" tIns="60841" rIns="121682" bIns="60841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 9"/>
          <p:cNvSpPr>
            <a:spLocks noChangeArrowheads="1"/>
          </p:cNvSpPr>
          <p:nvPr/>
        </p:nvSpPr>
        <p:spPr bwMode="auto">
          <a:xfrm>
            <a:off x="1089025" y="1992313"/>
            <a:ext cx="2132013" cy="852487"/>
          </a:xfrm>
          <a:custGeom>
            <a:avLst/>
            <a:gdLst>
              <a:gd name="T0" fmla="*/ 0 w 2132065"/>
              <a:gd name="T1" fmla="*/ 0 h 852826"/>
              <a:gd name="T2" fmla="*/ 1705401 w 2132065"/>
              <a:gd name="T3" fmla="*/ 0 h 852826"/>
              <a:gd name="T4" fmla="*/ 2131753 w 2132065"/>
              <a:gd name="T5" fmla="*/ 425399 h 852826"/>
              <a:gd name="T6" fmla="*/ 1705401 w 2132065"/>
              <a:gd name="T7" fmla="*/ 850794 h 852826"/>
              <a:gd name="T8" fmla="*/ 0 w 2132065"/>
              <a:gd name="T9" fmla="*/ 850794 h 852826"/>
              <a:gd name="T10" fmla="*/ 426353 w 2132065"/>
              <a:gd name="T11" fmla="*/ 425399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</a:ln>
        </p:spPr>
        <p:txBody>
          <a:bodyPr lIns="436573" tIns="5080" rIns="426413" bIns="508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altLang="zh-CN" sz="800" b="1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altLang="zh-CN" sz="8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1958975" y="2146300"/>
            <a:ext cx="320675" cy="341313"/>
          </a:xfrm>
          <a:custGeom>
            <a:avLst/>
            <a:gdLst>
              <a:gd name="T0" fmla="*/ 2147483647 w 376"/>
              <a:gd name="T1" fmla="*/ 2147483647 h 401"/>
              <a:gd name="T2" fmla="*/ 2147483647 w 376"/>
              <a:gd name="T3" fmla="*/ 2147483647 h 401"/>
              <a:gd name="T4" fmla="*/ 0 w 376"/>
              <a:gd name="T5" fmla="*/ 2147483647 h 401"/>
              <a:gd name="T6" fmla="*/ 2147483647 w 376"/>
              <a:gd name="T7" fmla="*/ 2147483647 h 401"/>
              <a:gd name="T8" fmla="*/ 2147483647 w 376"/>
              <a:gd name="T9" fmla="*/ 2147483647 h 401"/>
              <a:gd name="T10" fmla="*/ 2147483647 w 376"/>
              <a:gd name="T11" fmla="*/ 2147483647 h 401"/>
              <a:gd name="T12" fmla="*/ 2147483647 w 376"/>
              <a:gd name="T13" fmla="*/ 2147483647 h 401"/>
              <a:gd name="T14" fmla="*/ 2147483647 w 376"/>
              <a:gd name="T15" fmla="*/ 2147483647 h 401"/>
              <a:gd name="T16" fmla="*/ 2147483647 w 376"/>
              <a:gd name="T17" fmla="*/ 2147483647 h 401"/>
              <a:gd name="T18" fmla="*/ 2147483647 w 376"/>
              <a:gd name="T19" fmla="*/ 2147483647 h 401"/>
              <a:gd name="T20" fmla="*/ 2147483647 w 376"/>
              <a:gd name="T21" fmla="*/ 2147483647 h 401"/>
              <a:gd name="T22" fmla="*/ 2147483647 w 376"/>
              <a:gd name="T23" fmla="*/ 2147483647 h 401"/>
              <a:gd name="T24" fmla="*/ 2147483647 w 376"/>
              <a:gd name="T25" fmla="*/ 2147483647 h 401"/>
              <a:gd name="T26" fmla="*/ 2147483647 w 376"/>
              <a:gd name="T27" fmla="*/ 2147483647 h 401"/>
              <a:gd name="T28" fmla="*/ 2147483647 w 376"/>
              <a:gd name="T29" fmla="*/ 2147483647 h 401"/>
              <a:gd name="T30" fmla="*/ 2147483647 w 376"/>
              <a:gd name="T31" fmla="*/ 2147483647 h 401"/>
              <a:gd name="T32" fmla="*/ 2147483647 w 376"/>
              <a:gd name="T33" fmla="*/ 2147483647 h 401"/>
              <a:gd name="T34" fmla="*/ 2147483647 w 376"/>
              <a:gd name="T35" fmla="*/ 2147483647 h 4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6"/>
              <a:gd name="T55" fmla="*/ 0 h 401"/>
              <a:gd name="T56" fmla="*/ 376 w 376"/>
              <a:gd name="T57" fmla="*/ 401 h 40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22890" name="文本框 11"/>
          <p:cNvSpPr txBox="1">
            <a:spLocks noChangeArrowheads="1"/>
          </p:cNvSpPr>
          <p:nvPr/>
        </p:nvSpPr>
        <p:spPr bwMode="auto">
          <a:xfrm>
            <a:off x="1663700" y="2500313"/>
            <a:ext cx="1001713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前期筹划</a:t>
            </a:r>
          </a:p>
        </p:txBody>
      </p:sp>
      <p:sp>
        <p:nvSpPr>
          <p:cNvPr id="122891" name="任意多边形 12"/>
          <p:cNvSpPr>
            <a:spLocks noChangeArrowheads="1"/>
          </p:cNvSpPr>
          <p:nvPr/>
        </p:nvSpPr>
        <p:spPr bwMode="auto">
          <a:xfrm>
            <a:off x="1089025" y="2963863"/>
            <a:ext cx="2132013" cy="852487"/>
          </a:xfrm>
          <a:custGeom>
            <a:avLst/>
            <a:gdLst>
              <a:gd name="T0" fmla="*/ 0 w 2132065"/>
              <a:gd name="T1" fmla="*/ 0 h 852826"/>
              <a:gd name="T2" fmla="*/ 1705401 w 2132065"/>
              <a:gd name="T3" fmla="*/ 0 h 852826"/>
              <a:gd name="T4" fmla="*/ 2131753 w 2132065"/>
              <a:gd name="T5" fmla="*/ 425399 h 852826"/>
              <a:gd name="T6" fmla="*/ 1705401 w 2132065"/>
              <a:gd name="T7" fmla="*/ 850794 h 852826"/>
              <a:gd name="T8" fmla="*/ 0 w 2132065"/>
              <a:gd name="T9" fmla="*/ 850794 h 852826"/>
              <a:gd name="T10" fmla="*/ 426353 w 2132065"/>
              <a:gd name="T11" fmla="*/ 425399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</a:ln>
        </p:spPr>
        <p:txBody>
          <a:bodyPr lIns="436573" tIns="5080" rIns="426413" bIns="508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altLang="zh-CN" sz="800" b="1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altLang="zh-CN" sz="8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892" name="Freeform 11"/>
          <p:cNvSpPr>
            <a:spLocks noEditPoints="1"/>
          </p:cNvSpPr>
          <p:nvPr/>
        </p:nvSpPr>
        <p:spPr bwMode="auto">
          <a:xfrm>
            <a:off x="1903413" y="3070225"/>
            <a:ext cx="412750" cy="414338"/>
          </a:xfrm>
          <a:custGeom>
            <a:avLst/>
            <a:gdLst>
              <a:gd name="T0" fmla="*/ 2147483647 w 400"/>
              <a:gd name="T1" fmla="*/ 2147483647 h 400"/>
              <a:gd name="T2" fmla="*/ 2147483647 w 400"/>
              <a:gd name="T3" fmla="*/ 2147483647 h 400"/>
              <a:gd name="T4" fmla="*/ 2147483647 w 400"/>
              <a:gd name="T5" fmla="*/ 2147483647 h 400"/>
              <a:gd name="T6" fmla="*/ 2147483647 w 400"/>
              <a:gd name="T7" fmla="*/ 2147483647 h 400"/>
              <a:gd name="T8" fmla="*/ 2147483647 w 400"/>
              <a:gd name="T9" fmla="*/ 2147483647 h 400"/>
              <a:gd name="T10" fmla="*/ 2147483647 w 400"/>
              <a:gd name="T11" fmla="*/ 2147483647 h 400"/>
              <a:gd name="T12" fmla="*/ 2147483647 w 400"/>
              <a:gd name="T13" fmla="*/ 2147483647 h 400"/>
              <a:gd name="T14" fmla="*/ 2147483647 w 400"/>
              <a:gd name="T15" fmla="*/ 2147483647 h 400"/>
              <a:gd name="T16" fmla="*/ 2147483647 w 400"/>
              <a:gd name="T17" fmla="*/ 2147483647 h 400"/>
              <a:gd name="T18" fmla="*/ 2147483647 w 400"/>
              <a:gd name="T19" fmla="*/ 2147483647 h 400"/>
              <a:gd name="T20" fmla="*/ 2147483647 w 400"/>
              <a:gd name="T21" fmla="*/ 2147483647 h 400"/>
              <a:gd name="T22" fmla="*/ 2147483647 w 400"/>
              <a:gd name="T23" fmla="*/ 2147483647 h 400"/>
              <a:gd name="T24" fmla="*/ 2147483647 w 400"/>
              <a:gd name="T25" fmla="*/ 2147483647 h 400"/>
              <a:gd name="T26" fmla="*/ 2147483647 w 400"/>
              <a:gd name="T27" fmla="*/ 0 h 400"/>
              <a:gd name="T28" fmla="*/ 2147483647 w 400"/>
              <a:gd name="T29" fmla="*/ 2147483647 h 400"/>
              <a:gd name="T30" fmla="*/ 2147483647 w 400"/>
              <a:gd name="T31" fmla="*/ 2147483647 h 400"/>
              <a:gd name="T32" fmla="*/ 2147483647 w 400"/>
              <a:gd name="T33" fmla="*/ 2147483647 h 400"/>
              <a:gd name="T34" fmla="*/ 2147483647 w 400"/>
              <a:gd name="T35" fmla="*/ 2147483647 h 400"/>
              <a:gd name="T36" fmla="*/ 2147483647 w 400"/>
              <a:gd name="T37" fmla="*/ 2147483647 h 400"/>
              <a:gd name="T38" fmla="*/ 2147483647 w 400"/>
              <a:gd name="T39" fmla="*/ 2147483647 h 400"/>
              <a:gd name="T40" fmla="*/ 2147483647 w 400"/>
              <a:gd name="T41" fmla="*/ 2147483647 h 400"/>
              <a:gd name="T42" fmla="*/ 2147483647 w 400"/>
              <a:gd name="T43" fmla="*/ 2147483647 h 400"/>
              <a:gd name="T44" fmla="*/ 2147483647 w 400"/>
              <a:gd name="T45" fmla="*/ 2147483647 h 400"/>
              <a:gd name="T46" fmla="*/ 2147483647 w 400"/>
              <a:gd name="T47" fmla="*/ 2147483647 h 400"/>
              <a:gd name="T48" fmla="*/ 2147483647 w 400"/>
              <a:gd name="T49" fmla="*/ 2147483647 h 400"/>
              <a:gd name="T50" fmla="*/ 2147483647 w 400"/>
              <a:gd name="T51" fmla="*/ 2147483647 h 400"/>
              <a:gd name="T52" fmla="*/ 2147483647 w 400"/>
              <a:gd name="T53" fmla="*/ 2147483647 h 400"/>
              <a:gd name="T54" fmla="*/ 2147483647 w 400"/>
              <a:gd name="T55" fmla="*/ 2147483647 h 400"/>
              <a:gd name="T56" fmla="*/ 2147483647 w 400"/>
              <a:gd name="T57" fmla="*/ 2147483647 h 400"/>
              <a:gd name="T58" fmla="*/ 2147483647 w 400"/>
              <a:gd name="T59" fmla="*/ 2147483647 h 400"/>
              <a:gd name="T60" fmla="*/ 2147483647 w 400"/>
              <a:gd name="T61" fmla="*/ 2147483647 h 400"/>
              <a:gd name="T62" fmla="*/ 2147483647 w 400"/>
              <a:gd name="T63" fmla="*/ 2147483647 h 400"/>
              <a:gd name="T64" fmla="*/ 2147483647 w 400"/>
              <a:gd name="T65" fmla="*/ 2147483647 h 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0"/>
              <a:gd name="T100" fmla="*/ 0 h 400"/>
              <a:gd name="T101" fmla="*/ 400 w 400"/>
              <a:gd name="T102" fmla="*/ 400 h 4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22893" name="文本框 14"/>
          <p:cNvSpPr txBox="1">
            <a:spLocks noChangeArrowheads="1"/>
          </p:cNvSpPr>
          <p:nvPr/>
        </p:nvSpPr>
        <p:spPr bwMode="auto">
          <a:xfrm>
            <a:off x="1654175" y="3484563"/>
            <a:ext cx="1001713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</a:t>
            </a:r>
          </a:p>
        </p:txBody>
      </p:sp>
      <p:sp>
        <p:nvSpPr>
          <p:cNvPr id="122894" name="任意多边形 15"/>
          <p:cNvSpPr>
            <a:spLocks noChangeArrowheads="1"/>
          </p:cNvSpPr>
          <p:nvPr/>
        </p:nvSpPr>
        <p:spPr bwMode="auto">
          <a:xfrm>
            <a:off x="1089025" y="3937000"/>
            <a:ext cx="2132013" cy="852488"/>
          </a:xfrm>
          <a:custGeom>
            <a:avLst/>
            <a:gdLst>
              <a:gd name="T0" fmla="*/ 0 w 2132065"/>
              <a:gd name="T1" fmla="*/ 0 h 852826"/>
              <a:gd name="T2" fmla="*/ 1705401 w 2132065"/>
              <a:gd name="T3" fmla="*/ 0 h 852826"/>
              <a:gd name="T4" fmla="*/ 2131753 w 2132065"/>
              <a:gd name="T5" fmla="*/ 425399 h 852826"/>
              <a:gd name="T6" fmla="*/ 1705401 w 2132065"/>
              <a:gd name="T7" fmla="*/ 850800 h 852826"/>
              <a:gd name="T8" fmla="*/ 0 w 2132065"/>
              <a:gd name="T9" fmla="*/ 850800 h 852826"/>
              <a:gd name="T10" fmla="*/ 426353 w 2132065"/>
              <a:gd name="T11" fmla="*/ 425399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</a:ln>
        </p:spPr>
        <p:txBody>
          <a:bodyPr lIns="436573" tIns="5080" rIns="426413" bIns="508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altLang="zh-CN" sz="800" b="1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altLang="zh-CN" sz="8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895" name="Freeform 21"/>
          <p:cNvSpPr>
            <a:spLocks noEditPoints="1"/>
          </p:cNvSpPr>
          <p:nvPr/>
        </p:nvSpPr>
        <p:spPr bwMode="auto">
          <a:xfrm>
            <a:off x="1978025" y="4059238"/>
            <a:ext cx="352425" cy="352425"/>
          </a:xfrm>
          <a:custGeom>
            <a:avLst/>
            <a:gdLst>
              <a:gd name="T0" fmla="*/ 2147483647 w 403"/>
              <a:gd name="T1" fmla="*/ 2147483647 h 404"/>
              <a:gd name="T2" fmla="*/ 2147483647 w 403"/>
              <a:gd name="T3" fmla="*/ 2147483647 h 404"/>
              <a:gd name="T4" fmla="*/ 2147483647 w 403"/>
              <a:gd name="T5" fmla="*/ 2147483647 h 404"/>
              <a:gd name="T6" fmla="*/ 2147483647 w 403"/>
              <a:gd name="T7" fmla="*/ 2147483647 h 404"/>
              <a:gd name="T8" fmla="*/ 2147483647 w 403"/>
              <a:gd name="T9" fmla="*/ 2147483647 h 404"/>
              <a:gd name="T10" fmla="*/ 2147483647 w 403"/>
              <a:gd name="T11" fmla="*/ 2147483647 h 404"/>
              <a:gd name="T12" fmla="*/ 2147483647 w 403"/>
              <a:gd name="T13" fmla="*/ 2147483647 h 404"/>
              <a:gd name="T14" fmla="*/ 2147483647 w 403"/>
              <a:gd name="T15" fmla="*/ 2147483647 h 404"/>
              <a:gd name="T16" fmla="*/ 2147483647 w 403"/>
              <a:gd name="T17" fmla="*/ 2147483647 h 404"/>
              <a:gd name="T18" fmla="*/ 2147483647 w 403"/>
              <a:gd name="T19" fmla="*/ 2147483647 h 404"/>
              <a:gd name="T20" fmla="*/ 2147483647 w 403"/>
              <a:gd name="T21" fmla="*/ 2147483647 h 404"/>
              <a:gd name="T22" fmla="*/ 2147483647 w 403"/>
              <a:gd name="T23" fmla="*/ 2147483647 h 404"/>
              <a:gd name="T24" fmla="*/ 2147483647 w 403"/>
              <a:gd name="T25" fmla="*/ 2147483647 h 404"/>
              <a:gd name="T26" fmla="*/ 2147483647 w 403"/>
              <a:gd name="T27" fmla="*/ 2147483647 h 404"/>
              <a:gd name="T28" fmla="*/ 2147483647 w 403"/>
              <a:gd name="T29" fmla="*/ 2147483647 h 404"/>
              <a:gd name="T30" fmla="*/ 2147483647 w 403"/>
              <a:gd name="T31" fmla="*/ 2147483647 h 404"/>
              <a:gd name="T32" fmla="*/ 2147483647 w 403"/>
              <a:gd name="T33" fmla="*/ 2147483647 h 404"/>
              <a:gd name="T34" fmla="*/ 2147483647 w 403"/>
              <a:gd name="T35" fmla="*/ 2147483647 h 404"/>
              <a:gd name="T36" fmla="*/ 2147483647 w 403"/>
              <a:gd name="T37" fmla="*/ 2147483647 h 404"/>
              <a:gd name="T38" fmla="*/ 2147483647 w 403"/>
              <a:gd name="T39" fmla="*/ 2147483647 h 404"/>
              <a:gd name="T40" fmla="*/ 2147483647 w 403"/>
              <a:gd name="T41" fmla="*/ 2147483647 h 404"/>
              <a:gd name="T42" fmla="*/ 2147483647 w 403"/>
              <a:gd name="T43" fmla="*/ 2147483647 h 404"/>
              <a:gd name="T44" fmla="*/ 2147483647 w 403"/>
              <a:gd name="T45" fmla="*/ 2147483647 h 404"/>
              <a:gd name="T46" fmla="*/ 2147483647 w 403"/>
              <a:gd name="T47" fmla="*/ 2147483647 h 404"/>
              <a:gd name="T48" fmla="*/ 2147483647 w 403"/>
              <a:gd name="T49" fmla="*/ 2147483647 h 404"/>
              <a:gd name="T50" fmla="*/ 2147483647 w 403"/>
              <a:gd name="T51" fmla="*/ 2147483647 h 404"/>
              <a:gd name="T52" fmla="*/ 2147483647 w 403"/>
              <a:gd name="T53" fmla="*/ 2147483647 h 404"/>
              <a:gd name="T54" fmla="*/ 2147483647 w 403"/>
              <a:gd name="T55" fmla="*/ 2147483647 h 40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03"/>
              <a:gd name="T85" fmla="*/ 0 h 404"/>
              <a:gd name="T86" fmla="*/ 403 w 403"/>
              <a:gd name="T87" fmla="*/ 404 h 40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22896" name="文本框 17"/>
          <p:cNvSpPr txBox="1">
            <a:spLocks noChangeArrowheads="1"/>
          </p:cNvSpPr>
          <p:nvPr/>
        </p:nvSpPr>
        <p:spPr bwMode="auto">
          <a:xfrm>
            <a:off x="1663700" y="4446588"/>
            <a:ext cx="1001713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sp>
        <p:nvSpPr>
          <p:cNvPr id="122897" name="任意多边形 18"/>
          <p:cNvSpPr>
            <a:spLocks noChangeArrowheads="1"/>
          </p:cNvSpPr>
          <p:nvPr/>
        </p:nvSpPr>
        <p:spPr bwMode="auto">
          <a:xfrm>
            <a:off x="1089025" y="4908550"/>
            <a:ext cx="2132013" cy="852488"/>
          </a:xfrm>
          <a:custGeom>
            <a:avLst/>
            <a:gdLst>
              <a:gd name="T0" fmla="*/ 0 w 2132065"/>
              <a:gd name="T1" fmla="*/ 0 h 852826"/>
              <a:gd name="T2" fmla="*/ 1705401 w 2132065"/>
              <a:gd name="T3" fmla="*/ 0 h 852826"/>
              <a:gd name="T4" fmla="*/ 2131753 w 2132065"/>
              <a:gd name="T5" fmla="*/ 425399 h 852826"/>
              <a:gd name="T6" fmla="*/ 1705401 w 2132065"/>
              <a:gd name="T7" fmla="*/ 850800 h 852826"/>
              <a:gd name="T8" fmla="*/ 0 w 2132065"/>
              <a:gd name="T9" fmla="*/ 850800 h 852826"/>
              <a:gd name="T10" fmla="*/ 426353 w 2132065"/>
              <a:gd name="T11" fmla="*/ 425399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</a:ln>
        </p:spPr>
        <p:txBody>
          <a:bodyPr lIns="436573" tIns="5080" rIns="426413" bIns="508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altLang="zh-CN" sz="800" b="1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altLang="zh-CN" sz="8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898" name="Freeform 26"/>
          <p:cNvSpPr/>
          <p:nvPr/>
        </p:nvSpPr>
        <p:spPr bwMode="auto">
          <a:xfrm>
            <a:off x="2016125" y="5094288"/>
            <a:ext cx="288925" cy="300037"/>
          </a:xfrm>
          <a:custGeom>
            <a:avLst/>
            <a:gdLst>
              <a:gd name="T0" fmla="*/ 2147483647 w 274"/>
              <a:gd name="T1" fmla="*/ 2147483647 h 284"/>
              <a:gd name="T2" fmla="*/ 2147483647 w 274"/>
              <a:gd name="T3" fmla="*/ 2147483647 h 284"/>
              <a:gd name="T4" fmla="*/ 2147483647 w 274"/>
              <a:gd name="T5" fmla="*/ 2147483647 h 284"/>
              <a:gd name="T6" fmla="*/ 2147483647 w 274"/>
              <a:gd name="T7" fmla="*/ 2147483647 h 284"/>
              <a:gd name="T8" fmla="*/ 2147483647 w 274"/>
              <a:gd name="T9" fmla="*/ 2147483647 h 284"/>
              <a:gd name="T10" fmla="*/ 2147483647 w 274"/>
              <a:gd name="T11" fmla="*/ 2147483647 h 284"/>
              <a:gd name="T12" fmla="*/ 2147483647 w 274"/>
              <a:gd name="T13" fmla="*/ 2147483647 h 284"/>
              <a:gd name="T14" fmla="*/ 2147483647 w 274"/>
              <a:gd name="T15" fmla="*/ 2147483647 h 284"/>
              <a:gd name="T16" fmla="*/ 2147483647 w 274"/>
              <a:gd name="T17" fmla="*/ 2147483647 h 284"/>
              <a:gd name="T18" fmla="*/ 2147483647 w 274"/>
              <a:gd name="T19" fmla="*/ 2147483647 h 284"/>
              <a:gd name="T20" fmla="*/ 2147483647 w 274"/>
              <a:gd name="T21" fmla="*/ 2147483647 h 284"/>
              <a:gd name="T22" fmla="*/ 2147483647 w 274"/>
              <a:gd name="T23" fmla="*/ 2147483647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4"/>
              <a:gd name="T37" fmla="*/ 0 h 284"/>
              <a:gd name="T38" fmla="*/ 274 w 274"/>
              <a:gd name="T39" fmla="*/ 284 h 2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22899" name="文本框 20"/>
          <p:cNvSpPr txBox="1">
            <a:spLocks noChangeArrowheads="1"/>
          </p:cNvSpPr>
          <p:nvPr/>
        </p:nvSpPr>
        <p:spPr bwMode="auto">
          <a:xfrm>
            <a:off x="1663700" y="5410200"/>
            <a:ext cx="1001713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客户评价</a:t>
            </a:r>
          </a:p>
        </p:txBody>
      </p:sp>
      <p:sp>
        <p:nvSpPr>
          <p:cNvPr id="22" name="Content Placeholder 2"/>
          <p:cNvSpPr txBox="1">
            <a:spLocks noChangeArrowheads="1"/>
          </p:cNvSpPr>
          <p:nvPr/>
        </p:nvSpPr>
        <p:spPr bwMode="auto">
          <a:xfrm>
            <a:off x="3387725" y="3227389"/>
            <a:ext cx="6027208" cy="497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682" tIns="60841" rIns="121682" bIns="60841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Content Placeholder 2"/>
          <p:cNvSpPr txBox="1">
            <a:spLocks noChangeArrowheads="1"/>
          </p:cNvSpPr>
          <p:nvPr/>
        </p:nvSpPr>
        <p:spPr bwMode="auto">
          <a:xfrm>
            <a:off x="3387725" y="4232101"/>
            <a:ext cx="6027208" cy="497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682" tIns="60841" rIns="121682" bIns="60841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Content Placeholder 2"/>
          <p:cNvSpPr txBox="1">
            <a:spLocks noChangeArrowheads="1"/>
          </p:cNvSpPr>
          <p:nvPr/>
        </p:nvSpPr>
        <p:spPr bwMode="auto">
          <a:xfrm>
            <a:off x="3387725" y="5169078"/>
            <a:ext cx="6027208" cy="497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682" tIns="60841" rIns="121682" bIns="60841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点击编辑文字；点击编辑文字；点击编辑文字；点击编辑文字；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矩形 60"/>
          <p:cNvSpPr>
            <a:spLocks noChangeArrowheads="1"/>
          </p:cNvSpPr>
          <p:nvPr/>
        </p:nvSpPr>
        <p:spPr bwMode="auto">
          <a:xfrm>
            <a:off x="1287463" y="1762125"/>
            <a:ext cx="2100262" cy="209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4932" name="文本框 62"/>
          <p:cNvSpPr txBox="1">
            <a:spLocks noChangeArrowheads="1"/>
          </p:cNvSpPr>
          <p:nvPr/>
        </p:nvSpPr>
        <p:spPr bwMode="auto">
          <a:xfrm>
            <a:off x="1749425" y="4230688"/>
            <a:ext cx="117316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</a:p>
        </p:txBody>
      </p:sp>
      <p:sp>
        <p:nvSpPr>
          <p:cNvPr id="124935" name="矩形 66"/>
          <p:cNvSpPr>
            <a:spLocks noChangeArrowheads="1"/>
          </p:cNvSpPr>
          <p:nvPr/>
        </p:nvSpPr>
        <p:spPr bwMode="auto">
          <a:xfrm>
            <a:off x="3781425" y="1762125"/>
            <a:ext cx="2100263" cy="2098675"/>
          </a:xfrm>
          <a:prstGeom prst="rect">
            <a:avLst/>
          </a:prstGeom>
          <a:noFill/>
          <a:ln w="28575">
            <a:solidFill>
              <a:srgbClr val="7F7F7F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4936" name="文本框 68"/>
          <p:cNvSpPr txBox="1">
            <a:spLocks noChangeArrowheads="1"/>
          </p:cNvSpPr>
          <p:nvPr/>
        </p:nvSpPr>
        <p:spPr bwMode="auto">
          <a:xfrm>
            <a:off x="4288015" y="4230688"/>
            <a:ext cx="11747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</a:p>
        </p:txBody>
      </p:sp>
      <p:sp>
        <p:nvSpPr>
          <p:cNvPr id="124939" name="矩形 72"/>
          <p:cNvSpPr>
            <a:spLocks noChangeArrowheads="1"/>
          </p:cNvSpPr>
          <p:nvPr/>
        </p:nvSpPr>
        <p:spPr bwMode="auto">
          <a:xfrm>
            <a:off x="6286500" y="1762125"/>
            <a:ext cx="2098675" cy="209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4940" name="文本框 74"/>
          <p:cNvSpPr txBox="1">
            <a:spLocks noChangeArrowheads="1"/>
          </p:cNvSpPr>
          <p:nvPr/>
        </p:nvSpPr>
        <p:spPr bwMode="auto">
          <a:xfrm>
            <a:off x="6769100" y="4230688"/>
            <a:ext cx="11747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</a:p>
        </p:txBody>
      </p:sp>
      <p:sp>
        <p:nvSpPr>
          <p:cNvPr id="124943" name="矩形 78"/>
          <p:cNvSpPr>
            <a:spLocks noChangeArrowheads="1"/>
          </p:cNvSpPr>
          <p:nvPr/>
        </p:nvSpPr>
        <p:spPr bwMode="auto">
          <a:xfrm>
            <a:off x="8799513" y="1762125"/>
            <a:ext cx="2098675" cy="20986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4944" name="文本框 80"/>
          <p:cNvSpPr txBox="1">
            <a:spLocks noChangeArrowheads="1"/>
          </p:cNvSpPr>
          <p:nvPr/>
        </p:nvSpPr>
        <p:spPr bwMode="auto">
          <a:xfrm>
            <a:off x="9196388" y="4230688"/>
            <a:ext cx="11731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</a:p>
        </p:txBody>
      </p:sp>
      <p:sp>
        <p:nvSpPr>
          <p:cNvPr id="22" name="文本框 40"/>
          <p:cNvSpPr txBox="1">
            <a:spLocks noChangeArrowheads="1"/>
          </p:cNvSpPr>
          <p:nvPr/>
        </p:nvSpPr>
        <p:spPr bwMode="auto">
          <a:xfrm>
            <a:off x="1583091" y="4639028"/>
            <a:ext cx="1679398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文本框 40"/>
          <p:cNvSpPr txBox="1">
            <a:spLocks noChangeArrowheads="1"/>
          </p:cNvSpPr>
          <p:nvPr/>
        </p:nvSpPr>
        <p:spPr bwMode="auto">
          <a:xfrm>
            <a:off x="4111804" y="4627739"/>
            <a:ext cx="1679398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文本框 40"/>
          <p:cNvSpPr txBox="1">
            <a:spLocks noChangeArrowheads="1"/>
          </p:cNvSpPr>
          <p:nvPr/>
        </p:nvSpPr>
        <p:spPr bwMode="auto">
          <a:xfrm>
            <a:off x="6606649" y="4639028"/>
            <a:ext cx="1679398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文本框 40"/>
          <p:cNvSpPr txBox="1">
            <a:spLocks noChangeArrowheads="1"/>
          </p:cNvSpPr>
          <p:nvPr/>
        </p:nvSpPr>
        <p:spPr bwMode="auto">
          <a:xfrm>
            <a:off x="9033759" y="4639028"/>
            <a:ext cx="1679398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点击编辑文字；点击编辑文字；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6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176"/>
          <a:stretch>
            <a:fillRect/>
          </a:stretch>
        </p:blipFill>
        <p:spPr bwMode="auto">
          <a:xfrm>
            <a:off x="1591734" y="767645"/>
            <a:ext cx="1342155" cy="3132666"/>
          </a:xfrm>
          <a:prstGeom prst="rect">
            <a:avLst/>
          </a:prstGeom>
          <a:noFill/>
        </p:spPr>
      </p:pic>
      <p:pic>
        <p:nvPicPr>
          <p:cNvPr id="27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78" t="68824" r="50232"/>
          <a:stretch>
            <a:fillRect/>
          </a:stretch>
        </p:blipFill>
        <p:spPr bwMode="auto">
          <a:xfrm>
            <a:off x="4267200" y="2133599"/>
            <a:ext cx="1253067" cy="1544349"/>
          </a:xfrm>
          <a:prstGeom prst="rect">
            <a:avLst/>
          </a:prstGeom>
          <a:noFill/>
        </p:spPr>
      </p:pic>
      <p:pic>
        <p:nvPicPr>
          <p:cNvPr id="28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37" t="70032" r="34659" b="1709"/>
          <a:stretch>
            <a:fillRect/>
          </a:stretch>
        </p:blipFill>
        <p:spPr bwMode="auto">
          <a:xfrm>
            <a:off x="6841067" y="2269067"/>
            <a:ext cx="1027289" cy="1399822"/>
          </a:xfrm>
          <a:prstGeom prst="rect">
            <a:avLst/>
          </a:prstGeom>
          <a:noFill/>
        </p:spPr>
      </p:pic>
      <p:pic>
        <p:nvPicPr>
          <p:cNvPr id="29" name="Picture 3" descr="C:\Users\Administrator\Desktop\87b1OOOPIC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002" t="76185" r="4359" b="-114"/>
          <a:stretch>
            <a:fillRect/>
          </a:stretch>
        </p:blipFill>
        <p:spPr bwMode="auto">
          <a:xfrm>
            <a:off x="8816621" y="2348089"/>
            <a:ext cx="2043290" cy="1185333"/>
          </a:xfrm>
          <a:prstGeom prst="rect">
            <a:avLst/>
          </a:prstGeom>
          <a:noFill/>
        </p:spPr>
      </p:pic>
      <p:sp>
        <p:nvSpPr>
          <p:cNvPr id="18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2"/>
          <p:cNvSpPr>
            <a:spLocks noChangeArrowheads="1"/>
          </p:cNvSpPr>
          <p:nvPr/>
        </p:nvSpPr>
        <p:spPr bwMode="auto">
          <a:xfrm>
            <a:off x="3692525" y="2108200"/>
            <a:ext cx="2251075" cy="19462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bg-BG" altLang="en-US">
              <a:solidFill>
                <a:srgbClr val="1CBB9F"/>
              </a:solidFill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8643938" y="2106613"/>
            <a:ext cx="2251075" cy="19462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bg-BG" altLang="en-US">
              <a:solidFill>
                <a:srgbClr val="1CBB9F"/>
              </a:solidFill>
            </a:endParaRPr>
          </a:p>
        </p:txBody>
      </p:sp>
      <p:sp>
        <p:nvSpPr>
          <p:cNvPr id="131076" name="Rectangle 49"/>
          <p:cNvSpPr>
            <a:spLocks noChangeArrowheads="1"/>
          </p:cNvSpPr>
          <p:nvPr/>
        </p:nvSpPr>
        <p:spPr bwMode="auto">
          <a:xfrm>
            <a:off x="8643938" y="5465763"/>
            <a:ext cx="2251075" cy="650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bg-BG" altLang="en-US">
              <a:solidFill>
                <a:srgbClr val="1CBB9F"/>
              </a:solidFill>
            </a:endParaRPr>
          </a:p>
        </p:txBody>
      </p:sp>
      <p:sp>
        <p:nvSpPr>
          <p:cNvPr id="131077" name="Rectangle 57"/>
          <p:cNvSpPr>
            <a:spLocks noChangeArrowheads="1"/>
          </p:cNvSpPr>
          <p:nvPr/>
        </p:nvSpPr>
        <p:spPr bwMode="auto">
          <a:xfrm>
            <a:off x="6169025" y="2108200"/>
            <a:ext cx="2249488" cy="19462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bg-BG" altLang="en-US">
              <a:solidFill>
                <a:srgbClr val="1CBB9F"/>
              </a:solidFill>
            </a:endParaRPr>
          </a:p>
        </p:txBody>
      </p:sp>
      <p:sp>
        <p:nvSpPr>
          <p:cNvPr id="131078" name="Rectangle 61"/>
          <p:cNvSpPr>
            <a:spLocks noChangeArrowheads="1"/>
          </p:cNvSpPr>
          <p:nvPr/>
        </p:nvSpPr>
        <p:spPr bwMode="auto">
          <a:xfrm>
            <a:off x="6169025" y="5467350"/>
            <a:ext cx="2249488" cy="650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bg-BG" altLang="en-US">
              <a:solidFill>
                <a:srgbClr val="1CBB9F"/>
              </a:solidFill>
            </a:endParaRPr>
          </a:p>
        </p:txBody>
      </p:sp>
      <p:sp>
        <p:nvSpPr>
          <p:cNvPr id="131079" name="Rectangle 63"/>
          <p:cNvSpPr>
            <a:spLocks noChangeArrowheads="1"/>
          </p:cNvSpPr>
          <p:nvPr/>
        </p:nvSpPr>
        <p:spPr bwMode="auto">
          <a:xfrm>
            <a:off x="1233488" y="2101850"/>
            <a:ext cx="2251075" cy="19446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bg-BG" altLang="en-US">
              <a:solidFill>
                <a:srgbClr val="1CBB9F"/>
              </a:solidFill>
            </a:endParaRPr>
          </a:p>
        </p:txBody>
      </p:sp>
      <p:sp>
        <p:nvSpPr>
          <p:cNvPr id="131080" name="Rectangle 80"/>
          <p:cNvSpPr>
            <a:spLocks noChangeArrowheads="1"/>
          </p:cNvSpPr>
          <p:nvPr/>
        </p:nvSpPr>
        <p:spPr bwMode="auto">
          <a:xfrm>
            <a:off x="1217613" y="5467350"/>
            <a:ext cx="2249487" cy="650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bg-BG" altLang="en-US">
              <a:solidFill>
                <a:srgbClr val="1CBB9F"/>
              </a:solidFill>
            </a:endParaRPr>
          </a:p>
        </p:txBody>
      </p:sp>
      <p:sp>
        <p:nvSpPr>
          <p:cNvPr id="131081" name="Rectangle 86"/>
          <p:cNvSpPr>
            <a:spLocks noChangeArrowheads="1"/>
          </p:cNvSpPr>
          <p:nvPr/>
        </p:nvSpPr>
        <p:spPr bwMode="auto">
          <a:xfrm>
            <a:off x="3692525" y="5467350"/>
            <a:ext cx="2251075" cy="6508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bg-BG" altLang="en-US">
              <a:solidFill>
                <a:srgbClr val="1CBB9F"/>
              </a:solidFill>
            </a:endParaRPr>
          </a:p>
        </p:txBody>
      </p:sp>
      <p:pic>
        <p:nvPicPr>
          <p:cNvPr id="131082" name="组合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861" y="2865438"/>
            <a:ext cx="6651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3" name="组合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5136" y="2809875"/>
            <a:ext cx="676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4" name="Freeform 367"/>
          <p:cNvSpPr>
            <a:spLocks noEditPoints="1"/>
          </p:cNvSpPr>
          <p:nvPr/>
        </p:nvSpPr>
        <p:spPr bwMode="auto">
          <a:xfrm>
            <a:off x="9485841" y="2828925"/>
            <a:ext cx="560388" cy="490538"/>
          </a:xfrm>
          <a:custGeom>
            <a:avLst/>
            <a:gdLst>
              <a:gd name="T0" fmla="*/ 2147483647 w 288"/>
              <a:gd name="T1" fmla="*/ 0 h 252"/>
              <a:gd name="T2" fmla="*/ 2147483647 w 288"/>
              <a:gd name="T3" fmla="*/ 0 h 252"/>
              <a:gd name="T4" fmla="*/ 0 w 288"/>
              <a:gd name="T5" fmla="*/ 2147483647 h 252"/>
              <a:gd name="T6" fmla="*/ 0 w 288"/>
              <a:gd name="T7" fmla="*/ 2147483647 h 252"/>
              <a:gd name="T8" fmla="*/ 2147483647 w 288"/>
              <a:gd name="T9" fmla="*/ 2147483647 h 252"/>
              <a:gd name="T10" fmla="*/ 2147483647 w 288"/>
              <a:gd name="T11" fmla="*/ 2147483647 h 252"/>
              <a:gd name="T12" fmla="*/ 2147483647 w 288"/>
              <a:gd name="T13" fmla="*/ 0 h 252"/>
              <a:gd name="T14" fmla="*/ 2147483647 w 288"/>
              <a:gd name="T15" fmla="*/ 2147483647 h 252"/>
              <a:gd name="T16" fmla="*/ 2147483647 w 288"/>
              <a:gd name="T17" fmla="*/ 2147483647 h 252"/>
              <a:gd name="T18" fmla="*/ 2147483647 w 288"/>
              <a:gd name="T19" fmla="*/ 2147483647 h 252"/>
              <a:gd name="T20" fmla="*/ 2147483647 w 288"/>
              <a:gd name="T21" fmla="*/ 2147483647 h 252"/>
              <a:gd name="T22" fmla="*/ 2147483647 w 288"/>
              <a:gd name="T23" fmla="*/ 2147483647 h 252"/>
              <a:gd name="T24" fmla="*/ 2147483647 w 288"/>
              <a:gd name="T25" fmla="*/ 2147483647 h 252"/>
              <a:gd name="T26" fmla="*/ 2147483647 w 288"/>
              <a:gd name="T27" fmla="*/ 2147483647 h 252"/>
              <a:gd name="T28" fmla="*/ 2147483647 w 288"/>
              <a:gd name="T29" fmla="*/ 2147483647 h 252"/>
              <a:gd name="T30" fmla="*/ 2147483647 w 288"/>
              <a:gd name="T31" fmla="*/ 2147483647 h 252"/>
              <a:gd name="T32" fmla="*/ 2147483647 w 288"/>
              <a:gd name="T33" fmla="*/ 2147483647 h 252"/>
              <a:gd name="T34" fmla="*/ 2147483647 w 288"/>
              <a:gd name="T35" fmla="*/ 2147483647 h 252"/>
              <a:gd name="T36" fmla="*/ 2147483647 w 288"/>
              <a:gd name="T37" fmla="*/ 2147483647 h 252"/>
              <a:gd name="T38" fmla="*/ 2147483647 w 288"/>
              <a:gd name="T39" fmla="*/ 2147483647 h 252"/>
              <a:gd name="T40" fmla="*/ 2147483647 w 288"/>
              <a:gd name="T41" fmla="*/ 2147483647 h 252"/>
              <a:gd name="T42" fmla="*/ 2147483647 w 288"/>
              <a:gd name="T43" fmla="*/ 2147483647 h 252"/>
              <a:gd name="T44" fmla="*/ 2147483647 w 288"/>
              <a:gd name="T45" fmla="*/ 2147483647 h 252"/>
              <a:gd name="T46" fmla="*/ 2147483647 w 288"/>
              <a:gd name="T47" fmla="*/ 2147483647 h 252"/>
              <a:gd name="T48" fmla="*/ 2147483647 w 288"/>
              <a:gd name="T49" fmla="*/ 2147483647 h 252"/>
              <a:gd name="T50" fmla="*/ 2147483647 w 288"/>
              <a:gd name="T51" fmla="*/ 2147483647 h 252"/>
              <a:gd name="T52" fmla="*/ 2147483647 w 288"/>
              <a:gd name="T53" fmla="*/ 2147483647 h 2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88"/>
              <a:gd name="T82" fmla="*/ 0 h 252"/>
              <a:gd name="T83" fmla="*/ 288 w 288"/>
              <a:gd name="T84" fmla="*/ 252 h 2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88" h="252">
                <a:moveTo>
                  <a:pt x="252" y="0"/>
                </a:moveTo>
                <a:cubicBezTo>
                  <a:pt x="35" y="0"/>
                  <a:pt x="35" y="0"/>
                  <a:pt x="35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71"/>
                  <a:pt x="288" y="71"/>
                  <a:pt x="288" y="71"/>
                </a:cubicBezTo>
                <a:lnTo>
                  <a:pt x="252" y="0"/>
                </a:lnTo>
                <a:close/>
                <a:moveTo>
                  <a:pt x="196" y="161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47" y="221"/>
                  <a:pt x="141" y="221"/>
                  <a:pt x="138" y="217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88" y="157"/>
                  <a:pt x="90" y="154"/>
                  <a:pt x="95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2" y="154"/>
                  <a:pt x="125" y="154"/>
                  <a:pt x="129" y="154"/>
                </a:cubicBezTo>
                <a:cubicBezTo>
                  <a:pt x="129" y="102"/>
                  <a:pt x="129" y="102"/>
                  <a:pt x="129" y="102"/>
                </a:cubicBezTo>
                <a:cubicBezTo>
                  <a:pt x="129" y="97"/>
                  <a:pt x="133" y="93"/>
                  <a:pt x="138" y="93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55" y="93"/>
                  <a:pt x="159" y="97"/>
                  <a:pt x="159" y="102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162" y="154"/>
                  <a:pt x="166" y="154"/>
                  <a:pt x="169" y="154"/>
                </a:cubicBezTo>
                <a:cubicBezTo>
                  <a:pt x="193" y="154"/>
                  <a:pt x="193" y="154"/>
                  <a:pt x="193" y="154"/>
                </a:cubicBezTo>
                <a:cubicBezTo>
                  <a:pt x="198" y="154"/>
                  <a:pt x="200" y="157"/>
                  <a:pt x="196" y="161"/>
                </a:cubicBezTo>
                <a:close/>
                <a:moveTo>
                  <a:pt x="38" y="61"/>
                </a:moveTo>
                <a:cubicBezTo>
                  <a:pt x="58" y="21"/>
                  <a:pt x="58" y="21"/>
                  <a:pt x="58" y="21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51" y="61"/>
                  <a:pt x="251" y="61"/>
                  <a:pt x="251" y="61"/>
                </a:cubicBezTo>
                <a:lnTo>
                  <a:pt x="38" y="6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1085" name="组合 1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0211" y="2767013"/>
            <a:ext cx="6699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40"/>
          <p:cNvSpPr txBox="1">
            <a:spLocks noChangeArrowheads="1"/>
          </p:cNvSpPr>
          <p:nvPr/>
        </p:nvSpPr>
        <p:spPr bwMode="auto">
          <a:xfrm>
            <a:off x="1650826" y="4131029"/>
            <a:ext cx="141975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文本框 40"/>
          <p:cNvSpPr txBox="1">
            <a:spLocks noChangeArrowheads="1"/>
          </p:cNvSpPr>
          <p:nvPr/>
        </p:nvSpPr>
        <p:spPr bwMode="auto">
          <a:xfrm>
            <a:off x="4089226" y="4119740"/>
            <a:ext cx="141975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文本框 40"/>
          <p:cNvSpPr txBox="1">
            <a:spLocks noChangeArrowheads="1"/>
          </p:cNvSpPr>
          <p:nvPr/>
        </p:nvSpPr>
        <p:spPr bwMode="auto">
          <a:xfrm>
            <a:off x="6527626" y="4119740"/>
            <a:ext cx="141975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文本框 40"/>
          <p:cNvSpPr txBox="1">
            <a:spLocks noChangeArrowheads="1"/>
          </p:cNvSpPr>
          <p:nvPr/>
        </p:nvSpPr>
        <p:spPr bwMode="auto">
          <a:xfrm>
            <a:off x="8999892" y="4119740"/>
            <a:ext cx="141975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点击编辑文字；</a:t>
            </a: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文本框 6"/>
          <p:cNvSpPr txBox="1">
            <a:spLocks noChangeArrowheads="1"/>
          </p:cNvSpPr>
          <p:nvPr/>
        </p:nvSpPr>
        <p:spPr bwMode="auto">
          <a:xfrm>
            <a:off x="561975" y="266700"/>
            <a:ext cx="276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清风素材2 https://12sc.taobao.com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0.xml><?xml version="1.0" encoding="utf-8"?>
<a:theme xmlns:a="http://schemas.openxmlformats.org/drawingml/2006/main" name="103_Office 主题">
  <a:themeElements>
    <a:clrScheme name="10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1.xml><?xml version="1.0" encoding="utf-8"?>
<a:theme xmlns:a="http://schemas.openxmlformats.org/drawingml/2006/main" name="104_Office 主题">
  <a:themeElements>
    <a:clrScheme name="10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2.xml><?xml version="1.0" encoding="utf-8"?>
<a:theme xmlns:a="http://schemas.openxmlformats.org/drawingml/2006/main" name="105_Office 主题">
  <a:themeElements>
    <a:clrScheme name="10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3.xml><?xml version="1.0" encoding="utf-8"?>
<a:theme xmlns:a="http://schemas.openxmlformats.org/drawingml/2006/main" name="106_Office 主题">
  <a:themeElements>
    <a:clrScheme name="10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4.xml><?xml version="1.0" encoding="utf-8"?>
<a:theme xmlns:a="http://schemas.openxmlformats.org/drawingml/2006/main" name="107_Office 主题">
  <a:themeElements>
    <a:clrScheme name="10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5.xml><?xml version="1.0" encoding="utf-8"?>
<a:theme xmlns:a="http://schemas.openxmlformats.org/drawingml/2006/main" name="108_Office 主题">
  <a:themeElements>
    <a:clrScheme name="10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6.xml><?xml version="1.0" encoding="utf-8"?>
<a:theme xmlns:a="http://schemas.openxmlformats.org/drawingml/2006/main" name="109_Office 主题">
  <a:themeElements>
    <a:clrScheme name="10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7.xml><?xml version="1.0" encoding="utf-8"?>
<a:theme xmlns:a="http://schemas.openxmlformats.org/drawingml/2006/main" name="110_Office 主题">
  <a:themeElements>
    <a:clrScheme name="1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8.xml><?xml version="1.0" encoding="utf-8"?>
<a:theme xmlns:a="http://schemas.openxmlformats.org/drawingml/2006/main" name="111_Office 主题">
  <a:themeElements>
    <a:clrScheme name="1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9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Office 主题">
  <a:themeElements>
    <a:clrScheme name="1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7_Office 主题">
  <a:themeElements>
    <a:clrScheme name="1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8_Office 主题">
  <a:themeElements>
    <a:clrScheme name="1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9_Office 主题">
  <a:themeElements>
    <a:clrScheme name="1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0_Office 主题">
  <a:themeElements>
    <a:clrScheme name="2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1_Office 主题">
  <a:themeElements>
    <a:clrScheme name="2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2_Office 主题">
  <a:themeElements>
    <a:clrScheme name="2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清风素材3 https://12sc.taobao.com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3_Office 主题">
  <a:themeElements>
    <a:clrScheme name="2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4_Office 主题">
  <a:themeElements>
    <a:clrScheme name="2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5_Office 主题">
  <a:themeElements>
    <a:clrScheme name="2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6_Office 主题">
  <a:themeElements>
    <a:clrScheme name="2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7_Office 主题">
  <a:themeElements>
    <a:clrScheme name="2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8_Office 主题">
  <a:themeElements>
    <a:clrScheme name="2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9_Office 主题">
  <a:themeElements>
    <a:clrScheme name="2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0_Office 主题">
  <a:themeElements>
    <a:clrScheme name="3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1_Office 主题">
  <a:themeElements>
    <a:clrScheme name="3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2_Office 主题">
  <a:themeElements>
    <a:clrScheme name="3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33_Office 主题">
  <a:themeElements>
    <a:clrScheme name="3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4_Office 主题">
  <a:themeElements>
    <a:clrScheme name="3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5_Office 主题">
  <a:themeElements>
    <a:clrScheme name="3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6_Office 主题">
  <a:themeElements>
    <a:clrScheme name="3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7_Office 主题">
  <a:themeElements>
    <a:clrScheme name="3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8_Office 主题">
  <a:themeElements>
    <a:clrScheme name="3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9_Office 主题">
  <a:themeElements>
    <a:clrScheme name="3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40_Office 主题">
  <a:themeElements>
    <a:clrScheme name="4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41_Office 主题">
  <a:themeElements>
    <a:clrScheme name="4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42_Office 主题">
  <a:themeElements>
    <a:clrScheme name="4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43_Office 主题">
  <a:themeElements>
    <a:clrScheme name="4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4_Office 主题">
  <a:themeElements>
    <a:clrScheme name="4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5_Office 主题">
  <a:themeElements>
    <a:clrScheme name="4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6_Office 主题">
  <a:themeElements>
    <a:clrScheme name="4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7_Office 主题">
  <a:themeElements>
    <a:clrScheme name="4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8_Office 主题">
  <a:themeElements>
    <a:clrScheme name="4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9_Office 主题">
  <a:themeElements>
    <a:clrScheme name="4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50_Office 主题">
  <a:themeElements>
    <a:clrScheme name="5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51_Office 主题">
  <a:themeElements>
    <a:clrScheme name="5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52_Office 主题">
  <a:themeElements>
    <a:clrScheme name="5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53_Office 主题">
  <a:themeElements>
    <a:clrScheme name="5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54_Office 主题">
  <a:themeElements>
    <a:clrScheme name="5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55_Office 主题">
  <a:themeElements>
    <a:clrScheme name="5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56_Office 主题">
  <a:themeElements>
    <a:clrScheme name="5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57_Office 主题">
  <a:themeElements>
    <a:clrScheme name="5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58_Office 主题">
  <a:themeElements>
    <a:clrScheme name="5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59_Office 主题">
  <a:themeElements>
    <a:clrScheme name="5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60_Office 主题">
  <a:themeElements>
    <a:clrScheme name="6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61_Office 主题">
  <a:themeElements>
    <a:clrScheme name="6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62_Office 主题">
  <a:themeElements>
    <a:clrScheme name="6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63_Office 主题">
  <a:themeElements>
    <a:clrScheme name="6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64_Office 主题">
  <a:themeElements>
    <a:clrScheme name="6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65_Office 主题">
  <a:themeElements>
    <a:clrScheme name="6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66_Office 主题">
  <a:themeElements>
    <a:clrScheme name="6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67_Office 主题">
  <a:themeElements>
    <a:clrScheme name="6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68_Office 主题">
  <a:themeElements>
    <a:clrScheme name="6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69_Office 主题">
  <a:themeElements>
    <a:clrScheme name="6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70_Office 主题">
  <a:themeElements>
    <a:clrScheme name="7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71_Office 主题">
  <a:themeElements>
    <a:clrScheme name="7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72_Office 主题">
  <a:themeElements>
    <a:clrScheme name="7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73_Office 主题">
  <a:themeElements>
    <a:clrScheme name="7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74_Office 主题">
  <a:themeElements>
    <a:clrScheme name="7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75_Office 主题">
  <a:themeElements>
    <a:clrScheme name="7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76_Office 主题">
  <a:themeElements>
    <a:clrScheme name="7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77_Office 主题">
  <a:themeElements>
    <a:clrScheme name="7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78_Office 主题">
  <a:themeElements>
    <a:clrScheme name="7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79_Office 主题">
  <a:themeElements>
    <a:clrScheme name="7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80_Office 主题">
  <a:themeElements>
    <a:clrScheme name="8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81_Office 主题">
  <a:themeElements>
    <a:clrScheme name="8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82_Office 主题">
  <a:themeElements>
    <a:clrScheme name="8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83_Office 主题">
  <a:themeElements>
    <a:clrScheme name="8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1.xml><?xml version="1.0" encoding="utf-8"?>
<a:theme xmlns:a="http://schemas.openxmlformats.org/drawingml/2006/main" name="84_Office 主题">
  <a:themeElements>
    <a:clrScheme name="8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2.xml><?xml version="1.0" encoding="utf-8"?>
<a:theme xmlns:a="http://schemas.openxmlformats.org/drawingml/2006/main" name="85_Office 主题">
  <a:themeElements>
    <a:clrScheme name="8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3.xml><?xml version="1.0" encoding="utf-8"?>
<a:theme xmlns:a="http://schemas.openxmlformats.org/drawingml/2006/main" name="86_Office 主题">
  <a:themeElements>
    <a:clrScheme name="8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4.xml><?xml version="1.0" encoding="utf-8"?>
<a:theme xmlns:a="http://schemas.openxmlformats.org/drawingml/2006/main" name="87_Office 主题">
  <a:themeElements>
    <a:clrScheme name="8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5.xml><?xml version="1.0" encoding="utf-8"?>
<a:theme xmlns:a="http://schemas.openxmlformats.org/drawingml/2006/main" name="88_Office 主题">
  <a:themeElements>
    <a:clrScheme name="8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6.xml><?xml version="1.0" encoding="utf-8"?>
<a:theme xmlns:a="http://schemas.openxmlformats.org/drawingml/2006/main" name="89_Office 主题">
  <a:themeElements>
    <a:clrScheme name="8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7.xml><?xml version="1.0" encoding="utf-8"?>
<a:theme xmlns:a="http://schemas.openxmlformats.org/drawingml/2006/main" name="90_Office 主题">
  <a:themeElements>
    <a:clrScheme name="9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8.xml><?xml version="1.0" encoding="utf-8"?>
<a:theme xmlns:a="http://schemas.openxmlformats.org/drawingml/2006/main" name="91_Office 主题">
  <a:themeElements>
    <a:clrScheme name="9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9.xml><?xml version="1.0" encoding="utf-8"?>
<a:theme xmlns:a="http://schemas.openxmlformats.org/drawingml/2006/main" name="92_Office 主题">
  <a:themeElements>
    <a:clrScheme name="9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0.xml><?xml version="1.0" encoding="utf-8"?>
<a:theme xmlns:a="http://schemas.openxmlformats.org/drawingml/2006/main" name="93_Office 主题">
  <a:themeElements>
    <a:clrScheme name="9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1.xml><?xml version="1.0" encoding="utf-8"?>
<a:theme xmlns:a="http://schemas.openxmlformats.org/drawingml/2006/main" name="94_Office 主题">
  <a:themeElements>
    <a:clrScheme name="9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2.xml><?xml version="1.0" encoding="utf-8"?>
<a:theme xmlns:a="http://schemas.openxmlformats.org/drawingml/2006/main" name="95_Office 主题">
  <a:themeElements>
    <a:clrScheme name="9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3.xml><?xml version="1.0" encoding="utf-8"?>
<a:theme xmlns:a="http://schemas.openxmlformats.org/drawingml/2006/main" name="96_Office 主题">
  <a:themeElements>
    <a:clrScheme name="9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4.xml><?xml version="1.0" encoding="utf-8"?>
<a:theme xmlns:a="http://schemas.openxmlformats.org/drawingml/2006/main" name="97_Office 主题">
  <a:themeElements>
    <a:clrScheme name="9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5.xml><?xml version="1.0" encoding="utf-8"?>
<a:theme xmlns:a="http://schemas.openxmlformats.org/drawingml/2006/main" name="98_Office 主题">
  <a:themeElements>
    <a:clrScheme name="9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6.xml><?xml version="1.0" encoding="utf-8"?>
<a:theme xmlns:a="http://schemas.openxmlformats.org/drawingml/2006/main" name="99_Office 主题">
  <a:themeElements>
    <a:clrScheme name="9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7.xml><?xml version="1.0" encoding="utf-8"?>
<a:theme xmlns:a="http://schemas.openxmlformats.org/drawingml/2006/main" name="100_Office 主题">
  <a:themeElements>
    <a:clrScheme name="10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8.xml><?xml version="1.0" encoding="utf-8"?>
<a:theme xmlns:a="http://schemas.openxmlformats.org/drawingml/2006/main" name="101_Office 主题">
  <a:themeElements>
    <a:clrScheme name="10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9.xml><?xml version="1.0" encoding="utf-8"?>
<a:theme xmlns:a="http://schemas.openxmlformats.org/drawingml/2006/main" name="102_Office 主题">
  <a:themeElements>
    <a:clrScheme name="10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宽屏</PresentationFormat>
  <Paragraphs>171</Paragraphs>
  <Slides>18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108</vt:i4>
      </vt:variant>
      <vt:variant>
        <vt:lpstr>幻灯片标题</vt:lpstr>
      </vt:variant>
      <vt:variant>
        <vt:i4>18</vt:i4>
      </vt:variant>
    </vt:vector>
  </HeadingPairs>
  <TitlesOfParts>
    <vt:vector size="133" baseType="lpstr">
      <vt:lpstr>Roboto Light</vt:lpstr>
      <vt:lpstr>黑体</vt:lpstr>
      <vt:lpstr>宋体</vt:lpstr>
      <vt:lpstr>微软雅黑</vt:lpstr>
      <vt:lpstr>Arial</vt:lpstr>
      <vt:lpstr>Calibri</vt:lpstr>
      <vt:lpstr>Calibri Light</vt:lpstr>
      <vt:lpstr>清风素材2 https://12sc.taobao.com</vt:lpstr>
      <vt:lpstr>清风素材3 https://12sc.taobao.com</vt:lpstr>
      <vt:lpstr>7_Office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16_Office 主题</vt:lpstr>
      <vt:lpstr>17_Office 主题</vt:lpstr>
      <vt:lpstr>18_Office 主题</vt:lpstr>
      <vt:lpstr>3_Office 主题</vt:lpstr>
      <vt:lpstr>4_Office 主题</vt:lpstr>
      <vt:lpstr>19_Office 主题</vt:lpstr>
      <vt:lpstr>20_Office 主题</vt:lpstr>
      <vt:lpstr>21_Office 主题</vt:lpstr>
      <vt:lpstr>22_Office 主题</vt:lpstr>
      <vt:lpstr>23_Office 主题</vt:lpstr>
      <vt:lpstr>24_Office 主题</vt:lpstr>
      <vt:lpstr>25_Office 主题</vt:lpstr>
      <vt:lpstr>26_Office 主题</vt:lpstr>
      <vt:lpstr>27_Office 主题</vt:lpstr>
      <vt:lpstr>28_Office 主题</vt:lpstr>
      <vt:lpstr>29_Office 主题</vt:lpstr>
      <vt:lpstr>30_Office 主题</vt:lpstr>
      <vt:lpstr>31_Office 主题</vt:lpstr>
      <vt:lpstr>32_Office 主题</vt:lpstr>
      <vt:lpstr>33_Office 主题</vt:lpstr>
      <vt:lpstr>34_Office 主题</vt:lpstr>
      <vt:lpstr>35_Office 主题</vt:lpstr>
      <vt:lpstr>36_Office 主题</vt:lpstr>
      <vt:lpstr>37_Office 主题</vt:lpstr>
      <vt:lpstr>38_Office 主题</vt:lpstr>
      <vt:lpstr>39_Office 主题</vt:lpstr>
      <vt:lpstr>40_Office 主题</vt:lpstr>
      <vt:lpstr>41_Office 主题</vt:lpstr>
      <vt:lpstr>42_Office 主题</vt:lpstr>
      <vt:lpstr>43_Office 主题</vt:lpstr>
      <vt:lpstr>44_Office 主题</vt:lpstr>
      <vt:lpstr>45_Office 主题</vt:lpstr>
      <vt:lpstr>46_Office 主题</vt:lpstr>
      <vt:lpstr>47_Office 主题</vt:lpstr>
      <vt:lpstr>48_Office 主题</vt:lpstr>
      <vt:lpstr>49_Office 主题</vt:lpstr>
      <vt:lpstr>50_Office 主题</vt:lpstr>
      <vt:lpstr>51_Office 主题</vt:lpstr>
      <vt:lpstr>52_Office 主题</vt:lpstr>
      <vt:lpstr>53_Office 主题</vt:lpstr>
      <vt:lpstr>54_Office 主题</vt:lpstr>
      <vt:lpstr>55_Office 主题</vt:lpstr>
      <vt:lpstr>56_Office 主题</vt:lpstr>
      <vt:lpstr>57_Office 主题</vt:lpstr>
      <vt:lpstr>58_Office 主题</vt:lpstr>
      <vt:lpstr>59_Office 主题</vt:lpstr>
      <vt:lpstr>60_Office 主题</vt:lpstr>
      <vt:lpstr>61_Office 主题</vt:lpstr>
      <vt:lpstr>62_Office 主题</vt:lpstr>
      <vt:lpstr>63_Office 主题</vt:lpstr>
      <vt:lpstr>64_Office 主题</vt:lpstr>
      <vt:lpstr>65_Office 主题</vt:lpstr>
      <vt:lpstr>66_Office 主题</vt:lpstr>
      <vt:lpstr>67_Office 主题</vt:lpstr>
      <vt:lpstr>68_Office 主题</vt:lpstr>
      <vt:lpstr>69_Office 主题</vt:lpstr>
      <vt:lpstr>70_Office 主题</vt:lpstr>
      <vt:lpstr>71_Office 主题</vt:lpstr>
      <vt:lpstr>72_Office 主题</vt:lpstr>
      <vt:lpstr>73_Office 主题</vt:lpstr>
      <vt:lpstr>74_Office 主题</vt:lpstr>
      <vt:lpstr>75_Office 主题</vt:lpstr>
      <vt:lpstr>76_Office 主题</vt:lpstr>
      <vt:lpstr>77_Office 主题</vt:lpstr>
      <vt:lpstr>78_Office 主题</vt:lpstr>
      <vt:lpstr>79_Office 主题</vt:lpstr>
      <vt:lpstr>80_Office 主题</vt:lpstr>
      <vt:lpstr>81_Office 主题</vt:lpstr>
      <vt:lpstr>82_Office 主题</vt:lpstr>
      <vt:lpstr>83_Office 主题</vt:lpstr>
      <vt:lpstr>84_Office 主题</vt:lpstr>
      <vt:lpstr>85_Office 主题</vt:lpstr>
      <vt:lpstr>86_Office 主题</vt:lpstr>
      <vt:lpstr>87_Office 主题</vt:lpstr>
      <vt:lpstr>88_Office 主题</vt:lpstr>
      <vt:lpstr>89_Office 主题</vt:lpstr>
      <vt:lpstr>90_Office 主题</vt:lpstr>
      <vt:lpstr>91_Office 主题</vt:lpstr>
      <vt:lpstr>92_Office 主题</vt:lpstr>
      <vt:lpstr>93_Office 主题</vt:lpstr>
      <vt:lpstr>94_Office 主题</vt:lpstr>
      <vt:lpstr>95_Office 主题</vt:lpstr>
      <vt:lpstr>96_Office 主题</vt:lpstr>
      <vt:lpstr>97_Office 主题</vt:lpstr>
      <vt:lpstr>98_Office 主题</vt:lpstr>
      <vt:lpstr>99_Office 主题</vt:lpstr>
      <vt:lpstr>100_Office 主题</vt:lpstr>
      <vt:lpstr>101_Office 主题</vt:lpstr>
      <vt:lpstr>102_Office 主题</vt:lpstr>
      <vt:lpstr>103_Office 主题</vt:lpstr>
      <vt:lpstr>104_Office 主题</vt:lpstr>
      <vt:lpstr>105_Office 主题</vt:lpstr>
      <vt:lpstr>106_Office 主题</vt:lpstr>
      <vt:lpstr>107_Office 主题</vt:lpstr>
      <vt:lpstr>108_Office 主题</vt:lpstr>
      <vt:lpstr>109_Office 主题</vt:lpstr>
      <vt:lpstr>110_Office 主题</vt:lpstr>
      <vt:lpstr>111_Office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102</cp:revision>
  <dcterms:created xsi:type="dcterms:W3CDTF">2015-08-29T09:39:00Z</dcterms:created>
  <dcterms:modified xsi:type="dcterms:W3CDTF">2021-01-04T15:15:10Z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