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6" r:id="rId4"/>
    <p:sldId id="282" r:id="rId5"/>
    <p:sldId id="259" r:id="rId6"/>
    <p:sldId id="260" r:id="rId7"/>
    <p:sldId id="261" r:id="rId8"/>
    <p:sldId id="262" r:id="rId9"/>
    <p:sldId id="283" r:id="rId10"/>
    <p:sldId id="263" r:id="rId11"/>
    <p:sldId id="264" r:id="rId12"/>
    <p:sldId id="265" r:id="rId13"/>
    <p:sldId id="266" r:id="rId14"/>
    <p:sldId id="284" r:id="rId15"/>
    <p:sldId id="267" r:id="rId16"/>
    <p:sldId id="268" r:id="rId17"/>
    <p:sldId id="269" r:id="rId18"/>
    <p:sldId id="270" r:id="rId19"/>
    <p:sldId id="271" r:id="rId20"/>
    <p:sldId id="285" r:id="rId21"/>
    <p:sldId id="272" r:id="rId22"/>
    <p:sldId id="277" r:id="rId23"/>
    <p:sldId id="278" r:id="rId24"/>
    <p:sldId id="279" r:id="rId25"/>
    <p:sldId id="280"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5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E012-4B33-B9C2-9F1442CC6397}"/>
              </c:ext>
            </c:extLst>
          </c:dPt>
          <c:dPt>
            <c:idx val="1"/>
            <c:bubble3D val="0"/>
            <c:spPr>
              <a:solidFill>
                <a:schemeClr val="accent3"/>
              </a:solidFill>
              <a:ln w="19050">
                <a:noFill/>
              </a:ln>
              <a:effectLst/>
            </c:spPr>
            <c:extLst>
              <c:ext xmlns:c16="http://schemas.microsoft.com/office/drawing/2014/chart" uri="{C3380CC4-5D6E-409C-BE32-E72D297353CC}">
                <c16:uniqueId val="{00000003-E012-4B33-B9C2-9F1442CC6397}"/>
              </c:ext>
            </c:extLst>
          </c:dPt>
          <c:dPt>
            <c:idx val="2"/>
            <c:bubble3D val="0"/>
            <c:spPr>
              <a:solidFill>
                <a:schemeClr val="accent4"/>
              </a:solidFill>
              <a:ln w="19050">
                <a:noFill/>
              </a:ln>
              <a:effectLst/>
            </c:spPr>
            <c:extLst>
              <c:ext xmlns:c16="http://schemas.microsoft.com/office/drawing/2014/chart" uri="{C3380CC4-5D6E-409C-BE32-E72D297353CC}">
                <c16:uniqueId val="{00000005-E012-4B33-B9C2-9F1442CC6397}"/>
              </c:ext>
            </c:extLst>
          </c:dPt>
          <c:dPt>
            <c:idx val="3"/>
            <c:bubble3D val="0"/>
            <c:spPr>
              <a:solidFill>
                <a:schemeClr val="accent5"/>
              </a:solidFill>
              <a:ln w="19050">
                <a:noFill/>
              </a:ln>
              <a:effectLst/>
            </c:spPr>
            <c:extLst>
              <c:ext xmlns:c16="http://schemas.microsoft.com/office/drawing/2014/chart" uri="{C3380CC4-5D6E-409C-BE32-E72D297353CC}">
                <c16:uniqueId val="{00000007-E012-4B33-B9C2-9F1442CC6397}"/>
              </c:ext>
            </c:extLst>
          </c:dPt>
          <c:dLbls>
            <c:dLbl>
              <c:idx val="0"/>
              <c:layout>
                <c:manualLayout>
                  <c:x val="0.138157904496329"/>
                  <c:y val="0"/>
                </c:manualLayout>
              </c:layout>
              <c:tx>
                <c:rich>
                  <a:bodyPr/>
                  <a:lstStyle/>
                  <a:p>
                    <a:fld id="{AEC47202-8A53-473C-A4CC-EEF1173ABEB9}"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012-4B33-B9C2-9F1442CC6397}"/>
                </c:ext>
              </c:extLst>
            </c:dLbl>
            <c:dLbl>
              <c:idx val="1"/>
              <c:layout>
                <c:manualLayout>
                  <c:x val="-0.199830364026546"/>
                  <c:y val="5.3824406432991002E-2"/>
                </c:manualLayout>
              </c:layout>
              <c:tx>
                <c:rich>
                  <a:bodyPr/>
                  <a:lstStyle/>
                  <a:p>
                    <a:fld id="{B97BE206-EAE8-44E9-AFEE-9DBC426C84C8}"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012-4B33-B9C2-9F1442CC6397}"/>
                </c:ext>
              </c:extLst>
            </c:dLbl>
            <c:dLbl>
              <c:idx val="2"/>
              <c:layout>
                <c:manualLayout>
                  <c:x val="-0.168723089981616"/>
                  <c:y val="0"/>
                </c:manualLayout>
              </c:layout>
              <c:tx>
                <c:rich>
                  <a:bodyPr/>
                  <a:lstStyle/>
                  <a:p>
                    <a:fld id="{25906D01-EB89-4399-84CF-85838A518FEA}"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012-4B33-B9C2-9F1442CC6397}"/>
                </c:ext>
              </c:extLst>
            </c:dLbl>
            <c:dLbl>
              <c:idx val="3"/>
              <c:layout>
                <c:manualLayout>
                  <c:x val="-0.24971825018321001"/>
                  <c:y val="-6.1446732143909798E-2"/>
                </c:manualLayout>
              </c:layout>
              <c:tx>
                <c:rich>
                  <a:bodyPr rot="0" spcFirstLastPara="1" vertOverflow="ellipsis" vert="horz" wrap="square" lIns="38100" tIns="19050" rIns="38100" bIns="19050" anchor="ctr" anchorCtr="0"/>
                  <a:lstStyle/>
                  <a:p>
                    <a:fld id="{450E6412-07B0-4A7C-A132-09554B95DA70}" type="CATEGORYNAME">
                      <a:rPr lang="zh-CN" altLang="en-US"/>
                      <a:pPr/>
                      <a:t>[类别名称]</a:t>
                    </a:fld>
                    <a:endParaRPr lang="zh-CN" altLang="en-US"/>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599"/>
                      <c:h val="0.193024942471126"/>
                    </c:manualLayout>
                  </c15:layout>
                  <c15:dlblFieldTable/>
                  <c15:showDataLabelsRange val="0"/>
                </c:ext>
                <c:ext xmlns:c16="http://schemas.microsoft.com/office/drawing/2014/chart" uri="{C3380CC4-5D6E-409C-BE32-E72D297353CC}">
                  <c16:uniqueId val="{00000007-E012-4B33-B9C2-9F1442CC6397}"/>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E012-4B33-B9C2-9F1442CC6397}"/>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endParaRPr lang="zh-CN"/>
          </a:p>
        </c:txPr>
      </c:legendEntry>
      <c:layout>
        <c:manualLayout>
          <c:xMode val="edge"/>
          <c:yMode val="edge"/>
          <c:x val="0.87473678995412496"/>
          <c:y val="0.62934520711861597"/>
          <c:w val="6.7702007702854797E-2"/>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EB7F1-E5E4-43A3-88D7-B7E22EE04DD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C11F4-FC1A-4376-93CD-1EB9753BCB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C11F4-FC1A-4376-93CD-1EB9753BCB8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t="45467"/>
          <a:stretch>
            <a:fillRect/>
          </a:stretch>
        </p:blipFill>
        <p:spPr>
          <a:xfrm>
            <a:off x="0" y="4967653"/>
            <a:ext cx="12192000" cy="1890345"/>
          </a:xfrm>
          <a:prstGeom prst="rect">
            <a:avLst/>
          </a:prstGeom>
        </p:spPr>
      </p:pic>
      <p:pic>
        <p:nvPicPr>
          <p:cNvPr id="5" name="图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l="2103" t="16218" r="88600" b="70722"/>
          <a:stretch>
            <a:fillRect/>
          </a:stretch>
        </p:blipFill>
        <p:spPr>
          <a:xfrm>
            <a:off x="115388" y="248001"/>
            <a:ext cx="1133475" cy="800101"/>
          </a:xfrm>
          <a:prstGeom prst="rect">
            <a:avLst/>
          </a:prstGeom>
        </p:spPr>
      </p:pic>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l="24602" t="8749" r="63288" b="73216"/>
          <a:stretch>
            <a:fillRect/>
          </a:stretch>
        </p:blipFill>
        <p:spPr>
          <a:xfrm>
            <a:off x="1930055" y="884917"/>
            <a:ext cx="1476375" cy="1104900"/>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41939" t="-1" r="38764" b="51296"/>
          <a:stretch>
            <a:fillRect/>
          </a:stretch>
        </p:blipFill>
        <p:spPr>
          <a:xfrm>
            <a:off x="9898859" y="20310"/>
            <a:ext cx="2352675" cy="2983849"/>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03" t="16218" r="88600" b="70722"/>
          <a:stretch>
            <a:fillRect/>
          </a:stretch>
        </p:blipFill>
        <p:spPr>
          <a:xfrm>
            <a:off x="4768814" y="308001"/>
            <a:ext cx="1133475" cy="800101"/>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69993" t="22430" r="14070" b="57514"/>
          <a:stretch>
            <a:fillRect/>
          </a:stretch>
        </p:blipFill>
        <p:spPr>
          <a:xfrm>
            <a:off x="6868355" y="648052"/>
            <a:ext cx="1943100" cy="1228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102B95-F702-4E9F-B50C-58C130ACF988}"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4FCF16-A264-4EB2-AFC4-C758394338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24.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19.xml"/><Relationship Id="rId5" Type="http://schemas.openxmlformats.org/officeDocument/2006/relationships/tags" Target="../tags/tag12.xml"/><Relationship Id="rId10" Type="http://schemas.openxmlformats.org/officeDocument/2006/relationships/slideLayout" Target="../slideLayouts/slideLayout1.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p:cNvSpPr/>
          <p:nvPr/>
        </p:nvSpPr>
        <p:spPr>
          <a:xfrm>
            <a:off x="-6779" y="-10633"/>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5308"/>
          <a:stretch>
            <a:fillRect/>
          </a:stretch>
        </p:blipFill>
        <p:spPr>
          <a:xfrm>
            <a:off x="0" y="3524435"/>
            <a:ext cx="12192000" cy="3333564"/>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5400" b="54546"/>
          <a:stretch>
            <a:fillRect/>
          </a:stretch>
        </p:blipFill>
        <p:spPr>
          <a:xfrm>
            <a:off x="-710214" y="-193914"/>
            <a:ext cx="11533573" cy="277045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43981" t="-1456" r="48374" b="80361"/>
          <a:stretch>
            <a:fillRect/>
          </a:stretch>
        </p:blipFill>
        <p:spPr>
          <a:xfrm>
            <a:off x="8549982" y="684526"/>
            <a:ext cx="932155" cy="1285783"/>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43981" t="-1456" r="48374" b="80361"/>
          <a:stretch>
            <a:fillRect/>
          </a:stretch>
        </p:blipFill>
        <p:spPr>
          <a:xfrm>
            <a:off x="10823359" y="41634"/>
            <a:ext cx="932155" cy="1285783"/>
          </a:xfrm>
          <a:prstGeom prst="rect">
            <a:avLst/>
          </a:prstGeom>
        </p:spPr>
      </p:pic>
      <p:sp>
        <p:nvSpPr>
          <p:cNvPr id="9" name="TextBox 6"/>
          <p:cNvSpPr txBox="1"/>
          <p:nvPr/>
        </p:nvSpPr>
        <p:spPr>
          <a:xfrm>
            <a:off x="3036508" y="2485663"/>
            <a:ext cx="6118983" cy="923330"/>
          </a:xfrm>
          <a:prstGeom prst="rect">
            <a:avLst/>
          </a:prstGeom>
          <a:noFill/>
        </p:spPr>
        <p:txBody>
          <a:bodyPr wrap="none" rtlCol="0">
            <a:spAutoFit/>
          </a:bodyPr>
          <a:lstStyle/>
          <a:p>
            <a:pPr algn="r"/>
            <a:r>
              <a:rPr lang="zh-CN" altLang="en-US" sz="5400" b="1" spc="-200" dirty="0">
                <a:solidFill>
                  <a:srgbClr val="7FC214"/>
                </a:solidFill>
                <a:latin typeface="方正大标宋简体" panose="02010601030101010101" charset="-122"/>
                <a:ea typeface="方正大标宋简体" panose="02010601030101010101" charset="-122"/>
              </a:rPr>
              <a:t>开学</a:t>
            </a:r>
            <a:r>
              <a:rPr lang="zh-CN" altLang="en-US" sz="5400" b="1" spc="-200" dirty="0">
                <a:solidFill>
                  <a:srgbClr val="00B050"/>
                </a:solidFill>
                <a:latin typeface="方正大标宋简体" panose="02010601030101010101" charset="-122"/>
                <a:ea typeface="方正大标宋简体" panose="02010601030101010101" charset="-122"/>
              </a:rPr>
              <a:t>第一课</a:t>
            </a:r>
            <a:r>
              <a:rPr lang="zh-CN" altLang="en-US" sz="5400" b="1" spc="-200" dirty="0">
                <a:solidFill>
                  <a:srgbClr val="7FC214"/>
                </a:solidFill>
                <a:latin typeface="方正大标宋简体" panose="02010601030101010101" charset="-122"/>
                <a:ea typeface="方正大标宋简体" panose="02010601030101010101" charset="-122"/>
              </a:rPr>
              <a:t>教育</a:t>
            </a:r>
            <a:r>
              <a:rPr lang="en-US" altLang="zh-CN" sz="5400" b="1" spc="-200" dirty="0">
                <a:solidFill>
                  <a:srgbClr val="00B050"/>
                </a:solidFill>
                <a:latin typeface="方正大标宋简体" panose="02010601030101010101" charset="-122"/>
                <a:ea typeface="方正大标宋简体" panose="02010601030101010101" charset="-122"/>
              </a:rPr>
              <a:t>PPT</a:t>
            </a:r>
            <a:endParaRPr lang="zh-CN" altLang="en-US" sz="5400" b="1" spc="-200" dirty="0">
              <a:solidFill>
                <a:srgbClr val="7FC214"/>
              </a:solidFill>
              <a:latin typeface="方正大标宋简体" panose="02010601030101010101" charset="-122"/>
              <a:ea typeface="方正大标宋简体" panose="02010601030101010101" charset="-122"/>
            </a:endParaRPr>
          </a:p>
        </p:txBody>
      </p:sp>
      <p:pic>
        <p:nvPicPr>
          <p:cNvPr id="10" name="图片 9"/>
          <p:cNvPicPr>
            <a:picLocks noChangeAspect="1"/>
          </p:cNvPicPr>
          <p:nvPr/>
        </p:nvPicPr>
        <p:blipFill>
          <a:blip r:embed="rId5"/>
          <a:stretch>
            <a:fillRect/>
          </a:stretch>
        </p:blipFill>
        <p:spPr>
          <a:xfrm rot="19842537">
            <a:off x="2450770" y="3096174"/>
            <a:ext cx="787311" cy="684355"/>
          </a:xfrm>
          <a:prstGeom prst="rect">
            <a:avLst/>
          </a:prstGeom>
        </p:spPr>
      </p:pic>
      <p:pic>
        <p:nvPicPr>
          <p:cNvPr id="11" name="图片 10"/>
          <p:cNvPicPr>
            <a:picLocks noChangeAspect="1"/>
          </p:cNvPicPr>
          <p:nvPr/>
        </p:nvPicPr>
        <p:blipFill>
          <a:blip r:embed="rId6"/>
          <a:stretch>
            <a:fillRect/>
          </a:stretch>
        </p:blipFill>
        <p:spPr>
          <a:xfrm>
            <a:off x="9016059" y="2142891"/>
            <a:ext cx="711035" cy="715069"/>
          </a:xfrm>
          <a:prstGeom prst="rect">
            <a:avLst/>
          </a:prstGeom>
        </p:spPr>
      </p:pic>
      <p:pic>
        <p:nvPicPr>
          <p:cNvPr id="12" name="图片 11" descr="4-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83968" y="4643166"/>
            <a:ext cx="1047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4-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228446">
            <a:off x="3153294" y="4090231"/>
            <a:ext cx="10858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451851" y="3683357"/>
            <a:ext cx="3554095" cy="368300"/>
          </a:xfrm>
          <a:prstGeom prst="rect">
            <a:avLst/>
          </a:prstGeom>
          <a:noFill/>
        </p:spPr>
        <p:txBody>
          <a:bodyPr wrap="none" rtlCol="0">
            <a:spAutoFit/>
          </a:bodyPr>
          <a:lstStyle/>
          <a:p>
            <a:pPr algn="ctr"/>
            <a:r>
              <a:rPr lang="zh-CN" altLang="en-US">
                <a:solidFill>
                  <a:srgbClr val="7FC214"/>
                </a:solidFill>
              </a:rPr>
              <a:t>汇报人：</a:t>
            </a:r>
            <a:r>
              <a:rPr lang="en-US" altLang="zh-CN">
                <a:solidFill>
                  <a:srgbClr val="7FC214"/>
                </a:solidFill>
              </a:rPr>
              <a:t>xiazaii   </a:t>
            </a:r>
            <a:r>
              <a:rPr lang="zh-CN" altLang="en-US">
                <a:solidFill>
                  <a:srgbClr val="7FC214"/>
                </a:solidFill>
              </a:rPr>
              <a:t>时间：</a:t>
            </a:r>
            <a:r>
              <a:rPr lang="en-US" altLang="zh-CN">
                <a:solidFill>
                  <a:srgbClr val="7FC214"/>
                </a:solidFill>
              </a:rPr>
              <a:t>XX</a:t>
            </a:r>
            <a:r>
              <a:rPr lang="zh-CN" altLang="en-US">
                <a:solidFill>
                  <a:srgbClr val="7FC214"/>
                </a:solidFill>
              </a:rPr>
              <a:t>年</a:t>
            </a:r>
            <a:r>
              <a:rPr lang="en-US" altLang="zh-CN">
                <a:solidFill>
                  <a:srgbClr val="7FC214"/>
                </a:solidFill>
              </a:rPr>
              <a:t>XX</a:t>
            </a:r>
            <a:r>
              <a:rPr lang="zh-CN" altLang="en-US">
                <a:solidFill>
                  <a:srgbClr val="7FC214"/>
                </a:solidFill>
              </a:rPr>
              <a:t>月</a:t>
            </a:r>
            <a:endParaRPr lang="zh-CN" altLang="en-US" dirty="0">
              <a:solidFill>
                <a:srgbClr val="7FC214"/>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3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par>
                                <p:cTn id="26" presetID="26" presetClass="entr" presetSubtype="0" fill="hold" nodeType="withEffect">
                                  <p:stCondLst>
                                    <p:cond delay="375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435">
                                          <p:stCondLst>
                                            <p:cond delay="0"/>
                                          </p:stCondLst>
                                        </p:cTn>
                                        <p:tgtEl>
                                          <p:spTgt spid="12"/>
                                        </p:tgtEl>
                                      </p:cBhvr>
                                    </p:animEffect>
                                    <p:anim calcmode="lin" valueType="num">
                                      <p:cBhvr>
                                        <p:cTn id="29"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32"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33"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34" dur="20">
                                          <p:stCondLst>
                                            <p:cond delay="487"/>
                                          </p:stCondLst>
                                        </p:cTn>
                                        <p:tgtEl>
                                          <p:spTgt spid="12"/>
                                        </p:tgtEl>
                                      </p:cBhvr>
                                      <p:to x="100000" y="60000"/>
                                    </p:animScale>
                                    <p:animScale>
                                      <p:cBhvr>
                                        <p:cTn id="35" dur="124" decel="50000">
                                          <p:stCondLst>
                                            <p:cond delay="507"/>
                                          </p:stCondLst>
                                        </p:cTn>
                                        <p:tgtEl>
                                          <p:spTgt spid="12"/>
                                        </p:tgtEl>
                                      </p:cBhvr>
                                      <p:to x="100000" y="100000"/>
                                    </p:animScale>
                                    <p:animScale>
                                      <p:cBhvr>
                                        <p:cTn id="36" dur="20">
                                          <p:stCondLst>
                                            <p:cond delay="984"/>
                                          </p:stCondLst>
                                        </p:cTn>
                                        <p:tgtEl>
                                          <p:spTgt spid="12"/>
                                        </p:tgtEl>
                                      </p:cBhvr>
                                      <p:to x="100000" y="80000"/>
                                    </p:animScale>
                                    <p:animScale>
                                      <p:cBhvr>
                                        <p:cTn id="37" dur="124" decel="50000">
                                          <p:stCondLst>
                                            <p:cond delay="1003"/>
                                          </p:stCondLst>
                                        </p:cTn>
                                        <p:tgtEl>
                                          <p:spTgt spid="12"/>
                                        </p:tgtEl>
                                      </p:cBhvr>
                                      <p:to x="100000" y="100000"/>
                                    </p:animScale>
                                    <p:animScale>
                                      <p:cBhvr>
                                        <p:cTn id="38" dur="20">
                                          <p:stCondLst>
                                            <p:cond delay="1231"/>
                                          </p:stCondLst>
                                        </p:cTn>
                                        <p:tgtEl>
                                          <p:spTgt spid="12"/>
                                        </p:tgtEl>
                                      </p:cBhvr>
                                      <p:to x="100000" y="90000"/>
                                    </p:animScale>
                                    <p:animScale>
                                      <p:cBhvr>
                                        <p:cTn id="39" dur="124" decel="50000">
                                          <p:stCondLst>
                                            <p:cond delay="1251"/>
                                          </p:stCondLst>
                                        </p:cTn>
                                        <p:tgtEl>
                                          <p:spTgt spid="12"/>
                                        </p:tgtEl>
                                      </p:cBhvr>
                                      <p:to x="100000" y="100000"/>
                                    </p:animScale>
                                    <p:animScale>
                                      <p:cBhvr>
                                        <p:cTn id="40" dur="20">
                                          <p:stCondLst>
                                            <p:cond delay="1356"/>
                                          </p:stCondLst>
                                        </p:cTn>
                                        <p:tgtEl>
                                          <p:spTgt spid="12"/>
                                        </p:tgtEl>
                                      </p:cBhvr>
                                      <p:to x="100000" y="95000"/>
                                    </p:animScale>
                                    <p:animScale>
                                      <p:cBhvr>
                                        <p:cTn id="41" dur="124" decel="50000">
                                          <p:stCondLst>
                                            <p:cond delay="1375"/>
                                          </p:stCondLst>
                                        </p:cTn>
                                        <p:tgtEl>
                                          <p:spTgt spid="12"/>
                                        </p:tgtEl>
                                      </p:cBhvr>
                                      <p:to x="100000" y="100000"/>
                                    </p:animScale>
                                  </p:childTnLst>
                                </p:cTn>
                              </p:par>
                              <p:par>
                                <p:cTn id="42" presetID="26" presetClass="entr" presetSubtype="0" fill="hold" nodeType="withEffect">
                                  <p:stCondLst>
                                    <p:cond delay="350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435">
                                          <p:stCondLst>
                                            <p:cond delay="0"/>
                                          </p:stCondLst>
                                        </p:cTn>
                                        <p:tgtEl>
                                          <p:spTgt spid="13"/>
                                        </p:tgtEl>
                                      </p:cBhvr>
                                    </p:animEffect>
                                    <p:anim calcmode="lin" valueType="num">
                                      <p:cBhvr>
                                        <p:cTn id="45"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6"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7"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48"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49"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50" dur="20">
                                          <p:stCondLst>
                                            <p:cond delay="487"/>
                                          </p:stCondLst>
                                        </p:cTn>
                                        <p:tgtEl>
                                          <p:spTgt spid="13"/>
                                        </p:tgtEl>
                                      </p:cBhvr>
                                      <p:to x="100000" y="60000"/>
                                    </p:animScale>
                                    <p:animScale>
                                      <p:cBhvr>
                                        <p:cTn id="51" dur="124" decel="50000">
                                          <p:stCondLst>
                                            <p:cond delay="507"/>
                                          </p:stCondLst>
                                        </p:cTn>
                                        <p:tgtEl>
                                          <p:spTgt spid="13"/>
                                        </p:tgtEl>
                                      </p:cBhvr>
                                      <p:to x="100000" y="100000"/>
                                    </p:animScale>
                                    <p:animScale>
                                      <p:cBhvr>
                                        <p:cTn id="52" dur="20">
                                          <p:stCondLst>
                                            <p:cond delay="984"/>
                                          </p:stCondLst>
                                        </p:cTn>
                                        <p:tgtEl>
                                          <p:spTgt spid="13"/>
                                        </p:tgtEl>
                                      </p:cBhvr>
                                      <p:to x="100000" y="80000"/>
                                    </p:animScale>
                                    <p:animScale>
                                      <p:cBhvr>
                                        <p:cTn id="53" dur="124" decel="50000">
                                          <p:stCondLst>
                                            <p:cond delay="1003"/>
                                          </p:stCondLst>
                                        </p:cTn>
                                        <p:tgtEl>
                                          <p:spTgt spid="13"/>
                                        </p:tgtEl>
                                      </p:cBhvr>
                                      <p:to x="100000" y="100000"/>
                                    </p:animScale>
                                    <p:animScale>
                                      <p:cBhvr>
                                        <p:cTn id="54" dur="20">
                                          <p:stCondLst>
                                            <p:cond delay="1231"/>
                                          </p:stCondLst>
                                        </p:cTn>
                                        <p:tgtEl>
                                          <p:spTgt spid="13"/>
                                        </p:tgtEl>
                                      </p:cBhvr>
                                      <p:to x="100000" y="90000"/>
                                    </p:animScale>
                                    <p:animScale>
                                      <p:cBhvr>
                                        <p:cTn id="55" dur="124" decel="50000">
                                          <p:stCondLst>
                                            <p:cond delay="1251"/>
                                          </p:stCondLst>
                                        </p:cTn>
                                        <p:tgtEl>
                                          <p:spTgt spid="13"/>
                                        </p:tgtEl>
                                      </p:cBhvr>
                                      <p:to x="100000" y="100000"/>
                                    </p:animScale>
                                    <p:animScale>
                                      <p:cBhvr>
                                        <p:cTn id="56" dur="20">
                                          <p:stCondLst>
                                            <p:cond delay="1356"/>
                                          </p:stCondLst>
                                        </p:cTn>
                                        <p:tgtEl>
                                          <p:spTgt spid="13"/>
                                        </p:tgtEl>
                                      </p:cBhvr>
                                      <p:to x="100000" y="95000"/>
                                    </p:animScale>
                                    <p:animScale>
                                      <p:cBhvr>
                                        <p:cTn id="57" dur="124" decel="50000">
                                          <p:stCondLst>
                                            <p:cond delay="1375"/>
                                          </p:stCondLst>
                                        </p:cTn>
                                        <p:tgtEl>
                                          <p:spTgt spid="13"/>
                                        </p:tgtEl>
                                      </p:cBhvr>
                                      <p:to x="100000" y="100000"/>
                                    </p:animScale>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2">
                                            <p:txEl>
                                              <p:pRg st="0" end="0"/>
                                            </p:txEl>
                                          </p:spTgt>
                                        </p:tgtEl>
                                        <p:attrNameLst>
                                          <p:attrName>style.visibility</p:attrName>
                                        </p:attrNameLst>
                                      </p:cBhvr>
                                      <p:to>
                                        <p:strVal val="visible"/>
                                      </p:to>
                                    </p:set>
                                    <p:animEffect transition="in" filter="fade">
                                      <p:cBhvr>
                                        <p:cTn id="6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9"/>
          <p:cNvGraphicFramePr/>
          <p:nvPr/>
        </p:nvGraphicFramePr>
        <p:xfrm>
          <a:off x="5488062" y="166600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txBox="1"/>
          <p:nvPr/>
        </p:nvSpPr>
        <p:spPr>
          <a:xfrm>
            <a:off x="1743646" y="2042294"/>
            <a:ext cx="3173854" cy="4062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100" dirty="0">
                <a:solidFill>
                  <a:schemeClr val="accent6">
                    <a:lumMod val="50000"/>
                  </a:schemeClr>
                </a:solidFill>
              </a:rPr>
              <a:t>此部分内容作为文字排版占位显示 （建议使用主题字体）</a:t>
            </a:r>
          </a:p>
        </p:txBody>
      </p:sp>
      <p:sp>
        <p:nvSpPr>
          <p:cNvPr id="4" name="Content Placeholder 2"/>
          <p:cNvSpPr txBox="1"/>
          <p:nvPr/>
        </p:nvSpPr>
        <p:spPr>
          <a:xfrm>
            <a:off x="1727867" y="2918663"/>
            <a:ext cx="3173854" cy="4062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100" dirty="0">
                <a:solidFill>
                  <a:schemeClr val="accent6">
                    <a:lumMod val="50000"/>
                  </a:schemeClr>
                </a:solidFill>
              </a:rPr>
              <a:t>此部分内容作为文字排版占位显示 （建议使用主题字体</a:t>
            </a:r>
            <a:r>
              <a:rPr lang="zh-CN" altLang="en-US" sz="800" dirty="0">
                <a:solidFill>
                  <a:schemeClr val="dk1">
                    <a:lumMod val="100000"/>
                  </a:schemeClr>
                </a:solidFill>
              </a:rPr>
              <a:t>）</a:t>
            </a:r>
          </a:p>
        </p:txBody>
      </p:sp>
      <p:sp>
        <p:nvSpPr>
          <p:cNvPr id="5" name="Content Placeholder 2"/>
          <p:cNvSpPr txBox="1"/>
          <p:nvPr/>
        </p:nvSpPr>
        <p:spPr>
          <a:xfrm>
            <a:off x="1727867" y="3665126"/>
            <a:ext cx="3173854" cy="4062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100" dirty="0">
                <a:solidFill>
                  <a:schemeClr val="accent6">
                    <a:lumMod val="50000"/>
                  </a:schemeClr>
                </a:solidFill>
              </a:rPr>
              <a:t>此部分内容作为文字排版占位显示 （建议使用主题字体）</a:t>
            </a:r>
          </a:p>
        </p:txBody>
      </p:sp>
      <p:sp>
        <p:nvSpPr>
          <p:cNvPr id="6" name="Content Placeholder 2"/>
          <p:cNvSpPr txBox="1"/>
          <p:nvPr/>
        </p:nvSpPr>
        <p:spPr>
          <a:xfrm>
            <a:off x="1743646" y="4687947"/>
            <a:ext cx="3173854" cy="3931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100" dirty="0">
                <a:solidFill>
                  <a:schemeClr val="accent6">
                    <a:lumMod val="50000"/>
                  </a:schemeClr>
                </a:solidFill>
              </a:rPr>
              <a:t>此部分内容作为文字排版占位显示 （建议使用主题字体）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heel(1)">
                                      <p:cBhvr>
                                        <p:cTn id="7" dur="2000"/>
                                        <p:tgtEl>
                                          <p:spTgt spid="2">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heel(1)">
                                      <p:cBhvr>
                                        <p:cTn id="10" dur="2000"/>
                                        <p:tgtEl>
                                          <p:spTgt spid="2">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750"/>
                                        <p:tgtEl>
                                          <p:spTgt spid="5"/>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6501" y="1674292"/>
            <a:ext cx="3448120" cy="3448121"/>
            <a:chOff x="2820469" y="968082"/>
            <a:chExt cx="3448120" cy="3448121"/>
          </a:xfrm>
        </p:grpSpPr>
        <p:sp>
          <p:nvSpPr>
            <p:cNvPr id="3" name="Freeform: Shape 4"/>
            <p:cNvSpPr/>
            <p:nvPr/>
          </p:nvSpPr>
          <p:spPr>
            <a:xfrm>
              <a:off x="3946774" y="2094389"/>
              <a:ext cx="1195505" cy="1195505"/>
            </a:xfrm>
            <a:custGeom>
              <a:avLst/>
              <a:gdLst>
                <a:gd name="connsiteX0" fmla="*/ 0 w 1188002"/>
                <a:gd name="connsiteY0" fmla="*/ 594001 h 1188002"/>
                <a:gd name="connsiteX1" fmla="*/ 594001 w 1188002"/>
                <a:gd name="connsiteY1" fmla="*/ 0 h 1188002"/>
                <a:gd name="connsiteX2" fmla="*/ 1188002 w 1188002"/>
                <a:gd name="connsiteY2" fmla="*/ 594001 h 1188002"/>
                <a:gd name="connsiteX3" fmla="*/ 594001 w 1188002"/>
                <a:gd name="connsiteY3" fmla="*/ 1188002 h 1188002"/>
                <a:gd name="connsiteX4" fmla="*/ 0 w 1188002"/>
                <a:gd name="connsiteY4" fmla="*/ 594001 h 118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2" h="1188002">
                  <a:moveTo>
                    <a:pt x="0" y="594001"/>
                  </a:moveTo>
                  <a:cubicBezTo>
                    <a:pt x="0" y="265943"/>
                    <a:pt x="265943" y="0"/>
                    <a:pt x="594001" y="0"/>
                  </a:cubicBezTo>
                  <a:cubicBezTo>
                    <a:pt x="922059" y="0"/>
                    <a:pt x="1188002" y="265943"/>
                    <a:pt x="1188002" y="594001"/>
                  </a:cubicBezTo>
                  <a:cubicBezTo>
                    <a:pt x="1188002" y="922059"/>
                    <a:pt x="922059" y="1188002"/>
                    <a:pt x="594001" y="1188002"/>
                  </a:cubicBezTo>
                  <a:cubicBezTo>
                    <a:pt x="265943" y="1188002"/>
                    <a:pt x="0" y="922059"/>
                    <a:pt x="0" y="594001"/>
                  </a:cubicBezTo>
                  <a:close/>
                </a:path>
              </a:pathLst>
            </a:custGeom>
            <a:solidFill>
              <a:schemeClr val="accent4">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4" name="Freeform: Shape 5"/>
            <p:cNvSpPr/>
            <p:nvPr/>
          </p:nvSpPr>
          <p:spPr>
            <a:xfrm rot="16200000">
              <a:off x="4459859" y="1996822"/>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lstStyle/>
            <a:p>
              <a:pPr algn="ctr"/>
              <a:endParaRPr/>
            </a:p>
          </p:txBody>
        </p:sp>
        <p:sp>
          <p:nvSpPr>
            <p:cNvPr id="5" name="Freeform: Shape 6"/>
            <p:cNvSpPr/>
            <p:nvPr/>
          </p:nvSpPr>
          <p:spPr>
            <a:xfrm>
              <a:off x="4066042" y="968082"/>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rgbClr val="C2CCAA"/>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none" lIns="153236" tIns="153236" rIns="153236" bIns="288000" anchor="b" anchorCtr="1">
              <a:normAutofit/>
            </a:bodyPr>
            <a:lstStyle/>
            <a:p>
              <a:pPr algn="ctr"/>
              <a:r>
                <a:rPr lang="zh-CN" altLang="en-US" sz="1200" b="1">
                  <a:solidFill>
                    <a:schemeClr val="bg1">
                      <a:lumMod val="95000"/>
                    </a:schemeClr>
                  </a:solidFill>
                </a:rPr>
                <a:t>标题文本预设</a:t>
              </a:r>
            </a:p>
          </p:txBody>
        </p:sp>
        <p:sp>
          <p:nvSpPr>
            <p:cNvPr id="6" name="Freeform: Shape 7"/>
            <p:cNvSpPr/>
            <p:nvPr/>
          </p:nvSpPr>
          <p:spPr>
            <a:xfrm>
              <a:off x="5142280" y="2679242"/>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lstStyle/>
            <a:p>
              <a:pPr algn="ctr"/>
              <a:endParaRPr/>
            </a:p>
          </p:txBody>
        </p:sp>
        <p:sp>
          <p:nvSpPr>
            <p:cNvPr id="7" name="Freeform: Shape 8"/>
            <p:cNvSpPr/>
            <p:nvPr/>
          </p:nvSpPr>
          <p:spPr>
            <a:xfrm>
              <a:off x="5311618" y="2213657"/>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6">
                <a:lumMod val="60000"/>
                <a:lumOff val="40000"/>
              </a:schemeClr>
            </a:solidFill>
            <a:ln>
              <a:noFill/>
            </a:ln>
          </p:spPr>
          <p:style>
            <a:lnRef idx="2">
              <a:scrgbClr r="0" g="0" b="0"/>
            </a:lnRef>
            <a:fillRef idx="1">
              <a:schemeClr val="accent2">
                <a:hueOff val="-477861"/>
                <a:satOff val="-11514"/>
                <a:lumOff val="-6927"/>
                <a:alphaOff val="0"/>
              </a:schemeClr>
            </a:fillRef>
            <a:effectRef idx="0">
              <a:schemeClr val="accent2">
                <a:hueOff val="-477861"/>
                <a:satOff val="-11514"/>
                <a:lumOff val="-6927"/>
                <a:alphaOff val="0"/>
              </a:schemeClr>
            </a:effectRef>
            <a:fontRef idx="minor">
              <a:schemeClr val="lt1"/>
            </a:fontRef>
          </p:style>
          <p:txBody>
            <a:bodyPr spcFirstLastPara="0" vert="horz" wrap="none" lIns="153236" tIns="153236" rIns="153236" bIns="288000" anchor="b" anchorCtr="1">
              <a:normAutofit/>
            </a:bodyPr>
            <a:lstStyle/>
            <a:p>
              <a:pPr algn="ctr"/>
              <a:r>
                <a:rPr lang="zh-CN" altLang="en-US" sz="1200" b="1">
                  <a:solidFill>
                    <a:schemeClr val="bg1">
                      <a:lumMod val="95000"/>
                    </a:schemeClr>
                  </a:solidFill>
                </a:rPr>
                <a:t>标题文本预设</a:t>
              </a:r>
            </a:p>
          </p:txBody>
        </p:sp>
        <p:sp>
          <p:nvSpPr>
            <p:cNvPr id="8" name="Freeform: Shape 9"/>
            <p:cNvSpPr/>
            <p:nvPr/>
          </p:nvSpPr>
          <p:spPr>
            <a:xfrm rot="5400000">
              <a:off x="4459859" y="3361664"/>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lstStyle/>
            <a:p>
              <a:pPr algn="ctr"/>
              <a:endParaRPr/>
            </a:p>
          </p:txBody>
        </p:sp>
        <p:sp>
          <p:nvSpPr>
            <p:cNvPr id="9" name="Freeform: Shape 10"/>
            <p:cNvSpPr/>
            <p:nvPr/>
          </p:nvSpPr>
          <p:spPr>
            <a:xfrm>
              <a:off x="4066042" y="3459232"/>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rgbClr val="DDDBD0"/>
            </a:solidFill>
            <a:ln>
              <a:noFill/>
            </a:ln>
          </p:spPr>
          <p:style>
            <a:lnRef idx="2">
              <a:scrgbClr r="0" g="0" b="0"/>
            </a:lnRef>
            <a:fillRef idx="1">
              <a:schemeClr val="accent2">
                <a:hueOff val="-955721"/>
                <a:satOff val="-23028"/>
                <a:lumOff val="-13856"/>
                <a:alphaOff val="0"/>
              </a:schemeClr>
            </a:fillRef>
            <a:effectRef idx="0">
              <a:schemeClr val="accent2">
                <a:hueOff val="-955721"/>
                <a:satOff val="-23028"/>
                <a:lumOff val="-13856"/>
                <a:alphaOff val="0"/>
              </a:schemeClr>
            </a:effectRef>
            <a:fontRef idx="minor">
              <a:schemeClr val="lt1"/>
            </a:fontRef>
          </p:style>
          <p:txBody>
            <a:bodyPr spcFirstLastPara="0" vert="horz" wrap="none" lIns="153236" tIns="153236" rIns="153236" bIns="288000" anchor="b" anchorCtr="1">
              <a:normAutofit/>
            </a:bodyPr>
            <a:lstStyle/>
            <a:p>
              <a:pPr algn="ctr"/>
              <a:r>
                <a:rPr lang="zh-CN" altLang="en-US" sz="1200" b="1">
                  <a:solidFill>
                    <a:schemeClr val="bg1">
                      <a:lumMod val="95000"/>
                    </a:schemeClr>
                  </a:solidFill>
                </a:rPr>
                <a:t>标题文本预设</a:t>
              </a:r>
            </a:p>
          </p:txBody>
        </p:sp>
        <p:sp>
          <p:nvSpPr>
            <p:cNvPr id="10" name="Freeform: Shape 12"/>
            <p:cNvSpPr/>
            <p:nvPr/>
          </p:nvSpPr>
          <p:spPr>
            <a:xfrm>
              <a:off x="2820469" y="2213657"/>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5">
                <a:lumMod val="60000"/>
                <a:lumOff val="40000"/>
              </a:schemeClr>
            </a:solidFill>
            <a:ln>
              <a:noFill/>
            </a:ln>
          </p:spPr>
          <p:style>
            <a:lnRef idx="2">
              <a:scrgbClr r="0" g="0" b="0"/>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spcFirstLastPara="0" vert="horz" wrap="none" lIns="153236" tIns="153236" rIns="153236" bIns="288000" anchor="b" anchorCtr="1">
              <a:normAutofit/>
            </a:bodyPr>
            <a:lstStyle/>
            <a:p>
              <a:pPr algn="ctr"/>
              <a:r>
                <a:rPr lang="zh-CN" altLang="en-US" sz="1200" b="1">
                  <a:solidFill>
                    <a:schemeClr val="bg1">
                      <a:lumMod val="95000"/>
                    </a:schemeClr>
                  </a:solidFill>
                </a:rPr>
                <a:t>标题文本预设</a:t>
              </a:r>
            </a:p>
          </p:txBody>
        </p:sp>
        <p:sp>
          <p:nvSpPr>
            <p:cNvPr id="11" name="Freeform: Shape 25"/>
            <p:cNvSpPr/>
            <p:nvPr/>
          </p:nvSpPr>
          <p:spPr bwMode="auto">
            <a:xfrm>
              <a:off x="4287754" y="2420156"/>
              <a:ext cx="542759" cy="543383"/>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anchor="ctr"/>
            <a:lstStyle/>
            <a:p>
              <a:pPr algn="ctr"/>
              <a:endParaRPr/>
            </a:p>
          </p:txBody>
        </p:sp>
        <p:sp>
          <p:nvSpPr>
            <p:cNvPr id="12" name="Freeform: Shape 39"/>
            <p:cNvSpPr/>
            <p:nvPr/>
          </p:nvSpPr>
          <p:spPr bwMode="auto">
            <a:xfrm>
              <a:off x="3161134" y="2436735"/>
              <a:ext cx="288441" cy="203670"/>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anchor="ctr"/>
            <a:lstStyle/>
            <a:p>
              <a:pPr algn="ctr"/>
              <a:endParaRPr/>
            </a:p>
          </p:txBody>
        </p:sp>
        <p:grpSp>
          <p:nvGrpSpPr>
            <p:cNvPr id="13" name="Group 40"/>
            <p:cNvGrpSpPr/>
            <p:nvPr/>
          </p:nvGrpSpPr>
          <p:grpSpPr>
            <a:xfrm>
              <a:off x="4387165" y="1160618"/>
              <a:ext cx="314724" cy="260783"/>
              <a:chOff x="6350" y="0"/>
              <a:chExt cx="733775" cy="608013"/>
            </a:xfrm>
            <a:solidFill>
              <a:schemeClr val="bg1"/>
            </a:solidFill>
          </p:grpSpPr>
          <p:sp>
            <p:nvSpPr>
              <p:cNvPr id="18" name="Freeform: Shape 41"/>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Oval 42"/>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Freeform: Shape 43"/>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Freeform: Shape 44"/>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45"/>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Oval 46"/>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4" name="Group 47"/>
            <p:cNvGrpSpPr/>
            <p:nvPr/>
          </p:nvGrpSpPr>
          <p:grpSpPr>
            <a:xfrm>
              <a:off x="5671223" y="2442973"/>
              <a:ext cx="264108" cy="257310"/>
              <a:chOff x="3532018" y="-211904"/>
              <a:chExt cx="801688" cy="781051"/>
            </a:xfrm>
            <a:solidFill>
              <a:schemeClr val="bg1"/>
            </a:solidFill>
          </p:grpSpPr>
          <p:sp>
            <p:nvSpPr>
              <p:cNvPr id="16" name="Freeform: Shape 4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4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5" name="Freeform: Shape 50"/>
            <p:cNvSpPr/>
            <p:nvPr/>
          </p:nvSpPr>
          <p:spPr bwMode="auto">
            <a:xfrm>
              <a:off x="4384255" y="3720268"/>
              <a:ext cx="320543" cy="201632"/>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ctr"/>
            <a:lstStyle/>
            <a:p>
              <a:pPr algn="ctr"/>
              <a:endParaRPr/>
            </a:p>
          </p:txBody>
        </p:sp>
      </p:grpSp>
      <p:grpSp>
        <p:nvGrpSpPr>
          <p:cNvPr id="24" name="Group 51"/>
          <p:cNvGrpSpPr/>
          <p:nvPr/>
        </p:nvGrpSpPr>
        <p:grpSpPr>
          <a:xfrm>
            <a:off x="7981948" y="1977263"/>
            <a:ext cx="2258732" cy="706631"/>
            <a:chOff x="9477009" y="3764961"/>
            <a:chExt cx="2806831" cy="942175"/>
          </a:xfrm>
        </p:grpSpPr>
        <p:sp>
          <p:nvSpPr>
            <p:cNvPr id="25" name="TextBox 52"/>
            <p:cNvSpPr txBox="1"/>
            <p:nvPr/>
          </p:nvSpPr>
          <p:spPr bwMode="auto">
            <a:xfrm>
              <a:off x="9477009" y="3764961"/>
              <a:ext cx="2001228" cy="309958"/>
            </a:xfrm>
            <a:prstGeom prst="rect">
              <a:avLst/>
            </a:prstGeom>
            <a:noFill/>
          </p:spPr>
          <p:txBody>
            <a:bodyPr wrap="none" lIns="360000" tIns="0" rIns="0" bIns="0" anchor="ctr" anchorCtr="0">
              <a:normAutofit/>
            </a:bodyPr>
            <a:lstStyle/>
            <a:p>
              <a:pPr algn="l"/>
              <a:r>
                <a:rPr lang="zh-CN" altLang="en-US" sz="1400">
                  <a:solidFill>
                    <a:schemeClr val="bg1">
                      <a:lumMod val="50000"/>
                    </a:schemeClr>
                  </a:solidFill>
                  <a:effectLst/>
                </a:rPr>
                <a:t>标题文本预设</a:t>
              </a:r>
            </a:p>
          </p:txBody>
        </p:sp>
        <p:sp>
          <p:nvSpPr>
            <p:cNvPr id="26" name="TextBox 53"/>
            <p:cNvSpPr txBox="1"/>
            <p:nvPr/>
          </p:nvSpPr>
          <p:spPr bwMode="auto">
            <a:xfrm>
              <a:off x="9477009" y="4074919"/>
              <a:ext cx="2806831" cy="632217"/>
            </a:xfrm>
            <a:prstGeom prst="rect">
              <a:avLst/>
            </a:prstGeom>
            <a:noFill/>
          </p:spPr>
          <p:txBody>
            <a:bodyPr wrap="square" lIns="360000" tIns="0" rIns="0" bIns="0" anchor="ctr" anchorCtr="0">
              <a:normAutofit fontScale="92500" lnSpcReduction="20000"/>
            </a:bodyPr>
            <a:lstStyle/>
            <a:p>
              <a:pPr algn="l" latinLnBrk="0">
                <a:lnSpc>
                  <a:spcPct val="120000"/>
                </a:lnSpc>
              </a:pPr>
              <a:r>
                <a:rPr lang="zh-CN" altLang="en-US" sz="1100" b="0">
                  <a:solidFill>
                    <a:schemeClr val="bg1">
                      <a:lumMod val="50000"/>
                    </a:schemeClr>
                  </a:solidFill>
                  <a:effectLst/>
                </a:rPr>
                <a:t>此部分内容作为文字排版占位显示 </a:t>
              </a:r>
              <a:br>
                <a:rPr lang="zh-CN" altLang="en-US" sz="1100" b="0">
                  <a:solidFill>
                    <a:schemeClr val="bg1">
                      <a:lumMod val="50000"/>
                    </a:schemeClr>
                  </a:solidFill>
                  <a:effectLst/>
                </a:rPr>
              </a:br>
              <a:r>
                <a:rPr lang="zh-CN" altLang="en-US" sz="1100" b="0">
                  <a:solidFill>
                    <a:schemeClr val="bg1">
                      <a:lumMod val="50000"/>
                    </a:schemeClr>
                  </a:solidFill>
                  <a:effectLst/>
                </a:rPr>
                <a:t>（建议使用主题字体）</a:t>
              </a:r>
            </a:p>
          </p:txBody>
        </p:sp>
      </p:grpSp>
      <p:grpSp>
        <p:nvGrpSpPr>
          <p:cNvPr id="27" name="Group 54"/>
          <p:cNvGrpSpPr/>
          <p:nvPr/>
        </p:nvGrpSpPr>
        <p:grpSpPr>
          <a:xfrm>
            <a:off x="2453636" y="1827975"/>
            <a:ext cx="1749106" cy="649603"/>
            <a:chOff x="714323" y="2169079"/>
            <a:chExt cx="3109173" cy="866137"/>
          </a:xfrm>
        </p:grpSpPr>
        <p:sp>
          <p:nvSpPr>
            <p:cNvPr id="28" name="TextBox 55"/>
            <p:cNvSpPr txBox="1"/>
            <p:nvPr/>
          </p:nvSpPr>
          <p:spPr bwMode="auto">
            <a:xfrm>
              <a:off x="714323" y="2169079"/>
              <a:ext cx="3109173" cy="309958"/>
            </a:xfrm>
            <a:prstGeom prst="rect">
              <a:avLst/>
            </a:prstGeom>
            <a:noFill/>
          </p:spPr>
          <p:txBody>
            <a:bodyPr wrap="none" lIns="0" tIns="0" rIns="360000" bIns="0" anchor="ctr" anchorCtr="0">
              <a:normAutofit/>
            </a:bodyPr>
            <a:lstStyle/>
            <a:p>
              <a:pPr algn="r"/>
              <a:r>
                <a:rPr lang="zh-CN" altLang="en-US" sz="1400">
                  <a:solidFill>
                    <a:schemeClr val="bg1">
                      <a:lumMod val="50000"/>
                    </a:schemeClr>
                  </a:solidFill>
                  <a:effectLst/>
                </a:rPr>
                <a:t>标题文本预设</a:t>
              </a:r>
            </a:p>
          </p:txBody>
        </p:sp>
        <p:sp>
          <p:nvSpPr>
            <p:cNvPr id="29" name="TextBox 56"/>
            <p:cNvSpPr txBox="1"/>
            <p:nvPr/>
          </p:nvSpPr>
          <p:spPr bwMode="auto">
            <a:xfrm>
              <a:off x="714323" y="2479037"/>
              <a:ext cx="3109173" cy="556179"/>
            </a:xfrm>
            <a:prstGeom prst="rect">
              <a:avLst/>
            </a:prstGeom>
            <a:noFill/>
          </p:spPr>
          <p:txBody>
            <a:bodyPr wrap="square" lIns="0" tIns="0" rIns="360000" bIns="0" anchor="ctr" anchorCtr="0">
              <a:normAutofit fontScale="92500" lnSpcReduction="20000"/>
            </a:bodyPr>
            <a:lstStyle/>
            <a:p>
              <a:pPr algn="r" latinLnBrk="0">
                <a:lnSpc>
                  <a:spcPct val="120000"/>
                </a:lnSpc>
              </a:pPr>
              <a:r>
                <a:rPr lang="zh-CN" altLang="en-US" sz="1000" b="0" dirty="0">
                  <a:solidFill>
                    <a:schemeClr val="bg1">
                      <a:lumMod val="50000"/>
                    </a:schemeClr>
                  </a:solidFill>
                  <a:effectLst/>
                </a:rPr>
                <a:t>此部分内容作为文字排版占位显示 </a:t>
              </a:r>
              <a:br>
                <a:rPr lang="zh-CN" altLang="en-US" sz="1000" b="0" dirty="0">
                  <a:solidFill>
                    <a:schemeClr val="bg1">
                      <a:lumMod val="50000"/>
                    </a:schemeClr>
                  </a:solidFill>
                  <a:effectLst/>
                </a:rPr>
              </a:br>
              <a:r>
                <a:rPr lang="zh-CN" altLang="en-US" sz="1000" b="0" dirty="0">
                  <a:solidFill>
                    <a:schemeClr val="bg1">
                      <a:lumMod val="50000"/>
                    </a:schemeClr>
                  </a:solidFill>
                  <a:effectLst/>
                </a:rPr>
                <a:t>（建议使用主题字体）</a:t>
              </a:r>
            </a:p>
          </p:txBody>
        </p:sp>
      </p:grpSp>
      <p:grpSp>
        <p:nvGrpSpPr>
          <p:cNvPr id="30" name="Group 57"/>
          <p:cNvGrpSpPr/>
          <p:nvPr/>
        </p:nvGrpSpPr>
        <p:grpSpPr>
          <a:xfrm>
            <a:off x="7981948" y="4439090"/>
            <a:ext cx="2114516" cy="649603"/>
            <a:chOff x="9477009" y="3764961"/>
            <a:chExt cx="2627621" cy="866137"/>
          </a:xfrm>
        </p:grpSpPr>
        <p:sp>
          <p:nvSpPr>
            <p:cNvPr id="31" name="TextBox 58"/>
            <p:cNvSpPr txBox="1"/>
            <p:nvPr/>
          </p:nvSpPr>
          <p:spPr bwMode="auto">
            <a:xfrm>
              <a:off x="9477009" y="3764961"/>
              <a:ext cx="2001228" cy="309958"/>
            </a:xfrm>
            <a:prstGeom prst="rect">
              <a:avLst/>
            </a:prstGeom>
            <a:noFill/>
          </p:spPr>
          <p:txBody>
            <a:bodyPr wrap="none" lIns="360000" tIns="0" rIns="0" bIns="0" anchor="ctr" anchorCtr="0">
              <a:normAutofit/>
            </a:bodyPr>
            <a:lstStyle/>
            <a:p>
              <a:pPr algn="l"/>
              <a:r>
                <a:rPr lang="zh-CN" altLang="en-US" sz="1400">
                  <a:solidFill>
                    <a:schemeClr val="bg1">
                      <a:lumMod val="50000"/>
                    </a:schemeClr>
                  </a:solidFill>
                  <a:effectLst/>
                </a:rPr>
                <a:t>标题文本预设</a:t>
              </a:r>
            </a:p>
          </p:txBody>
        </p:sp>
        <p:sp>
          <p:nvSpPr>
            <p:cNvPr id="32" name="TextBox 59"/>
            <p:cNvSpPr txBox="1"/>
            <p:nvPr/>
          </p:nvSpPr>
          <p:spPr bwMode="auto">
            <a:xfrm>
              <a:off x="9477009" y="4074919"/>
              <a:ext cx="2627621" cy="556179"/>
            </a:xfrm>
            <a:prstGeom prst="rect">
              <a:avLst/>
            </a:prstGeom>
            <a:noFill/>
          </p:spPr>
          <p:txBody>
            <a:bodyPr wrap="square" lIns="360000" tIns="0" rIns="0" bIns="0" anchor="ctr" anchorCtr="0">
              <a:normAutofit fontScale="85000" lnSpcReduction="10000"/>
            </a:bodyPr>
            <a:lstStyle/>
            <a:p>
              <a:pPr algn="l" latinLnBrk="0">
                <a:lnSpc>
                  <a:spcPct val="120000"/>
                </a:lnSpc>
              </a:pPr>
              <a:r>
                <a:rPr lang="zh-CN" altLang="en-US" sz="1100" b="0">
                  <a:solidFill>
                    <a:schemeClr val="bg1">
                      <a:lumMod val="50000"/>
                    </a:schemeClr>
                  </a:solidFill>
                  <a:effectLst/>
                </a:rPr>
                <a:t>此部分内容作为文字排版占位显示 </a:t>
              </a:r>
              <a:br>
                <a:rPr lang="zh-CN" altLang="en-US" sz="1100" b="0">
                  <a:solidFill>
                    <a:schemeClr val="bg1">
                      <a:lumMod val="50000"/>
                    </a:schemeClr>
                  </a:solidFill>
                  <a:effectLst/>
                </a:rPr>
              </a:br>
              <a:r>
                <a:rPr lang="zh-CN" altLang="en-US" sz="1100" b="0">
                  <a:solidFill>
                    <a:schemeClr val="bg1">
                      <a:lumMod val="50000"/>
                    </a:schemeClr>
                  </a:solidFill>
                  <a:effectLst/>
                </a:rPr>
                <a:t>（建议使用主题字体）</a:t>
              </a:r>
            </a:p>
          </p:txBody>
        </p:sp>
      </p:grpSp>
      <p:grpSp>
        <p:nvGrpSpPr>
          <p:cNvPr id="33" name="Group 60"/>
          <p:cNvGrpSpPr/>
          <p:nvPr/>
        </p:nvGrpSpPr>
        <p:grpSpPr>
          <a:xfrm>
            <a:off x="2622972" y="4439090"/>
            <a:ext cx="1749106" cy="649603"/>
            <a:chOff x="714323" y="2169079"/>
            <a:chExt cx="3109173" cy="866137"/>
          </a:xfrm>
        </p:grpSpPr>
        <p:sp>
          <p:nvSpPr>
            <p:cNvPr id="34" name="TextBox 61"/>
            <p:cNvSpPr txBox="1"/>
            <p:nvPr/>
          </p:nvSpPr>
          <p:spPr bwMode="auto">
            <a:xfrm>
              <a:off x="714323" y="2169079"/>
              <a:ext cx="3109173" cy="309958"/>
            </a:xfrm>
            <a:prstGeom prst="rect">
              <a:avLst/>
            </a:prstGeom>
            <a:noFill/>
          </p:spPr>
          <p:txBody>
            <a:bodyPr wrap="none" lIns="0" tIns="0" rIns="360000" bIns="0" anchor="ctr" anchorCtr="0">
              <a:normAutofit/>
            </a:bodyPr>
            <a:lstStyle/>
            <a:p>
              <a:pPr algn="r"/>
              <a:r>
                <a:rPr lang="zh-CN" altLang="en-US" sz="1400">
                  <a:solidFill>
                    <a:schemeClr val="bg1">
                      <a:lumMod val="50000"/>
                    </a:schemeClr>
                  </a:solidFill>
                  <a:effectLst/>
                </a:rPr>
                <a:t>标题文本预设</a:t>
              </a:r>
            </a:p>
          </p:txBody>
        </p:sp>
        <p:sp>
          <p:nvSpPr>
            <p:cNvPr id="35" name="TextBox 62"/>
            <p:cNvSpPr txBox="1"/>
            <p:nvPr/>
          </p:nvSpPr>
          <p:spPr bwMode="auto">
            <a:xfrm>
              <a:off x="714323" y="2479037"/>
              <a:ext cx="3109173" cy="556179"/>
            </a:xfrm>
            <a:prstGeom prst="rect">
              <a:avLst/>
            </a:prstGeom>
            <a:noFill/>
          </p:spPr>
          <p:txBody>
            <a:bodyPr wrap="square" lIns="0" tIns="0" rIns="360000" bIns="0" anchor="ctr" anchorCtr="0">
              <a:normAutofit fontScale="92500" lnSpcReduction="20000"/>
            </a:bodyPr>
            <a:lstStyle/>
            <a:p>
              <a:pPr algn="r" latinLnBrk="0">
                <a:lnSpc>
                  <a:spcPct val="120000"/>
                </a:lnSpc>
              </a:pPr>
              <a:r>
                <a:rPr lang="zh-CN" altLang="en-US" sz="1000" b="0">
                  <a:solidFill>
                    <a:schemeClr val="bg1">
                      <a:lumMod val="50000"/>
                    </a:schemeClr>
                  </a:solidFill>
                  <a:effectLst/>
                </a:rPr>
                <a:t>此部分内容作为文字排版占位显示 </a:t>
              </a:r>
              <a:br>
                <a:rPr lang="zh-CN" altLang="en-US" sz="1000" b="0">
                  <a:solidFill>
                    <a:schemeClr val="bg1">
                      <a:lumMod val="50000"/>
                    </a:schemeClr>
                  </a:solidFill>
                  <a:effectLst/>
                </a:rPr>
              </a:br>
              <a:r>
                <a:rPr lang="zh-CN" altLang="en-US" sz="1000" b="0">
                  <a:solidFill>
                    <a:schemeClr val="bg1">
                      <a:lumMod val="50000"/>
                    </a:schemeClr>
                  </a:solidFill>
                  <a:effectLst/>
                </a:rPr>
                <a:t>（建议使用主题字体）</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1"/>
          <p:cNvSpPr>
            <a:spLocks noEditPoints="1"/>
          </p:cNvSpPr>
          <p:nvPr/>
        </p:nvSpPr>
        <p:spPr bwMode="auto">
          <a:xfrm>
            <a:off x="2776749" y="1545028"/>
            <a:ext cx="2415368" cy="2409963"/>
          </a:xfrm>
          <a:custGeom>
            <a:avLst/>
            <a:gdLst>
              <a:gd name="T0" fmla="*/ 27 w 188"/>
              <a:gd name="T1" fmla="*/ 27 h 188"/>
              <a:gd name="T2" fmla="*/ 45 w 188"/>
              <a:gd name="T3" fmla="*/ 143 h 188"/>
              <a:gd name="T4" fmla="*/ 161 w 188"/>
              <a:gd name="T5" fmla="*/ 161 h 188"/>
              <a:gd name="T6" fmla="*/ 144 w 188"/>
              <a:gd name="T7" fmla="*/ 44 h 188"/>
              <a:gd name="T8" fmla="*/ 27 w 188"/>
              <a:gd name="T9" fmla="*/ 27 h 188"/>
              <a:gd name="T10" fmla="*/ 136 w 188"/>
              <a:gd name="T11" fmla="*/ 154 h 188"/>
              <a:gd name="T12" fmla="*/ 45 w 188"/>
              <a:gd name="T13" fmla="*/ 141 h 188"/>
              <a:gd name="T14" fmla="*/ 31 w 188"/>
              <a:gd name="T15" fmla="*/ 50 h 188"/>
              <a:gd name="T16" fmla="*/ 122 w 188"/>
              <a:gd name="T17" fmla="*/ 64 h 188"/>
              <a:gd name="T18" fmla="*/ 136 w 188"/>
              <a:gd name="T19"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a:p>
        </p:txBody>
      </p:sp>
      <p:sp>
        <p:nvSpPr>
          <p:cNvPr id="3" name="Freeform 102"/>
          <p:cNvSpPr>
            <a:spLocks noEditPoints="1"/>
          </p:cNvSpPr>
          <p:nvPr/>
        </p:nvSpPr>
        <p:spPr bwMode="auto">
          <a:xfrm>
            <a:off x="2260004" y="3245551"/>
            <a:ext cx="2566666" cy="2004702"/>
          </a:xfrm>
          <a:custGeom>
            <a:avLst/>
            <a:gdLst>
              <a:gd name="T0" fmla="*/ 193 w 200"/>
              <a:gd name="T1" fmla="*/ 61 h 156"/>
              <a:gd name="T2" fmla="*/ 88 w 200"/>
              <a:gd name="T3" fmla="*/ 9 h 156"/>
              <a:gd name="T4" fmla="*/ 7 w 200"/>
              <a:gd name="T5" fmla="*/ 95 h 156"/>
              <a:gd name="T6" fmla="*/ 113 w 200"/>
              <a:gd name="T7" fmla="*/ 147 h 156"/>
              <a:gd name="T8" fmla="*/ 193 w 200"/>
              <a:gd name="T9" fmla="*/ 61 h 156"/>
              <a:gd name="T10" fmla="*/ 27 w 200"/>
              <a:gd name="T11" fmla="*/ 78 h 156"/>
              <a:gd name="T12" fmla="*/ 90 w 200"/>
              <a:gd name="T13" fmla="*/ 11 h 156"/>
              <a:gd name="T14" fmla="*/ 172 w 200"/>
              <a:gd name="T15" fmla="*/ 51 h 156"/>
              <a:gd name="T16" fmla="*/ 109 w 200"/>
              <a:gd name="T17" fmla="*/ 118 h 156"/>
              <a:gd name="T18" fmla="*/ 27 w 200"/>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sp>
        <p:nvSpPr>
          <p:cNvPr id="4" name="Freeform 103"/>
          <p:cNvSpPr>
            <a:spLocks noEditPoints="1"/>
          </p:cNvSpPr>
          <p:nvPr/>
        </p:nvSpPr>
        <p:spPr bwMode="auto">
          <a:xfrm>
            <a:off x="1498004" y="1863836"/>
            <a:ext cx="1961474" cy="2545052"/>
          </a:xfrm>
          <a:custGeom>
            <a:avLst/>
            <a:gdLst>
              <a:gd name="T0" fmla="*/ 63 w 153"/>
              <a:gd name="T1" fmla="*/ 193 h 198"/>
              <a:gd name="T2" fmla="*/ 146 w 153"/>
              <a:gd name="T3" fmla="*/ 109 h 198"/>
              <a:gd name="T4" fmla="*/ 90 w 153"/>
              <a:gd name="T5" fmla="*/ 5 h 198"/>
              <a:gd name="T6" fmla="*/ 7 w 153"/>
              <a:gd name="T7" fmla="*/ 89 h 198"/>
              <a:gd name="T8" fmla="*/ 63 w 153"/>
              <a:gd name="T9" fmla="*/ 193 h 198"/>
              <a:gd name="T10" fmla="*/ 100 w 153"/>
              <a:gd name="T11" fmla="*/ 30 h 198"/>
              <a:gd name="T12" fmla="*/ 143 w 153"/>
              <a:gd name="T13" fmla="*/ 110 h 198"/>
              <a:gd name="T14" fmla="*/ 79 w 153"/>
              <a:gd name="T15" fmla="*/ 176 h 198"/>
              <a:gd name="T16" fmla="*/ 35 w 153"/>
              <a:gd name="T17" fmla="*/ 95 h 198"/>
              <a:gd name="T18" fmla="*/ 100 w 153"/>
              <a:gd name="T1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p>
        </p:txBody>
      </p:sp>
      <p:sp>
        <p:nvSpPr>
          <p:cNvPr id="5" name="Freeform 104"/>
          <p:cNvSpPr/>
          <p:nvPr/>
        </p:nvSpPr>
        <p:spPr bwMode="auto">
          <a:xfrm>
            <a:off x="2868607" y="1723345"/>
            <a:ext cx="524142" cy="1064492"/>
          </a:xfrm>
          <a:custGeom>
            <a:avLst/>
            <a:gdLst>
              <a:gd name="T0" fmla="*/ 24 w 41"/>
              <a:gd name="T1" fmla="*/ 36 h 83"/>
              <a:gd name="T2" fmla="*/ 41 w 41"/>
              <a:gd name="T3" fmla="*/ 26 h 83"/>
              <a:gd name="T4" fmla="*/ 41 w 41"/>
              <a:gd name="T5" fmla="*/ 0 h 83"/>
              <a:gd name="T6" fmla="*/ 20 w 41"/>
              <a:gd name="T7" fmla="*/ 13 h 83"/>
              <a:gd name="T8" fmla="*/ 8 w 41"/>
              <a:gd name="T9" fmla="*/ 83 h 83"/>
              <a:gd name="T10" fmla="*/ 13 w 41"/>
              <a:gd name="T11" fmla="*/ 83 h 83"/>
              <a:gd name="T12" fmla="*/ 24 w 41"/>
              <a:gd name="T13" fmla="*/ 36 h 83"/>
            </a:gdLst>
            <a:ahLst/>
            <a:cxnLst>
              <a:cxn ang="0">
                <a:pos x="T0" y="T1"/>
              </a:cxn>
              <a:cxn ang="0">
                <a:pos x="T2" y="T3"/>
              </a:cxn>
              <a:cxn ang="0">
                <a:pos x="T4" y="T5"/>
              </a:cxn>
              <a:cxn ang="0">
                <a:pos x="T6" y="T7"/>
              </a:cxn>
              <a:cxn ang="0">
                <a:pos x="T8" y="T9"/>
              </a:cxn>
              <a:cxn ang="0">
                <a:pos x="T10" y="T11"/>
              </a:cxn>
              <a:cxn ang="0">
                <a:pos x="T12" y="T13"/>
              </a:cxn>
            </a:cxnLst>
            <a:rect l="0" t="0" r="r" b="b"/>
            <a:pathLst>
              <a:path w="41" h="83">
                <a:moveTo>
                  <a:pt x="24" y="36"/>
                </a:moveTo>
                <a:cubicBezTo>
                  <a:pt x="29" y="31"/>
                  <a:pt x="35" y="28"/>
                  <a:pt x="41" y="26"/>
                </a:cubicBezTo>
                <a:cubicBezTo>
                  <a:pt x="41" y="0"/>
                  <a:pt x="41" y="0"/>
                  <a:pt x="41" y="0"/>
                </a:cubicBezTo>
                <a:cubicBezTo>
                  <a:pt x="33" y="3"/>
                  <a:pt x="26" y="7"/>
                  <a:pt x="20" y="13"/>
                </a:cubicBezTo>
                <a:cubicBezTo>
                  <a:pt x="3" y="30"/>
                  <a:pt x="0" y="56"/>
                  <a:pt x="8" y="83"/>
                </a:cubicBezTo>
                <a:cubicBezTo>
                  <a:pt x="13" y="83"/>
                  <a:pt x="13" y="83"/>
                  <a:pt x="13" y="83"/>
                </a:cubicBezTo>
                <a:cubicBezTo>
                  <a:pt x="9" y="65"/>
                  <a:pt x="13" y="47"/>
                  <a:pt x="24" y="36"/>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a:p>
        </p:txBody>
      </p:sp>
      <p:sp>
        <p:nvSpPr>
          <p:cNvPr id="6" name="Freeform 14"/>
          <p:cNvSpPr>
            <a:spLocks noEditPoints="1"/>
          </p:cNvSpPr>
          <p:nvPr/>
        </p:nvSpPr>
        <p:spPr bwMode="auto">
          <a:xfrm>
            <a:off x="3281488" y="3974172"/>
            <a:ext cx="523697" cy="547459"/>
          </a:xfrm>
          <a:custGeom>
            <a:avLst/>
            <a:gdLst>
              <a:gd name="T0" fmla="*/ 161 w 485"/>
              <a:gd name="T1" fmla="*/ 500 h 507"/>
              <a:gd name="T2" fmla="*/ 7 w 485"/>
              <a:gd name="T3" fmla="*/ 338 h 507"/>
              <a:gd name="T4" fmla="*/ 2 w 485"/>
              <a:gd name="T5" fmla="*/ 308 h 507"/>
              <a:gd name="T6" fmla="*/ 15 w 485"/>
              <a:gd name="T7" fmla="*/ 280 h 507"/>
              <a:gd name="T8" fmla="*/ 254 w 485"/>
              <a:gd name="T9" fmla="*/ 30 h 507"/>
              <a:gd name="T10" fmla="*/ 295 w 485"/>
              <a:gd name="T11" fmla="*/ 9 h 507"/>
              <a:gd name="T12" fmla="*/ 364 w 485"/>
              <a:gd name="T13" fmla="*/ 2 h 507"/>
              <a:gd name="T14" fmla="*/ 420 w 485"/>
              <a:gd name="T15" fmla="*/ 22 h 507"/>
              <a:gd name="T16" fmla="*/ 463 w 485"/>
              <a:gd name="T17" fmla="*/ 68 h 507"/>
              <a:gd name="T18" fmla="*/ 482 w 485"/>
              <a:gd name="T19" fmla="*/ 126 h 507"/>
              <a:gd name="T20" fmla="*/ 475 w 485"/>
              <a:gd name="T21" fmla="*/ 198 h 507"/>
              <a:gd name="T22" fmla="*/ 456 w 485"/>
              <a:gd name="T23" fmla="*/ 241 h 507"/>
              <a:gd name="T24" fmla="*/ 217 w 485"/>
              <a:gd name="T25" fmla="*/ 492 h 507"/>
              <a:gd name="T26" fmla="*/ 190 w 485"/>
              <a:gd name="T27" fmla="*/ 506 h 507"/>
              <a:gd name="T28" fmla="*/ 161 w 485"/>
              <a:gd name="T29" fmla="*/ 500 h 507"/>
              <a:gd name="T30" fmla="*/ 376 w 485"/>
              <a:gd name="T31" fmla="*/ 65 h 507"/>
              <a:gd name="T32" fmla="*/ 330 w 485"/>
              <a:gd name="T33" fmla="*/ 113 h 507"/>
              <a:gd name="T34" fmla="*/ 376 w 485"/>
              <a:gd name="T35" fmla="*/ 161 h 507"/>
              <a:gd name="T36" fmla="*/ 422 w 485"/>
              <a:gd name="T37" fmla="*/ 113 h 507"/>
              <a:gd name="T38" fmla="*/ 376 w 485"/>
              <a:gd name="T39"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5" h="507">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15"/>
          <p:cNvSpPr>
            <a:spLocks noEditPoints="1"/>
          </p:cNvSpPr>
          <p:nvPr/>
        </p:nvSpPr>
        <p:spPr bwMode="auto">
          <a:xfrm>
            <a:off x="2310905" y="2899640"/>
            <a:ext cx="557702" cy="445613"/>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16"/>
          <p:cNvSpPr>
            <a:spLocks noEditPoints="1"/>
          </p:cNvSpPr>
          <p:nvPr/>
        </p:nvSpPr>
        <p:spPr bwMode="auto">
          <a:xfrm>
            <a:off x="3668441" y="2582867"/>
            <a:ext cx="496506" cy="409940"/>
          </a:xfrm>
          <a:custGeom>
            <a:avLst/>
            <a:gdLst>
              <a:gd name="T0" fmla="*/ 485 w 505"/>
              <a:gd name="T1" fmla="*/ 364 h 417"/>
              <a:gd name="T2" fmla="*/ 481 w 505"/>
              <a:gd name="T3" fmla="*/ 282 h 417"/>
              <a:gd name="T4" fmla="*/ 505 w 505"/>
              <a:gd name="T5" fmla="*/ 26 h 417"/>
              <a:gd name="T6" fmla="*/ 181 w 505"/>
              <a:gd name="T7" fmla="*/ 0 h 417"/>
              <a:gd name="T8" fmla="*/ 157 w 505"/>
              <a:gd name="T9" fmla="*/ 32 h 417"/>
              <a:gd name="T10" fmla="*/ 367 w 505"/>
              <a:gd name="T11" fmla="*/ 67 h 417"/>
              <a:gd name="T12" fmla="*/ 447 w 505"/>
              <a:gd name="T13" fmla="*/ 67 h 417"/>
              <a:gd name="T14" fmla="*/ 456 w 505"/>
              <a:gd name="T15" fmla="*/ 78 h 417"/>
              <a:gd name="T16" fmla="*/ 368 w 505"/>
              <a:gd name="T17" fmla="*/ 89 h 417"/>
              <a:gd name="T18" fmla="*/ 447 w 505"/>
              <a:gd name="T19" fmla="*/ 125 h 417"/>
              <a:gd name="T20" fmla="*/ 456 w 505"/>
              <a:gd name="T21" fmla="*/ 135 h 417"/>
              <a:gd name="T22" fmla="*/ 368 w 505"/>
              <a:gd name="T23" fmla="*/ 146 h 417"/>
              <a:gd name="T24" fmla="*/ 447 w 505"/>
              <a:gd name="T25" fmla="*/ 186 h 417"/>
              <a:gd name="T26" fmla="*/ 456 w 505"/>
              <a:gd name="T27" fmla="*/ 196 h 417"/>
              <a:gd name="T28" fmla="*/ 368 w 505"/>
              <a:gd name="T29" fmla="*/ 207 h 417"/>
              <a:gd name="T30" fmla="*/ 348 w 505"/>
              <a:gd name="T31" fmla="*/ 311 h 417"/>
              <a:gd name="T32" fmla="*/ 323 w 505"/>
              <a:gd name="T33" fmla="*/ 337 h 417"/>
              <a:gd name="T34" fmla="*/ 20 w 505"/>
              <a:gd name="T35" fmla="*/ 417 h 417"/>
              <a:gd name="T36" fmla="*/ 24 w 505"/>
              <a:gd name="T37" fmla="*/ 335 h 417"/>
              <a:gd name="T38" fmla="*/ 0 w 505"/>
              <a:gd name="T39" fmla="*/ 79 h 417"/>
              <a:gd name="T40" fmla="*/ 324 w 505"/>
              <a:gd name="T41" fmla="*/ 53 h 417"/>
              <a:gd name="T42" fmla="*/ 348 w 505"/>
              <a:gd name="T43" fmla="*/ 311 h 417"/>
              <a:gd name="T44" fmla="*/ 290 w 505"/>
              <a:gd name="T45" fmla="*/ 119 h 417"/>
              <a:gd name="T46" fmla="*/ 300 w 505"/>
              <a:gd name="T47" fmla="*/ 129 h 417"/>
              <a:gd name="T48" fmla="*/ 58 w 505"/>
              <a:gd name="T49" fmla="*/ 140 h 417"/>
              <a:gd name="T50" fmla="*/ 48 w 505"/>
              <a:gd name="T51" fmla="*/ 129 h 417"/>
              <a:gd name="T52" fmla="*/ 58 w 505"/>
              <a:gd name="T53" fmla="*/ 176 h 417"/>
              <a:gd name="T54" fmla="*/ 300 w 505"/>
              <a:gd name="T55" fmla="*/ 187 h 417"/>
              <a:gd name="T56" fmla="*/ 290 w 505"/>
              <a:gd name="T57" fmla="*/ 198 h 417"/>
              <a:gd name="T58" fmla="*/ 48 w 505"/>
              <a:gd name="T59" fmla="*/ 187 h 417"/>
              <a:gd name="T60" fmla="*/ 58 w 505"/>
              <a:gd name="T61" fmla="*/ 176 h 417"/>
              <a:gd name="T62" fmla="*/ 290 w 505"/>
              <a:gd name="T63" fmla="*/ 237 h 417"/>
              <a:gd name="T64" fmla="*/ 300 w 505"/>
              <a:gd name="T65" fmla="*/ 248 h 417"/>
              <a:gd name="T66" fmla="*/ 58 w 505"/>
              <a:gd name="T67" fmla="*/ 259 h 417"/>
              <a:gd name="T68" fmla="*/ 48 w 505"/>
              <a:gd name="T69" fmla="*/ 248 h 417"/>
              <a:gd name="T70" fmla="*/ 38 w 505"/>
              <a:gd name="T71" fmla="*/ 371 h 417"/>
              <a:gd name="T72" fmla="*/ 35 w 505"/>
              <a:gd name="T73" fmla="*/ 320 h 417"/>
              <a:gd name="T74" fmla="*/ 18 w 505"/>
              <a:gd name="T75" fmla="*/ 91 h 417"/>
              <a:gd name="T76" fmla="*/ 313 w 505"/>
              <a:gd name="T77" fmla="*/ 72 h 417"/>
              <a:gd name="T78" fmla="*/ 330 w 505"/>
              <a:gd name="T79" fmla="*/ 301 h 417"/>
              <a:gd name="T80" fmla="*/ 313 w 505"/>
              <a:gd name="T81" fmla="*/ 3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5" h="417">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29"/>
          <p:cNvSpPr/>
          <p:nvPr/>
        </p:nvSpPr>
        <p:spPr>
          <a:xfrm>
            <a:off x="5588669" y="2120543"/>
            <a:ext cx="2164151" cy="600164"/>
          </a:xfrm>
          <a:prstGeom prst="rect">
            <a:avLst/>
          </a:prstGeom>
        </p:spPr>
        <p:txBody>
          <a:bodyPr wrap="square">
            <a:spAutoFit/>
          </a:bodyPr>
          <a:lstStyle/>
          <a:p>
            <a:r>
              <a:rPr lang="zh-CN" altLang="en-US" sz="1100" dirty="0">
                <a:solidFill>
                  <a:srgbClr val="576F41"/>
                </a:solidFill>
              </a:rPr>
              <a:t>请在此处添加详细描述文本，尽量与标题文本语言风格相符合，语言描述尽量简洁生动。</a:t>
            </a:r>
            <a:endParaRPr lang="en-US" sz="1100" dirty="0">
              <a:solidFill>
                <a:srgbClr val="576F41"/>
              </a:solidFill>
            </a:endParaRPr>
          </a:p>
        </p:txBody>
      </p:sp>
      <p:sp>
        <p:nvSpPr>
          <p:cNvPr id="10" name="Rectangle 30"/>
          <p:cNvSpPr/>
          <p:nvPr/>
        </p:nvSpPr>
        <p:spPr>
          <a:xfrm>
            <a:off x="5460404" y="2120543"/>
            <a:ext cx="55193" cy="544728"/>
          </a:xfrm>
          <a:prstGeom prst="rect">
            <a:avLst/>
          </a:prstGeom>
          <a:solidFill>
            <a:srgbClr val="C2C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2"/>
          <p:cNvSpPr/>
          <p:nvPr/>
        </p:nvSpPr>
        <p:spPr>
          <a:xfrm>
            <a:off x="5588669" y="3228997"/>
            <a:ext cx="2164151" cy="600164"/>
          </a:xfrm>
          <a:prstGeom prst="rect">
            <a:avLst/>
          </a:prstGeom>
        </p:spPr>
        <p:txBody>
          <a:bodyPr wrap="square">
            <a:spAutoFit/>
          </a:bodyPr>
          <a:lstStyle/>
          <a:p>
            <a:r>
              <a:rPr lang="zh-CN" altLang="en-US" sz="1100" dirty="0">
                <a:solidFill>
                  <a:srgbClr val="576F41"/>
                </a:solidFill>
              </a:rPr>
              <a:t>请在此处添加详细描述文本，尽量与标题文本语言风格相符合，语言描述尽量简洁生动。</a:t>
            </a:r>
            <a:endParaRPr lang="en-US" sz="1100" dirty="0">
              <a:solidFill>
                <a:srgbClr val="576F41"/>
              </a:solidFill>
            </a:endParaRPr>
          </a:p>
        </p:txBody>
      </p:sp>
      <p:sp>
        <p:nvSpPr>
          <p:cNvPr id="12" name="Rectangle 33"/>
          <p:cNvSpPr/>
          <p:nvPr/>
        </p:nvSpPr>
        <p:spPr>
          <a:xfrm>
            <a:off x="5460404" y="3228997"/>
            <a:ext cx="55193" cy="544728"/>
          </a:xfrm>
          <a:prstGeom prst="rect">
            <a:avLst/>
          </a:prstGeom>
          <a:solidFill>
            <a:srgbClr val="CD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5"/>
          <p:cNvSpPr/>
          <p:nvPr/>
        </p:nvSpPr>
        <p:spPr>
          <a:xfrm>
            <a:off x="5588669" y="4344511"/>
            <a:ext cx="2164151" cy="600164"/>
          </a:xfrm>
          <a:prstGeom prst="rect">
            <a:avLst/>
          </a:prstGeom>
        </p:spPr>
        <p:txBody>
          <a:bodyPr wrap="square">
            <a:spAutoFit/>
          </a:bodyPr>
          <a:lstStyle/>
          <a:p>
            <a:r>
              <a:rPr lang="zh-CN" altLang="en-US" sz="1100" dirty="0">
                <a:solidFill>
                  <a:srgbClr val="576F41"/>
                </a:solidFill>
              </a:rPr>
              <a:t>请在此处添加详细描述文本，尽量与标题文本语言风格相符合，语言描述尽量简洁生动。</a:t>
            </a:r>
            <a:endParaRPr lang="en-US" sz="1100" dirty="0">
              <a:solidFill>
                <a:srgbClr val="576F41"/>
              </a:solidFill>
            </a:endParaRPr>
          </a:p>
        </p:txBody>
      </p:sp>
      <p:sp>
        <p:nvSpPr>
          <p:cNvPr id="14" name="Rectangle 36"/>
          <p:cNvSpPr/>
          <p:nvPr/>
        </p:nvSpPr>
        <p:spPr>
          <a:xfrm>
            <a:off x="5460404" y="4344511"/>
            <a:ext cx="55193" cy="544728"/>
          </a:xfrm>
          <a:prstGeom prst="rect">
            <a:avLst/>
          </a:prstGeom>
          <a:solidFill>
            <a:srgbClr val="CEB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图片 14"/>
          <p:cNvPicPr>
            <a:picLocks noChangeAspect="1"/>
          </p:cNvPicPr>
          <p:nvPr/>
        </p:nvPicPr>
        <p:blipFill>
          <a:blip r:embed="rId3"/>
          <a:stretch>
            <a:fillRect/>
          </a:stretch>
        </p:blipFill>
        <p:spPr>
          <a:xfrm>
            <a:off x="9426444" y="1863836"/>
            <a:ext cx="1375481" cy="29007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Horizontal)">
                                      <p:cBhvr>
                                        <p:cTn id="31" dur="500"/>
                                        <p:tgtEl>
                                          <p:spTgt spid="10"/>
                                        </p:tgtEl>
                                      </p:cBhvr>
                                    </p:animEffect>
                                  </p:childTnLst>
                                </p:cTn>
                              </p:par>
                            </p:childTnLst>
                          </p:cTn>
                        </p:par>
                        <p:par>
                          <p:cTn id="32" fill="hold">
                            <p:stCondLst>
                              <p:cond delay="3500"/>
                            </p:stCondLst>
                            <p:childTnLst>
                              <p:par>
                                <p:cTn id="33" presetID="16" presetClass="entr" presetSubtype="2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Horizontal)">
                                      <p:cBhvr>
                                        <p:cTn id="35" dur="500"/>
                                        <p:tgtEl>
                                          <p:spTgt spid="12"/>
                                        </p:tgtEl>
                                      </p:cBhvr>
                                    </p:animEffect>
                                  </p:childTnLst>
                                </p:cTn>
                              </p:par>
                            </p:childTnLst>
                          </p:cTn>
                        </p:par>
                        <p:par>
                          <p:cTn id="36" fill="hold">
                            <p:stCondLst>
                              <p:cond delay="4000"/>
                            </p:stCondLst>
                            <p:childTnLst>
                              <p:par>
                                <p:cTn id="37" presetID="16" presetClass="entr" presetSubtype="2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Horizontal)">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p:bldP spid="10" grpId="0" animBg="1"/>
      <p:bldP spid="11" grpId="0"/>
      <p:bldP spid="12" grpId="0" animBg="1"/>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859808" y="1724025"/>
            <a:ext cx="1301646" cy="1739197"/>
            <a:chOff x="1681386" y="1859539"/>
            <a:chExt cx="1533177" cy="2048558"/>
          </a:xfrm>
          <a:solidFill>
            <a:srgbClr val="71BFEC"/>
          </a:solidFill>
        </p:grpSpPr>
        <p:sp>
          <p:nvSpPr>
            <p:cNvPr id="3" name="Freeform 5"/>
            <p:cNvSpPr>
              <a:spLocks noEditPoints="1"/>
            </p:cNvSpPr>
            <p:nvPr/>
          </p:nvSpPr>
          <p:spPr bwMode="auto">
            <a:xfrm>
              <a:off x="2138421" y="1859539"/>
              <a:ext cx="628830" cy="587772"/>
            </a:xfrm>
            <a:custGeom>
              <a:avLst/>
              <a:gdLst>
                <a:gd name="T0" fmla="*/ 123 w 246"/>
                <a:gd name="T1" fmla="*/ 230 h 230"/>
                <a:gd name="T2" fmla="*/ 0 w 246"/>
                <a:gd name="T3" fmla="*/ 115 h 230"/>
                <a:gd name="T4" fmla="*/ 123 w 246"/>
                <a:gd name="T5" fmla="*/ 0 h 230"/>
                <a:gd name="T6" fmla="*/ 246 w 246"/>
                <a:gd name="T7" fmla="*/ 115 h 230"/>
                <a:gd name="T8" fmla="*/ 123 w 246"/>
                <a:gd name="T9" fmla="*/ 230 h 230"/>
                <a:gd name="T10" fmla="*/ 123 w 246"/>
                <a:gd name="T11" fmla="*/ 23 h 230"/>
                <a:gd name="T12" fmla="*/ 23 w 246"/>
                <a:gd name="T13" fmla="*/ 115 h 230"/>
                <a:gd name="T14" fmla="*/ 123 w 246"/>
                <a:gd name="T15" fmla="*/ 207 h 230"/>
                <a:gd name="T16" fmla="*/ 223 w 246"/>
                <a:gd name="T17" fmla="*/ 115 h 230"/>
                <a:gd name="T18" fmla="*/ 123 w 246"/>
                <a:gd name="T19" fmla="*/ 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30">
                  <a:moveTo>
                    <a:pt x="123" y="230"/>
                  </a:moveTo>
                  <a:cubicBezTo>
                    <a:pt x="55" y="230"/>
                    <a:pt x="0" y="178"/>
                    <a:pt x="0" y="115"/>
                  </a:cubicBezTo>
                  <a:cubicBezTo>
                    <a:pt x="0" y="52"/>
                    <a:pt x="55" y="0"/>
                    <a:pt x="123" y="0"/>
                  </a:cubicBezTo>
                  <a:cubicBezTo>
                    <a:pt x="191" y="0"/>
                    <a:pt x="246" y="52"/>
                    <a:pt x="246" y="115"/>
                  </a:cubicBezTo>
                  <a:cubicBezTo>
                    <a:pt x="246" y="178"/>
                    <a:pt x="191" y="230"/>
                    <a:pt x="123" y="230"/>
                  </a:cubicBezTo>
                  <a:close/>
                  <a:moveTo>
                    <a:pt x="123" y="23"/>
                  </a:moveTo>
                  <a:cubicBezTo>
                    <a:pt x="67" y="23"/>
                    <a:pt x="23" y="64"/>
                    <a:pt x="23" y="115"/>
                  </a:cubicBezTo>
                  <a:cubicBezTo>
                    <a:pt x="23" y="165"/>
                    <a:pt x="67" y="207"/>
                    <a:pt x="123" y="207"/>
                  </a:cubicBezTo>
                  <a:cubicBezTo>
                    <a:pt x="178" y="207"/>
                    <a:pt x="223" y="165"/>
                    <a:pt x="223" y="115"/>
                  </a:cubicBezTo>
                  <a:cubicBezTo>
                    <a:pt x="223" y="64"/>
                    <a:pt x="178" y="23"/>
                    <a:pt x="1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 name="Freeform 6"/>
            <p:cNvSpPr>
              <a:spLocks noEditPoints="1"/>
            </p:cNvSpPr>
            <p:nvPr/>
          </p:nvSpPr>
          <p:spPr bwMode="auto">
            <a:xfrm>
              <a:off x="1681386" y="2374920"/>
              <a:ext cx="1533177" cy="1533177"/>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35 h 600"/>
                <a:gd name="T12" fmla="*/ 34 w 600"/>
                <a:gd name="T13" fmla="*/ 300 h 600"/>
                <a:gd name="T14" fmla="*/ 300 w 600"/>
                <a:gd name="T15" fmla="*/ 565 h 600"/>
                <a:gd name="T16" fmla="*/ 565 w 600"/>
                <a:gd name="T17" fmla="*/ 300 h 600"/>
                <a:gd name="T18" fmla="*/ 300 w 600"/>
                <a:gd name="T19" fmla="*/ 3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4" y="600"/>
                    <a:pt x="0" y="465"/>
                    <a:pt x="0" y="300"/>
                  </a:cubicBezTo>
                  <a:cubicBezTo>
                    <a:pt x="0" y="134"/>
                    <a:pt x="134" y="0"/>
                    <a:pt x="300" y="0"/>
                  </a:cubicBezTo>
                  <a:cubicBezTo>
                    <a:pt x="465" y="0"/>
                    <a:pt x="600" y="134"/>
                    <a:pt x="600" y="300"/>
                  </a:cubicBezTo>
                  <a:cubicBezTo>
                    <a:pt x="600" y="465"/>
                    <a:pt x="465" y="600"/>
                    <a:pt x="300" y="600"/>
                  </a:cubicBezTo>
                  <a:close/>
                  <a:moveTo>
                    <a:pt x="300" y="35"/>
                  </a:moveTo>
                  <a:cubicBezTo>
                    <a:pt x="153" y="35"/>
                    <a:pt x="34" y="154"/>
                    <a:pt x="34" y="300"/>
                  </a:cubicBezTo>
                  <a:cubicBezTo>
                    <a:pt x="34" y="446"/>
                    <a:pt x="153" y="565"/>
                    <a:pt x="300" y="565"/>
                  </a:cubicBezTo>
                  <a:cubicBezTo>
                    <a:pt x="446" y="565"/>
                    <a:pt x="565" y="446"/>
                    <a:pt x="565" y="300"/>
                  </a:cubicBezTo>
                  <a:cubicBezTo>
                    <a:pt x="565" y="154"/>
                    <a:pt x="446" y="35"/>
                    <a:pt x="30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Rectangle 8"/>
            <p:cNvSpPr>
              <a:spLocks noChangeArrowheads="1"/>
            </p:cNvSpPr>
            <p:nvPr/>
          </p:nvSpPr>
          <p:spPr bwMode="auto">
            <a:xfrm>
              <a:off x="2419342" y="2526184"/>
              <a:ext cx="61587" cy="101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 name="Freeform 9"/>
            <p:cNvSpPr/>
            <p:nvPr/>
          </p:nvSpPr>
          <p:spPr bwMode="auto">
            <a:xfrm>
              <a:off x="1990398" y="2681771"/>
              <a:ext cx="112369" cy="114529"/>
            </a:xfrm>
            <a:custGeom>
              <a:avLst/>
              <a:gdLst>
                <a:gd name="T0" fmla="*/ 104 w 104"/>
                <a:gd name="T1" fmla="*/ 66 h 106"/>
                <a:gd name="T2" fmla="*/ 66 w 104"/>
                <a:gd name="T3" fmla="*/ 106 h 106"/>
                <a:gd name="T4" fmla="*/ 0 w 104"/>
                <a:gd name="T5" fmla="*/ 38 h 106"/>
                <a:gd name="T6" fmla="*/ 38 w 104"/>
                <a:gd name="T7" fmla="*/ 0 h 106"/>
                <a:gd name="T8" fmla="*/ 104 w 104"/>
                <a:gd name="T9" fmla="*/ 66 h 106"/>
              </a:gdLst>
              <a:ahLst/>
              <a:cxnLst>
                <a:cxn ang="0">
                  <a:pos x="T0" y="T1"/>
                </a:cxn>
                <a:cxn ang="0">
                  <a:pos x="T2" y="T3"/>
                </a:cxn>
                <a:cxn ang="0">
                  <a:pos x="T4" y="T5"/>
                </a:cxn>
                <a:cxn ang="0">
                  <a:pos x="T6" y="T7"/>
                </a:cxn>
                <a:cxn ang="0">
                  <a:pos x="T8" y="T9"/>
                </a:cxn>
              </a:cxnLst>
              <a:rect l="0" t="0" r="r" b="b"/>
              <a:pathLst>
                <a:path w="104" h="106">
                  <a:moveTo>
                    <a:pt x="104" y="66"/>
                  </a:moveTo>
                  <a:lnTo>
                    <a:pt x="66" y="106"/>
                  </a:lnTo>
                  <a:lnTo>
                    <a:pt x="0" y="38"/>
                  </a:lnTo>
                  <a:lnTo>
                    <a:pt x="38" y="0"/>
                  </a:lnTo>
                  <a:lnTo>
                    <a:pt x="104"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Rectangle 10"/>
            <p:cNvSpPr>
              <a:spLocks noChangeArrowheads="1"/>
            </p:cNvSpPr>
            <p:nvPr/>
          </p:nvSpPr>
          <p:spPr bwMode="auto">
            <a:xfrm>
              <a:off x="1826168" y="3118278"/>
              <a:ext cx="102643"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 name="Freeform 11"/>
            <p:cNvSpPr/>
            <p:nvPr/>
          </p:nvSpPr>
          <p:spPr bwMode="auto">
            <a:xfrm>
              <a:off x="1990398" y="3484555"/>
              <a:ext cx="112369" cy="114529"/>
            </a:xfrm>
            <a:custGeom>
              <a:avLst/>
              <a:gdLst>
                <a:gd name="T0" fmla="*/ 66 w 104"/>
                <a:gd name="T1" fmla="*/ 0 h 106"/>
                <a:gd name="T2" fmla="*/ 104 w 104"/>
                <a:gd name="T3" fmla="*/ 37 h 106"/>
                <a:gd name="T4" fmla="*/ 38 w 104"/>
                <a:gd name="T5" fmla="*/ 106 h 106"/>
                <a:gd name="T6" fmla="*/ 0 w 104"/>
                <a:gd name="T7" fmla="*/ 68 h 106"/>
                <a:gd name="T8" fmla="*/ 66 w 104"/>
                <a:gd name="T9" fmla="*/ 0 h 106"/>
              </a:gdLst>
              <a:ahLst/>
              <a:cxnLst>
                <a:cxn ang="0">
                  <a:pos x="T0" y="T1"/>
                </a:cxn>
                <a:cxn ang="0">
                  <a:pos x="T2" y="T3"/>
                </a:cxn>
                <a:cxn ang="0">
                  <a:pos x="T4" y="T5"/>
                </a:cxn>
                <a:cxn ang="0">
                  <a:pos x="T6" y="T7"/>
                </a:cxn>
                <a:cxn ang="0">
                  <a:pos x="T8" y="T9"/>
                </a:cxn>
              </a:cxnLst>
              <a:rect l="0" t="0" r="r" b="b"/>
              <a:pathLst>
                <a:path w="104" h="106">
                  <a:moveTo>
                    <a:pt x="66" y="0"/>
                  </a:moveTo>
                  <a:lnTo>
                    <a:pt x="104" y="37"/>
                  </a:lnTo>
                  <a:lnTo>
                    <a:pt x="38" y="106"/>
                  </a:lnTo>
                  <a:lnTo>
                    <a:pt x="0" y="68"/>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Rectangle 12"/>
            <p:cNvSpPr>
              <a:spLocks noChangeArrowheads="1"/>
            </p:cNvSpPr>
            <p:nvPr/>
          </p:nvSpPr>
          <p:spPr bwMode="auto">
            <a:xfrm>
              <a:off x="2419342" y="3660671"/>
              <a:ext cx="61587" cy="101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 name="Freeform 13"/>
            <p:cNvSpPr/>
            <p:nvPr/>
          </p:nvSpPr>
          <p:spPr bwMode="auto">
            <a:xfrm>
              <a:off x="2792101" y="3484555"/>
              <a:ext cx="115609" cy="114529"/>
            </a:xfrm>
            <a:custGeom>
              <a:avLst/>
              <a:gdLst>
                <a:gd name="T0" fmla="*/ 0 w 107"/>
                <a:gd name="T1" fmla="*/ 37 h 106"/>
                <a:gd name="T2" fmla="*/ 38 w 107"/>
                <a:gd name="T3" fmla="*/ 0 h 106"/>
                <a:gd name="T4" fmla="*/ 107 w 107"/>
                <a:gd name="T5" fmla="*/ 68 h 106"/>
                <a:gd name="T6" fmla="*/ 67 w 107"/>
                <a:gd name="T7" fmla="*/ 106 h 106"/>
                <a:gd name="T8" fmla="*/ 0 w 107"/>
                <a:gd name="T9" fmla="*/ 37 h 106"/>
              </a:gdLst>
              <a:ahLst/>
              <a:cxnLst>
                <a:cxn ang="0">
                  <a:pos x="T0" y="T1"/>
                </a:cxn>
                <a:cxn ang="0">
                  <a:pos x="T2" y="T3"/>
                </a:cxn>
                <a:cxn ang="0">
                  <a:pos x="T4" y="T5"/>
                </a:cxn>
                <a:cxn ang="0">
                  <a:pos x="T6" y="T7"/>
                </a:cxn>
                <a:cxn ang="0">
                  <a:pos x="T8" y="T9"/>
                </a:cxn>
              </a:cxnLst>
              <a:rect l="0" t="0" r="r" b="b"/>
              <a:pathLst>
                <a:path w="107" h="106">
                  <a:moveTo>
                    <a:pt x="0" y="37"/>
                  </a:moveTo>
                  <a:lnTo>
                    <a:pt x="38" y="0"/>
                  </a:lnTo>
                  <a:lnTo>
                    <a:pt x="107" y="68"/>
                  </a:lnTo>
                  <a:lnTo>
                    <a:pt x="67" y="106"/>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Rectangle 14"/>
            <p:cNvSpPr>
              <a:spLocks noChangeArrowheads="1"/>
            </p:cNvSpPr>
            <p:nvPr/>
          </p:nvSpPr>
          <p:spPr bwMode="auto">
            <a:xfrm>
              <a:off x="2960653" y="3118278"/>
              <a:ext cx="113449"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Freeform 15"/>
            <p:cNvSpPr/>
            <p:nvPr/>
          </p:nvSpPr>
          <p:spPr bwMode="auto">
            <a:xfrm>
              <a:off x="2792101" y="2681771"/>
              <a:ext cx="115609" cy="114529"/>
            </a:xfrm>
            <a:custGeom>
              <a:avLst/>
              <a:gdLst>
                <a:gd name="T0" fmla="*/ 38 w 107"/>
                <a:gd name="T1" fmla="*/ 106 h 106"/>
                <a:gd name="T2" fmla="*/ 0 w 107"/>
                <a:gd name="T3" fmla="*/ 66 h 106"/>
                <a:gd name="T4" fmla="*/ 67 w 107"/>
                <a:gd name="T5" fmla="*/ 0 h 106"/>
                <a:gd name="T6" fmla="*/ 107 w 107"/>
                <a:gd name="T7" fmla="*/ 38 h 106"/>
                <a:gd name="T8" fmla="*/ 38 w 107"/>
                <a:gd name="T9" fmla="*/ 106 h 106"/>
              </a:gdLst>
              <a:ahLst/>
              <a:cxnLst>
                <a:cxn ang="0">
                  <a:pos x="T0" y="T1"/>
                </a:cxn>
                <a:cxn ang="0">
                  <a:pos x="T2" y="T3"/>
                </a:cxn>
                <a:cxn ang="0">
                  <a:pos x="T4" y="T5"/>
                </a:cxn>
                <a:cxn ang="0">
                  <a:pos x="T6" y="T7"/>
                </a:cxn>
                <a:cxn ang="0">
                  <a:pos x="T8" y="T9"/>
                </a:cxn>
              </a:cxnLst>
              <a:rect l="0" t="0" r="r" b="b"/>
              <a:pathLst>
                <a:path w="107" h="106">
                  <a:moveTo>
                    <a:pt x="38" y="106"/>
                  </a:moveTo>
                  <a:lnTo>
                    <a:pt x="0" y="66"/>
                  </a:lnTo>
                  <a:lnTo>
                    <a:pt x="67" y="0"/>
                  </a:lnTo>
                  <a:lnTo>
                    <a:pt x="107" y="38"/>
                  </a:lnTo>
                  <a:lnTo>
                    <a:pt x="38"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6"/>
            <p:cNvSpPr/>
            <p:nvPr/>
          </p:nvSpPr>
          <p:spPr bwMode="auto">
            <a:xfrm>
              <a:off x="1752697" y="2441909"/>
              <a:ext cx="217172" cy="217172"/>
            </a:xfrm>
            <a:custGeom>
              <a:avLst/>
              <a:gdLst>
                <a:gd name="T0" fmla="*/ 65 w 85"/>
                <a:gd name="T1" fmla="*/ 8 h 85"/>
                <a:gd name="T2" fmla="*/ 39 w 85"/>
                <a:gd name="T3" fmla="*/ 8 h 85"/>
                <a:gd name="T4" fmla="*/ 8 w 85"/>
                <a:gd name="T5" fmla="*/ 40 h 85"/>
                <a:gd name="T6" fmla="*/ 8 w 85"/>
                <a:gd name="T7" fmla="*/ 65 h 85"/>
                <a:gd name="T8" fmla="*/ 32 w 85"/>
                <a:gd name="T9" fmla="*/ 67 h 85"/>
                <a:gd name="T10" fmla="*/ 51 w 85"/>
                <a:gd name="T11" fmla="*/ 85 h 85"/>
                <a:gd name="T12" fmla="*/ 85 w 85"/>
                <a:gd name="T13" fmla="*/ 51 h 85"/>
                <a:gd name="T14" fmla="*/ 66 w 85"/>
                <a:gd name="T15" fmla="*/ 33 h 85"/>
                <a:gd name="T16" fmla="*/ 65 w 85"/>
                <a:gd name="T17"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65" y="8"/>
                  </a:moveTo>
                  <a:cubicBezTo>
                    <a:pt x="58" y="1"/>
                    <a:pt x="47" y="0"/>
                    <a:pt x="39" y="8"/>
                  </a:cubicBezTo>
                  <a:cubicBezTo>
                    <a:pt x="8" y="40"/>
                    <a:pt x="8" y="40"/>
                    <a:pt x="8" y="40"/>
                  </a:cubicBezTo>
                  <a:cubicBezTo>
                    <a:pt x="0" y="47"/>
                    <a:pt x="1" y="58"/>
                    <a:pt x="8" y="65"/>
                  </a:cubicBezTo>
                  <a:cubicBezTo>
                    <a:pt x="15" y="72"/>
                    <a:pt x="24" y="72"/>
                    <a:pt x="32" y="67"/>
                  </a:cubicBezTo>
                  <a:cubicBezTo>
                    <a:pt x="51" y="85"/>
                    <a:pt x="51" y="85"/>
                    <a:pt x="51" y="85"/>
                  </a:cubicBezTo>
                  <a:cubicBezTo>
                    <a:pt x="85" y="51"/>
                    <a:pt x="85" y="51"/>
                    <a:pt x="85" y="51"/>
                  </a:cubicBezTo>
                  <a:cubicBezTo>
                    <a:pt x="66" y="33"/>
                    <a:pt x="66" y="33"/>
                    <a:pt x="66" y="33"/>
                  </a:cubicBezTo>
                  <a:cubicBezTo>
                    <a:pt x="72" y="25"/>
                    <a:pt x="72" y="15"/>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Rectangle 17"/>
            <p:cNvSpPr>
              <a:spLocks noChangeArrowheads="1"/>
            </p:cNvSpPr>
            <p:nvPr/>
          </p:nvSpPr>
          <p:spPr bwMode="auto">
            <a:xfrm>
              <a:off x="2357755" y="2198804"/>
              <a:ext cx="194484" cy="256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 name="Freeform 18"/>
            <p:cNvSpPr/>
            <p:nvPr/>
          </p:nvSpPr>
          <p:spPr bwMode="auto">
            <a:xfrm>
              <a:off x="2286444" y="2056183"/>
              <a:ext cx="337105" cy="193402"/>
            </a:xfrm>
            <a:custGeom>
              <a:avLst/>
              <a:gdLst>
                <a:gd name="T0" fmla="*/ 132 w 132"/>
                <a:gd name="T1" fmla="*/ 70 h 76"/>
                <a:gd name="T2" fmla="*/ 126 w 132"/>
                <a:gd name="T3" fmla="*/ 76 h 76"/>
                <a:gd name="T4" fmla="*/ 6 w 132"/>
                <a:gd name="T5" fmla="*/ 76 h 76"/>
                <a:gd name="T6" fmla="*/ 0 w 132"/>
                <a:gd name="T7" fmla="*/ 70 h 76"/>
                <a:gd name="T8" fmla="*/ 0 w 132"/>
                <a:gd name="T9" fmla="*/ 6 h 76"/>
                <a:gd name="T10" fmla="*/ 6 w 132"/>
                <a:gd name="T11" fmla="*/ 0 h 76"/>
                <a:gd name="T12" fmla="*/ 126 w 132"/>
                <a:gd name="T13" fmla="*/ 0 h 76"/>
                <a:gd name="T14" fmla="*/ 132 w 132"/>
                <a:gd name="T15" fmla="*/ 6 h 76"/>
                <a:gd name="T16" fmla="*/ 132 w 132"/>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6">
                  <a:moveTo>
                    <a:pt x="132" y="70"/>
                  </a:moveTo>
                  <a:cubicBezTo>
                    <a:pt x="132" y="73"/>
                    <a:pt x="129" y="76"/>
                    <a:pt x="126" y="76"/>
                  </a:cubicBezTo>
                  <a:cubicBezTo>
                    <a:pt x="6" y="76"/>
                    <a:pt x="6" y="76"/>
                    <a:pt x="6" y="76"/>
                  </a:cubicBezTo>
                  <a:cubicBezTo>
                    <a:pt x="3" y="76"/>
                    <a:pt x="0" y="73"/>
                    <a:pt x="0" y="70"/>
                  </a:cubicBezTo>
                  <a:cubicBezTo>
                    <a:pt x="0" y="6"/>
                    <a:pt x="0" y="6"/>
                    <a:pt x="0" y="6"/>
                  </a:cubicBezTo>
                  <a:cubicBezTo>
                    <a:pt x="0" y="3"/>
                    <a:pt x="3" y="0"/>
                    <a:pt x="6" y="0"/>
                  </a:cubicBezTo>
                  <a:cubicBezTo>
                    <a:pt x="126" y="0"/>
                    <a:pt x="126" y="0"/>
                    <a:pt x="126" y="0"/>
                  </a:cubicBezTo>
                  <a:cubicBezTo>
                    <a:pt x="129" y="0"/>
                    <a:pt x="132" y="3"/>
                    <a:pt x="132" y="6"/>
                  </a:cubicBezTo>
                  <a:lnTo>
                    <a:pt x="132"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Pie 60"/>
            <p:cNvSpPr/>
            <p:nvPr/>
          </p:nvSpPr>
          <p:spPr>
            <a:xfrm flipH="1">
              <a:off x="1986610" y="2679609"/>
              <a:ext cx="914400" cy="914400"/>
            </a:xfrm>
            <a:prstGeom prst="pie">
              <a:avLst>
                <a:gd name="adj1" fmla="val 16081681"/>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7"/>
            <p:cNvSpPr/>
            <p:nvPr/>
          </p:nvSpPr>
          <p:spPr bwMode="auto">
            <a:xfrm>
              <a:off x="2355595" y="2676369"/>
              <a:ext cx="179357" cy="574806"/>
            </a:xfrm>
            <a:custGeom>
              <a:avLst/>
              <a:gdLst>
                <a:gd name="T0" fmla="*/ 68 w 70"/>
                <a:gd name="T1" fmla="*/ 186 h 225"/>
                <a:gd name="T2" fmla="*/ 36 w 70"/>
                <a:gd name="T3" fmla="*/ 225 h 225"/>
                <a:gd name="T4" fmla="*/ 34 w 70"/>
                <a:gd name="T5" fmla="*/ 225 h 225"/>
                <a:gd name="T6" fmla="*/ 2 w 70"/>
                <a:gd name="T7" fmla="*/ 186 h 225"/>
                <a:gd name="T8" fmla="*/ 28 w 70"/>
                <a:gd name="T9" fmla="*/ 8 h 225"/>
                <a:gd name="T10" fmla="*/ 41 w 70"/>
                <a:gd name="T11" fmla="*/ 8 h 225"/>
                <a:gd name="T12" fmla="*/ 68 w 70"/>
                <a:gd name="T13" fmla="*/ 186 h 225"/>
              </a:gdLst>
              <a:ahLst/>
              <a:cxnLst>
                <a:cxn ang="0">
                  <a:pos x="T0" y="T1"/>
                </a:cxn>
                <a:cxn ang="0">
                  <a:pos x="T2" y="T3"/>
                </a:cxn>
                <a:cxn ang="0">
                  <a:pos x="T4" y="T5"/>
                </a:cxn>
                <a:cxn ang="0">
                  <a:pos x="T6" y="T7"/>
                </a:cxn>
                <a:cxn ang="0">
                  <a:pos x="T8" y="T9"/>
                </a:cxn>
                <a:cxn ang="0">
                  <a:pos x="T10" y="T11"/>
                </a:cxn>
                <a:cxn ang="0">
                  <a:pos x="T12" y="T13"/>
                </a:cxn>
              </a:cxnLst>
              <a:rect l="0" t="0" r="r" b="b"/>
              <a:pathLst>
                <a:path w="70" h="225">
                  <a:moveTo>
                    <a:pt x="68" y="186"/>
                  </a:moveTo>
                  <a:cubicBezTo>
                    <a:pt x="70" y="207"/>
                    <a:pt x="57" y="225"/>
                    <a:pt x="36" y="225"/>
                  </a:cubicBezTo>
                  <a:cubicBezTo>
                    <a:pt x="34" y="225"/>
                    <a:pt x="34" y="225"/>
                    <a:pt x="34" y="225"/>
                  </a:cubicBezTo>
                  <a:cubicBezTo>
                    <a:pt x="13" y="225"/>
                    <a:pt x="0" y="207"/>
                    <a:pt x="2" y="186"/>
                  </a:cubicBezTo>
                  <a:cubicBezTo>
                    <a:pt x="6" y="140"/>
                    <a:pt x="22" y="49"/>
                    <a:pt x="28" y="8"/>
                  </a:cubicBezTo>
                  <a:cubicBezTo>
                    <a:pt x="30" y="0"/>
                    <a:pt x="40" y="1"/>
                    <a:pt x="41" y="8"/>
                  </a:cubicBezTo>
                  <a:cubicBezTo>
                    <a:pt x="48" y="56"/>
                    <a:pt x="64" y="140"/>
                    <a:pt x="68"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8" name="Rectangle 74"/>
          <p:cNvSpPr/>
          <p:nvPr/>
        </p:nvSpPr>
        <p:spPr>
          <a:xfrm>
            <a:off x="1849761" y="3659643"/>
            <a:ext cx="1369229" cy="257435"/>
          </a:xfrm>
          <a:prstGeom prst="rect">
            <a:avLst/>
          </a:prstGeom>
          <a:solidFill>
            <a:srgbClr val="71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lear Sans" panose="020B0503030202020304" pitchFamily="34" charset="0"/>
                <a:cs typeface="Clear Sans" panose="020B0503030202020304" pitchFamily="34" charset="0"/>
              </a:rPr>
              <a:t>12.00</a:t>
            </a:r>
          </a:p>
        </p:txBody>
      </p:sp>
      <p:grpSp>
        <p:nvGrpSpPr>
          <p:cNvPr id="19" name="Group 75"/>
          <p:cNvGrpSpPr/>
          <p:nvPr/>
        </p:nvGrpSpPr>
        <p:grpSpPr>
          <a:xfrm>
            <a:off x="1757447" y="4113497"/>
            <a:ext cx="1594079" cy="1443349"/>
            <a:chOff x="1398458" y="5162834"/>
            <a:chExt cx="2161625" cy="1957230"/>
          </a:xfrm>
        </p:grpSpPr>
        <p:sp>
          <p:nvSpPr>
            <p:cNvPr id="20" name="TextBox 76"/>
            <p:cNvSpPr txBox="1"/>
            <p:nvPr/>
          </p:nvSpPr>
          <p:spPr>
            <a:xfrm>
              <a:off x="2083944" y="5162834"/>
              <a:ext cx="806888" cy="459091"/>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Clear Sans" panose="020B0503030202020304" pitchFamily="34" charset="0"/>
                  <a:cs typeface="Clear Sans" panose="020B0503030202020304" pitchFamily="34" charset="0"/>
                </a:rPr>
                <a:t>标题</a:t>
              </a:r>
              <a:endParaRPr lang="en-US" sz="16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21" name="Rectangle 77"/>
            <p:cNvSpPr/>
            <p:nvPr/>
          </p:nvSpPr>
          <p:spPr>
            <a:xfrm>
              <a:off x="1398458" y="5492377"/>
              <a:ext cx="2161625" cy="1627687"/>
            </a:xfrm>
            <a:prstGeom prst="rect">
              <a:avLst/>
            </a:prstGeom>
          </p:spPr>
          <p:txBody>
            <a:bodyPr wrap="square">
              <a:spAutoFit/>
            </a:bodyPr>
            <a:lstStyle/>
            <a:p>
              <a:r>
                <a:rPr lang="zh-CN" altLang="en-US" sz="1200" dirty="0">
                  <a:solidFill>
                    <a:srgbClr val="576F41"/>
                  </a:solidFill>
                </a:rPr>
                <a:t>请在此处添加详细描述文本，尽量与标题文本语言风格相符合，语言描述尽量简洁生动。</a:t>
              </a:r>
              <a:endParaRPr lang="en-US" altLang="zh-CN" sz="1200" dirty="0">
                <a:solidFill>
                  <a:srgbClr val="576F41"/>
                </a:solidFill>
              </a:endParaRPr>
            </a:p>
            <a:p>
              <a:pPr algn="ctr" fontAlgn="auto">
                <a:spcBef>
                  <a:spcPts val="0"/>
                </a:spcBef>
                <a:spcAft>
                  <a:spcPts val="0"/>
                </a:spcAft>
                <a:defRPr/>
              </a:pPr>
              <a:endParaRPr lang="en-US" sz="12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sp>
        <p:nvSpPr>
          <p:cNvPr id="22" name="Rectangle 80"/>
          <p:cNvSpPr/>
          <p:nvPr/>
        </p:nvSpPr>
        <p:spPr>
          <a:xfrm>
            <a:off x="4268987" y="3659643"/>
            <a:ext cx="1369229" cy="257435"/>
          </a:xfrm>
          <a:prstGeom prst="rect">
            <a:avLst/>
          </a:prstGeom>
          <a:solidFill>
            <a:srgbClr val="FFB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lear Sans" panose="020B0503030202020304" pitchFamily="34" charset="0"/>
                <a:cs typeface="Clear Sans" panose="020B0503030202020304" pitchFamily="34" charset="0"/>
              </a:rPr>
              <a:t>09.00</a:t>
            </a:r>
          </a:p>
        </p:txBody>
      </p:sp>
      <p:grpSp>
        <p:nvGrpSpPr>
          <p:cNvPr id="23" name="Group 81"/>
          <p:cNvGrpSpPr/>
          <p:nvPr/>
        </p:nvGrpSpPr>
        <p:grpSpPr>
          <a:xfrm>
            <a:off x="4176673" y="4113499"/>
            <a:ext cx="1594079" cy="1258683"/>
            <a:chOff x="1398458" y="5162834"/>
            <a:chExt cx="2161625" cy="1706816"/>
          </a:xfrm>
        </p:grpSpPr>
        <p:sp>
          <p:nvSpPr>
            <p:cNvPr id="24" name="TextBox 82"/>
            <p:cNvSpPr txBox="1"/>
            <p:nvPr/>
          </p:nvSpPr>
          <p:spPr>
            <a:xfrm>
              <a:off x="2083944" y="5162834"/>
              <a:ext cx="806888" cy="459090"/>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Clear Sans" panose="020B0503030202020304" pitchFamily="34" charset="0"/>
                  <a:cs typeface="Clear Sans" panose="020B0503030202020304" pitchFamily="34" charset="0"/>
                </a:rPr>
                <a:t>标题</a:t>
              </a:r>
              <a:endParaRPr lang="en-US" altLang="zh-CN" sz="16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25" name="Rectangle 83"/>
            <p:cNvSpPr/>
            <p:nvPr/>
          </p:nvSpPr>
          <p:spPr>
            <a:xfrm>
              <a:off x="1398458" y="5492377"/>
              <a:ext cx="2161625" cy="1377273"/>
            </a:xfrm>
            <a:prstGeom prst="rect">
              <a:avLst/>
            </a:prstGeom>
          </p:spPr>
          <p:txBody>
            <a:bodyPr wrap="square">
              <a:spAutoFit/>
            </a:bodyPr>
            <a:lstStyle/>
            <a:p>
              <a:r>
                <a:rPr lang="zh-CN" altLang="en-US" sz="1200" dirty="0">
                  <a:solidFill>
                    <a:srgbClr val="576F41"/>
                  </a:solidFill>
                </a:rPr>
                <a:t>请在此处添加详细描述文本，尽量与标题文本语言风格相符合，语言描述尽量简洁生动。</a:t>
              </a:r>
              <a:endParaRPr lang="en-US" altLang="zh-CN" sz="1200" dirty="0">
                <a:solidFill>
                  <a:srgbClr val="576F41"/>
                </a:solidFill>
              </a:endParaRPr>
            </a:p>
          </p:txBody>
        </p:sp>
      </p:grpSp>
      <p:sp>
        <p:nvSpPr>
          <p:cNvPr id="26" name="Rectangle 85"/>
          <p:cNvSpPr/>
          <p:nvPr/>
        </p:nvSpPr>
        <p:spPr>
          <a:xfrm>
            <a:off x="6699568" y="3659643"/>
            <a:ext cx="1369229" cy="257435"/>
          </a:xfrm>
          <a:prstGeom prst="rect">
            <a:avLst/>
          </a:prstGeom>
          <a:solidFill>
            <a:srgbClr val="71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lear Sans" panose="020B0503030202020304" pitchFamily="34" charset="0"/>
                <a:cs typeface="Clear Sans" panose="020B0503030202020304" pitchFamily="34" charset="0"/>
              </a:rPr>
              <a:t>18.00</a:t>
            </a:r>
          </a:p>
        </p:txBody>
      </p:sp>
      <p:grpSp>
        <p:nvGrpSpPr>
          <p:cNvPr id="27" name="Group 86"/>
          <p:cNvGrpSpPr/>
          <p:nvPr/>
        </p:nvGrpSpPr>
        <p:grpSpPr>
          <a:xfrm>
            <a:off x="6607254" y="4113497"/>
            <a:ext cx="1594079" cy="1443349"/>
            <a:chOff x="1398458" y="5162834"/>
            <a:chExt cx="2161625" cy="1957230"/>
          </a:xfrm>
        </p:grpSpPr>
        <p:sp>
          <p:nvSpPr>
            <p:cNvPr id="28" name="TextBox 87"/>
            <p:cNvSpPr txBox="1"/>
            <p:nvPr/>
          </p:nvSpPr>
          <p:spPr>
            <a:xfrm>
              <a:off x="2083943" y="5162834"/>
              <a:ext cx="806888" cy="459091"/>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Clear Sans" panose="020B0503030202020304" pitchFamily="34" charset="0"/>
                  <a:cs typeface="Clear Sans" panose="020B0503030202020304" pitchFamily="34" charset="0"/>
                </a:rPr>
                <a:t>标题</a:t>
              </a:r>
              <a:endParaRPr lang="en-US" altLang="zh-CN" sz="16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29" name="Rectangle 88"/>
            <p:cNvSpPr/>
            <p:nvPr/>
          </p:nvSpPr>
          <p:spPr>
            <a:xfrm>
              <a:off x="1398458" y="5492377"/>
              <a:ext cx="2161625" cy="1627687"/>
            </a:xfrm>
            <a:prstGeom prst="rect">
              <a:avLst/>
            </a:prstGeom>
          </p:spPr>
          <p:txBody>
            <a:bodyPr wrap="square">
              <a:spAutoFit/>
            </a:bodyPr>
            <a:lstStyle/>
            <a:p>
              <a:r>
                <a:rPr lang="zh-CN" altLang="en-US" sz="1200" dirty="0">
                  <a:solidFill>
                    <a:srgbClr val="576F41"/>
                  </a:solidFill>
                </a:rPr>
                <a:t>请在此处添加详细描述文本，尽量与标题文本语言风格相符合，语言描述尽量简洁生动。</a:t>
              </a:r>
              <a:endParaRPr lang="en-US" altLang="zh-CN" sz="1200" dirty="0">
                <a:solidFill>
                  <a:srgbClr val="576F41"/>
                </a:solidFill>
              </a:endParaRPr>
            </a:p>
            <a:p>
              <a:pPr algn="ctr" fontAlgn="auto">
                <a:spcBef>
                  <a:spcPts val="0"/>
                </a:spcBef>
                <a:spcAft>
                  <a:spcPts val="0"/>
                </a:spcAft>
                <a:defRPr/>
              </a:pPr>
              <a:endParaRPr lang="en-US" sz="12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30" name="Group 109"/>
          <p:cNvGrpSpPr/>
          <p:nvPr/>
        </p:nvGrpSpPr>
        <p:grpSpPr>
          <a:xfrm>
            <a:off x="4288491" y="1722718"/>
            <a:ext cx="1298894" cy="1735528"/>
            <a:chOff x="6542386" y="1856509"/>
            <a:chExt cx="1529935" cy="2044236"/>
          </a:xfrm>
          <a:solidFill>
            <a:srgbClr val="FFB905"/>
          </a:solidFill>
        </p:grpSpPr>
        <p:sp>
          <p:nvSpPr>
            <p:cNvPr id="31" name="Freeform 49"/>
            <p:cNvSpPr/>
            <p:nvPr/>
          </p:nvSpPr>
          <p:spPr bwMode="auto">
            <a:xfrm>
              <a:off x="6613697" y="2438879"/>
              <a:ext cx="217172" cy="215012"/>
            </a:xfrm>
            <a:custGeom>
              <a:avLst/>
              <a:gdLst>
                <a:gd name="T0" fmla="*/ 65 w 85"/>
                <a:gd name="T1" fmla="*/ 8 h 84"/>
                <a:gd name="T2" fmla="*/ 40 w 85"/>
                <a:gd name="T3" fmla="*/ 7 h 84"/>
                <a:gd name="T4" fmla="*/ 8 w 85"/>
                <a:gd name="T5" fmla="*/ 39 h 84"/>
                <a:gd name="T6" fmla="*/ 8 w 85"/>
                <a:gd name="T7" fmla="*/ 65 h 84"/>
                <a:gd name="T8" fmla="*/ 33 w 85"/>
                <a:gd name="T9" fmla="*/ 66 h 84"/>
                <a:gd name="T10" fmla="*/ 51 w 85"/>
                <a:gd name="T11" fmla="*/ 84 h 84"/>
                <a:gd name="T12" fmla="*/ 85 w 85"/>
                <a:gd name="T13" fmla="*/ 50 h 84"/>
                <a:gd name="T14" fmla="*/ 67 w 85"/>
                <a:gd name="T15" fmla="*/ 32 h 84"/>
                <a:gd name="T16" fmla="*/ 65 w 85"/>
                <a:gd name="T17"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4">
                  <a:moveTo>
                    <a:pt x="65" y="8"/>
                  </a:moveTo>
                  <a:cubicBezTo>
                    <a:pt x="58" y="0"/>
                    <a:pt x="47" y="0"/>
                    <a:pt x="40" y="7"/>
                  </a:cubicBezTo>
                  <a:cubicBezTo>
                    <a:pt x="8" y="39"/>
                    <a:pt x="8" y="39"/>
                    <a:pt x="8" y="39"/>
                  </a:cubicBezTo>
                  <a:cubicBezTo>
                    <a:pt x="0" y="46"/>
                    <a:pt x="1" y="57"/>
                    <a:pt x="8" y="65"/>
                  </a:cubicBezTo>
                  <a:cubicBezTo>
                    <a:pt x="15" y="71"/>
                    <a:pt x="25" y="72"/>
                    <a:pt x="33" y="66"/>
                  </a:cubicBezTo>
                  <a:cubicBezTo>
                    <a:pt x="51" y="84"/>
                    <a:pt x="51" y="84"/>
                    <a:pt x="51" y="84"/>
                  </a:cubicBezTo>
                  <a:cubicBezTo>
                    <a:pt x="85" y="50"/>
                    <a:pt x="85" y="50"/>
                    <a:pt x="85" y="50"/>
                  </a:cubicBezTo>
                  <a:cubicBezTo>
                    <a:pt x="67" y="32"/>
                    <a:pt x="67" y="32"/>
                    <a:pt x="67" y="32"/>
                  </a:cubicBezTo>
                  <a:cubicBezTo>
                    <a:pt x="72" y="24"/>
                    <a:pt x="72" y="14"/>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50"/>
            <p:cNvSpPr>
              <a:spLocks noEditPoints="1"/>
            </p:cNvSpPr>
            <p:nvPr/>
          </p:nvSpPr>
          <p:spPr bwMode="auto">
            <a:xfrm>
              <a:off x="6997261" y="1856509"/>
              <a:ext cx="628830" cy="584530"/>
            </a:xfrm>
            <a:custGeom>
              <a:avLst/>
              <a:gdLst>
                <a:gd name="T0" fmla="*/ 123 w 246"/>
                <a:gd name="T1" fmla="*/ 229 h 229"/>
                <a:gd name="T2" fmla="*/ 0 w 246"/>
                <a:gd name="T3" fmla="*/ 114 h 229"/>
                <a:gd name="T4" fmla="*/ 123 w 246"/>
                <a:gd name="T5" fmla="*/ 0 h 229"/>
                <a:gd name="T6" fmla="*/ 246 w 246"/>
                <a:gd name="T7" fmla="*/ 114 h 229"/>
                <a:gd name="T8" fmla="*/ 123 w 246"/>
                <a:gd name="T9" fmla="*/ 229 h 229"/>
                <a:gd name="T10" fmla="*/ 123 w 246"/>
                <a:gd name="T11" fmla="*/ 23 h 229"/>
                <a:gd name="T12" fmla="*/ 24 w 246"/>
                <a:gd name="T13" fmla="*/ 114 h 229"/>
                <a:gd name="T14" fmla="*/ 123 w 246"/>
                <a:gd name="T15" fmla="*/ 206 h 229"/>
                <a:gd name="T16" fmla="*/ 223 w 246"/>
                <a:gd name="T17" fmla="*/ 114 h 229"/>
                <a:gd name="T18" fmla="*/ 123 w 246"/>
                <a:gd name="T1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29">
                  <a:moveTo>
                    <a:pt x="123" y="229"/>
                  </a:moveTo>
                  <a:cubicBezTo>
                    <a:pt x="56" y="229"/>
                    <a:pt x="0" y="178"/>
                    <a:pt x="0" y="114"/>
                  </a:cubicBezTo>
                  <a:cubicBezTo>
                    <a:pt x="0" y="51"/>
                    <a:pt x="56" y="0"/>
                    <a:pt x="123" y="0"/>
                  </a:cubicBezTo>
                  <a:cubicBezTo>
                    <a:pt x="191" y="0"/>
                    <a:pt x="246" y="51"/>
                    <a:pt x="246" y="114"/>
                  </a:cubicBezTo>
                  <a:cubicBezTo>
                    <a:pt x="246" y="178"/>
                    <a:pt x="191" y="229"/>
                    <a:pt x="123" y="229"/>
                  </a:cubicBezTo>
                  <a:close/>
                  <a:moveTo>
                    <a:pt x="123" y="23"/>
                  </a:moveTo>
                  <a:cubicBezTo>
                    <a:pt x="68" y="23"/>
                    <a:pt x="24" y="64"/>
                    <a:pt x="24" y="114"/>
                  </a:cubicBezTo>
                  <a:cubicBezTo>
                    <a:pt x="24" y="165"/>
                    <a:pt x="68" y="206"/>
                    <a:pt x="123" y="206"/>
                  </a:cubicBezTo>
                  <a:cubicBezTo>
                    <a:pt x="178" y="206"/>
                    <a:pt x="223" y="165"/>
                    <a:pt x="223" y="114"/>
                  </a:cubicBezTo>
                  <a:cubicBezTo>
                    <a:pt x="223" y="64"/>
                    <a:pt x="178" y="23"/>
                    <a:pt x="1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51"/>
            <p:cNvSpPr>
              <a:spLocks noEditPoints="1"/>
            </p:cNvSpPr>
            <p:nvPr/>
          </p:nvSpPr>
          <p:spPr bwMode="auto">
            <a:xfrm>
              <a:off x="6542386" y="2369730"/>
              <a:ext cx="1529935" cy="153101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35 h 599"/>
                <a:gd name="T12" fmla="*/ 35 w 599"/>
                <a:gd name="T13" fmla="*/ 300 h 599"/>
                <a:gd name="T14" fmla="*/ 299 w 599"/>
                <a:gd name="T15" fmla="*/ 564 h 599"/>
                <a:gd name="T16" fmla="*/ 564 w 599"/>
                <a:gd name="T17" fmla="*/ 300 h 599"/>
                <a:gd name="T18" fmla="*/ 299 w 599"/>
                <a:gd name="T19" fmla="*/ 3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5"/>
                    <a:pt x="134" y="0"/>
                    <a:pt x="299" y="0"/>
                  </a:cubicBezTo>
                  <a:cubicBezTo>
                    <a:pt x="464" y="0"/>
                    <a:pt x="599" y="135"/>
                    <a:pt x="599" y="300"/>
                  </a:cubicBezTo>
                  <a:cubicBezTo>
                    <a:pt x="599" y="465"/>
                    <a:pt x="464" y="599"/>
                    <a:pt x="299" y="599"/>
                  </a:cubicBezTo>
                  <a:close/>
                  <a:moveTo>
                    <a:pt x="299" y="35"/>
                  </a:moveTo>
                  <a:cubicBezTo>
                    <a:pt x="153" y="35"/>
                    <a:pt x="35" y="154"/>
                    <a:pt x="35" y="300"/>
                  </a:cubicBezTo>
                  <a:cubicBezTo>
                    <a:pt x="35" y="446"/>
                    <a:pt x="153" y="564"/>
                    <a:pt x="299" y="564"/>
                  </a:cubicBezTo>
                  <a:cubicBezTo>
                    <a:pt x="445" y="564"/>
                    <a:pt x="564" y="446"/>
                    <a:pt x="564" y="300"/>
                  </a:cubicBezTo>
                  <a:cubicBezTo>
                    <a:pt x="564" y="154"/>
                    <a:pt x="445" y="35"/>
                    <a:pt x="29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Rectangle 52"/>
            <p:cNvSpPr>
              <a:spLocks noChangeArrowheads="1"/>
            </p:cNvSpPr>
            <p:nvPr/>
          </p:nvSpPr>
          <p:spPr bwMode="auto">
            <a:xfrm>
              <a:off x="7283583" y="2517753"/>
              <a:ext cx="60506" cy="10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 name="Freeform 53"/>
            <p:cNvSpPr/>
            <p:nvPr/>
          </p:nvSpPr>
          <p:spPr bwMode="auto">
            <a:xfrm>
              <a:off x="6851399" y="2676581"/>
              <a:ext cx="112369" cy="114529"/>
            </a:xfrm>
            <a:custGeom>
              <a:avLst/>
              <a:gdLst>
                <a:gd name="T0" fmla="*/ 104 w 104"/>
                <a:gd name="T1" fmla="*/ 66 h 106"/>
                <a:gd name="T2" fmla="*/ 66 w 104"/>
                <a:gd name="T3" fmla="*/ 106 h 106"/>
                <a:gd name="T4" fmla="*/ 0 w 104"/>
                <a:gd name="T5" fmla="*/ 38 h 106"/>
                <a:gd name="T6" fmla="*/ 38 w 104"/>
                <a:gd name="T7" fmla="*/ 0 h 106"/>
                <a:gd name="T8" fmla="*/ 104 w 104"/>
                <a:gd name="T9" fmla="*/ 66 h 106"/>
              </a:gdLst>
              <a:ahLst/>
              <a:cxnLst>
                <a:cxn ang="0">
                  <a:pos x="T0" y="T1"/>
                </a:cxn>
                <a:cxn ang="0">
                  <a:pos x="T2" y="T3"/>
                </a:cxn>
                <a:cxn ang="0">
                  <a:pos x="T4" y="T5"/>
                </a:cxn>
                <a:cxn ang="0">
                  <a:pos x="T6" y="T7"/>
                </a:cxn>
                <a:cxn ang="0">
                  <a:pos x="T8" y="T9"/>
                </a:cxn>
              </a:cxnLst>
              <a:rect l="0" t="0" r="r" b="b"/>
              <a:pathLst>
                <a:path w="104" h="106">
                  <a:moveTo>
                    <a:pt x="104" y="66"/>
                  </a:moveTo>
                  <a:lnTo>
                    <a:pt x="66" y="106"/>
                  </a:lnTo>
                  <a:lnTo>
                    <a:pt x="0" y="38"/>
                  </a:lnTo>
                  <a:lnTo>
                    <a:pt x="38" y="0"/>
                  </a:lnTo>
                  <a:lnTo>
                    <a:pt x="104"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Rectangle 54"/>
            <p:cNvSpPr>
              <a:spLocks noChangeArrowheads="1"/>
            </p:cNvSpPr>
            <p:nvPr/>
          </p:nvSpPr>
          <p:spPr bwMode="auto">
            <a:xfrm>
              <a:off x="6690409" y="3110927"/>
              <a:ext cx="112369"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7" name="Freeform 55"/>
            <p:cNvSpPr/>
            <p:nvPr/>
          </p:nvSpPr>
          <p:spPr bwMode="auto">
            <a:xfrm>
              <a:off x="6851399" y="3476123"/>
              <a:ext cx="112369" cy="114529"/>
            </a:xfrm>
            <a:custGeom>
              <a:avLst/>
              <a:gdLst>
                <a:gd name="T0" fmla="*/ 66 w 104"/>
                <a:gd name="T1" fmla="*/ 0 h 106"/>
                <a:gd name="T2" fmla="*/ 104 w 104"/>
                <a:gd name="T3" fmla="*/ 40 h 106"/>
                <a:gd name="T4" fmla="*/ 38 w 104"/>
                <a:gd name="T5" fmla="*/ 106 h 106"/>
                <a:gd name="T6" fmla="*/ 0 w 104"/>
                <a:gd name="T7" fmla="*/ 69 h 106"/>
                <a:gd name="T8" fmla="*/ 66 w 104"/>
                <a:gd name="T9" fmla="*/ 0 h 106"/>
              </a:gdLst>
              <a:ahLst/>
              <a:cxnLst>
                <a:cxn ang="0">
                  <a:pos x="T0" y="T1"/>
                </a:cxn>
                <a:cxn ang="0">
                  <a:pos x="T2" y="T3"/>
                </a:cxn>
                <a:cxn ang="0">
                  <a:pos x="T4" y="T5"/>
                </a:cxn>
                <a:cxn ang="0">
                  <a:pos x="T6" y="T7"/>
                </a:cxn>
                <a:cxn ang="0">
                  <a:pos x="T8" y="T9"/>
                </a:cxn>
              </a:cxnLst>
              <a:rect l="0" t="0" r="r" b="b"/>
              <a:pathLst>
                <a:path w="104" h="106">
                  <a:moveTo>
                    <a:pt x="66" y="0"/>
                  </a:moveTo>
                  <a:lnTo>
                    <a:pt x="104" y="40"/>
                  </a:lnTo>
                  <a:lnTo>
                    <a:pt x="38" y="106"/>
                  </a:lnTo>
                  <a:lnTo>
                    <a:pt x="0" y="69"/>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Rectangle 56"/>
            <p:cNvSpPr>
              <a:spLocks noChangeArrowheads="1"/>
            </p:cNvSpPr>
            <p:nvPr/>
          </p:nvSpPr>
          <p:spPr bwMode="auto">
            <a:xfrm>
              <a:off x="7283583" y="3652239"/>
              <a:ext cx="60506" cy="10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Freeform 57"/>
            <p:cNvSpPr/>
            <p:nvPr/>
          </p:nvSpPr>
          <p:spPr bwMode="auto">
            <a:xfrm>
              <a:off x="7650941" y="3476123"/>
              <a:ext cx="115609" cy="114529"/>
            </a:xfrm>
            <a:custGeom>
              <a:avLst/>
              <a:gdLst>
                <a:gd name="T0" fmla="*/ 0 w 107"/>
                <a:gd name="T1" fmla="*/ 40 h 106"/>
                <a:gd name="T2" fmla="*/ 38 w 107"/>
                <a:gd name="T3" fmla="*/ 0 h 106"/>
                <a:gd name="T4" fmla="*/ 107 w 107"/>
                <a:gd name="T5" fmla="*/ 69 h 106"/>
                <a:gd name="T6" fmla="*/ 69 w 107"/>
                <a:gd name="T7" fmla="*/ 106 h 106"/>
                <a:gd name="T8" fmla="*/ 0 w 107"/>
                <a:gd name="T9" fmla="*/ 40 h 106"/>
              </a:gdLst>
              <a:ahLst/>
              <a:cxnLst>
                <a:cxn ang="0">
                  <a:pos x="T0" y="T1"/>
                </a:cxn>
                <a:cxn ang="0">
                  <a:pos x="T2" y="T3"/>
                </a:cxn>
                <a:cxn ang="0">
                  <a:pos x="T4" y="T5"/>
                </a:cxn>
                <a:cxn ang="0">
                  <a:pos x="T6" y="T7"/>
                </a:cxn>
                <a:cxn ang="0">
                  <a:pos x="T8" y="T9"/>
                </a:cxn>
              </a:cxnLst>
              <a:rect l="0" t="0" r="r" b="b"/>
              <a:pathLst>
                <a:path w="107" h="106">
                  <a:moveTo>
                    <a:pt x="0" y="40"/>
                  </a:moveTo>
                  <a:lnTo>
                    <a:pt x="38" y="0"/>
                  </a:lnTo>
                  <a:lnTo>
                    <a:pt x="107" y="69"/>
                  </a:lnTo>
                  <a:lnTo>
                    <a:pt x="69" y="10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58"/>
            <p:cNvSpPr>
              <a:spLocks noChangeArrowheads="1"/>
            </p:cNvSpPr>
            <p:nvPr/>
          </p:nvSpPr>
          <p:spPr bwMode="auto">
            <a:xfrm>
              <a:off x="7824895" y="3110927"/>
              <a:ext cx="102643"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Freeform 59"/>
            <p:cNvSpPr/>
            <p:nvPr/>
          </p:nvSpPr>
          <p:spPr bwMode="auto">
            <a:xfrm>
              <a:off x="7650941" y="2676581"/>
              <a:ext cx="115609" cy="114529"/>
            </a:xfrm>
            <a:custGeom>
              <a:avLst/>
              <a:gdLst>
                <a:gd name="T0" fmla="*/ 38 w 107"/>
                <a:gd name="T1" fmla="*/ 106 h 106"/>
                <a:gd name="T2" fmla="*/ 0 w 107"/>
                <a:gd name="T3" fmla="*/ 66 h 106"/>
                <a:gd name="T4" fmla="*/ 69 w 107"/>
                <a:gd name="T5" fmla="*/ 0 h 106"/>
                <a:gd name="T6" fmla="*/ 107 w 107"/>
                <a:gd name="T7" fmla="*/ 38 h 106"/>
                <a:gd name="T8" fmla="*/ 38 w 107"/>
                <a:gd name="T9" fmla="*/ 106 h 106"/>
              </a:gdLst>
              <a:ahLst/>
              <a:cxnLst>
                <a:cxn ang="0">
                  <a:pos x="T0" y="T1"/>
                </a:cxn>
                <a:cxn ang="0">
                  <a:pos x="T2" y="T3"/>
                </a:cxn>
                <a:cxn ang="0">
                  <a:pos x="T4" y="T5"/>
                </a:cxn>
                <a:cxn ang="0">
                  <a:pos x="T6" y="T7"/>
                </a:cxn>
                <a:cxn ang="0">
                  <a:pos x="T8" y="T9"/>
                </a:cxn>
              </a:cxnLst>
              <a:rect l="0" t="0" r="r" b="b"/>
              <a:pathLst>
                <a:path w="107" h="106">
                  <a:moveTo>
                    <a:pt x="38" y="106"/>
                  </a:moveTo>
                  <a:lnTo>
                    <a:pt x="0" y="66"/>
                  </a:lnTo>
                  <a:lnTo>
                    <a:pt x="69" y="0"/>
                  </a:lnTo>
                  <a:lnTo>
                    <a:pt x="107" y="38"/>
                  </a:lnTo>
                  <a:lnTo>
                    <a:pt x="38"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Rectangle 60"/>
            <p:cNvSpPr>
              <a:spLocks noChangeArrowheads="1"/>
            </p:cNvSpPr>
            <p:nvPr/>
          </p:nvSpPr>
          <p:spPr bwMode="auto">
            <a:xfrm>
              <a:off x="7221997" y="2201176"/>
              <a:ext cx="194484" cy="245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3" name="Freeform 61"/>
            <p:cNvSpPr/>
            <p:nvPr/>
          </p:nvSpPr>
          <p:spPr bwMode="auto">
            <a:xfrm>
              <a:off x="7150686" y="2047751"/>
              <a:ext cx="337105" cy="194484"/>
            </a:xfrm>
            <a:custGeom>
              <a:avLst/>
              <a:gdLst>
                <a:gd name="T0" fmla="*/ 132 w 132"/>
                <a:gd name="T1" fmla="*/ 70 h 76"/>
                <a:gd name="T2" fmla="*/ 126 w 132"/>
                <a:gd name="T3" fmla="*/ 76 h 76"/>
                <a:gd name="T4" fmla="*/ 6 w 132"/>
                <a:gd name="T5" fmla="*/ 76 h 76"/>
                <a:gd name="T6" fmla="*/ 0 w 132"/>
                <a:gd name="T7" fmla="*/ 70 h 76"/>
                <a:gd name="T8" fmla="*/ 0 w 132"/>
                <a:gd name="T9" fmla="*/ 6 h 76"/>
                <a:gd name="T10" fmla="*/ 6 w 132"/>
                <a:gd name="T11" fmla="*/ 0 h 76"/>
                <a:gd name="T12" fmla="*/ 126 w 132"/>
                <a:gd name="T13" fmla="*/ 0 h 76"/>
                <a:gd name="T14" fmla="*/ 132 w 132"/>
                <a:gd name="T15" fmla="*/ 6 h 76"/>
                <a:gd name="T16" fmla="*/ 132 w 132"/>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6">
                  <a:moveTo>
                    <a:pt x="132" y="70"/>
                  </a:moveTo>
                  <a:cubicBezTo>
                    <a:pt x="132" y="73"/>
                    <a:pt x="129" y="76"/>
                    <a:pt x="126" y="76"/>
                  </a:cubicBezTo>
                  <a:cubicBezTo>
                    <a:pt x="6" y="76"/>
                    <a:pt x="6" y="76"/>
                    <a:pt x="6" y="76"/>
                  </a:cubicBezTo>
                  <a:cubicBezTo>
                    <a:pt x="3" y="76"/>
                    <a:pt x="0" y="73"/>
                    <a:pt x="0" y="70"/>
                  </a:cubicBezTo>
                  <a:cubicBezTo>
                    <a:pt x="0" y="6"/>
                    <a:pt x="0" y="6"/>
                    <a:pt x="0" y="6"/>
                  </a:cubicBezTo>
                  <a:cubicBezTo>
                    <a:pt x="0" y="3"/>
                    <a:pt x="3" y="0"/>
                    <a:pt x="6" y="0"/>
                  </a:cubicBezTo>
                  <a:cubicBezTo>
                    <a:pt x="126" y="0"/>
                    <a:pt x="126" y="0"/>
                    <a:pt x="126" y="0"/>
                  </a:cubicBezTo>
                  <a:cubicBezTo>
                    <a:pt x="129" y="0"/>
                    <a:pt x="132" y="3"/>
                    <a:pt x="132" y="6"/>
                  </a:cubicBezTo>
                  <a:lnTo>
                    <a:pt x="132"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63"/>
            <p:cNvSpPr/>
            <p:nvPr/>
          </p:nvSpPr>
          <p:spPr bwMode="auto">
            <a:xfrm>
              <a:off x="6833031" y="3043938"/>
              <a:ext cx="572645" cy="179357"/>
            </a:xfrm>
            <a:custGeom>
              <a:avLst/>
              <a:gdLst>
                <a:gd name="T0" fmla="*/ 186 w 224"/>
                <a:gd name="T1" fmla="*/ 2 h 70"/>
                <a:gd name="T2" fmla="*/ 224 w 224"/>
                <a:gd name="T3" fmla="*/ 34 h 70"/>
                <a:gd name="T4" fmla="*/ 224 w 224"/>
                <a:gd name="T5" fmla="*/ 36 h 70"/>
                <a:gd name="T6" fmla="*/ 186 w 224"/>
                <a:gd name="T7" fmla="*/ 68 h 70"/>
                <a:gd name="T8" fmla="*/ 9 w 224"/>
                <a:gd name="T9" fmla="*/ 42 h 70"/>
                <a:gd name="T10" fmla="*/ 9 w 224"/>
                <a:gd name="T11" fmla="*/ 29 h 70"/>
                <a:gd name="T12" fmla="*/ 186 w 224"/>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224" h="70">
                  <a:moveTo>
                    <a:pt x="186" y="2"/>
                  </a:moveTo>
                  <a:cubicBezTo>
                    <a:pt x="207" y="0"/>
                    <a:pt x="224" y="14"/>
                    <a:pt x="224" y="34"/>
                  </a:cubicBezTo>
                  <a:cubicBezTo>
                    <a:pt x="224" y="36"/>
                    <a:pt x="224" y="36"/>
                    <a:pt x="224" y="36"/>
                  </a:cubicBezTo>
                  <a:cubicBezTo>
                    <a:pt x="224" y="57"/>
                    <a:pt x="207" y="70"/>
                    <a:pt x="186" y="68"/>
                  </a:cubicBezTo>
                  <a:cubicBezTo>
                    <a:pt x="140" y="64"/>
                    <a:pt x="49" y="48"/>
                    <a:pt x="9" y="42"/>
                  </a:cubicBezTo>
                  <a:cubicBezTo>
                    <a:pt x="0" y="40"/>
                    <a:pt x="2" y="30"/>
                    <a:pt x="9" y="29"/>
                  </a:cubicBezTo>
                  <a:cubicBezTo>
                    <a:pt x="56" y="22"/>
                    <a:pt x="140" y="6"/>
                    <a:pt x="18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5" name="Group 124"/>
          <p:cNvGrpSpPr/>
          <p:nvPr/>
        </p:nvGrpSpPr>
        <p:grpSpPr>
          <a:xfrm>
            <a:off x="6720908" y="1722718"/>
            <a:ext cx="1297059" cy="1735526"/>
            <a:chOff x="4114587" y="1859539"/>
            <a:chExt cx="1527775" cy="2044234"/>
          </a:xfrm>
          <a:solidFill>
            <a:srgbClr val="71BFEC"/>
          </a:solidFill>
        </p:grpSpPr>
        <p:sp>
          <p:nvSpPr>
            <p:cNvPr id="46" name="Freeform 19"/>
            <p:cNvSpPr/>
            <p:nvPr/>
          </p:nvSpPr>
          <p:spPr bwMode="auto">
            <a:xfrm>
              <a:off x="4185898" y="2441907"/>
              <a:ext cx="217172" cy="215012"/>
            </a:xfrm>
            <a:custGeom>
              <a:avLst/>
              <a:gdLst>
                <a:gd name="T0" fmla="*/ 65 w 85"/>
                <a:gd name="T1" fmla="*/ 8 h 84"/>
                <a:gd name="T2" fmla="*/ 39 w 85"/>
                <a:gd name="T3" fmla="*/ 7 h 84"/>
                <a:gd name="T4" fmla="*/ 7 w 85"/>
                <a:gd name="T5" fmla="*/ 39 h 84"/>
                <a:gd name="T6" fmla="*/ 8 w 85"/>
                <a:gd name="T7" fmla="*/ 65 h 84"/>
                <a:gd name="T8" fmla="*/ 32 w 85"/>
                <a:gd name="T9" fmla="*/ 66 h 84"/>
                <a:gd name="T10" fmla="*/ 51 w 85"/>
                <a:gd name="T11" fmla="*/ 84 h 84"/>
                <a:gd name="T12" fmla="*/ 85 w 85"/>
                <a:gd name="T13" fmla="*/ 50 h 84"/>
                <a:gd name="T14" fmla="*/ 66 w 85"/>
                <a:gd name="T15" fmla="*/ 32 h 84"/>
                <a:gd name="T16" fmla="*/ 65 w 85"/>
                <a:gd name="T17"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4">
                  <a:moveTo>
                    <a:pt x="65" y="8"/>
                  </a:moveTo>
                  <a:cubicBezTo>
                    <a:pt x="58" y="0"/>
                    <a:pt x="47" y="0"/>
                    <a:pt x="39" y="7"/>
                  </a:cubicBezTo>
                  <a:cubicBezTo>
                    <a:pt x="7" y="39"/>
                    <a:pt x="7" y="39"/>
                    <a:pt x="7" y="39"/>
                  </a:cubicBezTo>
                  <a:cubicBezTo>
                    <a:pt x="0" y="46"/>
                    <a:pt x="1" y="57"/>
                    <a:pt x="8" y="65"/>
                  </a:cubicBezTo>
                  <a:cubicBezTo>
                    <a:pt x="14" y="71"/>
                    <a:pt x="24" y="72"/>
                    <a:pt x="32" y="66"/>
                  </a:cubicBezTo>
                  <a:cubicBezTo>
                    <a:pt x="51" y="84"/>
                    <a:pt x="51" y="84"/>
                    <a:pt x="51" y="84"/>
                  </a:cubicBezTo>
                  <a:cubicBezTo>
                    <a:pt x="85" y="50"/>
                    <a:pt x="85" y="50"/>
                    <a:pt x="85" y="50"/>
                  </a:cubicBezTo>
                  <a:cubicBezTo>
                    <a:pt x="66" y="32"/>
                    <a:pt x="66" y="32"/>
                    <a:pt x="66" y="32"/>
                  </a:cubicBezTo>
                  <a:cubicBezTo>
                    <a:pt x="72" y="24"/>
                    <a:pt x="71" y="14"/>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0"/>
            <p:cNvSpPr>
              <a:spLocks noEditPoints="1"/>
            </p:cNvSpPr>
            <p:nvPr/>
          </p:nvSpPr>
          <p:spPr bwMode="auto">
            <a:xfrm>
              <a:off x="4569462" y="1859539"/>
              <a:ext cx="627749" cy="585611"/>
            </a:xfrm>
            <a:custGeom>
              <a:avLst/>
              <a:gdLst>
                <a:gd name="T0" fmla="*/ 123 w 246"/>
                <a:gd name="T1" fmla="*/ 229 h 229"/>
                <a:gd name="T2" fmla="*/ 0 w 246"/>
                <a:gd name="T3" fmla="*/ 114 h 229"/>
                <a:gd name="T4" fmla="*/ 123 w 246"/>
                <a:gd name="T5" fmla="*/ 0 h 229"/>
                <a:gd name="T6" fmla="*/ 246 w 246"/>
                <a:gd name="T7" fmla="*/ 114 h 229"/>
                <a:gd name="T8" fmla="*/ 123 w 246"/>
                <a:gd name="T9" fmla="*/ 229 h 229"/>
                <a:gd name="T10" fmla="*/ 123 w 246"/>
                <a:gd name="T11" fmla="*/ 23 h 229"/>
                <a:gd name="T12" fmla="*/ 23 w 246"/>
                <a:gd name="T13" fmla="*/ 114 h 229"/>
                <a:gd name="T14" fmla="*/ 123 w 246"/>
                <a:gd name="T15" fmla="*/ 206 h 229"/>
                <a:gd name="T16" fmla="*/ 223 w 246"/>
                <a:gd name="T17" fmla="*/ 114 h 229"/>
                <a:gd name="T18" fmla="*/ 123 w 246"/>
                <a:gd name="T1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29">
                  <a:moveTo>
                    <a:pt x="123" y="229"/>
                  </a:moveTo>
                  <a:cubicBezTo>
                    <a:pt x="55" y="229"/>
                    <a:pt x="0" y="178"/>
                    <a:pt x="0" y="114"/>
                  </a:cubicBezTo>
                  <a:cubicBezTo>
                    <a:pt x="0" y="51"/>
                    <a:pt x="55" y="0"/>
                    <a:pt x="123" y="0"/>
                  </a:cubicBezTo>
                  <a:cubicBezTo>
                    <a:pt x="191" y="0"/>
                    <a:pt x="246" y="51"/>
                    <a:pt x="246" y="114"/>
                  </a:cubicBezTo>
                  <a:cubicBezTo>
                    <a:pt x="246" y="178"/>
                    <a:pt x="191" y="229"/>
                    <a:pt x="123" y="229"/>
                  </a:cubicBezTo>
                  <a:close/>
                  <a:moveTo>
                    <a:pt x="123" y="23"/>
                  </a:moveTo>
                  <a:cubicBezTo>
                    <a:pt x="68" y="23"/>
                    <a:pt x="23" y="64"/>
                    <a:pt x="23" y="114"/>
                  </a:cubicBezTo>
                  <a:cubicBezTo>
                    <a:pt x="23" y="165"/>
                    <a:pt x="68" y="206"/>
                    <a:pt x="123" y="206"/>
                  </a:cubicBezTo>
                  <a:cubicBezTo>
                    <a:pt x="178" y="206"/>
                    <a:pt x="223" y="165"/>
                    <a:pt x="223" y="114"/>
                  </a:cubicBezTo>
                  <a:cubicBezTo>
                    <a:pt x="223" y="64"/>
                    <a:pt x="178" y="23"/>
                    <a:pt x="1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21"/>
            <p:cNvSpPr>
              <a:spLocks noEditPoints="1"/>
            </p:cNvSpPr>
            <p:nvPr/>
          </p:nvSpPr>
          <p:spPr bwMode="auto">
            <a:xfrm>
              <a:off x="4114587" y="2372758"/>
              <a:ext cx="1527775" cy="1531015"/>
            </a:xfrm>
            <a:custGeom>
              <a:avLst/>
              <a:gdLst>
                <a:gd name="T0" fmla="*/ 299 w 598"/>
                <a:gd name="T1" fmla="*/ 599 h 599"/>
                <a:gd name="T2" fmla="*/ 0 w 598"/>
                <a:gd name="T3" fmla="*/ 300 h 599"/>
                <a:gd name="T4" fmla="*/ 299 w 598"/>
                <a:gd name="T5" fmla="*/ 0 h 599"/>
                <a:gd name="T6" fmla="*/ 598 w 598"/>
                <a:gd name="T7" fmla="*/ 300 h 599"/>
                <a:gd name="T8" fmla="*/ 299 w 598"/>
                <a:gd name="T9" fmla="*/ 599 h 599"/>
                <a:gd name="T10" fmla="*/ 299 w 598"/>
                <a:gd name="T11" fmla="*/ 35 h 599"/>
                <a:gd name="T12" fmla="*/ 34 w 598"/>
                <a:gd name="T13" fmla="*/ 300 h 599"/>
                <a:gd name="T14" fmla="*/ 299 w 598"/>
                <a:gd name="T15" fmla="*/ 564 h 599"/>
                <a:gd name="T16" fmla="*/ 564 w 598"/>
                <a:gd name="T17" fmla="*/ 300 h 599"/>
                <a:gd name="T18" fmla="*/ 299 w 598"/>
                <a:gd name="T19" fmla="*/ 3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599">
                  <a:moveTo>
                    <a:pt x="299" y="599"/>
                  </a:moveTo>
                  <a:cubicBezTo>
                    <a:pt x="134" y="599"/>
                    <a:pt x="0" y="465"/>
                    <a:pt x="0" y="300"/>
                  </a:cubicBezTo>
                  <a:cubicBezTo>
                    <a:pt x="0" y="135"/>
                    <a:pt x="134" y="0"/>
                    <a:pt x="299" y="0"/>
                  </a:cubicBezTo>
                  <a:cubicBezTo>
                    <a:pt x="464" y="0"/>
                    <a:pt x="598" y="135"/>
                    <a:pt x="598" y="300"/>
                  </a:cubicBezTo>
                  <a:cubicBezTo>
                    <a:pt x="598" y="465"/>
                    <a:pt x="464" y="599"/>
                    <a:pt x="299" y="599"/>
                  </a:cubicBezTo>
                  <a:close/>
                  <a:moveTo>
                    <a:pt x="299" y="35"/>
                  </a:moveTo>
                  <a:cubicBezTo>
                    <a:pt x="153" y="35"/>
                    <a:pt x="34" y="154"/>
                    <a:pt x="34" y="300"/>
                  </a:cubicBezTo>
                  <a:cubicBezTo>
                    <a:pt x="34" y="446"/>
                    <a:pt x="153" y="564"/>
                    <a:pt x="299" y="564"/>
                  </a:cubicBezTo>
                  <a:cubicBezTo>
                    <a:pt x="445" y="564"/>
                    <a:pt x="564" y="446"/>
                    <a:pt x="564" y="300"/>
                  </a:cubicBezTo>
                  <a:cubicBezTo>
                    <a:pt x="564" y="154"/>
                    <a:pt x="445" y="35"/>
                    <a:pt x="29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Rectangle 22"/>
            <p:cNvSpPr>
              <a:spLocks noChangeArrowheads="1"/>
            </p:cNvSpPr>
            <p:nvPr/>
          </p:nvSpPr>
          <p:spPr bwMode="auto">
            <a:xfrm>
              <a:off x="4857945" y="2521862"/>
              <a:ext cx="61587" cy="101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0" name="Freeform 23"/>
            <p:cNvSpPr/>
            <p:nvPr/>
          </p:nvSpPr>
          <p:spPr bwMode="auto">
            <a:xfrm>
              <a:off x="4420358" y="2679609"/>
              <a:ext cx="115609" cy="115609"/>
            </a:xfrm>
            <a:custGeom>
              <a:avLst/>
              <a:gdLst>
                <a:gd name="T0" fmla="*/ 107 w 107"/>
                <a:gd name="T1" fmla="*/ 66 h 107"/>
                <a:gd name="T2" fmla="*/ 69 w 107"/>
                <a:gd name="T3" fmla="*/ 107 h 107"/>
                <a:gd name="T4" fmla="*/ 0 w 107"/>
                <a:gd name="T5" fmla="*/ 38 h 107"/>
                <a:gd name="T6" fmla="*/ 41 w 107"/>
                <a:gd name="T7" fmla="*/ 0 h 107"/>
                <a:gd name="T8" fmla="*/ 107 w 107"/>
                <a:gd name="T9" fmla="*/ 66 h 107"/>
              </a:gdLst>
              <a:ahLst/>
              <a:cxnLst>
                <a:cxn ang="0">
                  <a:pos x="T0" y="T1"/>
                </a:cxn>
                <a:cxn ang="0">
                  <a:pos x="T2" y="T3"/>
                </a:cxn>
                <a:cxn ang="0">
                  <a:pos x="T4" y="T5"/>
                </a:cxn>
                <a:cxn ang="0">
                  <a:pos x="T6" y="T7"/>
                </a:cxn>
                <a:cxn ang="0">
                  <a:pos x="T8" y="T9"/>
                </a:cxn>
              </a:cxnLst>
              <a:rect l="0" t="0" r="r" b="b"/>
              <a:pathLst>
                <a:path w="107" h="107">
                  <a:moveTo>
                    <a:pt x="107" y="66"/>
                  </a:moveTo>
                  <a:lnTo>
                    <a:pt x="69" y="107"/>
                  </a:lnTo>
                  <a:lnTo>
                    <a:pt x="0" y="38"/>
                  </a:lnTo>
                  <a:lnTo>
                    <a:pt x="41" y="0"/>
                  </a:lnTo>
                  <a:lnTo>
                    <a:pt x="10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Rectangle 24"/>
            <p:cNvSpPr>
              <a:spLocks noChangeArrowheads="1"/>
            </p:cNvSpPr>
            <p:nvPr/>
          </p:nvSpPr>
          <p:spPr bwMode="auto">
            <a:xfrm>
              <a:off x="4264771" y="3113955"/>
              <a:ext cx="112369"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2" name="Freeform 25"/>
            <p:cNvSpPr/>
            <p:nvPr/>
          </p:nvSpPr>
          <p:spPr bwMode="auto">
            <a:xfrm>
              <a:off x="4420358" y="3479151"/>
              <a:ext cx="115609" cy="115609"/>
            </a:xfrm>
            <a:custGeom>
              <a:avLst/>
              <a:gdLst>
                <a:gd name="T0" fmla="*/ 69 w 107"/>
                <a:gd name="T1" fmla="*/ 0 h 107"/>
                <a:gd name="T2" fmla="*/ 107 w 107"/>
                <a:gd name="T3" fmla="*/ 41 h 107"/>
                <a:gd name="T4" fmla="*/ 41 w 107"/>
                <a:gd name="T5" fmla="*/ 107 h 107"/>
                <a:gd name="T6" fmla="*/ 0 w 107"/>
                <a:gd name="T7" fmla="*/ 69 h 107"/>
                <a:gd name="T8" fmla="*/ 69 w 107"/>
                <a:gd name="T9" fmla="*/ 0 h 107"/>
              </a:gdLst>
              <a:ahLst/>
              <a:cxnLst>
                <a:cxn ang="0">
                  <a:pos x="T0" y="T1"/>
                </a:cxn>
                <a:cxn ang="0">
                  <a:pos x="T2" y="T3"/>
                </a:cxn>
                <a:cxn ang="0">
                  <a:pos x="T4" y="T5"/>
                </a:cxn>
                <a:cxn ang="0">
                  <a:pos x="T6" y="T7"/>
                </a:cxn>
                <a:cxn ang="0">
                  <a:pos x="T8" y="T9"/>
                </a:cxn>
              </a:cxnLst>
              <a:rect l="0" t="0" r="r" b="b"/>
              <a:pathLst>
                <a:path w="107" h="107">
                  <a:moveTo>
                    <a:pt x="69" y="0"/>
                  </a:moveTo>
                  <a:lnTo>
                    <a:pt x="107" y="41"/>
                  </a:lnTo>
                  <a:lnTo>
                    <a:pt x="41" y="107"/>
                  </a:lnTo>
                  <a:lnTo>
                    <a:pt x="0" y="69"/>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Rectangle 26"/>
            <p:cNvSpPr>
              <a:spLocks noChangeArrowheads="1"/>
            </p:cNvSpPr>
            <p:nvPr/>
          </p:nvSpPr>
          <p:spPr bwMode="auto">
            <a:xfrm>
              <a:off x="4857945" y="3655267"/>
              <a:ext cx="61587" cy="10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4" name="Freeform 27"/>
            <p:cNvSpPr/>
            <p:nvPr/>
          </p:nvSpPr>
          <p:spPr bwMode="auto">
            <a:xfrm>
              <a:off x="5223142" y="3479151"/>
              <a:ext cx="114529" cy="115609"/>
            </a:xfrm>
            <a:custGeom>
              <a:avLst/>
              <a:gdLst>
                <a:gd name="T0" fmla="*/ 0 w 106"/>
                <a:gd name="T1" fmla="*/ 41 h 107"/>
                <a:gd name="T2" fmla="*/ 38 w 106"/>
                <a:gd name="T3" fmla="*/ 0 h 107"/>
                <a:gd name="T4" fmla="*/ 106 w 106"/>
                <a:gd name="T5" fmla="*/ 69 h 107"/>
                <a:gd name="T6" fmla="*/ 66 w 106"/>
                <a:gd name="T7" fmla="*/ 107 h 107"/>
                <a:gd name="T8" fmla="*/ 0 w 106"/>
                <a:gd name="T9" fmla="*/ 41 h 107"/>
              </a:gdLst>
              <a:ahLst/>
              <a:cxnLst>
                <a:cxn ang="0">
                  <a:pos x="T0" y="T1"/>
                </a:cxn>
                <a:cxn ang="0">
                  <a:pos x="T2" y="T3"/>
                </a:cxn>
                <a:cxn ang="0">
                  <a:pos x="T4" y="T5"/>
                </a:cxn>
                <a:cxn ang="0">
                  <a:pos x="T6" y="T7"/>
                </a:cxn>
                <a:cxn ang="0">
                  <a:pos x="T8" y="T9"/>
                </a:cxn>
              </a:cxnLst>
              <a:rect l="0" t="0" r="r" b="b"/>
              <a:pathLst>
                <a:path w="106" h="107">
                  <a:moveTo>
                    <a:pt x="0" y="41"/>
                  </a:moveTo>
                  <a:lnTo>
                    <a:pt x="38" y="0"/>
                  </a:lnTo>
                  <a:lnTo>
                    <a:pt x="106" y="69"/>
                  </a:lnTo>
                  <a:lnTo>
                    <a:pt x="66" y="107"/>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Rectangle 28"/>
            <p:cNvSpPr>
              <a:spLocks noChangeArrowheads="1"/>
            </p:cNvSpPr>
            <p:nvPr/>
          </p:nvSpPr>
          <p:spPr bwMode="auto">
            <a:xfrm>
              <a:off x="5399256" y="3113955"/>
              <a:ext cx="102643"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6" name="Freeform 29"/>
            <p:cNvSpPr/>
            <p:nvPr/>
          </p:nvSpPr>
          <p:spPr bwMode="auto">
            <a:xfrm>
              <a:off x="5223142" y="2679609"/>
              <a:ext cx="114529" cy="115609"/>
            </a:xfrm>
            <a:custGeom>
              <a:avLst/>
              <a:gdLst>
                <a:gd name="T0" fmla="*/ 38 w 106"/>
                <a:gd name="T1" fmla="*/ 107 h 107"/>
                <a:gd name="T2" fmla="*/ 0 w 106"/>
                <a:gd name="T3" fmla="*/ 66 h 107"/>
                <a:gd name="T4" fmla="*/ 66 w 106"/>
                <a:gd name="T5" fmla="*/ 0 h 107"/>
                <a:gd name="T6" fmla="*/ 106 w 106"/>
                <a:gd name="T7" fmla="*/ 38 h 107"/>
                <a:gd name="T8" fmla="*/ 38 w 106"/>
                <a:gd name="T9" fmla="*/ 107 h 107"/>
              </a:gdLst>
              <a:ahLst/>
              <a:cxnLst>
                <a:cxn ang="0">
                  <a:pos x="T0" y="T1"/>
                </a:cxn>
                <a:cxn ang="0">
                  <a:pos x="T2" y="T3"/>
                </a:cxn>
                <a:cxn ang="0">
                  <a:pos x="T4" y="T5"/>
                </a:cxn>
                <a:cxn ang="0">
                  <a:pos x="T6" y="T7"/>
                </a:cxn>
                <a:cxn ang="0">
                  <a:pos x="T8" y="T9"/>
                </a:cxn>
              </a:cxnLst>
              <a:rect l="0" t="0" r="r" b="b"/>
              <a:pathLst>
                <a:path w="106" h="107">
                  <a:moveTo>
                    <a:pt x="38" y="107"/>
                  </a:moveTo>
                  <a:lnTo>
                    <a:pt x="0" y="66"/>
                  </a:lnTo>
                  <a:lnTo>
                    <a:pt x="66" y="0"/>
                  </a:lnTo>
                  <a:lnTo>
                    <a:pt x="106" y="38"/>
                  </a:lnTo>
                  <a:lnTo>
                    <a:pt x="38"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Rectangle 30"/>
            <p:cNvSpPr>
              <a:spLocks noChangeArrowheads="1"/>
            </p:cNvSpPr>
            <p:nvPr/>
          </p:nvSpPr>
          <p:spPr bwMode="auto">
            <a:xfrm>
              <a:off x="4796358" y="2204206"/>
              <a:ext cx="194484" cy="245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8" name="Freeform 31"/>
            <p:cNvSpPr/>
            <p:nvPr/>
          </p:nvSpPr>
          <p:spPr bwMode="auto">
            <a:xfrm>
              <a:off x="4725048" y="2050781"/>
              <a:ext cx="337105" cy="194484"/>
            </a:xfrm>
            <a:custGeom>
              <a:avLst/>
              <a:gdLst>
                <a:gd name="T0" fmla="*/ 132 w 132"/>
                <a:gd name="T1" fmla="*/ 70 h 76"/>
                <a:gd name="T2" fmla="*/ 126 w 132"/>
                <a:gd name="T3" fmla="*/ 76 h 76"/>
                <a:gd name="T4" fmla="*/ 6 w 132"/>
                <a:gd name="T5" fmla="*/ 76 h 76"/>
                <a:gd name="T6" fmla="*/ 0 w 132"/>
                <a:gd name="T7" fmla="*/ 70 h 76"/>
                <a:gd name="T8" fmla="*/ 0 w 132"/>
                <a:gd name="T9" fmla="*/ 6 h 76"/>
                <a:gd name="T10" fmla="*/ 6 w 132"/>
                <a:gd name="T11" fmla="*/ 0 h 76"/>
                <a:gd name="T12" fmla="*/ 126 w 132"/>
                <a:gd name="T13" fmla="*/ 0 h 76"/>
                <a:gd name="T14" fmla="*/ 132 w 132"/>
                <a:gd name="T15" fmla="*/ 6 h 76"/>
                <a:gd name="T16" fmla="*/ 132 w 132"/>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6">
                  <a:moveTo>
                    <a:pt x="132" y="70"/>
                  </a:moveTo>
                  <a:cubicBezTo>
                    <a:pt x="132" y="73"/>
                    <a:pt x="129" y="76"/>
                    <a:pt x="126" y="76"/>
                  </a:cubicBezTo>
                  <a:cubicBezTo>
                    <a:pt x="6" y="76"/>
                    <a:pt x="6" y="76"/>
                    <a:pt x="6" y="76"/>
                  </a:cubicBezTo>
                  <a:cubicBezTo>
                    <a:pt x="3" y="76"/>
                    <a:pt x="0" y="73"/>
                    <a:pt x="0" y="70"/>
                  </a:cubicBezTo>
                  <a:cubicBezTo>
                    <a:pt x="0" y="6"/>
                    <a:pt x="0" y="6"/>
                    <a:pt x="0" y="6"/>
                  </a:cubicBezTo>
                  <a:cubicBezTo>
                    <a:pt x="0" y="3"/>
                    <a:pt x="3" y="0"/>
                    <a:pt x="6" y="0"/>
                  </a:cubicBezTo>
                  <a:cubicBezTo>
                    <a:pt x="126" y="0"/>
                    <a:pt x="126" y="0"/>
                    <a:pt x="126" y="0"/>
                  </a:cubicBezTo>
                  <a:cubicBezTo>
                    <a:pt x="129" y="0"/>
                    <a:pt x="132" y="3"/>
                    <a:pt x="132" y="6"/>
                  </a:cubicBezTo>
                  <a:lnTo>
                    <a:pt x="132"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33"/>
            <p:cNvSpPr/>
            <p:nvPr/>
          </p:nvSpPr>
          <p:spPr bwMode="auto">
            <a:xfrm>
              <a:off x="4786634" y="3052369"/>
              <a:ext cx="178276" cy="559679"/>
            </a:xfrm>
            <a:custGeom>
              <a:avLst/>
              <a:gdLst>
                <a:gd name="T0" fmla="*/ 2 w 70"/>
                <a:gd name="T1" fmla="*/ 35 h 219"/>
                <a:gd name="T2" fmla="*/ 34 w 70"/>
                <a:gd name="T3" fmla="*/ 0 h 219"/>
                <a:gd name="T4" fmla="*/ 36 w 70"/>
                <a:gd name="T5" fmla="*/ 0 h 219"/>
                <a:gd name="T6" fmla="*/ 68 w 70"/>
                <a:gd name="T7" fmla="*/ 35 h 219"/>
                <a:gd name="T8" fmla="*/ 41 w 70"/>
                <a:gd name="T9" fmla="*/ 210 h 219"/>
                <a:gd name="T10" fmla="*/ 29 w 70"/>
                <a:gd name="T11" fmla="*/ 211 h 219"/>
                <a:gd name="T12" fmla="*/ 2 w 70"/>
                <a:gd name="T13" fmla="*/ 35 h 219"/>
              </a:gdLst>
              <a:ahLst/>
              <a:cxnLst>
                <a:cxn ang="0">
                  <a:pos x="T0" y="T1"/>
                </a:cxn>
                <a:cxn ang="0">
                  <a:pos x="T2" y="T3"/>
                </a:cxn>
                <a:cxn ang="0">
                  <a:pos x="T4" y="T5"/>
                </a:cxn>
                <a:cxn ang="0">
                  <a:pos x="T6" y="T7"/>
                </a:cxn>
                <a:cxn ang="0">
                  <a:pos x="T8" y="T9"/>
                </a:cxn>
                <a:cxn ang="0">
                  <a:pos x="T10" y="T11"/>
                </a:cxn>
                <a:cxn ang="0">
                  <a:pos x="T12" y="T13"/>
                </a:cxn>
              </a:cxnLst>
              <a:rect l="0" t="0" r="r" b="b"/>
              <a:pathLst>
                <a:path w="70" h="219">
                  <a:moveTo>
                    <a:pt x="2" y="35"/>
                  </a:moveTo>
                  <a:cubicBezTo>
                    <a:pt x="0" y="14"/>
                    <a:pt x="13" y="0"/>
                    <a:pt x="34" y="0"/>
                  </a:cubicBezTo>
                  <a:cubicBezTo>
                    <a:pt x="36" y="0"/>
                    <a:pt x="36" y="0"/>
                    <a:pt x="36" y="0"/>
                  </a:cubicBezTo>
                  <a:cubicBezTo>
                    <a:pt x="57" y="0"/>
                    <a:pt x="70" y="14"/>
                    <a:pt x="68" y="35"/>
                  </a:cubicBezTo>
                  <a:cubicBezTo>
                    <a:pt x="64" y="81"/>
                    <a:pt x="48" y="170"/>
                    <a:pt x="41" y="210"/>
                  </a:cubicBezTo>
                  <a:cubicBezTo>
                    <a:pt x="40" y="219"/>
                    <a:pt x="30" y="218"/>
                    <a:pt x="29" y="211"/>
                  </a:cubicBezTo>
                  <a:cubicBezTo>
                    <a:pt x="22" y="164"/>
                    <a:pt x="6" y="81"/>
                    <a:pt x="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0" name="Rectangle 80"/>
          <p:cNvSpPr/>
          <p:nvPr/>
        </p:nvSpPr>
        <p:spPr>
          <a:xfrm>
            <a:off x="9247564" y="3659641"/>
            <a:ext cx="1369229" cy="257435"/>
          </a:xfrm>
          <a:prstGeom prst="rect">
            <a:avLst/>
          </a:prstGeom>
          <a:solidFill>
            <a:srgbClr val="FFB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lear Sans" panose="020B0503030202020304" pitchFamily="34" charset="0"/>
                <a:cs typeface="Clear Sans" panose="020B0503030202020304" pitchFamily="34" charset="0"/>
              </a:rPr>
              <a:t>09.00</a:t>
            </a:r>
          </a:p>
        </p:txBody>
      </p:sp>
      <p:grpSp>
        <p:nvGrpSpPr>
          <p:cNvPr id="61" name="Group 81"/>
          <p:cNvGrpSpPr/>
          <p:nvPr/>
        </p:nvGrpSpPr>
        <p:grpSpPr>
          <a:xfrm>
            <a:off x="9155250" y="4113497"/>
            <a:ext cx="1594079" cy="1258683"/>
            <a:chOff x="1398458" y="5162834"/>
            <a:chExt cx="2161625" cy="1706816"/>
          </a:xfrm>
        </p:grpSpPr>
        <p:sp>
          <p:nvSpPr>
            <p:cNvPr id="62" name="TextBox 82"/>
            <p:cNvSpPr txBox="1"/>
            <p:nvPr/>
          </p:nvSpPr>
          <p:spPr>
            <a:xfrm>
              <a:off x="2083944" y="5162834"/>
              <a:ext cx="806888" cy="459090"/>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Clear Sans" panose="020B0503030202020304" pitchFamily="34" charset="0"/>
                  <a:cs typeface="Clear Sans" panose="020B0503030202020304" pitchFamily="34" charset="0"/>
                </a:rPr>
                <a:t>标题</a:t>
              </a:r>
              <a:endParaRPr lang="en-US" altLang="zh-CN" sz="16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63" name="Rectangle 83"/>
            <p:cNvSpPr/>
            <p:nvPr/>
          </p:nvSpPr>
          <p:spPr>
            <a:xfrm>
              <a:off x="1398458" y="5492377"/>
              <a:ext cx="2161625" cy="1377273"/>
            </a:xfrm>
            <a:prstGeom prst="rect">
              <a:avLst/>
            </a:prstGeom>
          </p:spPr>
          <p:txBody>
            <a:bodyPr wrap="square">
              <a:spAutoFit/>
            </a:bodyPr>
            <a:lstStyle/>
            <a:p>
              <a:r>
                <a:rPr lang="zh-CN" altLang="en-US" sz="1200" dirty="0">
                  <a:solidFill>
                    <a:srgbClr val="576F41"/>
                  </a:solidFill>
                </a:rPr>
                <a:t>请在此处添加详细描述文本，尽量与标题文本语言风格相符合，语言描述尽量简洁生动。</a:t>
              </a:r>
              <a:endParaRPr lang="en-US" altLang="zh-CN" sz="1200" dirty="0">
                <a:solidFill>
                  <a:srgbClr val="576F41"/>
                </a:solidFill>
              </a:endParaRPr>
            </a:p>
          </p:txBody>
        </p:sp>
      </p:grpSp>
      <p:grpSp>
        <p:nvGrpSpPr>
          <p:cNvPr id="64" name="Group 109"/>
          <p:cNvGrpSpPr/>
          <p:nvPr/>
        </p:nvGrpSpPr>
        <p:grpSpPr>
          <a:xfrm>
            <a:off x="9267068" y="1722716"/>
            <a:ext cx="1298894" cy="1735528"/>
            <a:chOff x="6542386" y="1856509"/>
            <a:chExt cx="1529935" cy="2044236"/>
          </a:xfrm>
          <a:solidFill>
            <a:srgbClr val="FFB905"/>
          </a:solidFill>
        </p:grpSpPr>
        <p:sp>
          <p:nvSpPr>
            <p:cNvPr id="65" name="Freeform 49"/>
            <p:cNvSpPr/>
            <p:nvPr/>
          </p:nvSpPr>
          <p:spPr bwMode="auto">
            <a:xfrm>
              <a:off x="6613697" y="2438879"/>
              <a:ext cx="217172" cy="215012"/>
            </a:xfrm>
            <a:custGeom>
              <a:avLst/>
              <a:gdLst>
                <a:gd name="T0" fmla="*/ 65 w 85"/>
                <a:gd name="T1" fmla="*/ 8 h 84"/>
                <a:gd name="T2" fmla="*/ 40 w 85"/>
                <a:gd name="T3" fmla="*/ 7 h 84"/>
                <a:gd name="T4" fmla="*/ 8 w 85"/>
                <a:gd name="T5" fmla="*/ 39 h 84"/>
                <a:gd name="T6" fmla="*/ 8 w 85"/>
                <a:gd name="T7" fmla="*/ 65 h 84"/>
                <a:gd name="T8" fmla="*/ 33 w 85"/>
                <a:gd name="T9" fmla="*/ 66 h 84"/>
                <a:gd name="T10" fmla="*/ 51 w 85"/>
                <a:gd name="T11" fmla="*/ 84 h 84"/>
                <a:gd name="T12" fmla="*/ 85 w 85"/>
                <a:gd name="T13" fmla="*/ 50 h 84"/>
                <a:gd name="T14" fmla="*/ 67 w 85"/>
                <a:gd name="T15" fmla="*/ 32 h 84"/>
                <a:gd name="T16" fmla="*/ 65 w 85"/>
                <a:gd name="T17"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4">
                  <a:moveTo>
                    <a:pt x="65" y="8"/>
                  </a:moveTo>
                  <a:cubicBezTo>
                    <a:pt x="58" y="0"/>
                    <a:pt x="47" y="0"/>
                    <a:pt x="40" y="7"/>
                  </a:cubicBezTo>
                  <a:cubicBezTo>
                    <a:pt x="8" y="39"/>
                    <a:pt x="8" y="39"/>
                    <a:pt x="8" y="39"/>
                  </a:cubicBezTo>
                  <a:cubicBezTo>
                    <a:pt x="0" y="46"/>
                    <a:pt x="1" y="57"/>
                    <a:pt x="8" y="65"/>
                  </a:cubicBezTo>
                  <a:cubicBezTo>
                    <a:pt x="15" y="71"/>
                    <a:pt x="25" y="72"/>
                    <a:pt x="33" y="66"/>
                  </a:cubicBezTo>
                  <a:cubicBezTo>
                    <a:pt x="51" y="84"/>
                    <a:pt x="51" y="84"/>
                    <a:pt x="51" y="84"/>
                  </a:cubicBezTo>
                  <a:cubicBezTo>
                    <a:pt x="85" y="50"/>
                    <a:pt x="85" y="50"/>
                    <a:pt x="85" y="50"/>
                  </a:cubicBezTo>
                  <a:cubicBezTo>
                    <a:pt x="67" y="32"/>
                    <a:pt x="67" y="32"/>
                    <a:pt x="67" y="32"/>
                  </a:cubicBezTo>
                  <a:cubicBezTo>
                    <a:pt x="72" y="24"/>
                    <a:pt x="72" y="14"/>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50"/>
            <p:cNvSpPr>
              <a:spLocks noEditPoints="1"/>
            </p:cNvSpPr>
            <p:nvPr/>
          </p:nvSpPr>
          <p:spPr bwMode="auto">
            <a:xfrm>
              <a:off x="6997261" y="1856509"/>
              <a:ext cx="628830" cy="584530"/>
            </a:xfrm>
            <a:custGeom>
              <a:avLst/>
              <a:gdLst>
                <a:gd name="T0" fmla="*/ 123 w 246"/>
                <a:gd name="T1" fmla="*/ 229 h 229"/>
                <a:gd name="T2" fmla="*/ 0 w 246"/>
                <a:gd name="T3" fmla="*/ 114 h 229"/>
                <a:gd name="T4" fmla="*/ 123 w 246"/>
                <a:gd name="T5" fmla="*/ 0 h 229"/>
                <a:gd name="T6" fmla="*/ 246 w 246"/>
                <a:gd name="T7" fmla="*/ 114 h 229"/>
                <a:gd name="T8" fmla="*/ 123 w 246"/>
                <a:gd name="T9" fmla="*/ 229 h 229"/>
                <a:gd name="T10" fmla="*/ 123 w 246"/>
                <a:gd name="T11" fmla="*/ 23 h 229"/>
                <a:gd name="T12" fmla="*/ 24 w 246"/>
                <a:gd name="T13" fmla="*/ 114 h 229"/>
                <a:gd name="T14" fmla="*/ 123 w 246"/>
                <a:gd name="T15" fmla="*/ 206 h 229"/>
                <a:gd name="T16" fmla="*/ 223 w 246"/>
                <a:gd name="T17" fmla="*/ 114 h 229"/>
                <a:gd name="T18" fmla="*/ 123 w 246"/>
                <a:gd name="T1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29">
                  <a:moveTo>
                    <a:pt x="123" y="229"/>
                  </a:moveTo>
                  <a:cubicBezTo>
                    <a:pt x="56" y="229"/>
                    <a:pt x="0" y="178"/>
                    <a:pt x="0" y="114"/>
                  </a:cubicBezTo>
                  <a:cubicBezTo>
                    <a:pt x="0" y="51"/>
                    <a:pt x="56" y="0"/>
                    <a:pt x="123" y="0"/>
                  </a:cubicBezTo>
                  <a:cubicBezTo>
                    <a:pt x="191" y="0"/>
                    <a:pt x="246" y="51"/>
                    <a:pt x="246" y="114"/>
                  </a:cubicBezTo>
                  <a:cubicBezTo>
                    <a:pt x="246" y="178"/>
                    <a:pt x="191" y="229"/>
                    <a:pt x="123" y="229"/>
                  </a:cubicBezTo>
                  <a:close/>
                  <a:moveTo>
                    <a:pt x="123" y="23"/>
                  </a:moveTo>
                  <a:cubicBezTo>
                    <a:pt x="68" y="23"/>
                    <a:pt x="24" y="64"/>
                    <a:pt x="24" y="114"/>
                  </a:cubicBezTo>
                  <a:cubicBezTo>
                    <a:pt x="24" y="165"/>
                    <a:pt x="68" y="206"/>
                    <a:pt x="123" y="206"/>
                  </a:cubicBezTo>
                  <a:cubicBezTo>
                    <a:pt x="178" y="206"/>
                    <a:pt x="223" y="165"/>
                    <a:pt x="223" y="114"/>
                  </a:cubicBezTo>
                  <a:cubicBezTo>
                    <a:pt x="223" y="64"/>
                    <a:pt x="178" y="23"/>
                    <a:pt x="1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51"/>
            <p:cNvSpPr>
              <a:spLocks noEditPoints="1"/>
            </p:cNvSpPr>
            <p:nvPr/>
          </p:nvSpPr>
          <p:spPr bwMode="auto">
            <a:xfrm>
              <a:off x="6542386" y="2369730"/>
              <a:ext cx="1529935" cy="153101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35 h 599"/>
                <a:gd name="T12" fmla="*/ 35 w 599"/>
                <a:gd name="T13" fmla="*/ 300 h 599"/>
                <a:gd name="T14" fmla="*/ 299 w 599"/>
                <a:gd name="T15" fmla="*/ 564 h 599"/>
                <a:gd name="T16" fmla="*/ 564 w 599"/>
                <a:gd name="T17" fmla="*/ 300 h 599"/>
                <a:gd name="T18" fmla="*/ 299 w 599"/>
                <a:gd name="T19" fmla="*/ 3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5"/>
                    <a:pt x="134" y="0"/>
                    <a:pt x="299" y="0"/>
                  </a:cubicBezTo>
                  <a:cubicBezTo>
                    <a:pt x="464" y="0"/>
                    <a:pt x="599" y="135"/>
                    <a:pt x="599" y="300"/>
                  </a:cubicBezTo>
                  <a:cubicBezTo>
                    <a:pt x="599" y="465"/>
                    <a:pt x="464" y="599"/>
                    <a:pt x="299" y="599"/>
                  </a:cubicBezTo>
                  <a:close/>
                  <a:moveTo>
                    <a:pt x="299" y="35"/>
                  </a:moveTo>
                  <a:cubicBezTo>
                    <a:pt x="153" y="35"/>
                    <a:pt x="35" y="154"/>
                    <a:pt x="35" y="300"/>
                  </a:cubicBezTo>
                  <a:cubicBezTo>
                    <a:pt x="35" y="446"/>
                    <a:pt x="153" y="564"/>
                    <a:pt x="299" y="564"/>
                  </a:cubicBezTo>
                  <a:cubicBezTo>
                    <a:pt x="445" y="564"/>
                    <a:pt x="564" y="446"/>
                    <a:pt x="564" y="300"/>
                  </a:cubicBezTo>
                  <a:cubicBezTo>
                    <a:pt x="564" y="154"/>
                    <a:pt x="445" y="35"/>
                    <a:pt x="29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Rectangle 52"/>
            <p:cNvSpPr>
              <a:spLocks noChangeArrowheads="1"/>
            </p:cNvSpPr>
            <p:nvPr/>
          </p:nvSpPr>
          <p:spPr bwMode="auto">
            <a:xfrm>
              <a:off x="7283583" y="2517753"/>
              <a:ext cx="60506" cy="10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9" name="Freeform 53"/>
            <p:cNvSpPr/>
            <p:nvPr/>
          </p:nvSpPr>
          <p:spPr bwMode="auto">
            <a:xfrm>
              <a:off x="6851399" y="2676581"/>
              <a:ext cx="112369" cy="114529"/>
            </a:xfrm>
            <a:custGeom>
              <a:avLst/>
              <a:gdLst>
                <a:gd name="T0" fmla="*/ 104 w 104"/>
                <a:gd name="T1" fmla="*/ 66 h 106"/>
                <a:gd name="T2" fmla="*/ 66 w 104"/>
                <a:gd name="T3" fmla="*/ 106 h 106"/>
                <a:gd name="T4" fmla="*/ 0 w 104"/>
                <a:gd name="T5" fmla="*/ 38 h 106"/>
                <a:gd name="T6" fmla="*/ 38 w 104"/>
                <a:gd name="T7" fmla="*/ 0 h 106"/>
                <a:gd name="T8" fmla="*/ 104 w 104"/>
                <a:gd name="T9" fmla="*/ 66 h 106"/>
              </a:gdLst>
              <a:ahLst/>
              <a:cxnLst>
                <a:cxn ang="0">
                  <a:pos x="T0" y="T1"/>
                </a:cxn>
                <a:cxn ang="0">
                  <a:pos x="T2" y="T3"/>
                </a:cxn>
                <a:cxn ang="0">
                  <a:pos x="T4" y="T5"/>
                </a:cxn>
                <a:cxn ang="0">
                  <a:pos x="T6" y="T7"/>
                </a:cxn>
                <a:cxn ang="0">
                  <a:pos x="T8" y="T9"/>
                </a:cxn>
              </a:cxnLst>
              <a:rect l="0" t="0" r="r" b="b"/>
              <a:pathLst>
                <a:path w="104" h="106">
                  <a:moveTo>
                    <a:pt x="104" y="66"/>
                  </a:moveTo>
                  <a:lnTo>
                    <a:pt x="66" y="106"/>
                  </a:lnTo>
                  <a:lnTo>
                    <a:pt x="0" y="38"/>
                  </a:lnTo>
                  <a:lnTo>
                    <a:pt x="38" y="0"/>
                  </a:lnTo>
                  <a:lnTo>
                    <a:pt x="104"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Rectangle 54"/>
            <p:cNvSpPr>
              <a:spLocks noChangeArrowheads="1"/>
            </p:cNvSpPr>
            <p:nvPr/>
          </p:nvSpPr>
          <p:spPr bwMode="auto">
            <a:xfrm>
              <a:off x="6690409" y="3110927"/>
              <a:ext cx="112369"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1" name="Freeform 55"/>
            <p:cNvSpPr/>
            <p:nvPr/>
          </p:nvSpPr>
          <p:spPr bwMode="auto">
            <a:xfrm>
              <a:off x="6851399" y="3476123"/>
              <a:ext cx="112369" cy="114529"/>
            </a:xfrm>
            <a:custGeom>
              <a:avLst/>
              <a:gdLst>
                <a:gd name="T0" fmla="*/ 66 w 104"/>
                <a:gd name="T1" fmla="*/ 0 h 106"/>
                <a:gd name="T2" fmla="*/ 104 w 104"/>
                <a:gd name="T3" fmla="*/ 40 h 106"/>
                <a:gd name="T4" fmla="*/ 38 w 104"/>
                <a:gd name="T5" fmla="*/ 106 h 106"/>
                <a:gd name="T6" fmla="*/ 0 w 104"/>
                <a:gd name="T7" fmla="*/ 69 h 106"/>
                <a:gd name="T8" fmla="*/ 66 w 104"/>
                <a:gd name="T9" fmla="*/ 0 h 106"/>
              </a:gdLst>
              <a:ahLst/>
              <a:cxnLst>
                <a:cxn ang="0">
                  <a:pos x="T0" y="T1"/>
                </a:cxn>
                <a:cxn ang="0">
                  <a:pos x="T2" y="T3"/>
                </a:cxn>
                <a:cxn ang="0">
                  <a:pos x="T4" y="T5"/>
                </a:cxn>
                <a:cxn ang="0">
                  <a:pos x="T6" y="T7"/>
                </a:cxn>
                <a:cxn ang="0">
                  <a:pos x="T8" y="T9"/>
                </a:cxn>
              </a:cxnLst>
              <a:rect l="0" t="0" r="r" b="b"/>
              <a:pathLst>
                <a:path w="104" h="106">
                  <a:moveTo>
                    <a:pt x="66" y="0"/>
                  </a:moveTo>
                  <a:lnTo>
                    <a:pt x="104" y="40"/>
                  </a:lnTo>
                  <a:lnTo>
                    <a:pt x="38" y="106"/>
                  </a:lnTo>
                  <a:lnTo>
                    <a:pt x="0" y="69"/>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Rectangle 56"/>
            <p:cNvSpPr>
              <a:spLocks noChangeArrowheads="1"/>
            </p:cNvSpPr>
            <p:nvPr/>
          </p:nvSpPr>
          <p:spPr bwMode="auto">
            <a:xfrm>
              <a:off x="7283583" y="3652239"/>
              <a:ext cx="60506" cy="10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3" name="Freeform 57"/>
            <p:cNvSpPr/>
            <p:nvPr/>
          </p:nvSpPr>
          <p:spPr bwMode="auto">
            <a:xfrm>
              <a:off x="7650941" y="3476123"/>
              <a:ext cx="115609" cy="114529"/>
            </a:xfrm>
            <a:custGeom>
              <a:avLst/>
              <a:gdLst>
                <a:gd name="T0" fmla="*/ 0 w 107"/>
                <a:gd name="T1" fmla="*/ 40 h 106"/>
                <a:gd name="T2" fmla="*/ 38 w 107"/>
                <a:gd name="T3" fmla="*/ 0 h 106"/>
                <a:gd name="T4" fmla="*/ 107 w 107"/>
                <a:gd name="T5" fmla="*/ 69 h 106"/>
                <a:gd name="T6" fmla="*/ 69 w 107"/>
                <a:gd name="T7" fmla="*/ 106 h 106"/>
                <a:gd name="T8" fmla="*/ 0 w 107"/>
                <a:gd name="T9" fmla="*/ 40 h 106"/>
              </a:gdLst>
              <a:ahLst/>
              <a:cxnLst>
                <a:cxn ang="0">
                  <a:pos x="T0" y="T1"/>
                </a:cxn>
                <a:cxn ang="0">
                  <a:pos x="T2" y="T3"/>
                </a:cxn>
                <a:cxn ang="0">
                  <a:pos x="T4" y="T5"/>
                </a:cxn>
                <a:cxn ang="0">
                  <a:pos x="T6" y="T7"/>
                </a:cxn>
                <a:cxn ang="0">
                  <a:pos x="T8" y="T9"/>
                </a:cxn>
              </a:cxnLst>
              <a:rect l="0" t="0" r="r" b="b"/>
              <a:pathLst>
                <a:path w="107" h="106">
                  <a:moveTo>
                    <a:pt x="0" y="40"/>
                  </a:moveTo>
                  <a:lnTo>
                    <a:pt x="38" y="0"/>
                  </a:lnTo>
                  <a:lnTo>
                    <a:pt x="107" y="69"/>
                  </a:lnTo>
                  <a:lnTo>
                    <a:pt x="69" y="10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Rectangle 58"/>
            <p:cNvSpPr>
              <a:spLocks noChangeArrowheads="1"/>
            </p:cNvSpPr>
            <p:nvPr/>
          </p:nvSpPr>
          <p:spPr bwMode="auto">
            <a:xfrm>
              <a:off x="7824895" y="3110927"/>
              <a:ext cx="102643" cy="6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5" name="Freeform 59"/>
            <p:cNvSpPr/>
            <p:nvPr/>
          </p:nvSpPr>
          <p:spPr bwMode="auto">
            <a:xfrm>
              <a:off x="7650941" y="2676581"/>
              <a:ext cx="115609" cy="114529"/>
            </a:xfrm>
            <a:custGeom>
              <a:avLst/>
              <a:gdLst>
                <a:gd name="T0" fmla="*/ 38 w 107"/>
                <a:gd name="T1" fmla="*/ 106 h 106"/>
                <a:gd name="T2" fmla="*/ 0 w 107"/>
                <a:gd name="T3" fmla="*/ 66 h 106"/>
                <a:gd name="T4" fmla="*/ 69 w 107"/>
                <a:gd name="T5" fmla="*/ 0 h 106"/>
                <a:gd name="T6" fmla="*/ 107 w 107"/>
                <a:gd name="T7" fmla="*/ 38 h 106"/>
                <a:gd name="T8" fmla="*/ 38 w 107"/>
                <a:gd name="T9" fmla="*/ 106 h 106"/>
              </a:gdLst>
              <a:ahLst/>
              <a:cxnLst>
                <a:cxn ang="0">
                  <a:pos x="T0" y="T1"/>
                </a:cxn>
                <a:cxn ang="0">
                  <a:pos x="T2" y="T3"/>
                </a:cxn>
                <a:cxn ang="0">
                  <a:pos x="T4" y="T5"/>
                </a:cxn>
                <a:cxn ang="0">
                  <a:pos x="T6" y="T7"/>
                </a:cxn>
                <a:cxn ang="0">
                  <a:pos x="T8" y="T9"/>
                </a:cxn>
              </a:cxnLst>
              <a:rect l="0" t="0" r="r" b="b"/>
              <a:pathLst>
                <a:path w="107" h="106">
                  <a:moveTo>
                    <a:pt x="38" y="106"/>
                  </a:moveTo>
                  <a:lnTo>
                    <a:pt x="0" y="66"/>
                  </a:lnTo>
                  <a:lnTo>
                    <a:pt x="69" y="0"/>
                  </a:lnTo>
                  <a:lnTo>
                    <a:pt x="107" y="38"/>
                  </a:lnTo>
                  <a:lnTo>
                    <a:pt x="38"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Rectangle 60"/>
            <p:cNvSpPr>
              <a:spLocks noChangeArrowheads="1"/>
            </p:cNvSpPr>
            <p:nvPr/>
          </p:nvSpPr>
          <p:spPr bwMode="auto">
            <a:xfrm>
              <a:off x="7221997" y="2201176"/>
              <a:ext cx="194484" cy="245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7" name="Freeform 61"/>
            <p:cNvSpPr/>
            <p:nvPr/>
          </p:nvSpPr>
          <p:spPr bwMode="auto">
            <a:xfrm>
              <a:off x="7150686" y="2047751"/>
              <a:ext cx="337105" cy="194484"/>
            </a:xfrm>
            <a:custGeom>
              <a:avLst/>
              <a:gdLst>
                <a:gd name="T0" fmla="*/ 132 w 132"/>
                <a:gd name="T1" fmla="*/ 70 h 76"/>
                <a:gd name="T2" fmla="*/ 126 w 132"/>
                <a:gd name="T3" fmla="*/ 76 h 76"/>
                <a:gd name="T4" fmla="*/ 6 w 132"/>
                <a:gd name="T5" fmla="*/ 76 h 76"/>
                <a:gd name="T6" fmla="*/ 0 w 132"/>
                <a:gd name="T7" fmla="*/ 70 h 76"/>
                <a:gd name="T8" fmla="*/ 0 w 132"/>
                <a:gd name="T9" fmla="*/ 6 h 76"/>
                <a:gd name="T10" fmla="*/ 6 w 132"/>
                <a:gd name="T11" fmla="*/ 0 h 76"/>
                <a:gd name="T12" fmla="*/ 126 w 132"/>
                <a:gd name="T13" fmla="*/ 0 h 76"/>
                <a:gd name="T14" fmla="*/ 132 w 132"/>
                <a:gd name="T15" fmla="*/ 6 h 76"/>
                <a:gd name="T16" fmla="*/ 132 w 132"/>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6">
                  <a:moveTo>
                    <a:pt x="132" y="70"/>
                  </a:moveTo>
                  <a:cubicBezTo>
                    <a:pt x="132" y="73"/>
                    <a:pt x="129" y="76"/>
                    <a:pt x="126" y="76"/>
                  </a:cubicBezTo>
                  <a:cubicBezTo>
                    <a:pt x="6" y="76"/>
                    <a:pt x="6" y="76"/>
                    <a:pt x="6" y="76"/>
                  </a:cubicBezTo>
                  <a:cubicBezTo>
                    <a:pt x="3" y="76"/>
                    <a:pt x="0" y="73"/>
                    <a:pt x="0" y="70"/>
                  </a:cubicBezTo>
                  <a:cubicBezTo>
                    <a:pt x="0" y="6"/>
                    <a:pt x="0" y="6"/>
                    <a:pt x="0" y="6"/>
                  </a:cubicBezTo>
                  <a:cubicBezTo>
                    <a:pt x="0" y="3"/>
                    <a:pt x="3" y="0"/>
                    <a:pt x="6" y="0"/>
                  </a:cubicBezTo>
                  <a:cubicBezTo>
                    <a:pt x="126" y="0"/>
                    <a:pt x="126" y="0"/>
                    <a:pt x="126" y="0"/>
                  </a:cubicBezTo>
                  <a:cubicBezTo>
                    <a:pt x="129" y="0"/>
                    <a:pt x="132" y="3"/>
                    <a:pt x="132" y="6"/>
                  </a:cubicBezTo>
                  <a:lnTo>
                    <a:pt x="132"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63"/>
            <p:cNvSpPr/>
            <p:nvPr/>
          </p:nvSpPr>
          <p:spPr bwMode="auto">
            <a:xfrm>
              <a:off x="6833031" y="3043938"/>
              <a:ext cx="572645" cy="179357"/>
            </a:xfrm>
            <a:custGeom>
              <a:avLst/>
              <a:gdLst>
                <a:gd name="T0" fmla="*/ 186 w 224"/>
                <a:gd name="T1" fmla="*/ 2 h 70"/>
                <a:gd name="T2" fmla="*/ 224 w 224"/>
                <a:gd name="T3" fmla="*/ 34 h 70"/>
                <a:gd name="T4" fmla="*/ 224 w 224"/>
                <a:gd name="T5" fmla="*/ 36 h 70"/>
                <a:gd name="T6" fmla="*/ 186 w 224"/>
                <a:gd name="T7" fmla="*/ 68 h 70"/>
                <a:gd name="T8" fmla="*/ 9 w 224"/>
                <a:gd name="T9" fmla="*/ 42 h 70"/>
                <a:gd name="T10" fmla="*/ 9 w 224"/>
                <a:gd name="T11" fmla="*/ 29 h 70"/>
                <a:gd name="T12" fmla="*/ 186 w 224"/>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224" h="70">
                  <a:moveTo>
                    <a:pt x="186" y="2"/>
                  </a:moveTo>
                  <a:cubicBezTo>
                    <a:pt x="207" y="0"/>
                    <a:pt x="224" y="14"/>
                    <a:pt x="224" y="34"/>
                  </a:cubicBezTo>
                  <a:cubicBezTo>
                    <a:pt x="224" y="36"/>
                    <a:pt x="224" y="36"/>
                    <a:pt x="224" y="36"/>
                  </a:cubicBezTo>
                  <a:cubicBezTo>
                    <a:pt x="224" y="57"/>
                    <a:pt x="207" y="70"/>
                    <a:pt x="186" y="68"/>
                  </a:cubicBezTo>
                  <a:cubicBezTo>
                    <a:pt x="140" y="64"/>
                    <a:pt x="49" y="48"/>
                    <a:pt x="9" y="42"/>
                  </a:cubicBezTo>
                  <a:cubicBezTo>
                    <a:pt x="0" y="40"/>
                    <a:pt x="2" y="30"/>
                    <a:pt x="9" y="29"/>
                  </a:cubicBezTo>
                  <a:cubicBezTo>
                    <a:pt x="56" y="22"/>
                    <a:pt x="140" y="6"/>
                    <a:pt x="18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7500"/>
                            </p:stCondLst>
                            <p:childTnLst>
                              <p:par>
                                <p:cTn id="57" presetID="22" presetClass="entr" presetSubtype="1"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up)">
                                      <p:cBhvr>
                                        <p:cTn id="5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6"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6311"/>
          <a:stretch>
            <a:fillRect/>
          </a:stretch>
        </p:blipFill>
        <p:spPr>
          <a:xfrm>
            <a:off x="0" y="3568822"/>
            <a:ext cx="12192000" cy="328917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 r="327" b="52554"/>
          <a:stretch>
            <a:fillRect/>
          </a:stretch>
        </p:blipFill>
        <p:spPr>
          <a:xfrm>
            <a:off x="19974" y="-88776"/>
            <a:ext cx="12152051" cy="2906753"/>
          </a:xfrm>
          <a:prstGeom prst="rect">
            <a:avLst/>
          </a:prstGeom>
        </p:spPr>
      </p:pic>
      <p:sp>
        <p:nvSpPr>
          <p:cNvPr id="2" name="文本框 1"/>
          <p:cNvSpPr txBox="1"/>
          <p:nvPr/>
        </p:nvSpPr>
        <p:spPr>
          <a:xfrm>
            <a:off x="4802820" y="1802314"/>
            <a:ext cx="3471169" cy="1015663"/>
          </a:xfrm>
          <a:prstGeom prst="rect">
            <a:avLst/>
          </a:prstGeom>
          <a:noFill/>
        </p:spPr>
        <p:txBody>
          <a:bodyPr wrap="square" rtlCol="0">
            <a:spAutoFit/>
          </a:bodyPr>
          <a:lstStyle/>
          <a:p>
            <a:r>
              <a:rPr lang="en-US" altLang="zh-CN" sz="6000" b="1" dirty="0">
                <a:solidFill>
                  <a:srgbClr val="FFC000"/>
                </a:solidFill>
              </a:rPr>
              <a:t>Part</a:t>
            </a:r>
            <a:r>
              <a:rPr lang="en-US" altLang="zh-CN" sz="6000" b="1" dirty="0"/>
              <a:t> </a:t>
            </a:r>
            <a:r>
              <a:rPr lang="en-US" altLang="zh-CN" sz="6000" b="1" dirty="0">
                <a:solidFill>
                  <a:srgbClr val="FF0000"/>
                </a:solidFill>
              </a:rPr>
              <a:t>03</a:t>
            </a:r>
            <a:endParaRPr lang="zh-CN" altLang="en-US" sz="6000" b="1" dirty="0">
              <a:solidFill>
                <a:srgbClr val="FF0000"/>
              </a:solidFill>
            </a:endParaRPr>
          </a:p>
        </p:txBody>
      </p:sp>
      <p:sp>
        <p:nvSpPr>
          <p:cNvPr id="3" name="文本框 2"/>
          <p:cNvSpPr txBox="1"/>
          <p:nvPr/>
        </p:nvSpPr>
        <p:spPr>
          <a:xfrm>
            <a:off x="3728621" y="3009531"/>
            <a:ext cx="5246703" cy="769441"/>
          </a:xfrm>
          <a:prstGeom prst="rect">
            <a:avLst/>
          </a:prstGeom>
          <a:noFill/>
        </p:spPr>
        <p:txBody>
          <a:bodyPr wrap="square" rtlCol="0">
            <a:spAutoFit/>
          </a:bodyPr>
          <a:lstStyle/>
          <a:p>
            <a:r>
              <a:rPr lang="zh-CN" altLang="en-US" sz="4400" b="1" dirty="0">
                <a:solidFill>
                  <a:schemeClr val="accent6">
                    <a:lumMod val="60000"/>
                    <a:lumOff val="40000"/>
                  </a:schemeClr>
                </a:solidFill>
              </a:rPr>
              <a:t>请输入你需要的标题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80"/>
          <p:cNvCxnSpPr/>
          <p:nvPr/>
        </p:nvCxnSpPr>
        <p:spPr>
          <a:xfrm flipV="1">
            <a:off x="3997390" y="2742237"/>
            <a:ext cx="1350752" cy="1"/>
          </a:xfrm>
          <a:prstGeom prst="line">
            <a:avLst/>
          </a:prstGeom>
          <a:ln w="12700">
            <a:solidFill>
              <a:srgbClr val="71BFEC"/>
            </a:solidFill>
            <a:prstDash val="sysDash"/>
            <a:headEnd type="oval" w="lg" len="lg"/>
            <a:tailEnd type="stealth"/>
          </a:ln>
        </p:spPr>
        <p:style>
          <a:lnRef idx="1">
            <a:schemeClr val="accent1"/>
          </a:lnRef>
          <a:fillRef idx="0">
            <a:schemeClr val="accent1"/>
          </a:fillRef>
          <a:effectRef idx="0">
            <a:schemeClr val="accent1"/>
          </a:effectRef>
          <a:fontRef idx="minor">
            <a:schemeClr val="tx1"/>
          </a:fontRef>
        </p:style>
      </p:cxnSp>
      <p:cxnSp>
        <p:nvCxnSpPr>
          <p:cNvPr id="3" name="Straight Connector 281"/>
          <p:cNvCxnSpPr/>
          <p:nvPr/>
        </p:nvCxnSpPr>
        <p:spPr>
          <a:xfrm flipV="1">
            <a:off x="6461519" y="1917828"/>
            <a:ext cx="1449428" cy="1"/>
          </a:xfrm>
          <a:prstGeom prst="line">
            <a:avLst/>
          </a:prstGeom>
          <a:ln w="12700">
            <a:solidFill>
              <a:srgbClr val="FFB905"/>
            </a:solid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290"/>
          <p:cNvCxnSpPr/>
          <p:nvPr/>
        </p:nvCxnSpPr>
        <p:spPr>
          <a:xfrm flipV="1">
            <a:off x="7171521" y="4110327"/>
            <a:ext cx="1350752" cy="1"/>
          </a:xfrm>
          <a:prstGeom prst="line">
            <a:avLst/>
          </a:prstGeom>
          <a:ln w="12700">
            <a:solidFill>
              <a:srgbClr val="71BFEC"/>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291"/>
          <p:cNvCxnSpPr/>
          <p:nvPr/>
        </p:nvCxnSpPr>
        <p:spPr>
          <a:xfrm flipV="1">
            <a:off x="4507155" y="5034775"/>
            <a:ext cx="1449428" cy="1"/>
          </a:xfrm>
          <a:prstGeom prst="line">
            <a:avLst/>
          </a:prstGeom>
          <a:ln w="12700">
            <a:solidFill>
              <a:srgbClr val="FFB905"/>
            </a:solidFill>
            <a:prstDash val="sysDash"/>
            <a:headEnd type="oval" w="lg" len="lg"/>
            <a:tailEnd type="none" w="lg" len="lg"/>
          </a:ln>
        </p:spPr>
        <p:style>
          <a:lnRef idx="1">
            <a:schemeClr val="accent1"/>
          </a:lnRef>
          <a:fillRef idx="0">
            <a:schemeClr val="accent1"/>
          </a:fillRef>
          <a:effectRef idx="0">
            <a:schemeClr val="accent1"/>
          </a:effectRef>
          <a:fontRef idx="minor">
            <a:schemeClr val="tx1"/>
          </a:fontRef>
        </p:style>
      </p:cxnSp>
      <p:grpSp>
        <p:nvGrpSpPr>
          <p:cNvPr id="6" name="Group 34"/>
          <p:cNvGrpSpPr/>
          <p:nvPr/>
        </p:nvGrpSpPr>
        <p:grpSpPr>
          <a:xfrm>
            <a:off x="1607467" y="2380611"/>
            <a:ext cx="1996519" cy="808261"/>
            <a:chOff x="1679271" y="2220559"/>
            <a:chExt cx="2206507" cy="893271"/>
          </a:xfrm>
        </p:grpSpPr>
        <p:sp>
          <p:nvSpPr>
            <p:cNvPr id="7" name="Text Placeholder 2"/>
            <p:cNvSpPr txBox="1"/>
            <p:nvPr/>
          </p:nvSpPr>
          <p:spPr>
            <a:xfrm>
              <a:off x="1872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lumMod val="65000"/>
                    </a:schemeClr>
                  </a:solidFill>
                  <a:latin typeface="Clear Sans" panose="020B0503030202020304" pitchFamily="34" charset="0"/>
                  <a:ea typeface="Fira Sans SemiBold Italic" panose="00000700000000000000" pitchFamily="50" charset="0"/>
                  <a:cs typeface="Clear Sans" panose="020B0503030202020304" pitchFamily="34" charset="0"/>
                </a:rPr>
                <a:t>请输入你的题目</a:t>
              </a:r>
            </a:p>
          </p:txBody>
        </p:sp>
        <p:sp>
          <p:nvSpPr>
            <p:cNvPr id="8" name="TextBox 36"/>
            <p:cNvSpPr txBox="1"/>
            <p:nvPr/>
          </p:nvSpPr>
          <p:spPr>
            <a:xfrm>
              <a:off x="1679271" y="2559832"/>
              <a:ext cx="2139379" cy="553998"/>
            </a:xfrm>
            <a:prstGeom prst="rect">
              <a:avLst/>
            </a:prstGeom>
            <a:noFill/>
          </p:spPr>
          <p:txBody>
            <a:bodyPr wrap="square" lIns="0" tIns="0" rIns="0" bIns="0" rtlCol="0">
              <a:spAutoFit/>
            </a:bodyPr>
            <a:lstStyle/>
            <a:p>
              <a:pPr algn="r"/>
              <a:r>
                <a:rPr lang="zh-CN" altLang="en-US" sz="1200" dirty="0">
                  <a:solidFill>
                    <a:schemeClr val="bg1">
                      <a:lumMod val="65000"/>
                    </a:schemeClr>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200" dirty="0">
                <a:solidFill>
                  <a:schemeClr val="bg1">
                    <a:lumMod val="65000"/>
                  </a:schemeClr>
                </a:solidFill>
                <a:latin typeface="Lato Light" panose="020F0302020204030203" pitchFamily="34" charset="0"/>
                <a:cs typeface="Clear Sans Light" panose="020B0303030202020304" pitchFamily="34" charset="0"/>
              </a:endParaRPr>
            </a:p>
          </p:txBody>
        </p:sp>
      </p:grpSp>
      <p:grpSp>
        <p:nvGrpSpPr>
          <p:cNvPr id="9" name="Group 37"/>
          <p:cNvGrpSpPr/>
          <p:nvPr/>
        </p:nvGrpSpPr>
        <p:grpSpPr>
          <a:xfrm>
            <a:off x="2079413" y="4673149"/>
            <a:ext cx="1996519" cy="808261"/>
            <a:chOff x="1679271" y="2220559"/>
            <a:chExt cx="2206507" cy="893271"/>
          </a:xfrm>
        </p:grpSpPr>
        <p:sp>
          <p:nvSpPr>
            <p:cNvPr id="10" name="Text Placeholder 2"/>
            <p:cNvSpPr txBox="1"/>
            <p:nvPr/>
          </p:nvSpPr>
          <p:spPr>
            <a:xfrm>
              <a:off x="1872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lumMod val="65000"/>
                    </a:schemeClr>
                  </a:solidFill>
                  <a:latin typeface="Clear Sans" panose="020B0503030202020304" pitchFamily="34" charset="0"/>
                  <a:ea typeface="Fira Sans SemiBold Italic" panose="00000700000000000000" pitchFamily="50" charset="0"/>
                  <a:cs typeface="Clear Sans" panose="020B0503030202020304" pitchFamily="34" charset="0"/>
                </a:rPr>
                <a:t>请输入你的题目</a:t>
              </a:r>
            </a:p>
          </p:txBody>
        </p:sp>
        <p:sp>
          <p:nvSpPr>
            <p:cNvPr id="11" name="TextBox 39"/>
            <p:cNvSpPr txBox="1"/>
            <p:nvPr/>
          </p:nvSpPr>
          <p:spPr>
            <a:xfrm>
              <a:off x="1679271" y="2559832"/>
              <a:ext cx="2139379" cy="553998"/>
            </a:xfrm>
            <a:prstGeom prst="rect">
              <a:avLst/>
            </a:prstGeom>
            <a:noFill/>
          </p:spPr>
          <p:txBody>
            <a:bodyPr wrap="square" lIns="0" tIns="0" rIns="0" bIns="0" rtlCol="0">
              <a:spAutoFit/>
            </a:bodyPr>
            <a:lstStyle/>
            <a:p>
              <a:pPr algn="r"/>
              <a:r>
                <a:rPr lang="zh-CN" altLang="en-US" sz="1200" dirty="0">
                  <a:solidFill>
                    <a:schemeClr val="bg1">
                      <a:lumMod val="65000"/>
                    </a:schemeClr>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200" dirty="0">
                <a:solidFill>
                  <a:schemeClr val="bg1">
                    <a:lumMod val="65000"/>
                  </a:schemeClr>
                </a:solidFill>
                <a:latin typeface="Lato Light" panose="020F0302020204030203" pitchFamily="34" charset="0"/>
                <a:cs typeface="Clear Sans Light" panose="020B0303030202020304" pitchFamily="34" charset="0"/>
              </a:endParaRPr>
            </a:p>
          </p:txBody>
        </p:sp>
      </p:grpSp>
      <p:grpSp>
        <p:nvGrpSpPr>
          <p:cNvPr id="12" name="Group 40"/>
          <p:cNvGrpSpPr/>
          <p:nvPr/>
        </p:nvGrpSpPr>
        <p:grpSpPr>
          <a:xfrm>
            <a:off x="8400033" y="1560217"/>
            <a:ext cx="1990932" cy="808261"/>
            <a:chOff x="1618318" y="2220559"/>
            <a:chExt cx="2200332" cy="893271"/>
          </a:xfrm>
        </p:grpSpPr>
        <p:sp>
          <p:nvSpPr>
            <p:cNvPr id="13" name="Text Placeholder 2"/>
            <p:cNvSpPr txBox="1"/>
            <p:nvPr/>
          </p:nvSpPr>
          <p:spPr>
            <a:xfrm>
              <a:off x="1618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dirty="0">
                  <a:solidFill>
                    <a:schemeClr val="bg1">
                      <a:lumMod val="65000"/>
                    </a:schemeClr>
                  </a:solidFill>
                  <a:latin typeface="Clear Sans" panose="020B0503030202020304" pitchFamily="34" charset="0"/>
                  <a:ea typeface="Fira Sans SemiBold Italic" panose="00000700000000000000" pitchFamily="50" charset="0"/>
                  <a:cs typeface="Clear Sans" panose="020B0503030202020304" pitchFamily="34" charset="0"/>
                </a:rPr>
                <a:t>请输入你的题目</a:t>
              </a:r>
            </a:p>
          </p:txBody>
        </p:sp>
        <p:sp>
          <p:nvSpPr>
            <p:cNvPr id="14" name="TextBox 42"/>
            <p:cNvSpPr txBox="1"/>
            <p:nvPr/>
          </p:nvSpPr>
          <p:spPr>
            <a:xfrm>
              <a:off x="1679271" y="2559832"/>
              <a:ext cx="2139379" cy="553998"/>
            </a:xfrm>
            <a:prstGeom prst="rect">
              <a:avLst/>
            </a:prstGeom>
            <a:noFill/>
          </p:spPr>
          <p:txBody>
            <a:bodyPr wrap="square" lIns="0" tIns="0" rIns="0" bIns="0" rtlCol="0">
              <a:spAutoFit/>
            </a:bodyPr>
            <a:lstStyle/>
            <a:p>
              <a:r>
                <a:rPr lang="zh-CN" altLang="en-US" sz="1200" dirty="0">
                  <a:solidFill>
                    <a:schemeClr val="bg1">
                      <a:lumMod val="65000"/>
                    </a:schemeClr>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200" dirty="0">
                <a:solidFill>
                  <a:schemeClr val="bg1">
                    <a:lumMod val="65000"/>
                  </a:schemeClr>
                </a:solidFill>
                <a:latin typeface="Lato Light" panose="020F0302020204030203" pitchFamily="34" charset="0"/>
                <a:cs typeface="Clear Sans Light" panose="020B0303030202020304" pitchFamily="34" charset="0"/>
              </a:endParaRPr>
            </a:p>
          </p:txBody>
        </p:sp>
      </p:grpSp>
      <p:grpSp>
        <p:nvGrpSpPr>
          <p:cNvPr id="15" name="Group 43"/>
          <p:cNvGrpSpPr/>
          <p:nvPr/>
        </p:nvGrpSpPr>
        <p:grpSpPr>
          <a:xfrm>
            <a:off x="8989969" y="3763449"/>
            <a:ext cx="1990932" cy="808261"/>
            <a:chOff x="1618318" y="2220559"/>
            <a:chExt cx="2200332" cy="893271"/>
          </a:xfrm>
        </p:grpSpPr>
        <p:sp>
          <p:nvSpPr>
            <p:cNvPr id="16" name="Text Placeholder 2"/>
            <p:cNvSpPr txBox="1"/>
            <p:nvPr/>
          </p:nvSpPr>
          <p:spPr>
            <a:xfrm>
              <a:off x="1618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dirty="0">
                  <a:solidFill>
                    <a:schemeClr val="bg1">
                      <a:lumMod val="65000"/>
                    </a:schemeClr>
                  </a:solidFill>
                  <a:latin typeface="Clear Sans" panose="020B0503030202020304" pitchFamily="34" charset="0"/>
                  <a:ea typeface="Fira Sans SemiBold Italic" panose="00000700000000000000" pitchFamily="50" charset="0"/>
                  <a:cs typeface="Clear Sans" panose="020B0503030202020304" pitchFamily="34" charset="0"/>
                </a:rPr>
                <a:t>请输入你的题目</a:t>
              </a:r>
            </a:p>
          </p:txBody>
        </p:sp>
        <p:sp>
          <p:nvSpPr>
            <p:cNvPr id="17" name="TextBox 45"/>
            <p:cNvSpPr txBox="1"/>
            <p:nvPr/>
          </p:nvSpPr>
          <p:spPr>
            <a:xfrm>
              <a:off x="1679271" y="2559832"/>
              <a:ext cx="2139379" cy="553998"/>
            </a:xfrm>
            <a:prstGeom prst="rect">
              <a:avLst/>
            </a:prstGeom>
            <a:noFill/>
          </p:spPr>
          <p:txBody>
            <a:bodyPr wrap="square" lIns="0" tIns="0" rIns="0" bIns="0" rtlCol="0">
              <a:spAutoFit/>
            </a:bodyPr>
            <a:lstStyle/>
            <a:p>
              <a:r>
                <a:rPr lang="zh-CN" altLang="en-US" sz="1200" dirty="0">
                  <a:solidFill>
                    <a:schemeClr val="bg1">
                      <a:lumMod val="65000"/>
                    </a:schemeClr>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200" dirty="0">
                <a:solidFill>
                  <a:schemeClr val="bg1">
                    <a:lumMod val="65000"/>
                  </a:schemeClr>
                </a:solidFill>
                <a:latin typeface="Lato Light" panose="020F0302020204030203" pitchFamily="34" charset="0"/>
                <a:cs typeface="Clear Sans Light" panose="020B0303030202020304" pitchFamily="34" charset="0"/>
              </a:endParaRPr>
            </a:p>
          </p:txBody>
        </p:sp>
      </p:grpSp>
      <p:grpSp>
        <p:nvGrpSpPr>
          <p:cNvPr id="18" name="Group 2"/>
          <p:cNvGrpSpPr/>
          <p:nvPr/>
        </p:nvGrpSpPr>
        <p:grpSpPr>
          <a:xfrm>
            <a:off x="4591050" y="1926635"/>
            <a:ext cx="3498992" cy="3499340"/>
            <a:chOff x="4166340" y="1869735"/>
            <a:chExt cx="3867005" cy="3867390"/>
          </a:xfrm>
        </p:grpSpPr>
        <p:sp>
          <p:nvSpPr>
            <p:cNvPr id="19" name="Freeform 5"/>
            <p:cNvSpPr/>
            <p:nvPr/>
          </p:nvSpPr>
          <p:spPr bwMode="auto">
            <a:xfrm rot="3221378">
              <a:off x="5169712" y="2306297"/>
              <a:ext cx="2123488"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en-US"/>
            </a:p>
          </p:txBody>
        </p:sp>
        <p:sp>
          <p:nvSpPr>
            <p:cNvPr id="20" name="Freeform 272"/>
            <p:cNvSpPr/>
            <p:nvPr/>
          </p:nvSpPr>
          <p:spPr bwMode="auto">
            <a:xfrm rot="8621378">
              <a:off x="5909858" y="3311518"/>
              <a:ext cx="2123487"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5">
                <a:lumMod val="40000"/>
                <a:lumOff val="60000"/>
              </a:schemeClr>
            </a:solidFill>
            <a:ln>
              <a:noFill/>
            </a:ln>
          </p:spPr>
          <p:txBody>
            <a:bodyPr vert="horz" wrap="square" lIns="91440" tIns="45720" rIns="91440" bIns="45720" numCol="1" anchor="t" anchorCtr="0" compatLnSpc="1"/>
            <a:lstStyle/>
            <a:p>
              <a:endParaRPr lang="en-US"/>
            </a:p>
          </p:txBody>
        </p:sp>
        <p:sp>
          <p:nvSpPr>
            <p:cNvPr id="21" name="Freeform 5"/>
            <p:cNvSpPr/>
            <p:nvPr/>
          </p:nvSpPr>
          <p:spPr bwMode="auto">
            <a:xfrm rot="3221378">
              <a:off x="4906560" y="4050199"/>
              <a:ext cx="2123488"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en-US"/>
            </a:p>
          </p:txBody>
        </p:sp>
        <p:sp>
          <p:nvSpPr>
            <p:cNvPr id="22" name="Freeform 274"/>
            <p:cNvSpPr/>
            <p:nvPr/>
          </p:nvSpPr>
          <p:spPr bwMode="auto">
            <a:xfrm rot="8621378">
              <a:off x="4166340" y="3043625"/>
              <a:ext cx="2123487"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5">
                <a:lumMod val="40000"/>
                <a:lumOff val="60000"/>
              </a:schemeClr>
            </a:solidFill>
            <a:ln>
              <a:noFill/>
            </a:ln>
          </p:spPr>
          <p:txBody>
            <a:bodyPr vert="horz" wrap="square" lIns="91440" tIns="45720" rIns="91440" bIns="45720" numCol="1" anchor="t" anchorCtr="0" compatLnSpc="1"/>
            <a:lstStyle/>
            <a:p>
              <a:endParaRPr lang="en-US"/>
            </a:p>
          </p:txBody>
        </p:sp>
        <p:sp>
          <p:nvSpPr>
            <p:cNvPr id="23" name="TextBox 275"/>
            <p:cNvSpPr txBox="1"/>
            <p:nvPr/>
          </p:nvSpPr>
          <p:spPr>
            <a:xfrm rot="3141781">
              <a:off x="5606290" y="2762201"/>
              <a:ext cx="1246560" cy="338554"/>
            </a:xfrm>
            <a:prstGeom prst="rect">
              <a:avLst/>
            </a:prstGeom>
            <a:noFill/>
          </p:spPr>
          <p:txBody>
            <a:bodyPr wrap="none" rtlCol="0">
              <a:spAutoFit/>
            </a:bodyPr>
            <a:lstStyle/>
            <a:p>
              <a:pPr algn="ctr"/>
              <a:r>
                <a:rPr lang="en-US" sz="1600" b="1" dirty="0">
                  <a:solidFill>
                    <a:schemeClr val="bg1"/>
                  </a:solidFill>
                  <a:latin typeface="Clear Sans" panose="020B0503030202020304" pitchFamily="34" charset="0"/>
                  <a:cs typeface="Clear Sans" panose="020B0503030202020304" pitchFamily="34" charset="0"/>
                </a:rPr>
                <a:t>Dark Green</a:t>
              </a:r>
              <a:endParaRPr lang="id-ID" sz="1600" b="1" dirty="0">
                <a:solidFill>
                  <a:schemeClr val="bg1"/>
                </a:solidFill>
                <a:latin typeface="Clear Sans" panose="020B0503030202020304" pitchFamily="34" charset="0"/>
                <a:cs typeface="Clear Sans" panose="020B0503030202020304" pitchFamily="34" charset="0"/>
              </a:endParaRPr>
            </a:p>
          </p:txBody>
        </p:sp>
        <p:sp>
          <p:nvSpPr>
            <p:cNvPr id="24" name="TextBox 276"/>
            <p:cNvSpPr txBox="1"/>
            <p:nvPr/>
          </p:nvSpPr>
          <p:spPr>
            <a:xfrm rot="19519074">
              <a:off x="6689240" y="3776855"/>
              <a:ext cx="548548" cy="338554"/>
            </a:xfrm>
            <a:prstGeom prst="rect">
              <a:avLst/>
            </a:prstGeom>
            <a:noFill/>
          </p:spPr>
          <p:txBody>
            <a:bodyPr wrap="none" rtlCol="0">
              <a:spAutoFit/>
            </a:bodyPr>
            <a:lstStyle/>
            <a:p>
              <a:pPr algn="ctr"/>
              <a:r>
                <a:rPr lang="en-US" sz="1600" b="1" dirty="0">
                  <a:solidFill>
                    <a:schemeClr val="bg1"/>
                  </a:solidFill>
                  <a:latin typeface="Clear Sans" panose="020B0503030202020304" pitchFamily="34" charset="0"/>
                  <a:cs typeface="Clear Sans" panose="020B0503030202020304" pitchFamily="34" charset="0"/>
                </a:rPr>
                <a:t>Red</a:t>
              </a:r>
              <a:endParaRPr lang="id-ID" sz="1600" b="1" dirty="0">
                <a:solidFill>
                  <a:schemeClr val="bg1"/>
                </a:solidFill>
                <a:latin typeface="Clear Sans" panose="020B0503030202020304" pitchFamily="34" charset="0"/>
                <a:cs typeface="Clear Sans" panose="020B0503030202020304" pitchFamily="34" charset="0"/>
              </a:endParaRPr>
            </a:p>
          </p:txBody>
        </p:sp>
        <p:sp>
          <p:nvSpPr>
            <p:cNvPr id="25" name="TextBox 277"/>
            <p:cNvSpPr txBox="1"/>
            <p:nvPr/>
          </p:nvSpPr>
          <p:spPr>
            <a:xfrm rot="3141781">
              <a:off x="5660765" y="4506100"/>
              <a:ext cx="604653" cy="338554"/>
            </a:xfrm>
            <a:prstGeom prst="rect">
              <a:avLst/>
            </a:prstGeom>
            <a:noFill/>
          </p:spPr>
          <p:txBody>
            <a:bodyPr wrap="none" rtlCol="0">
              <a:spAutoFit/>
            </a:bodyPr>
            <a:lstStyle/>
            <a:p>
              <a:pPr algn="ctr"/>
              <a:r>
                <a:rPr lang="en-US" sz="1600" b="1" dirty="0">
                  <a:solidFill>
                    <a:schemeClr val="bg1"/>
                  </a:solidFill>
                  <a:latin typeface="Clear Sans" panose="020B0503030202020304" pitchFamily="34" charset="0"/>
                  <a:cs typeface="Clear Sans" panose="020B0503030202020304" pitchFamily="34" charset="0"/>
                </a:rPr>
                <a:t>Blue</a:t>
              </a:r>
              <a:endParaRPr lang="id-ID" sz="1600" b="1" dirty="0">
                <a:solidFill>
                  <a:schemeClr val="bg1"/>
                </a:solidFill>
                <a:latin typeface="Clear Sans" panose="020B0503030202020304" pitchFamily="34" charset="0"/>
                <a:cs typeface="Clear Sans" panose="020B0503030202020304" pitchFamily="34" charset="0"/>
              </a:endParaRPr>
            </a:p>
          </p:txBody>
        </p:sp>
        <p:sp>
          <p:nvSpPr>
            <p:cNvPr id="26" name="TextBox 278"/>
            <p:cNvSpPr txBox="1"/>
            <p:nvPr/>
          </p:nvSpPr>
          <p:spPr>
            <a:xfrm rot="19519074">
              <a:off x="4849139" y="3507006"/>
              <a:ext cx="756040" cy="338554"/>
            </a:xfrm>
            <a:prstGeom prst="rect">
              <a:avLst/>
            </a:prstGeom>
            <a:noFill/>
          </p:spPr>
          <p:txBody>
            <a:bodyPr wrap="none" rtlCol="0">
              <a:spAutoFit/>
            </a:bodyPr>
            <a:lstStyle/>
            <a:p>
              <a:pPr algn="ctr"/>
              <a:r>
                <a:rPr lang="en-US" sz="1600" b="1" dirty="0">
                  <a:solidFill>
                    <a:schemeClr val="bg1"/>
                  </a:solidFill>
                  <a:latin typeface="Clear Sans" panose="020B0503030202020304" pitchFamily="34" charset="0"/>
                  <a:cs typeface="Clear Sans" panose="020B0503030202020304" pitchFamily="34" charset="0"/>
                </a:rPr>
                <a:t>Green</a:t>
              </a:r>
              <a:endParaRPr lang="id-ID" sz="1600" b="1" dirty="0">
                <a:solidFill>
                  <a:schemeClr val="bg1"/>
                </a:solidFill>
                <a:latin typeface="Clear Sans" panose="020B0503030202020304" pitchFamily="34" charset="0"/>
                <a:cs typeface="Clear Sans" panose="020B05030302020203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0202" y="1729231"/>
            <a:ext cx="4053877" cy="3524785"/>
            <a:chOff x="1261133" y="1170778"/>
            <a:chExt cx="3485146" cy="3030282"/>
          </a:xfrm>
        </p:grpSpPr>
        <p:sp>
          <p:nvSpPr>
            <p:cNvPr id="3" name="Isosceles Triangle 3"/>
            <p:cNvSpPr/>
            <p:nvPr/>
          </p:nvSpPr>
          <p:spPr>
            <a:xfrm>
              <a:off x="2200203" y="1170778"/>
              <a:ext cx="1591056" cy="1371600"/>
            </a:xfrm>
            <a:prstGeom prst="triangle">
              <a:avLst/>
            </a:prstGeom>
            <a:solidFill>
              <a:schemeClr val="accent1">
                <a:lumMod val="20000"/>
                <a:lumOff val="80000"/>
              </a:schemeClr>
            </a:solidFill>
            <a:ln>
              <a:noFill/>
            </a:ln>
            <a:effectLst>
              <a:innerShdw blurRad="1143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Isosceles Triangle 4"/>
            <p:cNvSpPr/>
            <p:nvPr/>
          </p:nvSpPr>
          <p:spPr>
            <a:xfrm>
              <a:off x="3155223" y="2829460"/>
              <a:ext cx="1591056" cy="1371600"/>
            </a:xfrm>
            <a:prstGeom prst="triangle">
              <a:avLst/>
            </a:prstGeom>
            <a:solidFill>
              <a:schemeClr val="accent2">
                <a:lumMod val="20000"/>
                <a:lumOff val="80000"/>
              </a:schemeClr>
            </a:solidFill>
            <a:ln>
              <a:noFill/>
            </a:ln>
            <a:effectLst>
              <a:innerShdw blurRad="114300">
                <a:schemeClr val="accent3"/>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Isosceles Triangle 5"/>
            <p:cNvSpPr/>
            <p:nvPr/>
          </p:nvSpPr>
          <p:spPr>
            <a:xfrm>
              <a:off x="1261133" y="2829460"/>
              <a:ext cx="1591056" cy="1371600"/>
            </a:xfrm>
            <a:prstGeom prst="triangle">
              <a:avLst/>
            </a:prstGeom>
            <a:solidFill>
              <a:schemeClr val="accent6">
                <a:lumMod val="20000"/>
                <a:lumOff val="80000"/>
              </a:schemeClr>
            </a:solidFill>
            <a:ln>
              <a:noFill/>
            </a:ln>
            <a:effectLst>
              <a:innerShdw blurRad="1143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6" name="Isosceles Triangle 6"/>
            <p:cNvSpPr/>
            <p:nvPr/>
          </p:nvSpPr>
          <p:spPr>
            <a:xfrm>
              <a:off x="2208177" y="1362168"/>
              <a:ext cx="1591056" cy="1371600"/>
            </a:xfrm>
            <a:prstGeom prst="triangle">
              <a:avLst/>
            </a:prstGeom>
            <a:blipFill dpi="0"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Isosceles Triangle 7"/>
            <p:cNvSpPr/>
            <p:nvPr/>
          </p:nvSpPr>
          <p:spPr>
            <a:xfrm>
              <a:off x="3003705" y="2733768"/>
              <a:ext cx="1591056" cy="1371600"/>
            </a:xfrm>
            <a:prstGeom prst="triangle">
              <a:avLst/>
            </a:prstGeom>
            <a:blipFill dpi="0"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Isosceles Triangle 8"/>
            <p:cNvSpPr/>
            <p:nvPr/>
          </p:nvSpPr>
          <p:spPr>
            <a:xfrm>
              <a:off x="1412649" y="2733768"/>
              <a:ext cx="1591056" cy="1371600"/>
            </a:xfrm>
            <a:prstGeom prst="triangle">
              <a:avLst/>
            </a:prstGeom>
            <a:blipFill dpi="0"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endParaRPr>
            </a:p>
          </p:txBody>
        </p:sp>
        <p:sp>
          <p:nvSpPr>
            <p:cNvPr id="9" name="Rectangle 9"/>
            <p:cNvSpPr/>
            <p:nvPr/>
          </p:nvSpPr>
          <p:spPr>
            <a:xfrm>
              <a:off x="2532612" y="2792996"/>
              <a:ext cx="998932" cy="594394"/>
            </a:xfrm>
            <a:prstGeom prst="rect">
              <a:avLst/>
            </a:prstGeom>
          </p:spPr>
          <p:txBody>
            <a:bodyPr wrap="none">
              <a:normAutofit/>
            </a:bodyPr>
            <a:lstStyle/>
            <a:p>
              <a:pPr algn="ctr"/>
              <a:r>
                <a:rPr lang="zh-CN" altLang="en-US" sz="1600" b="1" dirty="0">
                  <a:solidFill>
                    <a:schemeClr val="dk1">
                      <a:lumMod val="100000"/>
                    </a:schemeClr>
                  </a:solidFill>
                </a:rPr>
                <a:t>标题文本</a:t>
              </a:r>
              <a:br>
                <a:rPr lang="zh-CN" altLang="en-US" sz="1600" b="1" dirty="0">
                  <a:solidFill>
                    <a:schemeClr val="dk1">
                      <a:lumMod val="100000"/>
                    </a:schemeClr>
                  </a:solidFill>
                </a:rPr>
              </a:br>
              <a:r>
                <a:rPr lang="zh-CN" altLang="en-US" sz="1600" b="1" dirty="0">
                  <a:solidFill>
                    <a:schemeClr val="dk1">
                      <a:lumMod val="100000"/>
                    </a:schemeClr>
                  </a:solidFill>
                </a:rPr>
                <a:t>预设</a:t>
              </a:r>
            </a:p>
          </p:txBody>
        </p:sp>
        <p:sp>
          <p:nvSpPr>
            <p:cNvPr id="10" name="TextBox 11"/>
            <p:cNvSpPr txBox="1"/>
            <p:nvPr/>
          </p:nvSpPr>
          <p:spPr>
            <a:xfrm>
              <a:off x="2834669" y="1780631"/>
              <a:ext cx="330859" cy="276999"/>
            </a:xfrm>
            <a:prstGeom prst="rect">
              <a:avLst/>
            </a:prstGeom>
            <a:noFill/>
          </p:spPr>
          <p:txBody>
            <a:bodyPr wrap="none">
              <a:normAutofit fontScale="92500" lnSpcReduction="20000"/>
            </a:bodyPr>
            <a:lstStyle/>
            <a:p>
              <a:r>
                <a:rPr lang="en-US" b="1" dirty="0">
                  <a:solidFill>
                    <a:schemeClr val="bg1"/>
                  </a:solidFill>
                </a:rPr>
                <a:t>01</a:t>
              </a:r>
            </a:p>
          </p:txBody>
        </p:sp>
        <p:sp>
          <p:nvSpPr>
            <p:cNvPr id="11" name="TextBox 13"/>
            <p:cNvSpPr txBox="1"/>
            <p:nvPr/>
          </p:nvSpPr>
          <p:spPr>
            <a:xfrm>
              <a:off x="3637170" y="3096203"/>
              <a:ext cx="330859" cy="276999"/>
            </a:xfrm>
            <a:prstGeom prst="rect">
              <a:avLst/>
            </a:prstGeom>
            <a:noFill/>
          </p:spPr>
          <p:txBody>
            <a:bodyPr wrap="none">
              <a:normAutofit fontScale="92500" lnSpcReduction="20000"/>
            </a:bodyPr>
            <a:lstStyle/>
            <a:p>
              <a:r>
                <a:rPr lang="en-US" b="1">
                  <a:solidFill>
                    <a:schemeClr val="bg1"/>
                  </a:solidFill>
                </a:rPr>
                <a:t>02</a:t>
              </a:r>
            </a:p>
          </p:txBody>
        </p:sp>
        <p:sp>
          <p:nvSpPr>
            <p:cNvPr id="12" name="TextBox 15"/>
            <p:cNvSpPr txBox="1"/>
            <p:nvPr/>
          </p:nvSpPr>
          <p:spPr>
            <a:xfrm>
              <a:off x="2004773" y="3183313"/>
              <a:ext cx="330859" cy="276999"/>
            </a:xfrm>
            <a:prstGeom prst="rect">
              <a:avLst/>
            </a:prstGeom>
            <a:noFill/>
          </p:spPr>
          <p:txBody>
            <a:bodyPr wrap="none">
              <a:normAutofit fontScale="92500" lnSpcReduction="20000"/>
            </a:bodyPr>
            <a:lstStyle/>
            <a:p>
              <a:r>
                <a:rPr lang="en-US" b="1">
                  <a:solidFill>
                    <a:schemeClr val="bg1"/>
                  </a:solidFill>
                </a:rPr>
                <a:t>03</a:t>
              </a:r>
            </a:p>
          </p:txBody>
        </p:sp>
        <p:sp>
          <p:nvSpPr>
            <p:cNvPr id="13" name="Freeform: Shape 19"/>
            <p:cNvSpPr>
              <a:spLocks noChangeAspect="1"/>
            </p:cNvSpPr>
            <p:nvPr/>
          </p:nvSpPr>
          <p:spPr bwMode="auto">
            <a:xfrm>
              <a:off x="2853741" y="2213973"/>
              <a:ext cx="283981" cy="285790"/>
            </a:xfrm>
            <a:custGeom>
              <a:avLst/>
              <a:gdLst>
                <a:gd name="T0" fmla="*/ 51 w 64"/>
                <a:gd name="T1" fmla="*/ 64 h 64"/>
                <a:gd name="T2" fmla="*/ 64 w 64"/>
                <a:gd name="T3" fmla="*/ 13 h 64"/>
                <a:gd name="T4" fmla="*/ 13 w 64"/>
                <a:gd name="T5" fmla="*/ 0 h 64"/>
                <a:gd name="T6" fmla="*/ 0 w 64"/>
                <a:gd name="T7" fmla="*/ 51 h 64"/>
                <a:gd name="T8" fmla="*/ 46 w 64"/>
                <a:gd name="T9" fmla="*/ 8 h 64"/>
                <a:gd name="T10" fmla="*/ 46 w 64"/>
                <a:gd name="T11" fmla="*/ 16 h 64"/>
                <a:gd name="T12" fmla="*/ 46 w 64"/>
                <a:gd name="T13" fmla="*/ 8 h 64"/>
                <a:gd name="T14" fmla="*/ 46 w 64"/>
                <a:gd name="T15" fmla="*/ 17 h 64"/>
                <a:gd name="T16" fmla="*/ 53 w 64"/>
                <a:gd name="T17" fmla="*/ 20 h 64"/>
                <a:gd name="T18" fmla="*/ 53 w 64"/>
                <a:gd name="T19" fmla="*/ 36 h 64"/>
                <a:gd name="T20" fmla="*/ 52 w 64"/>
                <a:gd name="T21" fmla="*/ 34 h 64"/>
                <a:gd name="T22" fmla="*/ 51 w 64"/>
                <a:gd name="T23" fmla="*/ 32 h 64"/>
                <a:gd name="T24" fmla="*/ 50 w 64"/>
                <a:gd name="T25" fmla="*/ 56 h 64"/>
                <a:gd name="T26" fmla="*/ 48 w 64"/>
                <a:gd name="T27" fmla="*/ 55 h 64"/>
                <a:gd name="T28" fmla="*/ 44 w 64"/>
                <a:gd name="T29" fmla="*/ 55 h 64"/>
                <a:gd name="T30" fmla="*/ 43 w 64"/>
                <a:gd name="T31" fmla="*/ 56 h 64"/>
                <a:gd name="T32" fmla="*/ 42 w 64"/>
                <a:gd name="T33" fmla="*/ 32 h 64"/>
                <a:gd name="T34" fmla="*/ 41 w 64"/>
                <a:gd name="T35" fmla="*/ 34 h 64"/>
                <a:gd name="T36" fmla="*/ 39 w 64"/>
                <a:gd name="T37" fmla="*/ 36 h 64"/>
                <a:gd name="T38" fmla="*/ 40 w 64"/>
                <a:gd name="T39" fmla="*/ 20 h 64"/>
                <a:gd name="T40" fmla="*/ 16 w 64"/>
                <a:gd name="T41" fmla="*/ 33 h 64"/>
                <a:gd name="T42" fmla="*/ 20 w 64"/>
                <a:gd name="T43" fmla="*/ 24 h 64"/>
                <a:gd name="T44" fmla="*/ 28 w 64"/>
                <a:gd name="T45" fmla="*/ 27 h 64"/>
                <a:gd name="T46" fmla="*/ 36 w 64"/>
                <a:gd name="T47" fmla="*/ 27 h 64"/>
                <a:gd name="T48" fmla="*/ 36 w 64"/>
                <a:gd name="T49" fmla="*/ 37 h 64"/>
                <a:gd name="T50" fmla="*/ 39 w 64"/>
                <a:gd name="T51" fmla="*/ 39 h 64"/>
                <a:gd name="T52" fmla="*/ 33 w 64"/>
                <a:gd name="T53" fmla="*/ 43 h 64"/>
                <a:gd name="T54" fmla="*/ 39 w 64"/>
                <a:gd name="T55" fmla="*/ 47 h 64"/>
                <a:gd name="T56" fmla="*/ 36 w 64"/>
                <a:gd name="T57" fmla="*/ 56 h 64"/>
                <a:gd name="T58" fmla="*/ 27 w 64"/>
                <a:gd name="T59" fmla="*/ 53 h 64"/>
                <a:gd name="T60" fmla="*/ 16 w 64"/>
                <a:gd name="T61" fmla="*/ 55 h 64"/>
                <a:gd name="T62" fmla="*/ 15 w 64"/>
                <a:gd name="T63" fmla="*/ 46 h 64"/>
                <a:gd name="T64" fmla="*/ 9 w 64"/>
                <a:gd name="T65" fmla="*/ 38 h 64"/>
                <a:gd name="T66" fmla="*/ 19 w 64"/>
                <a:gd name="T67"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4">
                  <a:moveTo>
                    <a:pt x="13" y="64"/>
                  </a:moveTo>
                  <a:cubicBezTo>
                    <a:pt x="51" y="64"/>
                    <a:pt x="51" y="64"/>
                    <a:pt x="51" y="64"/>
                  </a:cubicBezTo>
                  <a:cubicBezTo>
                    <a:pt x="58" y="64"/>
                    <a:pt x="64" y="58"/>
                    <a:pt x="64" y="51"/>
                  </a:cubicBezTo>
                  <a:cubicBezTo>
                    <a:pt x="64" y="13"/>
                    <a:pt x="64" y="13"/>
                    <a:pt x="64" y="13"/>
                  </a:cubicBezTo>
                  <a:cubicBezTo>
                    <a:pt x="64" y="6"/>
                    <a:pt x="58" y="0"/>
                    <a:pt x="51" y="0"/>
                  </a:cubicBezTo>
                  <a:cubicBezTo>
                    <a:pt x="13" y="0"/>
                    <a:pt x="13" y="0"/>
                    <a:pt x="13" y="0"/>
                  </a:cubicBezTo>
                  <a:cubicBezTo>
                    <a:pt x="6" y="0"/>
                    <a:pt x="0" y="6"/>
                    <a:pt x="0" y="13"/>
                  </a:cubicBezTo>
                  <a:cubicBezTo>
                    <a:pt x="0" y="51"/>
                    <a:pt x="0" y="51"/>
                    <a:pt x="0" y="51"/>
                  </a:cubicBezTo>
                  <a:cubicBezTo>
                    <a:pt x="0" y="58"/>
                    <a:pt x="6" y="64"/>
                    <a:pt x="13" y="64"/>
                  </a:cubicBezTo>
                  <a:close/>
                  <a:moveTo>
                    <a:pt x="46" y="8"/>
                  </a:moveTo>
                  <a:cubicBezTo>
                    <a:pt x="49" y="8"/>
                    <a:pt x="50" y="10"/>
                    <a:pt x="50" y="12"/>
                  </a:cubicBezTo>
                  <a:cubicBezTo>
                    <a:pt x="50" y="14"/>
                    <a:pt x="49" y="16"/>
                    <a:pt x="46" y="16"/>
                  </a:cubicBezTo>
                  <a:cubicBezTo>
                    <a:pt x="44" y="16"/>
                    <a:pt x="42" y="14"/>
                    <a:pt x="42" y="12"/>
                  </a:cubicBezTo>
                  <a:cubicBezTo>
                    <a:pt x="42" y="10"/>
                    <a:pt x="44" y="8"/>
                    <a:pt x="46" y="8"/>
                  </a:cubicBezTo>
                  <a:close/>
                  <a:moveTo>
                    <a:pt x="40" y="20"/>
                  </a:moveTo>
                  <a:cubicBezTo>
                    <a:pt x="41" y="18"/>
                    <a:pt x="42" y="17"/>
                    <a:pt x="46" y="17"/>
                  </a:cubicBezTo>
                  <a:cubicBezTo>
                    <a:pt x="47" y="17"/>
                    <a:pt x="47" y="17"/>
                    <a:pt x="47" y="17"/>
                  </a:cubicBezTo>
                  <a:cubicBezTo>
                    <a:pt x="50" y="17"/>
                    <a:pt x="52" y="18"/>
                    <a:pt x="53" y="20"/>
                  </a:cubicBezTo>
                  <a:cubicBezTo>
                    <a:pt x="54" y="21"/>
                    <a:pt x="55" y="34"/>
                    <a:pt x="55" y="34"/>
                  </a:cubicBezTo>
                  <a:cubicBezTo>
                    <a:pt x="55" y="35"/>
                    <a:pt x="54" y="36"/>
                    <a:pt x="53" y="36"/>
                  </a:cubicBezTo>
                  <a:cubicBezTo>
                    <a:pt x="53" y="36"/>
                    <a:pt x="53" y="36"/>
                    <a:pt x="53" y="36"/>
                  </a:cubicBezTo>
                  <a:cubicBezTo>
                    <a:pt x="53" y="36"/>
                    <a:pt x="52" y="35"/>
                    <a:pt x="52" y="34"/>
                  </a:cubicBezTo>
                  <a:cubicBezTo>
                    <a:pt x="51" y="23"/>
                    <a:pt x="51" y="23"/>
                    <a:pt x="51" y="23"/>
                  </a:cubicBezTo>
                  <a:cubicBezTo>
                    <a:pt x="51" y="32"/>
                    <a:pt x="51" y="32"/>
                    <a:pt x="51" y="32"/>
                  </a:cubicBezTo>
                  <a:cubicBezTo>
                    <a:pt x="51" y="54"/>
                    <a:pt x="51" y="54"/>
                    <a:pt x="51" y="54"/>
                  </a:cubicBezTo>
                  <a:cubicBezTo>
                    <a:pt x="51" y="55"/>
                    <a:pt x="51" y="56"/>
                    <a:pt x="50" y="56"/>
                  </a:cubicBezTo>
                  <a:cubicBezTo>
                    <a:pt x="50" y="56"/>
                    <a:pt x="50" y="56"/>
                    <a:pt x="50" y="56"/>
                  </a:cubicBezTo>
                  <a:cubicBezTo>
                    <a:pt x="49" y="56"/>
                    <a:pt x="48" y="55"/>
                    <a:pt x="48" y="55"/>
                  </a:cubicBezTo>
                  <a:cubicBezTo>
                    <a:pt x="46" y="36"/>
                    <a:pt x="46" y="36"/>
                    <a:pt x="46" y="36"/>
                  </a:cubicBezTo>
                  <a:cubicBezTo>
                    <a:pt x="44" y="55"/>
                    <a:pt x="44" y="55"/>
                    <a:pt x="44" y="55"/>
                  </a:cubicBezTo>
                  <a:cubicBezTo>
                    <a:pt x="44" y="55"/>
                    <a:pt x="44" y="56"/>
                    <a:pt x="43" y="56"/>
                  </a:cubicBezTo>
                  <a:cubicBezTo>
                    <a:pt x="43" y="56"/>
                    <a:pt x="43" y="56"/>
                    <a:pt x="43" y="56"/>
                  </a:cubicBezTo>
                  <a:cubicBezTo>
                    <a:pt x="42" y="56"/>
                    <a:pt x="41" y="55"/>
                    <a:pt x="41" y="54"/>
                  </a:cubicBezTo>
                  <a:cubicBezTo>
                    <a:pt x="42" y="32"/>
                    <a:pt x="42" y="32"/>
                    <a:pt x="42" y="32"/>
                  </a:cubicBezTo>
                  <a:cubicBezTo>
                    <a:pt x="42" y="23"/>
                    <a:pt x="42" y="23"/>
                    <a:pt x="42" y="23"/>
                  </a:cubicBezTo>
                  <a:cubicBezTo>
                    <a:pt x="41" y="34"/>
                    <a:pt x="41" y="34"/>
                    <a:pt x="41" y="34"/>
                  </a:cubicBezTo>
                  <a:cubicBezTo>
                    <a:pt x="41" y="35"/>
                    <a:pt x="40" y="36"/>
                    <a:pt x="39" y="36"/>
                  </a:cubicBezTo>
                  <a:cubicBezTo>
                    <a:pt x="39" y="36"/>
                    <a:pt x="39" y="36"/>
                    <a:pt x="39" y="36"/>
                  </a:cubicBezTo>
                  <a:cubicBezTo>
                    <a:pt x="38" y="36"/>
                    <a:pt x="38" y="35"/>
                    <a:pt x="38" y="34"/>
                  </a:cubicBezTo>
                  <a:cubicBezTo>
                    <a:pt x="38" y="34"/>
                    <a:pt x="39" y="21"/>
                    <a:pt x="40" y="20"/>
                  </a:cubicBezTo>
                  <a:close/>
                  <a:moveTo>
                    <a:pt x="19" y="39"/>
                  </a:moveTo>
                  <a:cubicBezTo>
                    <a:pt x="18" y="37"/>
                    <a:pt x="16" y="33"/>
                    <a:pt x="16" y="33"/>
                  </a:cubicBezTo>
                  <a:cubicBezTo>
                    <a:pt x="22" y="35"/>
                    <a:pt x="22" y="35"/>
                    <a:pt x="22" y="35"/>
                  </a:cubicBezTo>
                  <a:cubicBezTo>
                    <a:pt x="20" y="24"/>
                    <a:pt x="20" y="24"/>
                    <a:pt x="20" y="24"/>
                  </a:cubicBezTo>
                  <a:cubicBezTo>
                    <a:pt x="26" y="33"/>
                    <a:pt x="26" y="33"/>
                    <a:pt x="26" y="33"/>
                  </a:cubicBezTo>
                  <a:cubicBezTo>
                    <a:pt x="28" y="27"/>
                    <a:pt x="28" y="27"/>
                    <a:pt x="28" y="27"/>
                  </a:cubicBezTo>
                  <a:cubicBezTo>
                    <a:pt x="30" y="33"/>
                    <a:pt x="30" y="33"/>
                    <a:pt x="30" y="33"/>
                  </a:cubicBezTo>
                  <a:cubicBezTo>
                    <a:pt x="36" y="27"/>
                    <a:pt x="36" y="27"/>
                    <a:pt x="36" y="27"/>
                  </a:cubicBezTo>
                  <a:cubicBezTo>
                    <a:pt x="33" y="37"/>
                    <a:pt x="33" y="37"/>
                    <a:pt x="33" y="37"/>
                  </a:cubicBezTo>
                  <a:cubicBezTo>
                    <a:pt x="36" y="37"/>
                    <a:pt x="36" y="37"/>
                    <a:pt x="36" y="37"/>
                  </a:cubicBezTo>
                  <a:cubicBezTo>
                    <a:pt x="36" y="37"/>
                    <a:pt x="36" y="37"/>
                    <a:pt x="36" y="37"/>
                  </a:cubicBezTo>
                  <a:cubicBezTo>
                    <a:pt x="37" y="38"/>
                    <a:pt x="38" y="39"/>
                    <a:pt x="39" y="39"/>
                  </a:cubicBezTo>
                  <a:cubicBezTo>
                    <a:pt x="39" y="39"/>
                    <a:pt x="39" y="39"/>
                    <a:pt x="39" y="39"/>
                  </a:cubicBezTo>
                  <a:cubicBezTo>
                    <a:pt x="33" y="43"/>
                    <a:pt x="33" y="43"/>
                    <a:pt x="33" y="43"/>
                  </a:cubicBezTo>
                  <a:cubicBezTo>
                    <a:pt x="39" y="46"/>
                    <a:pt x="39" y="46"/>
                    <a:pt x="39" y="46"/>
                  </a:cubicBezTo>
                  <a:cubicBezTo>
                    <a:pt x="39" y="47"/>
                    <a:pt x="39" y="47"/>
                    <a:pt x="39" y="47"/>
                  </a:cubicBezTo>
                  <a:cubicBezTo>
                    <a:pt x="32" y="46"/>
                    <a:pt x="32" y="46"/>
                    <a:pt x="32" y="46"/>
                  </a:cubicBezTo>
                  <a:cubicBezTo>
                    <a:pt x="36" y="56"/>
                    <a:pt x="36" y="56"/>
                    <a:pt x="36" y="56"/>
                  </a:cubicBezTo>
                  <a:cubicBezTo>
                    <a:pt x="29" y="49"/>
                    <a:pt x="29" y="49"/>
                    <a:pt x="29" y="49"/>
                  </a:cubicBezTo>
                  <a:cubicBezTo>
                    <a:pt x="27" y="53"/>
                    <a:pt x="27" y="53"/>
                    <a:pt x="27" y="53"/>
                  </a:cubicBezTo>
                  <a:cubicBezTo>
                    <a:pt x="25" y="48"/>
                    <a:pt x="25" y="48"/>
                    <a:pt x="25" y="48"/>
                  </a:cubicBezTo>
                  <a:cubicBezTo>
                    <a:pt x="16" y="55"/>
                    <a:pt x="16" y="55"/>
                    <a:pt x="16" y="55"/>
                  </a:cubicBezTo>
                  <a:cubicBezTo>
                    <a:pt x="19" y="45"/>
                    <a:pt x="19" y="45"/>
                    <a:pt x="19" y="45"/>
                  </a:cubicBezTo>
                  <a:cubicBezTo>
                    <a:pt x="15" y="46"/>
                    <a:pt x="15" y="46"/>
                    <a:pt x="15" y="46"/>
                  </a:cubicBezTo>
                  <a:cubicBezTo>
                    <a:pt x="18" y="43"/>
                    <a:pt x="18" y="43"/>
                    <a:pt x="18" y="43"/>
                  </a:cubicBezTo>
                  <a:cubicBezTo>
                    <a:pt x="9" y="38"/>
                    <a:pt x="9" y="38"/>
                    <a:pt x="9" y="38"/>
                  </a:cubicBezTo>
                  <a:lnTo>
                    <a:pt x="19" y="39"/>
                  </a:lnTo>
                  <a:close/>
                  <a:moveTo>
                    <a:pt x="19" y="39"/>
                  </a:moveTo>
                  <a:cubicBezTo>
                    <a:pt x="19" y="39"/>
                    <a:pt x="19" y="39"/>
                    <a:pt x="19" y="39"/>
                  </a:cubicBezTo>
                </a:path>
              </a:pathLst>
            </a:custGeom>
            <a:solidFill>
              <a:schemeClr val="bg1"/>
            </a:solidFill>
            <a:ln>
              <a:noFill/>
            </a:ln>
          </p:spPr>
          <p:txBody>
            <a:bodyPr anchor="ctr"/>
            <a:lstStyle/>
            <a:p>
              <a:pPr algn="ctr"/>
              <a:endParaRPr/>
            </a:p>
          </p:txBody>
        </p:sp>
        <p:sp>
          <p:nvSpPr>
            <p:cNvPr id="14" name="Freeform: Shape 20"/>
            <p:cNvSpPr>
              <a:spLocks noChangeAspect="1"/>
            </p:cNvSpPr>
            <p:nvPr/>
          </p:nvSpPr>
          <p:spPr bwMode="auto">
            <a:xfrm>
              <a:off x="3673395" y="3635487"/>
              <a:ext cx="283981" cy="285790"/>
            </a:xfrm>
            <a:custGeom>
              <a:avLst/>
              <a:gdLst>
                <a:gd name="T0" fmla="*/ 51 w 64"/>
                <a:gd name="T1" fmla="*/ 64 h 64"/>
                <a:gd name="T2" fmla="*/ 64 w 64"/>
                <a:gd name="T3" fmla="*/ 13 h 64"/>
                <a:gd name="T4" fmla="*/ 13 w 64"/>
                <a:gd name="T5" fmla="*/ 0 h 64"/>
                <a:gd name="T6" fmla="*/ 0 w 64"/>
                <a:gd name="T7" fmla="*/ 51 h 64"/>
                <a:gd name="T8" fmla="*/ 44 w 64"/>
                <a:gd name="T9" fmla="*/ 12 h 64"/>
                <a:gd name="T10" fmla="*/ 49 w 64"/>
                <a:gd name="T11" fmla="*/ 12 h 64"/>
                <a:gd name="T12" fmla="*/ 49 w 64"/>
                <a:gd name="T13" fmla="*/ 16 h 64"/>
                <a:gd name="T14" fmla="*/ 44 w 64"/>
                <a:gd name="T15" fmla="*/ 16 h 64"/>
                <a:gd name="T16" fmla="*/ 44 w 64"/>
                <a:gd name="T17" fmla="*/ 12 h 64"/>
                <a:gd name="T18" fmla="*/ 40 w 64"/>
                <a:gd name="T19" fmla="*/ 20 h 64"/>
                <a:gd name="T20" fmla="*/ 50 w 64"/>
                <a:gd name="T21" fmla="*/ 18 h 64"/>
                <a:gd name="T22" fmla="*/ 55 w 64"/>
                <a:gd name="T23" fmla="*/ 23 h 64"/>
                <a:gd name="T24" fmla="*/ 54 w 64"/>
                <a:gd name="T25" fmla="*/ 34 h 64"/>
                <a:gd name="T26" fmla="*/ 52 w 64"/>
                <a:gd name="T27" fmla="*/ 34 h 64"/>
                <a:gd name="T28" fmla="*/ 52 w 64"/>
                <a:gd name="T29" fmla="*/ 24 h 64"/>
                <a:gd name="T30" fmla="*/ 51 w 64"/>
                <a:gd name="T31" fmla="*/ 50 h 64"/>
                <a:gd name="T32" fmla="*/ 49 w 64"/>
                <a:gd name="T33" fmla="*/ 52 h 64"/>
                <a:gd name="T34" fmla="*/ 47 w 64"/>
                <a:gd name="T35" fmla="*/ 50 h 64"/>
                <a:gd name="T36" fmla="*/ 46 w 64"/>
                <a:gd name="T37" fmla="*/ 35 h 64"/>
                <a:gd name="T38" fmla="*/ 46 w 64"/>
                <a:gd name="T39" fmla="*/ 51 h 64"/>
                <a:gd name="T40" fmla="*/ 43 w 64"/>
                <a:gd name="T41" fmla="*/ 51 h 64"/>
                <a:gd name="T42" fmla="*/ 42 w 64"/>
                <a:gd name="T43" fmla="*/ 24 h 64"/>
                <a:gd name="T44" fmla="*/ 42 w 64"/>
                <a:gd name="T45" fmla="*/ 33 h 64"/>
                <a:gd name="T46" fmla="*/ 40 w 64"/>
                <a:gd name="T47" fmla="*/ 34 h 64"/>
                <a:gd name="T48" fmla="*/ 39 w 64"/>
                <a:gd name="T49" fmla="*/ 33 h 64"/>
                <a:gd name="T50" fmla="*/ 32 w 64"/>
                <a:gd name="T51" fmla="*/ 8 h 64"/>
                <a:gd name="T52" fmla="*/ 35 w 64"/>
                <a:gd name="T53" fmla="*/ 56 h 64"/>
                <a:gd name="T54" fmla="*/ 32 w 64"/>
                <a:gd name="T55" fmla="*/ 8 h 64"/>
                <a:gd name="T56" fmla="*/ 19 w 64"/>
                <a:gd name="T57" fmla="*/ 11 h 64"/>
                <a:gd name="T58" fmla="*/ 22 w 64"/>
                <a:gd name="T59" fmla="*/ 14 h 64"/>
                <a:gd name="T60" fmla="*/ 19 w 64"/>
                <a:gd name="T61" fmla="*/ 17 h 64"/>
                <a:gd name="T62" fmla="*/ 15 w 64"/>
                <a:gd name="T63" fmla="*/ 14 h 64"/>
                <a:gd name="T64" fmla="*/ 9 w 64"/>
                <a:gd name="T65" fmla="*/ 31 h 64"/>
                <a:gd name="T66" fmla="*/ 10 w 64"/>
                <a:gd name="T67" fmla="*/ 28 h 64"/>
                <a:gd name="T68" fmla="*/ 12 w 64"/>
                <a:gd name="T69" fmla="*/ 21 h 64"/>
                <a:gd name="T70" fmla="*/ 16 w 64"/>
                <a:gd name="T71" fmla="*/ 18 h 64"/>
                <a:gd name="T72" fmla="*/ 24 w 64"/>
                <a:gd name="T73" fmla="*/ 19 h 64"/>
                <a:gd name="T74" fmla="*/ 26 w 64"/>
                <a:gd name="T75" fmla="*/ 25 h 64"/>
                <a:gd name="T76" fmla="*/ 28 w 64"/>
                <a:gd name="T77" fmla="*/ 30 h 64"/>
                <a:gd name="T78" fmla="*/ 28 w 64"/>
                <a:gd name="T79" fmla="*/ 32 h 64"/>
                <a:gd name="T80" fmla="*/ 27 w 64"/>
                <a:gd name="T81" fmla="*/ 33 h 64"/>
                <a:gd name="T82" fmla="*/ 25 w 64"/>
                <a:gd name="T83" fmla="*/ 30 h 64"/>
                <a:gd name="T84" fmla="*/ 23 w 64"/>
                <a:gd name="T85" fmla="*/ 23 h 64"/>
                <a:gd name="T86" fmla="*/ 27 w 64"/>
                <a:gd name="T87" fmla="*/ 38 h 64"/>
                <a:gd name="T88" fmla="*/ 22 w 64"/>
                <a:gd name="T89" fmla="*/ 50 h 64"/>
                <a:gd name="T90" fmla="*/ 21 w 64"/>
                <a:gd name="T91" fmla="*/ 52 h 64"/>
                <a:gd name="T92" fmla="*/ 19 w 64"/>
                <a:gd name="T93" fmla="*/ 50 h 64"/>
                <a:gd name="T94" fmla="*/ 18 w 64"/>
                <a:gd name="T95" fmla="*/ 38 h 64"/>
                <a:gd name="T96" fmla="*/ 18 w 64"/>
                <a:gd name="T97" fmla="*/ 51 h 64"/>
                <a:gd name="T98" fmla="*/ 16 w 64"/>
                <a:gd name="T99" fmla="*/ 51 h 64"/>
                <a:gd name="T100" fmla="*/ 15 w 64"/>
                <a:gd name="T101" fmla="*/ 38 h 64"/>
                <a:gd name="T102" fmla="*/ 15 w 64"/>
                <a:gd name="T103" fmla="*/ 23 h 64"/>
                <a:gd name="T104" fmla="*/ 13 w 64"/>
                <a:gd name="T105" fmla="*/ 27 h 64"/>
                <a:gd name="T106" fmla="*/ 12 w 64"/>
                <a:gd name="T107" fmla="*/ 32 h 64"/>
                <a:gd name="T108" fmla="*/ 10 w 64"/>
                <a:gd name="T109" fmla="*/ 33 h 64"/>
                <a:gd name="T110" fmla="*/ 9 w 64"/>
                <a:gd name="T111" fmla="*/ 31 h 64"/>
                <a:gd name="T112" fmla="*/ 9 w 64"/>
                <a:gd name="T11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64">
                  <a:moveTo>
                    <a:pt x="13" y="64"/>
                  </a:moveTo>
                  <a:cubicBezTo>
                    <a:pt x="51" y="64"/>
                    <a:pt x="51" y="64"/>
                    <a:pt x="51" y="64"/>
                  </a:cubicBezTo>
                  <a:cubicBezTo>
                    <a:pt x="58" y="64"/>
                    <a:pt x="64" y="58"/>
                    <a:pt x="64" y="51"/>
                  </a:cubicBezTo>
                  <a:cubicBezTo>
                    <a:pt x="64" y="13"/>
                    <a:pt x="64" y="13"/>
                    <a:pt x="64" y="13"/>
                  </a:cubicBezTo>
                  <a:cubicBezTo>
                    <a:pt x="64" y="6"/>
                    <a:pt x="58" y="0"/>
                    <a:pt x="51" y="0"/>
                  </a:cubicBezTo>
                  <a:cubicBezTo>
                    <a:pt x="13" y="0"/>
                    <a:pt x="13" y="0"/>
                    <a:pt x="13" y="0"/>
                  </a:cubicBezTo>
                  <a:cubicBezTo>
                    <a:pt x="6" y="0"/>
                    <a:pt x="0" y="6"/>
                    <a:pt x="0" y="13"/>
                  </a:cubicBezTo>
                  <a:cubicBezTo>
                    <a:pt x="0" y="51"/>
                    <a:pt x="0" y="51"/>
                    <a:pt x="0" y="51"/>
                  </a:cubicBezTo>
                  <a:cubicBezTo>
                    <a:pt x="0" y="58"/>
                    <a:pt x="6" y="64"/>
                    <a:pt x="13" y="64"/>
                  </a:cubicBezTo>
                  <a:close/>
                  <a:moveTo>
                    <a:pt x="44" y="12"/>
                  </a:moveTo>
                  <a:cubicBezTo>
                    <a:pt x="45" y="11"/>
                    <a:pt x="46" y="11"/>
                    <a:pt x="47" y="11"/>
                  </a:cubicBezTo>
                  <a:cubicBezTo>
                    <a:pt x="48" y="11"/>
                    <a:pt x="48" y="11"/>
                    <a:pt x="49" y="12"/>
                  </a:cubicBezTo>
                  <a:cubicBezTo>
                    <a:pt x="50" y="12"/>
                    <a:pt x="50" y="13"/>
                    <a:pt x="50" y="14"/>
                  </a:cubicBezTo>
                  <a:cubicBezTo>
                    <a:pt x="50" y="15"/>
                    <a:pt x="50" y="16"/>
                    <a:pt x="49" y="16"/>
                  </a:cubicBezTo>
                  <a:cubicBezTo>
                    <a:pt x="48" y="17"/>
                    <a:pt x="48" y="17"/>
                    <a:pt x="47" y="17"/>
                  </a:cubicBezTo>
                  <a:cubicBezTo>
                    <a:pt x="46" y="17"/>
                    <a:pt x="45" y="17"/>
                    <a:pt x="44" y="16"/>
                  </a:cubicBezTo>
                  <a:cubicBezTo>
                    <a:pt x="44" y="16"/>
                    <a:pt x="43" y="15"/>
                    <a:pt x="43" y="14"/>
                  </a:cubicBezTo>
                  <a:cubicBezTo>
                    <a:pt x="43" y="13"/>
                    <a:pt x="44" y="12"/>
                    <a:pt x="44" y="12"/>
                  </a:cubicBezTo>
                  <a:close/>
                  <a:moveTo>
                    <a:pt x="39" y="23"/>
                  </a:moveTo>
                  <a:cubicBezTo>
                    <a:pt x="39" y="21"/>
                    <a:pt x="39" y="20"/>
                    <a:pt x="40" y="20"/>
                  </a:cubicBezTo>
                  <a:cubicBezTo>
                    <a:pt x="41" y="19"/>
                    <a:pt x="42" y="18"/>
                    <a:pt x="43" y="18"/>
                  </a:cubicBezTo>
                  <a:cubicBezTo>
                    <a:pt x="50" y="18"/>
                    <a:pt x="50" y="18"/>
                    <a:pt x="50" y="18"/>
                  </a:cubicBezTo>
                  <a:cubicBezTo>
                    <a:pt x="52" y="18"/>
                    <a:pt x="53" y="19"/>
                    <a:pt x="53" y="20"/>
                  </a:cubicBezTo>
                  <a:cubicBezTo>
                    <a:pt x="54" y="20"/>
                    <a:pt x="55" y="21"/>
                    <a:pt x="55" y="23"/>
                  </a:cubicBezTo>
                  <a:cubicBezTo>
                    <a:pt x="55" y="33"/>
                    <a:pt x="55" y="33"/>
                    <a:pt x="55" y="33"/>
                  </a:cubicBezTo>
                  <a:cubicBezTo>
                    <a:pt x="55" y="33"/>
                    <a:pt x="55" y="34"/>
                    <a:pt x="54" y="34"/>
                  </a:cubicBezTo>
                  <a:cubicBezTo>
                    <a:pt x="54" y="34"/>
                    <a:pt x="54" y="34"/>
                    <a:pt x="53" y="34"/>
                  </a:cubicBezTo>
                  <a:cubicBezTo>
                    <a:pt x="53" y="34"/>
                    <a:pt x="52" y="34"/>
                    <a:pt x="52" y="34"/>
                  </a:cubicBezTo>
                  <a:cubicBezTo>
                    <a:pt x="52" y="34"/>
                    <a:pt x="52" y="33"/>
                    <a:pt x="52" y="33"/>
                  </a:cubicBezTo>
                  <a:cubicBezTo>
                    <a:pt x="52" y="24"/>
                    <a:pt x="52" y="24"/>
                    <a:pt x="52" y="24"/>
                  </a:cubicBezTo>
                  <a:cubicBezTo>
                    <a:pt x="51" y="24"/>
                    <a:pt x="51" y="24"/>
                    <a:pt x="51" y="24"/>
                  </a:cubicBezTo>
                  <a:cubicBezTo>
                    <a:pt x="51" y="50"/>
                    <a:pt x="51" y="50"/>
                    <a:pt x="51" y="50"/>
                  </a:cubicBezTo>
                  <a:cubicBezTo>
                    <a:pt x="51" y="50"/>
                    <a:pt x="51" y="51"/>
                    <a:pt x="50" y="51"/>
                  </a:cubicBezTo>
                  <a:cubicBezTo>
                    <a:pt x="50" y="51"/>
                    <a:pt x="50" y="52"/>
                    <a:pt x="49" y="52"/>
                  </a:cubicBezTo>
                  <a:cubicBezTo>
                    <a:pt x="49" y="52"/>
                    <a:pt x="48" y="51"/>
                    <a:pt x="48" y="51"/>
                  </a:cubicBezTo>
                  <a:cubicBezTo>
                    <a:pt x="47" y="51"/>
                    <a:pt x="47" y="50"/>
                    <a:pt x="47" y="50"/>
                  </a:cubicBezTo>
                  <a:cubicBezTo>
                    <a:pt x="47" y="35"/>
                    <a:pt x="47" y="35"/>
                    <a:pt x="47" y="35"/>
                  </a:cubicBezTo>
                  <a:cubicBezTo>
                    <a:pt x="46" y="35"/>
                    <a:pt x="46" y="35"/>
                    <a:pt x="46" y="35"/>
                  </a:cubicBezTo>
                  <a:cubicBezTo>
                    <a:pt x="46" y="50"/>
                    <a:pt x="46" y="50"/>
                    <a:pt x="46" y="50"/>
                  </a:cubicBezTo>
                  <a:cubicBezTo>
                    <a:pt x="46" y="50"/>
                    <a:pt x="46" y="51"/>
                    <a:pt x="46" y="51"/>
                  </a:cubicBezTo>
                  <a:cubicBezTo>
                    <a:pt x="45" y="51"/>
                    <a:pt x="45" y="52"/>
                    <a:pt x="44" y="52"/>
                  </a:cubicBezTo>
                  <a:cubicBezTo>
                    <a:pt x="44" y="52"/>
                    <a:pt x="43" y="51"/>
                    <a:pt x="43" y="51"/>
                  </a:cubicBezTo>
                  <a:cubicBezTo>
                    <a:pt x="43" y="51"/>
                    <a:pt x="42" y="50"/>
                    <a:pt x="42" y="50"/>
                  </a:cubicBezTo>
                  <a:cubicBezTo>
                    <a:pt x="42" y="24"/>
                    <a:pt x="42" y="24"/>
                    <a:pt x="42" y="24"/>
                  </a:cubicBezTo>
                  <a:cubicBezTo>
                    <a:pt x="42" y="24"/>
                    <a:pt x="42" y="24"/>
                    <a:pt x="42" y="24"/>
                  </a:cubicBezTo>
                  <a:cubicBezTo>
                    <a:pt x="42" y="33"/>
                    <a:pt x="42" y="33"/>
                    <a:pt x="42" y="33"/>
                  </a:cubicBezTo>
                  <a:cubicBezTo>
                    <a:pt x="42" y="33"/>
                    <a:pt x="41" y="34"/>
                    <a:pt x="41" y="34"/>
                  </a:cubicBezTo>
                  <a:cubicBezTo>
                    <a:pt x="41" y="34"/>
                    <a:pt x="41" y="34"/>
                    <a:pt x="40" y="34"/>
                  </a:cubicBezTo>
                  <a:cubicBezTo>
                    <a:pt x="40" y="34"/>
                    <a:pt x="39" y="34"/>
                    <a:pt x="39" y="34"/>
                  </a:cubicBezTo>
                  <a:cubicBezTo>
                    <a:pt x="39" y="34"/>
                    <a:pt x="39" y="33"/>
                    <a:pt x="39" y="33"/>
                  </a:cubicBezTo>
                  <a:lnTo>
                    <a:pt x="39" y="23"/>
                  </a:lnTo>
                  <a:close/>
                  <a:moveTo>
                    <a:pt x="32" y="8"/>
                  </a:moveTo>
                  <a:cubicBezTo>
                    <a:pt x="35" y="8"/>
                    <a:pt x="35" y="8"/>
                    <a:pt x="35" y="8"/>
                  </a:cubicBezTo>
                  <a:cubicBezTo>
                    <a:pt x="35" y="56"/>
                    <a:pt x="35" y="56"/>
                    <a:pt x="35" y="56"/>
                  </a:cubicBezTo>
                  <a:cubicBezTo>
                    <a:pt x="32" y="56"/>
                    <a:pt x="32" y="56"/>
                    <a:pt x="32" y="56"/>
                  </a:cubicBezTo>
                  <a:lnTo>
                    <a:pt x="32" y="8"/>
                  </a:lnTo>
                  <a:close/>
                  <a:moveTo>
                    <a:pt x="16" y="12"/>
                  </a:moveTo>
                  <a:cubicBezTo>
                    <a:pt x="17" y="11"/>
                    <a:pt x="18" y="11"/>
                    <a:pt x="19" y="11"/>
                  </a:cubicBezTo>
                  <a:cubicBezTo>
                    <a:pt x="20" y="11"/>
                    <a:pt x="21" y="11"/>
                    <a:pt x="21" y="12"/>
                  </a:cubicBezTo>
                  <a:cubicBezTo>
                    <a:pt x="22" y="12"/>
                    <a:pt x="22" y="13"/>
                    <a:pt x="22" y="14"/>
                  </a:cubicBezTo>
                  <a:cubicBezTo>
                    <a:pt x="22" y="15"/>
                    <a:pt x="22" y="16"/>
                    <a:pt x="21" y="16"/>
                  </a:cubicBezTo>
                  <a:cubicBezTo>
                    <a:pt x="21" y="17"/>
                    <a:pt x="20" y="17"/>
                    <a:pt x="19" y="17"/>
                  </a:cubicBezTo>
                  <a:cubicBezTo>
                    <a:pt x="18" y="17"/>
                    <a:pt x="17" y="17"/>
                    <a:pt x="16" y="16"/>
                  </a:cubicBezTo>
                  <a:cubicBezTo>
                    <a:pt x="16" y="16"/>
                    <a:pt x="15" y="15"/>
                    <a:pt x="15" y="14"/>
                  </a:cubicBezTo>
                  <a:cubicBezTo>
                    <a:pt x="15" y="13"/>
                    <a:pt x="16" y="12"/>
                    <a:pt x="16" y="12"/>
                  </a:cubicBezTo>
                  <a:close/>
                  <a:moveTo>
                    <a:pt x="9" y="31"/>
                  </a:moveTo>
                  <a:cubicBezTo>
                    <a:pt x="9" y="31"/>
                    <a:pt x="10" y="31"/>
                    <a:pt x="10" y="30"/>
                  </a:cubicBezTo>
                  <a:cubicBezTo>
                    <a:pt x="10" y="30"/>
                    <a:pt x="10" y="29"/>
                    <a:pt x="10" y="28"/>
                  </a:cubicBezTo>
                  <a:cubicBezTo>
                    <a:pt x="11" y="27"/>
                    <a:pt x="11" y="26"/>
                    <a:pt x="11" y="25"/>
                  </a:cubicBezTo>
                  <a:cubicBezTo>
                    <a:pt x="12" y="24"/>
                    <a:pt x="12" y="22"/>
                    <a:pt x="12" y="21"/>
                  </a:cubicBezTo>
                  <a:cubicBezTo>
                    <a:pt x="13" y="21"/>
                    <a:pt x="13" y="20"/>
                    <a:pt x="14" y="19"/>
                  </a:cubicBezTo>
                  <a:cubicBezTo>
                    <a:pt x="15" y="19"/>
                    <a:pt x="15" y="18"/>
                    <a:pt x="16" y="18"/>
                  </a:cubicBezTo>
                  <a:cubicBezTo>
                    <a:pt x="21" y="18"/>
                    <a:pt x="21" y="18"/>
                    <a:pt x="21" y="18"/>
                  </a:cubicBezTo>
                  <a:cubicBezTo>
                    <a:pt x="22" y="18"/>
                    <a:pt x="23" y="19"/>
                    <a:pt x="24" y="19"/>
                  </a:cubicBezTo>
                  <a:cubicBezTo>
                    <a:pt x="25" y="20"/>
                    <a:pt x="25" y="21"/>
                    <a:pt x="25" y="21"/>
                  </a:cubicBezTo>
                  <a:cubicBezTo>
                    <a:pt x="26" y="22"/>
                    <a:pt x="26" y="24"/>
                    <a:pt x="26" y="25"/>
                  </a:cubicBezTo>
                  <a:cubicBezTo>
                    <a:pt x="26" y="26"/>
                    <a:pt x="27" y="27"/>
                    <a:pt x="27" y="28"/>
                  </a:cubicBezTo>
                  <a:cubicBezTo>
                    <a:pt x="27" y="29"/>
                    <a:pt x="28" y="30"/>
                    <a:pt x="28" y="30"/>
                  </a:cubicBezTo>
                  <a:cubicBezTo>
                    <a:pt x="28" y="31"/>
                    <a:pt x="28" y="31"/>
                    <a:pt x="28" y="31"/>
                  </a:cubicBezTo>
                  <a:cubicBezTo>
                    <a:pt x="28" y="32"/>
                    <a:pt x="28" y="32"/>
                    <a:pt x="28" y="32"/>
                  </a:cubicBezTo>
                  <a:cubicBezTo>
                    <a:pt x="28" y="32"/>
                    <a:pt x="28" y="33"/>
                    <a:pt x="27" y="33"/>
                  </a:cubicBezTo>
                  <a:cubicBezTo>
                    <a:pt x="27" y="33"/>
                    <a:pt x="27" y="33"/>
                    <a:pt x="27" y="33"/>
                  </a:cubicBezTo>
                  <a:cubicBezTo>
                    <a:pt x="26" y="33"/>
                    <a:pt x="26" y="33"/>
                    <a:pt x="26" y="32"/>
                  </a:cubicBezTo>
                  <a:cubicBezTo>
                    <a:pt x="26" y="32"/>
                    <a:pt x="25" y="31"/>
                    <a:pt x="25" y="30"/>
                  </a:cubicBezTo>
                  <a:cubicBezTo>
                    <a:pt x="25" y="29"/>
                    <a:pt x="25" y="28"/>
                    <a:pt x="24" y="27"/>
                  </a:cubicBezTo>
                  <a:cubicBezTo>
                    <a:pt x="24" y="26"/>
                    <a:pt x="23" y="25"/>
                    <a:pt x="23" y="23"/>
                  </a:cubicBezTo>
                  <a:cubicBezTo>
                    <a:pt x="22" y="23"/>
                    <a:pt x="22" y="23"/>
                    <a:pt x="22" y="23"/>
                  </a:cubicBezTo>
                  <a:cubicBezTo>
                    <a:pt x="27" y="38"/>
                    <a:pt x="27" y="38"/>
                    <a:pt x="27" y="38"/>
                  </a:cubicBezTo>
                  <a:cubicBezTo>
                    <a:pt x="22" y="38"/>
                    <a:pt x="22" y="38"/>
                    <a:pt x="22" y="38"/>
                  </a:cubicBezTo>
                  <a:cubicBezTo>
                    <a:pt x="22" y="50"/>
                    <a:pt x="22" y="50"/>
                    <a:pt x="22" y="50"/>
                  </a:cubicBezTo>
                  <a:cubicBezTo>
                    <a:pt x="22" y="50"/>
                    <a:pt x="22" y="51"/>
                    <a:pt x="22" y="51"/>
                  </a:cubicBezTo>
                  <a:cubicBezTo>
                    <a:pt x="22" y="51"/>
                    <a:pt x="21" y="52"/>
                    <a:pt x="21" y="52"/>
                  </a:cubicBezTo>
                  <a:cubicBezTo>
                    <a:pt x="20" y="52"/>
                    <a:pt x="20" y="51"/>
                    <a:pt x="20" y="51"/>
                  </a:cubicBezTo>
                  <a:cubicBezTo>
                    <a:pt x="19" y="51"/>
                    <a:pt x="19" y="50"/>
                    <a:pt x="19" y="50"/>
                  </a:cubicBezTo>
                  <a:cubicBezTo>
                    <a:pt x="19" y="38"/>
                    <a:pt x="19" y="38"/>
                    <a:pt x="19" y="38"/>
                  </a:cubicBezTo>
                  <a:cubicBezTo>
                    <a:pt x="18" y="38"/>
                    <a:pt x="18" y="38"/>
                    <a:pt x="18" y="38"/>
                  </a:cubicBezTo>
                  <a:cubicBezTo>
                    <a:pt x="18" y="50"/>
                    <a:pt x="18" y="50"/>
                    <a:pt x="18" y="50"/>
                  </a:cubicBezTo>
                  <a:cubicBezTo>
                    <a:pt x="18" y="50"/>
                    <a:pt x="18" y="51"/>
                    <a:pt x="18" y="51"/>
                  </a:cubicBezTo>
                  <a:cubicBezTo>
                    <a:pt x="18" y="51"/>
                    <a:pt x="17" y="52"/>
                    <a:pt x="17" y="52"/>
                  </a:cubicBezTo>
                  <a:cubicBezTo>
                    <a:pt x="16" y="52"/>
                    <a:pt x="16" y="51"/>
                    <a:pt x="16" y="51"/>
                  </a:cubicBezTo>
                  <a:cubicBezTo>
                    <a:pt x="15" y="51"/>
                    <a:pt x="15" y="50"/>
                    <a:pt x="15" y="50"/>
                  </a:cubicBezTo>
                  <a:cubicBezTo>
                    <a:pt x="15" y="38"/>
                    <a:pt x="15" y="38"/>
                    <a:pt x="15" y="38"/>
                  </a:cubicBezTo>
                  <a:cubicBezTo>
                    <a:pt x="11" y="38"/>
                    <a:pt x="11" y="38"/>
                    <a:pt x="11" y="38"/>
                  </a:cubicBezTo>
                  <a:cubicBezTo>
                    <a:pt x="15" y="23"/>
                    <a:pt x="15" y="23"/>
                    <a:pt x="15" y="23"/>
                  </a:cubicBezTo>
                  <a:cubicBezTo>
                    <a:pt x="15" y="23"/>
                    <a:pt x="15" y="23"/>
                    <a:pt x="15" y="23"/>
                  </a:cubicBezTo>
                  <a:cubicBezTo>
                    <a:pt x="14" y="25"/>
                    <a:pt x="14" y="26"/>
                    <a:pt x="13" y="27"/>
                  </a:cubicBezTo>
                  <a:cubicBezTo>
                    <a:pt x="13" y="28"/>
                    <a:pt x="13" y="29"/>
                    <a:pt x="12" y="30"/>
                  </a:cubicBezTo>
                  <a:cubicBezTo>
                    <a:pt x="12" y="31"/>
                    <a:pt x="12" y="32"/>
                    <a:pt x="12" y="32"/>
                  </a:cubicBezTo>
                  <a:cubicBezTo>
                    <a:pt x="12" y="33"/>
                    <a:pt x="11" y="33"/>
                    <a:pt x="11" y="33"/>
                  </a:cubicBezTo>
                  <a:cubicBezTo>
                    <a:pt x="10" y="33"/>
                    <a:pt x="10" y="33"/>
                    <a:pt x="10" y="33"/>
                  </a:cubicBezTo>
                  <a:cubicBezTo>
                    <a:pt x="10" y="33"/>
                    <a:pt x="9" y="32"/>
                    <a:pt x="9" y="32"/>
                  </a:cubicBezTo>
                  <a:cubicBezTo>
                    <a:pt x="9" y="32"/>
                    <a:pt x="9" y="31"/>
                    <a:pt x="9" y="31"/>
                  </a:cubicBezTo>
                  <a:close/>
                  <a:moveTo>
                    <a:pt x="9" y="31"/>
                  </a:moveTo>
                  <a:cubicBezTo>
                    <a:pt x="9" y="31"/>
                    <a:pt x="9" y="31"/>
                    <a:pt x="9" y="31"/>
                  </a:cubicBezTo>
                </a:path>
              </a:pathLst>
            </a:custGeom>
            <a:solidFill>
              <a:schemeClr val="bg1"/>
            </a:solidFill>
            <a:ln>
              <a:noFill/>
            </a:ln>
          </p:spPr>
          <p:txBody>
            <a:bodyPr anchor="ctr"/>
            <a:lstStyle/>
            <a:p>
              <a:pPr algn="ctr"/>
              <a:endParaRPr/>
            </a:p>
          </p:txBody>
        </p:sp>
        <p:sp>
          <p:nvSpPr>
            <p:cNvPr id="15" name="Freeform: Shape 21"/>
            <p:cNvSpPr>
              <a:spLocks noChangeAspect="1"/>
            </p:cNvSpPr>
            <p:nvPr/>
          </p:nvSpPr>
          <p:spPr bwMode="auto">
            <a:xfrm>
              <a:off x="2076099" y="3639945"/>
              <a:ext cx="283981" cy="285790"/>
            </a:xfrm>
            <a:custGeom>
              <a:avLst/>
              <a:gdLst>
                <a:gd name="T0" fmla="*/ 51 w 64"/>
                <a:gd name="T1" fmla="*/ 64 h 64"/>
                <a:gd name="T2" fmla="*/ 64 w 64"/>
                <a:gd name="T3" fmla="*/ 13 h 64"/>
                <a:gd name="T4" fmla="*/ 13 w 64"/>
                <a:gd name="T5" fmla="*/ 0 h 64"/>
                <a:gd name="T6" fmla="*/ 0 w 64"/>
                <a:gd name="T7" fmla="*/ 51 h 64"/>
                <a:gd name="T8" fmla="*/ 45 w 64"/>
                <a:gd name="T9" fmla="*/ 26 h 64"/>
                <a:gd name="T10" fmla="*/ 45 w 64"/>
                <a:gd name="T11" fmla="*/ 36 h 64"/>
                <a:gd name="T12" fmla="*/ 45 w 64"/>
                <a:gd name="T13" fmla="*/ 26 h 64"/>
                <a:gd name="T14" fmla="*/ 37 w 64"/>
                <a:gd name="T15" fmla="*/ 24 h 64"/>
                <a:gd name="T16" fmla="*/ 41 w 64"/>
                <a:gd name="T17" fmla="*/ 37 h 64"/>
                <a:gd name="T18" fmla="*/ 45 w 64"/>
                <a:gd name="T19" fmla="*/ 37 h 64"/>
                <a:gd name="T20" fmla="*/ 50 w 64"/>
                <a:gd name="T21" fmla="*/ 36 h 64"/>
                <a:gd name="T22" fmla="*/ 55 w 64"/>
                <a:gd name="T23" fmla="*/ 23 h 64"/>
                <a:gd name="T24" fmla="*/ 53 w 64"/>
                <a:gd name="T25" fmla="*/ 40 h 64"/>
                <a:gd name="T26" fmla="*/ 50 w 64"/>
                <a:gd name="T27" fmla="*/ 52 h 64"/>
                <a:gd name="T28" fmla="*/ 40 w 64"/>
                <a:gd name="T29" fmla="*/ 43 h 64"/>
                <a:gd name="T30" fmla="*/ 34 w 64"/>
                <a:gd name="T31" fmla="*/ 25 h 64"/>
                <a:gd name="T32" fmla="*/ 14 w 64"/>
                <a:gd name="T33" fmla="*/ 21 h 64"/>
                <a:gd name="T34" fmla="*/ 18 w 64"/>
                <a:gd name="T35" fmla="*/ 19 h 64"/>
                <a:gd name="T36" fmla="*/ 22 w 64"/>
                <a:gd name="T37" fmla="*/ 19 h 64"/>
                <a:gd name="T38" fmla="*/ 25 w 64"/>
                <a:gd name="T39" fmla="*/ 23 h 64"/>
                <a:gd name="T40" fmla="*/ 25 w 64"/>
                <a:gd name="T41" fmla="*/ 29 h 64"/>
                <a:gd name="T42" fmla="*/ 23 w 64"/>
                <a:gd name="T43" fmla="*/ 24 h 64"/>
                <a:gd name="T44" fmla="*/ 21 w 64"/>
                <a:gd name="T45" fmla="*/ 21 h 64"/>
                <a:gd name="T46" fmla="*/ 18 w 64"/>
                <a:gd name="T47" fmla="*/ 21 h 64"/>
                <a:gd name="T48" fmla="*/ 15 w 64"/>
                <a:gd name="T49" fmla="*/ 22 h 64"/>
                <a:gd name="T50" fmla="*/ 12 w 64"/>
                <a:gd name="T51" fmla="*/ 25 h 64"/>
                <a:gd name="T52" fmla="*/ 14 w 64"/>
                <a:gd name="T53" fmla="*/ 21 h 64"/>
                <a:gd name="T54" fmla="*/ 18 w 64"/>
                <a:gd name="T55" fmla="*/ 36 h 64"/>
                <a:gd name="T56" fmla="*/ 18 w 64"/>
                <a:gd name="T57" fmla="*/ 26 h 64"/>
                <a:gd name="T58" fmla="*/ 9 w 64"/>
                <a:gd name="T59" fmla="*/ 41 h 64"/>
                <a:gd name="T60" fmla="*/ 18 w 64"/>
                <a:gd name="T61" fmla="*/ 37 h 64"/>
                <a:gd name="T62" fmla="*/ 29 w 64"/>
                <a:gd name="T63" fmla="*/ 45 h 64"/>
                <a:gd name="T64" fmla="*/ 34 w 64"/>
                <a:gd name="T65" fmla="*/ 44 h 64"/>
                <a:gd name="T66" fmla="*/ 28 w 64"/>
                <a:gd name="T67" fmla="*/ 48 h 64"/>
                <a:gd name="T68" fmla="*/ 27 w 64"/>
                <a:gd name="T69" fmla="*/ 48 h 64"/>
                <a:gd name="T70" fmla="*/ 27 w 64"/>
                <a:gd name="T71" fmla="*/ 48 h 64"/>
                <a:gd name="T72" fmla="*/ 23 w 64"/>
                <a:gd name="T73" fmla="*/ 52 h 64"/>
                <a:gd name="T74" fmla="*/ 12 w 64"/>
                <a:gd name="T75" fmla="*/ 44 h 64"/>
                <a:gd name="T76" fmla="*/ 8 w 64"/>
                <a:gd name="T77" fmla="*/ 52 h 64"/>
                <a:gd name="T78" fmla="*/ 9 w 64"/>
                <a:gd name="T7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4">
                  <a:moveTo>
                    <a:pt x="13" y="64"/>
                  </a:moveTo>
                  <a:cubicBezTo>
                    <a:pt x="51" y="64"/>
                    <a:pt x="51" y="64"/>
                    <a:pt x="51" y="64"/>
                  </a:cubicBezTo>
                  <a:cubicBezTo>
                    <a:pt x="58" y="64"/>
                    <a:pt x="64" y="58"/>
                    <a:pt x="64" y="51"/>
                  </a:cubicBezTo>
                  <a:cubicBezTo>
                    <a:pt x="64" y="13"/>
                    <a:pt x="64" y="13"/>
                    <a:pt x="64" y="13"/>
                  </a:cubicBezTo>
                  <a:cubicBezTo>
                    <a:pt x="64" y="6"/>
                    <a:pt x="58" y="0"/>
                    <a:pt x="51" y="0"/>
                  </a:cubicBezTo>
                  <a:cubicBezTo>
                    <a:pt x="13" y="0"/>
                    <a:pt x="13" y="0"/>
                    <a:pt x="13" y="0"/>
                  </a:cubicBezTo>
                  <a:cubicBezTo>
                    <a:pt x="6" y="0"/>
                    <a:pt x="0" y="6"/>
                    <a:pt x="0" y="13"/>
                  </a:cubicBezTo>
                  <a:cubicBezTo>
                    <a:pt x="0" y="51"/>
                    <a:pt x="0" y="51"/>
                    <a:pt x="0" y="51"/>
                  </a:cubicBezTo>
                  <a:cubicBezTo>
                    <a:pt x="0" y="58"/>
                    <a:pt x="6" y="64"/>
                    <a:pt x="13" y="64"/>
                  </a:cubicBezTo>
                  <a:close/>
                  <a:moveTo>
                    <a:pt x="45" y="26"/>
                  </a:moveTo>
                  <a:cubicBezTo>
                    <a:pt x="48" y="26"/>
                    <a:pt x="50" y="28"/>
                    <a:pt x="50" y="31"/>
                  </a:cubicBezTo>
                  <a:cubicBezTo>
                    <a:pt x="50" y="33"/>
                    <a:pt x="48" y="36"/>
                    <a:pt x="45" y="36"/>
                  </a:cubicBezTo>
                  <a:cubicBezTo>
                    <a:pt x="42" y="36"/>
                    <a:pt x="40" y="33"/>
                    <a:pt x="40" y="31"/>
                  </a:cubicBezTo>
                  <a:cubicBezTo>
                    <a:pt x="40" y="28"/>
                    <a:pt x="42" y="26"/>
                    <a:pt x="45" y="26"/>
                  </a:cubicBezTo>
                  <a:close/>
                  <a:moveTo>
                    <a:pt x="35" y="23"/>
                  </a:moveTo>
                  <a:cubicBezTo>
                    <a:pt x="36" y="23"/>
                    <a:pt x="37" y="23"/>
                    <a:pt x="37" y="24"/>
                  </a:cubicBezTo>
                  <a:cubicBezTo>
                    <a:pt x="40" y="36"/>
                    <a:pt x="40" y="36"/>
                    <a:pt x="40" y="36"/>
                  </a:cubicBezTo>
                  <a:cubicBezTo>
                    <a:pt x="40" y="36"/>
                    <a:pt x="40" y="38"/>
                    <a:pt x="41" y="37"/>
                  </a:cubicBezTo>
                  <a:cubicBezTo>
                    <a:pt x="42" y="37"/>
                    <a:pt x="43" y="37"/>
                    <a:pt x="45" y="37"/>
                  </a:cubicBezTo>
                  <a:cubicBezTo>
                    <a:pt x="45" y="37"/>
                    <a:pt x="45" y="37"/>
                    <a:pt x="45" y="37"/>
                  </a:cubicBezTo>
                  <a:cubicBezTo>
                    <a:pt x="47" y="37"/>
                    <a:pt x="48" y="37"/>
                    <a:pt x="49" y="37"/>
                  </a:cubicBezTo>
                  <a:cubicBezTo>
                    <a:pt x="50" y="38"/>
                    <a:pt x="50" y="36"/>
                    <a:pt x="50" y="36"/>
                  </a:cubicBezTo>
                  <a:cubicBezTo>
                    <a:pt x="53" y="24"/>
                    <a:pt x="53" y="24"/>
                    <a:pt x="53" y="24"/>
                  </a:cubicBezTo>
                  <a:cubicBezTo>
                    <a:pt x="53" y="23"/>
                    <a:pt x="54" y="23"/>
                    <a:pt x="55" y="23"/>
                  </a:cubicBezTo>
                  <a:cubicBezTo>
                    <a:pt x="56" y="23"/>
                    <a:pt x="56" y="24"/>
                    <a:pt x="56" y="25"/>
                  </a:cubicBezTo>
                  <a:cubicBezTo>
                    <a:pt x="56" y="25"/>
                    <a:pt x="53" y="39"/>
                    <a:pt x="53" y="40"/>
                  </a:cubicBezTo>
                  <a:cubicBezTo>
                    <a:pt x="53" y="42"/>
                    <a:pt x="50" y="43"/>
                    <a:pt x="50" y="43"/>
                  </a:cubicBezTo>
                  <a:cubicBezTo>
                    <a:pt x="50" y="52"/>
                    <a:pt x="50" y="52"/>
                    <a:pt x="50" y="52"/>
                  </a:cubicBezTo>
                  <a:cubicBezTo>
                    <a:pt x="40" y="52"/>
                    <a:pt x="40" y="52"/>
                    <a:pt x="40" y="52"/>
                  </a:cubicBezTo>
                  <a:cubicBezTo>
                    <a:pt x="40" y="43"/>
                    <a:pt x="40" y="43"/>
                    <a:pt x="40" y="43"/>
                  </a:cubicBezTo>
                  <a:cubicBezTo>
                    <a:pt x="40" y="43"/>
                    <a:pt x="37" y="42"/>
                    <a:pt x="37" y="40"/>
                  </a:cubicBezTo>
                  <a:cubicBezTo>
                    <a:pt x="37" y="39"/>
                    <a:pt x="34" y="25"/>
                    <a:pt x="34" y="25"/>
                  </a:cubicBezTo>
                  <a:cubicBezTo>
                    <a:pt x="34" y="24"/>
                    <a:pt x="34" y="23"/>
                    <a:pt x="35" y="23"/>
                  </a:cubicBezTo>
                  <a:close/>
                  <a:moveTo>
                    <a:pt x="14" y="21"/>
                  </a:moveTo>
                  <a:cubicBezTo>
                    <a:pt x="15" y="14"/>
                    <a:pt x="15" y="14"/>
                    <a:pt x="15" y="14"/>
                  </a:cubicBezTo>
                  <a:cubicBezTo>
                    <a:pt x="18" y="19"/>
                    <a:pt x="18" y="19"/>
                    <a:pt x="18" y="19"/>
                  </a:cubicBezTo>
                  <a:cubicBezTo>
                    <a:pt x="23" y="12"/>
                    <a:pt x="23" y="12"/>
                    <a:pt x="23" y="12"/>
                  </a:cubicBezTo>
                  <a:cubicBezTo>
                    <a:pt x="22" y="19"/>
                    <a:pt x="22" y="19"/>
                    <a:pt x="22" y="19"/>
                  </a:cubicBezTo>
                  <a:cubicBezTo>
                    <a:pt x="28" y="17"/>
                    <a:pt x="28" y="17"/>
                    <a:pt x="28" y="17"/>
                  </a:cubicBezTo>
                  <a:cubicBezTo>
                    <a:pt x="25" y="23"/>
                    <a:pt x="25" y="23"/>
                    <a:pt x="25" y="23"/>
                  </a:cubicBezTo>
                  <a:cubicBezTo>
                    <a:pt x="31" y="22"/>
                    <a:pt x="31" y="22"/>
                    <a:pt x="31" y="22"/>
                  </a:cubicBezTo>
                  <a:cubicBezTo>
                    <a:pt x="25" y="29"/>
                    <a:pt x="25" y="29"/>
                    <a:pt x="25" y="29"/>
                  </a:cubicBezTo>
                  <a:cubicBezTo>
                    <a:pt x="28" y="24"/>
                    <a:pt x="28" y="24"/>
                    <a:pt x="28" y="24"/>
                  </a:cubicBezTo>
                  <a:cubicBezTo>
                    <a:pt x="23" y="24"/>
                    <a:pt x="23" y="24"/>
                    <a:pt x="23" y="24"/>
                  </a:cubicBezTo>
                  <a:cubicBezTo>
                    <a:pt x="25" y="20"/>
                    <a:pt x="25" y="20"/>
                    <a:pt x="25" y="20"/>
                  </a:cubicBezTo>
                  <a:cubicBezTo>
                    <a:pt x="21" y="21"/>
                    <a:pt x="21" y="21"/>
                    <a:pt x="21" y="21"/>
                  </a:cubicBezTo>
                  <a:cubicBezTo>
                    <a:pt x="21" y="16"/>
                    <a:pt x="21" y="16"/>
                    <a:pt x="21" y="16"/>
                  </a:cubicBezTo>
                  <a:cubicBezTo>
                    <a:pt x="18" y="21"/>
                    <a:pt x="18" y="21"/>
                    <a:pt x="18" y="21"/>
                  </a:cubicBezTo>
                  <a:cubicBezTo>
                    <a:pt x="16" y="17"/>
                    <a:pt x="16" y="17"/>
                    <a:pt x="16" y="17"/>
                  </a:cubicBezTo>
                  <a:cubicBezTo>
                    <a:pt x="15" y="22"/>
                    <a:pt x="15" y="22"/>
                    <a:pt x="15" y="22"/>
                  </a:cubicBezTo>
                  <a:cubicBezTo>
                    <a:pt x="11" y="21"/>
                    <a:pt x="11" y="21"/>
                    <a:pt x="11" y="21"/>
                  </a:cubicBezTo>
                  <a:cubicBezTo>
                    <a:pt x="12" y="25"/>
                    <a:pt x="12" y="25"/>
                    <a:pt x="12" y="25"/>
                  </a:cubicBezTo>
                  <a:cubicBezTo>
                    <a:pt x="9" y="19"/>
                    <a:pt x="9" y="19"/>
                    <a:pt x="9" y="19"/>
                  </a:cubicBezTo>
                  <a:lnTo>
                    <a:pt x="14" y="21"/>
                  </a:lnTo>
                  <a:close/>
                  <a:moveTo>
                    <a:pt x="22" y="31"/>
                  </a:moveTo>
                  <a:cubicBezTo>
                    <a:pt x="22" y="33"/>
                    <a:pt x="20" y="36"/>
                    <a:pt x="18" y="36"/>
                  </a:cubicBezTo>
                  <a:cubicBezTo>
                    <a:pt x="15" y="36"/>
                    <a:pt x="13" y="33"/>
                    <a:pt x="13" y="31"/>
                  </a:cubicBezTo>
                  <a:cubicBezTo>
                    <a:pt x="13" y="28"/>
                    <a:pt x="15" y="26"/>
                    <a:pt x="18" y="26"/>
                  </a:cubicBezTo>
                  <a:cubicBezTo>
                    <a:pt x="20" y="26"/>
                    <a:pt x="22" y="28"/>
                    <a:pt x="22" y="31"/>
                  </a:cubicBezTo>
                  <a:close/>
                  <a:moveTo>
                    <a:pt x="9" y="41"/>
                  </a:moveTo>
                  <a:cubicBezTo>
                    <a:pt x="11" y="38"/>
                    <a:pt x="13" y="37"/>
                    <a:pt x="17" y="37"/>
                  </a:cubicBezTo>
                  <a:cubicBezTo>
                    <a:pt x="18" y="37"/>
                    <a:pt x="18" y="37"/>
                    <a:pt x="18" y="37"/>
                  </a:cubicBezTo>
                  <a:cubicBezTo>
                    <a:pt x="23" y="37"/>
                    <a:pt x="23" y="38"/>
                    <a:pt x="26" y="41"/>
                  </a:cubicBezTo>
                  <a:cubicBezTo>
                    <a:pt x="27" y="43"/>
                    <a:pt x="27" y="43"/>
                    <a:pt x="29" y="45"/>
                  </a:cubicBezTo>
                  <a:cubicBezTo>
                    <a:pt x="32" y="43"/>
                    <a:pt x="32" y="43"/>
                    <a:pt x="32" y="43"/>
                  </a:cubicBezTo>
                  <a:cubicBezTo>
                    <a:pt x="33" y="43"/>
                    <a:pt x="34" y="43"/>
                    <a:pt x="34" y="44"/>
                  </a:cubicBezTo>
                  <a:cubicBezTo>
                    <a:pt x="35" y="45"/>
                    <a:pt x="34" y="46"/>
                    <a:pt x="33" y="46"/>
                  </a:cubicBezTo>
                  <a:cubicBezTo>
                    <a:pt x="28" y="48"/>
                    <a:pt x="28" y="48"/>
                    <a:pt x="28" y="48"/>
                  </a:cubicBezTo>
                  <a:cubicBezTo>
                    <a:pt x="28" y="49"/>
                    <a:pt x="28" y="49"/>
                    <a:pt x="28" y="49"/>
                  </a:cubicBezTo>
                  <a:cubicBezTo>
                    <a:pt x="27" y="49"/>
                    <a:pt x="27" y="49"/>
                    <a:pt x="27" y="48"/>
                  </a:cubicBezTo>
                  <a:cubicBezTo>
                    <a:pt x="27" y="48"/>
                    <a:pt x="27" y="48"/>
                    <a:pt x="27" y="48"/>
                  </a:cubicBezTo>
                  <a:cubicBezTo>
                    <a:pt x="27" y="48"/>
                    <a:pt x="27" y="48"/>
                    <a:pt x="27" y="48"/>
                  </a:cubicBezTo>
                  <a:cubicBezTo>
                    <a:pt x="27" y="48"/>
                    <a:pt x="23" y="44"/>
                    <a:pt x="23" y="44"/>
                  </a:cubicBezTo>
                  <a:cubicBezTo>
                    <a:pt x="23" y="52"/>
                    <a:pt x="23" y="52"/>
                    <a:pt x="23" y="52"/>
                  </a:cubicBezTo>
                  <a:cubicBezTo>
                    <a:pt x="12" y="52"/>
                    <a:pt x="12" y="52"/>
                    <a:pt x="12" y="52"/>
                  </a:cubicBezTo>
                  <a:cubicBezTo>
                    <a:pt x="12" y="44"/>
                    <a:pt x="12" y="44"/>
                    <a:pt x="12" y="44"/>
                  </a:cubicBezTo>
                  <a:cubicBezTo>
                    <a:pt x="11" y="52"/>
                    <a:pt x="11" y="52"/>
                    <a:pt x="11" y="52"/>
                  </a:cubicBezTo>
                  <a:cubicBezTo>
                    <a:pt x="8" y="52"/>
                    <a:pt x="8" y="52"/>
                    <a:pt x="8" y="52"/>
                  </a:cubicBezTo>
                  <a:cubicBezTo>
                    <a:pt x="8" y="48"/>
                    <a:pt x="9" y="42"/>
                    <a:pt x="9" y="41"/>
                  </a:cubicBezTo>
                  <a:close/>
                  <a:moveTo>
                    <a:pt x="9" y="41"/>
                  </a:moveTo>
                  <a:cubicBezTo>
                    <a:pt x="9" y="41"/>
                    <a:pt x="9" y="41"/>
                    <a:pt x="9" y="41"/>
                  </a:cubicBezTo>
                </a:path>
              </a:pathLst>
            </a:custGeom>
            <a:solidFill>
              <a:schemeClr val="bg1"/>
            </a:solidFill>
            <a:ln>
              <a:noFill/>
            </a:ln>
          </p:spPr>
          <p:txBody>
            <a:bodyPr anchor="ctr"/>
            <a:lstStyle/>
            <a:p>
              <a:pPr algn="ctr"/>
              <a:endParaRPr/>
            </a:p>
          </p:txBody>
        </p:sp>
      </p:grpSp>
      <p:grpSp>
        <p:nvGrpSpPr>
          <p:cNvPr id="16" name="Group 12"/>
          <p:cNvGrpSpPr/>
          <p:nvPr/>
        </p:nvGrpSpPr>
        <p:grpSpPr>
          <a:xfrm>
            <a:off x="7023044" y="4127883"/>
            <a:ext cx="3294366" cy="656838"/>
            <a:chOff x="6096000" y="4521354"/>
            <a:chExt cx="4962662" cy="875784"/>
          </a:xfrm>
        </p:grpSpPr>
        <p:sp>
          <p:nvSpPr>
            <p:cNvPr id="17" name="Rectangle 17"/>
            <p:cNvSpPr/>
            <p:nvPr/>
          </p:nvSpPr>
          <p:spPr>
            <a:xfrm>
              <a:off x="6096000" y="4912390"/>
              <a:ext cx="4962662" cy="484748"/>
            </a:xfrm>
            <a:prstGeom prst="rect">
              <a:avLst/>
            </a:prstGeom>
          </p:spPr>
          <p:txBody>
            <a:bodyPr wrap="square" lIns="0" tIns="0" rIns="0" bIns="0" anchor="t" anchorCtr="0">
              <a:normAutofit fontScale="85000" lnSpcReduction="10000"/>
            </a:bodyPr>
            <a:lstStyle/>
            <a:p>
              <a:pPr>
                <a:lnSpc>
                  <a:spcPct val="120000"/>
                </a:lnSpc>
              </a:pPr>
              <a:r>
                <a:rPr lang="zh-CN" altLang="en-US" sz="1050" dirty="0">
                  <a:solidFill>
                    <a:schemeClr val="dk1">
                      <a:lumMod val="100000"/>
                    </a:schemeClr>
                  </a:solidFill>
                </a:rPr>
                <a:t>此部分内容作为文字排版占位显示 （建议使用主题字体）</a:t>
              </a:r>
              <a:br>
                <a:rPr lang="zh-CN" altLang="en-US" sz="1050" dirty="0">
                  <a:solidFill>
                    <a:schemeClr val="dk1">
                      <a:lumMod val="100000"/>
                    </a:schemeClr>
                  </a:solidFill>
                </a:rPr>
              </a:br>
              <a:r>
                <a:rPr lang="zh-CN" altLang="en-US" sz="1050" dirty="0">
                  <a:solidFill>
                    <a:schemeClr val="dk1">
                      <a:lumMod val="100000"/>
                    </a:schemeClr>
                  </a:solidFill>
                </a:rPr>
                <a:t>如需更改请在（设置形状格式）菜单下（文本选项）中调整。</a:t>
              </a:r>
            </a:p>
          </p:txBody>
        </p:sp>
        <p:sp>
          <p:nvSpPr>
            <p:cNvPr id="18" name="Rectangle 10"/>
            <p:cNvSpPr/>
            <p:nvPr/>
          </p:nvSpPr>
          <p:spPr>
            <a:xfrm>
              <a:off x="6096000" y="4521354"/>
              <a:ext cx="1564777" cy="415498"/>
            </a:xfrm>
            <a:prstGeom prst="rect">
              <a:avLst/>
            </a:prstGeom>
          </p:spPr>
          <p:txBody>
            <a:bodyPr wrap="none" lIns="0" tIns="0" rIns="0" bIns="0" anchor="ctr" anchorCtr="0">
              <a:normAutofit/>
            </a:bodyPr>
            <a:lstStyle/>
            <a:p>
              <a:r>
                <a:rPr lang="zh-CN" altLang="en-US" b="1">
                  <a:solidFill>
                    <a:schemeClr val="accent3">
                      <a:lumMod val="100000"/>
                    </a:schemeClr>
                  </a:solidFill>
                </a:rPr>
                <a:t>标题文本预设</a:t>
              </a:r>
            </a:p>
          </p:txBody>
        </p:sp>
      </p:grpSp>
      <p:grpSp>
        <p:nvGrpSpPr>
          <p:cNvPr id="19" name="Group 22"/>
          <p:cNvGrpSpPr/>
          <p:nvPr/>
        </p:nvGrpSpPr>
        <p:grpSpPr>
          <a:xfrm>
            <a:off x="6503671" y="3016567"/>
            <a:ext cx="3294366" cy="656838"/>
            <a:chOff x="6096000" y="4521354"/>
            <a:chExt cx="4962662" cy="875784"/>
          </a:xfrm>
        </p:grpSpPr>
        <p:sp>
          <p:nvSpPr>
            <p:cNvPr id="20" name="Rectangle 23"/>
            <p:cNvSpPr/>
            <p:nvPr/>
          </p:nvSpPr>
          <p:spPr>
            <a:xfrm>
              <a:off x="6096000" y="4912390"/>
              <a:ext cx="4962662" cy="484748"/>
            </a:xfrm>
            <a:prstGeom prst="rect">
              <a:avLst/>
            </a:prstGeom>
          </p:spPr>
          <p:txBody>
            <a:bodyPr wrap="square" lIns="0" tIns="0" rIns="0" bIns="0" anchor="t" anchorCtr="0">
              <a:normAutofit fontScale="85000" lnSpcReduction="10000"/>
            </a:bodyPr>
            <a:lstStyle/>
            <a:p>
              <a:pPr>
                <a:lnSpc>
                  <a:spcPct val="120000"/>
                </a:lnSpc>
              </a:pPr>
              <a:r>
                <a:rPr lang="zh-CN" altLang="en-US" sz="1050" dirty="0">
                  <a:solidFill>
                    <a:schemeClr val="dk1">
                      <a:lumMod val="100000"/>
                    </a:schemeClr>
                  </a:solidFill>
                </a:rPr>
                <a:t>此部分内容作为文字排版占位显示 （建议使用主题字体）</a:t>
              </a:r>
              <a:br>
                <a:rPr lang="zh-CN" altLang="en-US" sz="1050" dirty="0">
                  <a:solidFill>
                    <a:schemeClr val="dk1">
                      <a:lumMod val="100000"/>
                    </a:schemeClr>
                  </a:solidFill>
                </a:rPr>
              </a:br>
              <a:r>
                <a:rPr lang="zh-CN" altLang="en-US" sz="1050" dirty="0">
                  <a:solidFill>
                    <a:schemeClr val="dk1">
                      <a:lumMod val="100000"/>
                    </a:schemeClr>
                  </a:solidFill>
                </a:rPr>
                <a:t>如需更改请在（设置形状格式）菜单下（文本选项）中调整。</a:t>
              </a:r>
            </a:p>
          </p:txBody>
        </p:sp>
        <p:sp>
          <p:nvSpPr>
            <p:cNvPr id="21" name="Rectangle 24"/>
            <p:cNvSpPr/>
            <p:nvPr/>
          </p:nvSpPr>
          <p:spPr>
            <a:xfrm>
              <a:off x="6096000" y="4521354"/>
              <a:ext cx="1564777" cy="415498"/>
            </a:xfrm>
            <a:prstGeom prst="rect">
              <a:avLst/>
            </a:prstGeom>
          </p:spPr>
          <p:txBody>
            <a:bodyPr wrap="none" lIns="0" tIns="0" rIns="0" bIns="0" anchor="ctr" anchorCtr="0">
              <a:normAutofit/>
            </a:bodyPr>
            <a:lstStyle/>
            <a:p>
              <a:r>
                <a:rPr lang="zh-CN" altLang="en-US" b="1">
                  <a:solidFill>
                    <a:schemeClr val="accent2"/>
                  </a:solidFill>
                </a:rPr>
                <a:t>标题文本预设</a:t>
              </a:r>
            </a:p>
          </p:txBody>
        </p:sp>
      </p:grpSp>
      <p:grpSp>
        <p:nvGrpSpPr>
          <p:cNvPr id="22" name="Group 25"/>
          <p:cNvGrpSpPr/>
          <p:nvPr/>
        </p:nvGrpSpPr>
        <p:grpSpPr>
          <a:xfrm>
            <a:off x="5895235" y="1951853"/>
            <a:ext cx="3294366" cy="656838"/>
            <a:chOff x="6096000" y="4521354"/>
            <a:chExt cx="4962662" cy="875784"/>
          </a:xfrm>
        </p:grpSpPr>
        <p:sp>
          <p:nvSpPr>
            <p:cNvPr id="23" name="Rectangle 26"/>
            <p:cNvSpPr/>
            <p:nvPr/>
          </p:nvSpPr>
          <p:spPr>
            <a:xfrm>
              <a:off x="6096000" y="4912390"/>
              <a:ext cx="4962662" cy="484748"/>
            </a:xfrm>
            <a:prstGeom prst="rect">
              <a:avLst/>
            </a:prstGeom>
          </p:spPr>
          <p:txBody>
            <a:bodyPr wrap="square" lIns="0" tIns="0" rIns="0" bIns="0" anchor="t" anchorCtr="0">
              <a:normAutofit fontScale="85000" lnSpcReduction="10000"/>
            </a:bodyPr>
            <a:lstStyle/>
            <a:p>
              <a:pPr>
                <a:lnSpc>
                  <a:spcPct val="120000"/>
                </a:lnSpc>
              </a:pPr>
              <a:r>
                <a:rPr lang="zh-CN" altLang="en-US" sz="1050" dirty="0">
                  <a:solidFill>
                    <a:schemeClr val="dk1">
                      <a:lumMod val="100000"/>
                    </a:schemeClr>
                  </a:solidFill>
                </a:rPr>
                <a:t>此部分内容作为文字排版占位显示 （建议使用主题字体）</a:t>
              </a:r>
              <a:br>
                <a:rPr lang="zh-CN" altLang="en-US" sz="1050" dirty="0">
                  <a:solidFill>
                    <a:schemeClr val="dk1">
                      <a:lumMod val="100000"/>
                    </a:schemeClr>
                  </a:solidFill>
                </a:rPr>
              </a:br>
              <a:r>
                <a:rPr lang="zh-CN" altLang="en-US" sz="1050" dirty="0">
                  <a:solidFill>
                    <a:schemeClr val="dk1">
                      <a:lumMod val="100000"/>
                    </a:schemeClr>
                  </a:solidFill>
                </a:rPr>
                <a:t>如需更改请在（设置形状格式）菜单下（文本选项）中调整。</a:t>
              </a:r>
            </a:p>
          </p:txBody>
        </p:sp>
        <p:sp>
          <p:nvSpPr>
            <p:cNvPr id="24" name="Rectangle 27"/>
            <p:cNvSpPr/>
            <p:nvPr/>
          </p:nvSpPr>
          <p:spPr>
            <a:xfrm>
              <a:off x="6096000" y="4521354"/>
              <a:ext cx="1564777" cy="415498"/>
            </a:xfrm>
            <a:prstGeom prst="rect">
              <a:avLst/>
            </a:prstGeom>
          </p:spPr>
          <p:txBody>
            <a:bodyPr wrap="none" lIns="0" tIns="0" rIns="0" bIns="0" anchor="ctr" anchorCtr="0">
              <a:normAutofit/>
            </a:bodyPr>
            <a:lstStyle/>
            <a:p>
              <a:r>
                <a:rPr lang="zh-CN" altLang="en-US" b="1" dirty="0">
                  <a:solidFill>
                    <a:schemeClr val="accent1">
                      <a:lumMod val="100000"/>
                    </a:schemeClr>
                  </a:solidFill>
                </a:rPr>
                <a:t>标题文本预设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22546" y="2206004"/>
            <a:ext cx="6704672" cy="2421768"/>
            <a:chOff x="1212821" y="1491629"/>
            <a:chExt cx="6704672" cy="2421768"/>
          </a:xfrm>
        </p:grpSpPr>
        <p:cxnSp>
          <p:nvCxnSpPr>
            <p:cNvPr id="3" name="Straight Connector 26"/>
            <p:cNvCxnSpPr/>
            <p:nvPr/>
          </p:nvCxnSpPr>
          <p:spPr>
            <a:xfrm>
              <a:off x="5929293" y="2702513"/>
              <a:ext cx="1988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27"/>
            <p:cNvCxnSpPr/>
            <p:nvPr/>
          </p:nvCxnSpPr>
          <p:spPr>
            <a:xfrm>
              <a:off x="1212821" y="2702513"/>
              <a:ext cx="1988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22"/>
            <p:cNvGrpSpPr/>
            <p:nvPr/>
          </p:nvGrpSpPr>
          <p:grpSpPr>
            <a:xfrm>
              <a:off x="1271691" y="1491629"/>
              <a:ext cx="2086492" cy="592422"/>
              <a:chOff x="930114" y="1808820"/>
              <a:chExt cx="2781989" cy="789896"/>
            </a:xfrm>
          </p:grpSpPr>
          <p:sp>
            <p:nvSpPr>
              <p:cNvPr id="15" name="TextBox 24"/>
              <p:cNvSpPr txBox="1"/>
              <p:nvPr/>
            </p:nvSpPr>
            <p:spPr bwMode="auto">
              <a:xfrm>
                <a:off x="1935722" y="1808820"/>
                <a:ext cx="1776380" cy="246221"/>
              </a:xfrm>
              <a:prstGeom prst="rect">
                <a:avLst/>
              </a:prstGeom>
              <a:noFill/>
              <a:ln w="9525">
                <a:noFill/>
                <a:miter lim="800000"/>
              </a:ln>
            </p:spPr>
            <p:txBody>
              <a:bodyPr wrap="none" lIns="0" tIns="0" rIns="540000" bIns="0" anchor="t" anchorCtr="0">
                <a:normAutofit fontScale="85000" lnSpcReduction="20000"/>
                <a:scene3d>
                  <a:camera prst="orthographicFront"/>
                  <a:lightRig rig="threePt" dir="t"/>
                </a:scene3d>
                <a:sp3d>
                  <a:bevelT w="0" h="0"/>
                </a:sp3d>
              </a:bodyPr>
              <a:lstStyle/>
              <a:p>
                <a:pPr marL="0" lvl="1" algn="r"/>
                <a:r>
                  <a:rPr lang="zh-CN" altLang="en-US" sz="1600" b="1" dirty="0">
                    <a:solidFill>
                      <a:schemeClr val="accent1"/>
                    </a:solidFill>
                  </a:rPr>
                  <a:t>标题文本预设</a:t>
                </a:r>
              </a:p>
            </p:txBody>
          </p:sp>
          <p:sp>
            <p:nvSpPr>
              <p:cNvPr id="16" name="TextBox 30"/>
              <p:cNvSpPr txBox="1"/>
              <p:nvPr/>
            </p:nvSpPr>
            <p:spPr bwMode="auto">
              <a:xfrm>
                <a:off x="930114" y="2137051"/>
                <a:ext cx="2781989" cy="461665"/>
              </a:xfrm>
              <a:prstGeom prst="rect">
                <a:avLst/>
              </a:prstGeom>
              <a:noFill/>
              <a:ln w="9525">
                <a:noFill/>
                <a:miter lim="800000"/>
              </a:ln>
            </p:spPr>
            <p:txBody>
              <a:bodyPr wrap="square" lIns="0" tIns="0" rIns="540000" bIns="0" anchor="t" anchorCtr="0">
                <a:normAutofit fontScale="92500"/>
                <a:scene3d>
                  <a:camera prst="orthographicFront"/>
                  <a:lightRig rig="threePt" dir="t"/>
                </a:scene3d>
                <a:sp3d>
                  <a:bevelT w="0" h="0"/>
                </a:sp3d>
              </a:bodyPr>
              <a:lstStyle/>
              <a:p>
                <a:pPr algn="r">
                  <a:lnSpc>
                    <a:spcPct val="120000"/>
                  </a:lnSpc>
                  <a:defRPr/>
                </a:pPr>
                <a:r>
                  <a:rPr lang="zh-CN" altLang="en-US" sz="900" dirty="0">
                    <a:solidFill>
                      <a:schemeClr val="tx1"/>
                    </a:solidFill>
                  </a:rPr>
                  <a:t>此部分内容作为文字排版占位显示 </a:t>
                </a:r>
                <a:br>
                  <a:rPr lang="zh-CN" altLang="en-US" sz="900" dirty="0">
                    <a:solidFill>
                      <a:schemeClr val="tx1"/>
                    </a:solidFill>
                  </a:rPr>
                </a:br>
                <a:r>
                  <a:rPr lang="zh-CN" altLang="en-US" sz="900" dirty="0">
                    <a:solidFill>
                      <a:schemeClr val="tx1"/>
                    </a:solidFill>
                  </a:rPr>
                  <a:t>（建议使用主题字体）</a:t>
                </a:r>
              </a:p>
            </p:txBody>
          </p:sp>
        </p:grpSp>
        <p:grpSp>
          <p:nvGrpSpPr>
            <p:cNvPr id="6" name="Group 31"/>
            <p:cNvGrpSpPr/>
            <p:nvPr/>
          </p:nvGrpSpPr>
          <p:grpSpPr>
            <a:xfrm>
              <a:off x="5779949" y="1491629"/>
              <a:ext cx="2086492" cy="592422"/>
              <a:chOff x="8436262" y="1808820"/>
              <a:chExt cx="2781989" cy="789896"/>
            </a:xfrm>
          </p:grpSpPr>
          <p:sp>
            <p:nvSpPr>
              <p:cNvPr id="13" name="TextBox 39"/>
              <p:cNvSpPr txBox="1"/>
              <p:nvPr/>
            </p:nvSpPr>
            <p:spPr bwMode="auto">
              <a:xfrm>
                <a:off x="8436262" y="1808820"/>
                <a:ext cx="1776380" cy="246221"/>
              </a:xfrm>
              <a:prstGeom prst="rect">
                <a:avLst/>
              </a:prstGeom>
              <a:noFill/>
              <a:ln w="9525">
                <a:noFill/>
                <a:miter lim="800000"/>
              </a:ln>
            </p:spPr>
            <p:txBody>
              <a:bodyPr wrap="none" lIns="540000" tIns="0" rIns="0" bIns="0" anchor="t" anchorCtr="0">
                <a:normAutofit fontScale="85000" lnSpcReduction="20000"/>
                <a:scene3d>
                  <a:camera prst="orthographicFront"/>
                  <a:lightRig rig="threePt" dir="t"/>
                </a:scene3d>
                <a:sp3d>
                  <a:bevelT w="0" h="0"/>
                </a:sp3d>
              </a:bodyPr>
              <a:lstStyle/>
              <a:p>
                <a:pPr marL="0" lvl="1"/>
                <a:r>
                  <a:rPr lang="zh-CN" altLang="en-US" sz="1600" b="1">
                    <a:solidFill>
                      <a:schemeClr val="accent2"/>
                    </a:solidFill>
                  </a:rPr>
                  <a:t>标题文本预设</a:t>
                </a:r>
              </a:p>
            </p:txBody>
          </p:sp>
          <p:sp>
            <p:nvSpPr>
              <p:cNvPr id="14" name="TextBox 40"/>
              <p:cNvSpPr txBox="1"/>
              <p:nvPr/>
            </p:nvSpPr>
            <p:spPr bwMode="auto">
              <a:xfrm>
                <a:off x="8436262" y="2137051"/>
                <a:ext cx="2781989" cy="461665"/>
              </a:xfrm>
              <a:prstGeom prst="rect">
                <a:avLst/>
              </a:prstGeom>
              <a:noFill/>
              <a:ln w="9525">
                <a:noFill/>
                <a:miter lim="800000"/>
              </a:ln>
            </p:spPr>
            <p:txBody>
              <a:bodyPr wrap="square" lIns="540000" tIns="0" rIns="0" bIns="0" anchor="t" anchorCtr="0">
                <a:normAutofit fontScale="92500"/>
                <a:scene3d>
                  <a:camera prst="orthographicFront"/>
                  <a:lightRig rig="threePt" dir="t"/>
                </a:scene3d>
                <a:sp3d>
                  <a:bevelT w="0" h="0"/>
                </a:sp3d>
              </a:bodyPr>
              <a:lstStyle/>
              <a:p>
                <a:pPr algn="l">
                  <a:lnSpc>
                    <a:spcPct val="120000"/>
                  </a:lnSpc>
                  <a:defRPr/>
                </a:pPr>
                <a:r>
                  <a:rPr lang="zh-CN" altLang="en-US" sz="900" dirty="0">
                    <a:solidFill>
                      <a:schemeClr val="tx1"/>
                    </a:solidFill>
                  </a:rPr>
                  <a:t>此部分内容作为文字排版占位显示 </a:t>
                </a:r>
                <a:br>
                  <a:rPr lang="zh-CN" altLang="en-US" sz="900" dirty="0">
                    <a:solidFill>
                      <a:schemeClr val="tx1"/>
                    </a:solidFill>
                  </a:rPr>
                </a:br>
                <a:r>
                  <a:rPr lang="zh-CN" altLang="en-US" sz="900" dirty="0">
                    <a:solidFill>
                      <a:schemeClr val="tx1"/>
                    </a:solidFill>
                  </a:rPr>
                  <a:t>（建议使用主题字体）</a:t>
                </a:r>
              </a:p>
            </p:txBody>
          </p:sp>
        </p:grpSp>
        <p:grpSp>
          <p:nvGrpSpPr>
            <p:cNvPr id="7" name="Group 41"/>
            <p:cNvGrpSpPr/>
            <p:nvPr/>
          </p:nvGrpSpPr>
          <p:grpSpPr>
            <a:xfrm>
              <a:off x="1271691" y="3320975"/>
              <a:ext cx="2086492" cy="592422"/>
              <a:chOff x="930114" y="1808820"/>
              <a:chExt cx="2781989" cy="789896"/>
            </a:xfrm>
          </p:grpSpPr>
          <p:sp>
            <p:nvSpPr>
              <p:cNvPr id="11" name="TextBox 42"/>
              <p:cNvSpPr txBox="1"/>
              <p:nvPr/>
            </p:nvSpPr>
            <p:spPr bwMode="auto">
              <a:xfrm>
                <a:off x="1935722" y="1808820"/>
                <a:ext cx="1776380" cy="246221"/>
              </a:xfrm>
              <a:prstGeom prst="rect">
                <a:avLst/>
              </a:prstGeom>
              <a:noFill/>
              <a:ln w="9525">
                <a:noFill/>
                <a:miter lim="800000"/>
              </a:ln>
            </p:spPr>
            <p:txBody>
              <a:bodyPr wrap="none" lIns="0" tIns="0" rIns="540000" bIns="0" anchor="t" anchorCtr="0">
                <a:normAutofit fontScale="85000" lnSpcReduction="20000"/>
                <a:scene3d>
                  <a:camera prst="orthographicFront"/>
                  <a:lightRig rig="threePt" dir="t"/>
                </a:scene3d>
                <a:sp3d>
                  <a:bevelT w="0" h="0"/>
                </a:sp3d>
              </a:bodyPr>
              <a:lstStyle/>
              <a:p>
                <a:pPr marL="0" lvl="1" algn="r"/>
                <a:r>
                  <a:rPr lang="zh-CN" altLang="en-US" sz="1600" b="1">
                    <a:solidFill>
                      <a:schemeClr val="accent4">
                        <a:lumMod val="100000"/>
                      </a:schemeClr>
                    </a:solidFill>
                  </a:rPr>
                  <a:t>标题文本预设</a:t>
                </a:r>
              </a:p>
            </p:txBody>
          </p:sp>
          <p:sp>
            <p:nvSpPr>
              <p:cNvPr id="12" name="TextBox 43"/>
              <p:cNvSpPr txBox="1"/>
              <p:nvPr/>
            </p:nvSpPr>
            <p:spPr bwMode="auto">
              <a:xfrm>
                <a:off x="930114" y="2137051"/>
                <a:ext cx="2781989" cy="461665"/>
              </a:xfrm>
              <a:prstGeom prst="rect">
                <a:avLst/>
              </a:prstGeom>
              <a:noFill/>
              <a:ln w="9525">
                <a:noFill/>
                <a:miter lim="800000"/>
              </a:ln>
            </p:spPr>
            <p:txBody>
              <a:bodyPr wrap="square" lIns="0" tIns="0" rIns="540000" bIns="0" anchor="t" anchorCtr="0">
                <a:normAutofit fontScale="92500"/>
                <a:scene3d>
                  <a:camera prst="orthographicFront"/>
                  <a:lightRig rig="threePt" dir="t"/>
                </a:scene3d>
                <a:sp3d>
                  <a:bevelT w="0" h="0"/>
                </a:sp3d>
              </a:bodyPr>
              <a:lstStyle/>
              <a:p>
                <a:pPr algn="r">
                  <a:lnSpc>
                    <a:spcPct val="120000"/>
                  </a:lnSpc>
                  <a:defRPr/>
                </a:pPr>
                <a:r>
                  <a:rPr lang="zh-CN" altLang="en-US" sz="900" dirty="0">
                    <a:solidFill>
                      <a:schemeClr val="tx1"/>
                    </a:solidFill>
                  </a:rPr>
                  <a:t>此部分内容作为文字排版占位显示 </a:t>
                </a:r>
                <a:br>
                  <a:rPr lang="zh-CN" altLang="en-US" sz="900" dirty="0">
                    <a:solidFill>
                      <a:schemeClr val="tx1"/>
                    </a:solidFill>
                  </a:rPr>
                </a:br>
                <a:r>
                  <a:rPr lang="zh-CN" altLang="en-US" sz="900" dirty="0">
                    <a:solidFill>
                      <a:schemeClr val="tx1"/>
                    </a:solidFill>
                  </a:rPr>
                  <a:t>（建议使用主题字体）</a:t>
                </a:r>
              </a:p>
            </p:txBody>
          </p:sp>
        </p:grpSp>
        <p:grpSp>
          <p:nvGrpSpPr>
            <p:cNvPr id="8" name="Group 44"/>
            <p:cNvGrpSpPr/>
            <p:nvPr/>
          </p:nvGrpSpPr>
          <p:grpSpPr>
            <a:xfrm>
              <a:off x="5779949" y="3320975"/>
              <a:ext cx="2086492" cy="592422"/>
              <a:chOff x="8436262" y="1808820"/>
              <a:chExt cx="2781989" cy="789896"/>
            </a:xfrm>
          </p:grpSpPr>
          <p:sp>
            <p:nvSpPr>
              <p:cNvPr id="9" name="TextBox 45"/>
              <p:cNvSpPr txBox="1"/>
              <p:nvPr/>
            </p:nvSpPr>
            <p:spPr bwMode="auto">
              <a:xfrm>
                <a:off x="8436262" y="1808820"/>
                <a:ext cx="1776380" cy="246221"/>
              </a:xfrm>
              <a:prstGeom prst="rect">
                <a:avLst/>
              </a:prstGeom>
              <a:noFill/>
              <a:ln w="9525">
                <a:noFill/>
                <a:miter lim="800000"/>
              </a:ln>
            </p:spPr>
            <p:txBody>
              <a:bodyPr wrap="none" lIns="540000" tIns="0" rIns="0" bIns="0" anchor="t" anchorCtr="0">
                <a:normAutofit fontScale="85000" lnSpcReduction="20000"/>
                <a:scene3d>
                  <a:camera prst="orthographicFront"/>
                  <a:lightRig rig="threePt" dir="t"/>
                </a:scene3d>
                <a:sp3d>
                  <a:bevelT w="0" h="0"/>
                </a:sp3d>
              </a:bodyPr>
              <a:lstStyle/>
              <a:p>
                <a:pPr marL="0" lvl="1"/>
                <a:r>
                  <a:rPr lang="zh-CN" altLang="en-US" sz="1600" b="1">
                    <a:solidFill>
                      <a:schemeClr val="accent3">
                        <a:lumMod val="100000"/>
                      </a:schemeClr>
                    </a:solidFill>
                  </a:rPr>
                  <a:t>标题文本预设</a:t>
                </a:r>
              </a:p>
            </p:txBody>
          </p:sp>
          <p:sp>
            <p:nvSpPr>
              <p:cNvPr id="10" name="TextBox 46"/>
              <p:cNvSpPr txBox="1"/>
              <p:nvPr/>
            </p:nvSpPr>
            <p:spPr bwMode="auto">
              <a:xfrm>
                <a:off x="8436262" y="2137051"/>
                <a:ext cx="2781989" cy="461665"/>
              </a:xfrm>
              <a:prstGeom prst="rect">
                <a:avLst/>
              </a:prstGeom>
              <a:noFill/>
              <a:ln w="9525">
                <a:noFill/>
                <a:miter lim="800000"/>
              </a:ln>
            </p:spPr>
            <p:txBody>
              <a:bodyPr wrap="square" lIns="540000" tIns="0" rIns="0" bIns="0" anchor="t" anchorCtr="0">
                <a:normAutofit fontScale="92500"/>
                <a:scene3d>
                  <a:camera prst="orthographicFront"/>
                  <a:lightRig rig="threePt" dir="t"/>
                </a:scene3d>
                <a:sp3d>
                  <a:bevelT w="0" h="0"/>
                </a:sp3d>
              </a:bodyPr>
              <a:lstStyle/>
              <a:p>
                <a:pPr algn="l">
                  <a:lnSpc>
                    <a:spcPct val="120000"/>
                  </a:lnSpc>
                  <a:defRPr/>
                </a:pPr>
                <a:r>
                  <a:rPr lang="zh-CN" altLang="en-US" sz="900" dirty="0">
                    <a:solidFill>
                      <a:schemeClr val="tx1"/>
                    </a:solidFill>
                  </a:rPr>
                  <a:t>此部分内容作为文字排版占位显示 </a:t>
                </a:r>
                <a:br>
                  <a:rPr lang="zh-CN" altLang="en-US" sz="900" dirty="0">
                    <a:solidFill>
                      <a:schemeClr val="tx1"/>
                    </a:solidFill>
                  </a:rPr>
                </a:br>
                <a:r>
                  <a:rPr lang="zh-CN" altLang="en-US" sz="900" dirty="0">
                    <a:solidFill>
                      <a:schemeClr val="tx1"/>
                    </a:solidFill>
                  </a:rPr>
                  <a:t>（建议使用主题字体）</a:t>
                </a:r>
              </a:p>
            </p:txBody>
          </p:sp>
        </p:grpSp>
      </p:grpSp>
      <p:grpSp>
        <p:nvGrpSpPr>
          <p:cNvPr id="17" name="组合 16"/>
          <p:cNvGrpSpPr/>
          <p:nvPr/>
        </p:nvGrpSpPr>
        <p:grpSpPr>
          <a:xfrm>
            <a:off x="4967907" y="2206005"/>
            <a:ext cx="2421767" cy="2421767"/>
            <a:chOff x="3358182" y="1491630"/>
            <a:chExt cx="2421767" cy="2421767"/>
          </a:xfrm>
        </p:grpSpPr>
        <p:grpSp>
          <p:nvGrpSpPr>
            <p:cNvPr id="18" name="组合 17"/>
            <p:cNvGrpSpPr/>
            <p:nvPr/>
          </p:nvGrpSpPr>
          <p:grpSpPr>
            <a:xfrm>
              <a:off x="3358182" y="2702514"/>
              <a:ext cx="1210883" cy="1210883"/>
              <a:chOff x="3358182" y="2702514"/>
              <a:chExt cx="1210883" cy="1210883"/>
            </a:xfrm>
          </p:grpSpPr>
          <p:sp>
            <p:nvSpPr>
              <p:cNvPr id="23" name="Right Triangle 2"/>
              <p:cNvSpPr/>
              <p:nvPr/>
            </p:nvSpPr>
            <p:spPr>
              <a:xfrm rot="16200000" flipV="1">
                <a:off x="3358182" y="2702514"/>
                <a:ext cx="1210883" cy="1210883"/>
              </a:xfrm>
              <a:prstGeom prst="rtTriangle">
                <a:avLst/>
              </a:prstGeom>
              <a:blipFill dpi="0"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endParaRPr>
              </a:p>
            </p:txBody>
          </p:sp>
          <p:sp>
            <p:nvSpPr>
              <p:cNvPr id="24" name="TextBox 23"/>
              <p:cNvSpPr txBox="1"/>
              <p:nvPr/>
            </p:nvSpPr>
            <p:spPr>
              <a:xfrm rot="2700000">
                <a:off x="3366687" y="3349087"/>
                <a:ext cx="923330" cy="166199"/>
              </a:xfrm>
              <a:prstGeom prst="rect">
                <a:avLst/>
              </a:prstGeom>
            </p:spPr>
            <p:txBody>
              <a:bodyPr wrap="none" lIns="0" tIns="0" rIns="0" bIns="0">
                <a:normAutofit fontScale="77500" lnSpcReduction="20000"/>
              </a:bodyPr>
              <a:lstStyle/>
              <a:p>
                <a:pPr algn="ctr"/>
                <a:r>
                  <a:rPr lang="zh-CN" altLang="en-US" sz="1600" b="0">
                    <a:solidFill>
                      <a:schemeClr val="bg1"/>
                    </a:solidFill>
                  </a:rPr>
                  <a:t>标题文本预设</a:t>
                </a:r>
              </a:p>
            </p:txBody>
          </p:sp>
          <p:sp>
            <p:nvSpPr>
              <p:cNvPr id="25" name="Freeform: Shape 36"/>
              <p:cNvSpPr/>
              <p:nvPr/>
            </p:nvSpPr>
            <p:spPr bwMode="auto">
              <a:xfrm>
                <a:off x="3451250" y="3489810"/>
                <a:ext cx="343171" cy="34317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grpSp>
        <p:grpSp>
          <p:nvGrpSpPr>
            <p:cNvPr id="19" name="组合 18"/>
            <p:cNvGrpSpPr/>
            <p:nvPr/>
          </p:nvGrpSpPr>
          <p:grpSpPr>
            <a:xfrm>
              <a:off x="4569066" y="1491630"/>
              <a:ext cx="1210883" cy="1210883"/>
              <a:chOff x="4569066" y="1491630"/>
              <a:chExt cx="1210883" cy="1210883"/>
            </a:xfrm>
          </p:grpSpPr>
          <p:sp>
            <p:nvSpPr>
              <p:cNvPr id="20" name="Right Triangle 4"/>
              <p:cNvSpPr/>
              <p:nvPr/>
            </p:nvSpPr>
            <p:spPr>
              <a:xfrm rot="16200000" flipH="1">
                <a:off x="4569066" y="1491630"/>
                <a:ext cx="1210883" cy="1210883"/>
              </a:xfrm>
              <a:prstGeom prst="rtTriangle">
                <a:avLst/>
              </a:prstGeom>
              <a:blipFill dpi="0"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endParaRPr>
              </a:p>
            </p:txBody>
          </p:sp>
          <p:sp>
            <p:nvSpPr>
              <p:cNvPr id="21" name="TextBox 21"/>
              <p:cNvSpPr txBox="1"/>
              <p:nvPr/>
            </p:nvSpPr>
            <p:spPr>
              <a:xfrm rot="2700000">
                <a:off x="4853400" y="1889566"/>
                <a:ext cx="923330" cy="166199"/>
              </a:xfrm>
              <a:prstGeom prst="rect">
                <a:avLst/>
              </a:prstGeom>
            </p:spPr>
            <p:txBody>
              <a:bodyPr wrap="none" lIns="0" tIns="0" rIns="0" bIns="0">
                <a:normAutofit fontScale="77500" lnSpcReduction="20000"/>
              </a:bodyPr>
              <a:lstStyle/>
              <a:p>
                <a:pPr algn="ctr"/>
                <a:r>
                  <a:rPr lang="zh-CN" altLang="en-US" sz="1600" b="0" dirty="0">
                    <a:solidFill>
                      <a:schemeClr val="bg1"/>
                    </a:solidFill>
                  </a:rPr>
                  <a:t>标题文本预设</a:t>
                </a:r>
              </a:p>
            </p:txBody>
          </p:sp>
          <p:sp>
            <p:nvSpPr>
              <p:cNvPr id="22" name="Freeform: Shape 38"/>
              <p:cNvSpPr/>
              <p:nvPr/>
            </p:nvSpPr>
            <p:spPr bwMode="auto">
              <a:xfrm>
                <a:off x="5344073" y="1576285"/>
                <a:ext cx="343171" cy="34317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grpSp>
      </p:grpSp>
      <p:sp>
        <p:nvSpPr>
          <p:cNvPr id="26" name="Right Triangle 1"/>
          <p:cNvSpPr/>
          <p:nvPr/>
        </p:nvSpPr>
        <p:spPr>
          <a:xfrm rot="5400000" flipH="1" flipV="1">
            <a:off x="6178791" y="3416889"/>
            <a:ext cx="1210883" cy="1210883"/>
          </a:xfrm>
          <a:prstGeom prst="rtTriangle">
            <a:avLst/>
          </a:prstGeom>
          <a:blipFill dpi="0"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Right Triangle 3"/>
          <p:cNvSpPr/>
          <p:nvPr/>
        </p:nvSpPr>
        <p:spPr>
          <a:xfrm rot="5400000">
            <a:off x="4967907" y="2206004"/>
            <a:ext cx="1210883" cy="1210883"/>
          </a:xfrm>
          <a:prstGeom prst="rtTriangle">
            <a:avLst/>
          </a:prstGeom>
          <a:blipFill dpi="0"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TextBox 25"/>
          <p:cNvSpPr txBox="1"/>
          <p:nvPr/>
        </p:nvSpPr>
        <p:spPr>
          <a:xfrm rot="18900000">
            <a:off x="6463125" y="4070775"/>
            <a:ext cx="923329" cy="166199"/>
          </a:xfrm>
          <a:prstGeom prst="rect">
            <a:avLst/>
          </a:prstGeom>
        </p:spPr>
        <p:txBody>
          <a:bodyPr wrap="none" lIns="0" tIns="0" rIns="0" bIns="0">
            <a:normAutofit fontScale="77500" lnSpcReduction="20000"/>
          </a:bodyPr>
          <a:lstStyle/>
          <a:p>
            <a:pPr algn="ctr"/>
            <a:r>
              <a:rPr lang="zh-CN" altLang="en-US" sz="1600" b="0" dirty="0">
                <a:solidFill>
                  <a:schemeClr val="bg1"/>
                </a:solidFill>
              </a:rPr>
              <a:t>标题文本预设</a:t>
            </a:r>
          </a:p>
        </p:txBody>
      </p:sp>
      <p:sp>
        <p:nvSpPr>
          <p:cNvPr id="29" name="Freeform: Shape 35"/>
          <p:cNvSpPr/>
          <p:nvPr/>
        </p:nvSpPr>
        <p:spPr bwMode="auto">
          <a:xfrm>
            <a:off x="6953798" y="4191106"/>
            <a:ext cx="343171" cy="34317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p>
        </p:txBody>
      </p:sp>
      <p:sp>
        <p:nvSpPr>
          <p:cNvPr id="30" name="TextBox 19"/>
          <p:cNvSpPr txBox="1"/>
          <p:nvPr/>
        </p:nvSpPr>
        <p:spPr>
          <a:xfrm rot="18900000">
            <a:off x="4981181" y="2611255"/>
            <a:ext cx="923329" cy="166199"/>
          </a:xfrm>
          <a:prstGeom prst="rect">
            <a:avLst/>
          </a:prstGeom>
          <a:ln>
            <a:noFill/>
          </a:ln>
        </p:spPr>
        <p:txBody>
          <a:bodyPr wrap="none" lIns="0" tIns="0" rIns="0" bIns="0">
            <a:normAutofit fontScale="77500" lnSpcReduction="20000"/>
          </a:bodyPr>
          <a:lstStyle/>
          <a:p>
            <a:pPr algn="ctr"/>
            <a:r>
              <a:rPr lang="zh-CN" altLang="en-US" sz="1600" b="0" dirty="0">
                <a:solidFill>
                  <a:schemeClr val="bg1"/>
                </a:solidFill>
              </a:rPr>
              <a:t>标题文本预设</a:t>
            </a:r>
          </a:p>
        </p:txBody>
      </p:sp>
      <p:sp>
        <p:nvSpPr>
          <p:cNvPr id="31" name="Freeform: Shape 37"/>
          <p:cNvSpPr/>
          <p:nvPr/>
        </p:nvSpPr>
        <p:spPr bwMode="auto">
          <a:xfrm>
            <a:off x="5069253" y="2295738"/>
            <a:ext cx="343171" cy="34317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32" name="TextBox 5"/>
          <p:cNvSpPr txBox="1"/>
          <p:nvPr/>
        </p:nvSpPr>
        <p:spPr>
          <a:xfrm>
            <a:off x="5565227" y="3054088"/>
            <a:ext cx="1231106" cy="738664"/>
          </a:xfrm>
          <a:prstGeom prst="rect">
            <a:avLst/>
          </a:prstGeom>
          <a:effectLst/>
        </p:spPr>
        <p:txBody>
          <a:bodyPr wrap="none" lIns="0" tIns="0" rIns="0" bIns="0" anchor="ctr">
            <a:normAutofit fontScale="92500" lnSpcReduction="10000"/>
          </a:bodyPr>
          <a:lstStyle/>
          <a:p>
            <a:pPr algn="ctr"/>
            <a:r>
              <a:rPr lang="zh-CN" altLang="en-US" sz="2800" dirty="0">
                <a:solidFill>
                  <a:schemeClr val="accent6">
                    <a:lumMod val="75000"/>
                  </a:schemeClr>
                </a:solidFill>
              </a:rPr>
              <a:t>标题</a:t>
            </a:r>
            <a:br>
              <a:rPr lang="zh-CN" altLang="en-US" sz="2800" dirty="0">
                <a:solidFill>
                  <a:schemeClr val="accent6">
                    <a:lumMod val="75000"/>
                  </a:schemeClr>
                </a:solidFill>
              </a:rPr>
            </a:br>
            <a:r>
              <a:rPr lang="zh-CN" altLang="en-US" sz="2800" dirty="0">
                <a:solidFill>
                  <a:schemeClr val="accent6">
                    <a:lumMod val="75000"/>
                  </a:schemeClr>
                </a:solidFill>
              </a:rPr>
              <a:t>文本预设</a:t>
            </a:r>
          </a:p>
        </p:txBody>
      </p:sp>
      <p:pic>
        <p:nvPicPr>
          <p:cNvPr id="33" name="图片 32"/>
          <p:cNvPicPr>
            <a:picLocks noChangeAspect="1"/>
          </p:cNvPicPr>
          <p:nvPr/>
        </p:nvPicPr>
        <p:blipFill>
          <a:blip r:embed="rId5"/>
          <a:stretch>
            <a:fillRect/>
          </a:stretch>
        </p:blipFill>
        <p:spPr>
          <a:xfrm>
            <a:off x="1118396" y="1924055"/>
            <a:ext cx="710850" cy="673100"/>
          </a:xfrm>
          <a:prstGeom prst="rect">
            <a:avLst/>
          </a:prstGeom>
        </p:spPr>
      </p:pic>
      <p:pic>
        <p:nvPicPr>
          <p:cNvPr id="34" name="图片 33"/>
          <p:cNvPicPr>
            <a:picLocks noChangeAspect="1"/>
          </p:cNvPicPr>
          <p:nvPr/>
        </p:nvPicPr>
        <p:blipFill>
          <a:blip r:embed="rId5"/>
          <a:stretch>
            <a:fillRect/>
          </a:stretch>
        </p:blipFill>
        <p:spPr>
          <a:xfrm rot="2963766">
            <a:off x="531531" y="3706384"/>
            <a:ext cx="495300" cy="468997"/>
          </a:xfrm>
          <a:prstGeom prst="rect">
            <a:avLst/>
          </a:prstGeom>
        </p:spPr>
      </p:pic>
      <p:pic>
        <p:nvPicPr>
          <p:cNvPr id="35" name="图片 34"/>
          <p:cNvPicPr>
            <a:picLocks noChangeAspect="1"/>
          </p:cNvPicPr>
          <p:nvPr/>
        </p:nvPicPr>
        <p:blipFill>
          <a:blip r:embed="rId5"/>
          <a:stretch>
            <a:fillRect/>
          </a:stretch>
        </p:blipFill>
        <p:spPr>
          <a:xfrm>
            <a:off x="9863426" y="1903575"/>
            <a:ext cx="710850" cy="673100"/>
          </a:xfrm>
          <a:prstGeom prst="rect">
            <a:avLst/>
          </a:prstGeom>
        </p:spPr>
      </p:pic>
      <p:pic>
        <p:nvPicPr>
          <p:cNvPr id="36" name="图片 35"/>
          <p:cNvPicPr>
            <a:picLocks noChangeAspect="1"/>
          </p:cNvPicPr>
          <p:nvPr/>
        </p:nvPicPr>
        <p:blipFill>
          <a:blip r:embed="rId5"/>
          <a:stretch>
            <a:fillRect/>
          </a:stretch>
        </p:blipFill>
        <p:spPr>
          <a:xfrm rot="2963766">
            <a:off x="11000586" y="3919376"/>
            <a:ext cx="495300" cy="4689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981326" y="3281833"/>
            <a:ext cx="5953" cy="648978"/>
          </a:xfrm>
          <a:prstGeom prst="line">
            <a:avLst/>
          </a:prstGeom>
          <a:ln w="412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6"/>
          <p:cNvCxnSpPr/>
          <p:nvPr/>
        </p:nvCxnSpPr>
        <p:spPr>
          <a:xfrm>
            <a:off x="2669464" y="3153544"/>
            <a:ext cx="0" cy="788300"/>
          </a:xfrm>
          <a:prstGeom prst="line">
            <a:avLst/>
          </a:prstGeom>
          <a:ln w="412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7"/>
          <p:cNvCxnSpPr/>
          <p:nvPr/>
        </p:nvCxnSpPr>
        <p:spPr>
          <a:xfrm>
            <a:off x="4843462" y="3153543"/>
            <a:ext cx="0" cy="788300"/>
          </a:xfrm>
          <a:prstGeom prst="line">
            <a:avLst/>
          </a:prstGeom>
          <a:ln w="412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8"/>
          <p:cNvCxnSpPr/>
          <p:nvPr/>
        </p:nvCxnSpPr>
        <p:spPr>
          <a:xfrm>
            <a:off x="9131523" y="3153543"/>
            <a:ext cx="0" cy="788300"/>
          </a:xfrm>
          <a:prstGeom prst="line">
            <a:avLst/>
          </a:prstGeom>
          <a:ln w="412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bwMode="auto">
          <a:xfrm>
            <a:off x="1790783" y="4051394"/>
            <a:ext cx="1779985" cy="1136481"/>
            <a:chOff x="5408083" y="2933595"/>
            <a:chExt cx="2372955" cy="1515641"/>
          </a:xfrm>
        </p:grpSpPr>
        <p:sp>
          <p:nvSpPr>
            <p:cNvPr id="7" name="TextBox 34"/>
            <p:cNvSpPr txBox="1"/>
            <p:nvPr/>
          </p:nvSpPr>
          <p:spPr>
            <a:xfrm>
              <a:off x="5835817"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charset="-122"/>
                  <a:ea typeface="微软雅黑" panose="020B0503020204020204" charset="-122"/>
                </a:rPr>
                <a:t>这里输入标题</a:t>
              </a:r>
              <a:endParaRPr lang="en-US" altLang="zh-CN" sz="1200" dirty="0">
                <a:solidFill>
                  <a:schemeClr val="bg1">
                    <a:lumMod val="50000"/>
                  </a:schemeClr>
                </a:solidFill>
                <a:latin typeface="微软雅黑" panose="020B0503020204020204" charset="-122"/>
                <a:ea typeface="微软雅黑" panose="020B0503020204020204" charset="-122"/>
              </a:endParaRPr>
            </a:p>
          </p:txBody>
        </p:sp>
        <p:sp>
          <p:nvSpPr>
            <p:cNvPr id="8" name="Rectangle 35"/>
            <p:cNvSpPr/>
            <p:nvPr/>
          </p:nvSpPr>
          <p:spPr>
            <a:xfrm>
              <a:off x="5408083" y="3217859"/>
              <a:ext cx="2372955" cy="1231377"/>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7755">
                <a:defRPr/>
              </a:pP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9" name="Group 36"/>
          <p:cNvGrpSpPr/>
          <p:nvPr/>
        </p:nvGrpSpPr>
        <p:grpSpPr bwMode="auto">
          <a:xfrm>
            <a:off x="3952875" y="4051393"/>
            <a:ext cx="1779985" cy="859482"/>
            <a:chOff x="5408083" y="2933595"/>
            <a:chExt cx="2372955" cy="1146228"/>
          </a:xfrm>
        </p:grpSpPr>
        <p:sp>
          <p:nvSpPr>
            <p:cNvPr id="10" name="TextBox 37"/>
            <p:cNvSpPr txBox="1"/>
            <p:nvPr/>
          </p:nvSpPr>
          <p:spPr>
            <a:xfrm>
              <a:off x="5843825"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charset="-122"/>
                  <a:ea typeface="微软雅黑" panose="020B0503020204020204" charset="-122"/>
                </a:rPr>
                <a:t>这里输入标题</a:t>
              </a:r>
              <a:endParaRPr lang="en-US" altLang="zh-CN" sz="1200" dirty="0">
                <a:solidFill>
                  <a:schemeClr val="bg1">
                    <a:lumMod val="50000"/>
                  </a:schemeClr>
                </a:solidFill>
                <a:latin typeface="微软雅黑" panose="020B0503020204020204" charset="-122"/>
                <a:ea typeface="微软雅黑" panose="020B0503020204020204" charset="-122"/>
              </a:endParaRPr>
            </a:p>
          </p:txBody>
        </p:sp>
        <p:sp>
          <p:nvSpPr>
            <p:cNvPr id="11" name="Rectangle 38"/>
            <p:cNvSpPr/>
            <p:nvPr/>
          </p:nvSpPr>
          <p:spPr>
            <a:xfrm>
              <a:off x="5408083" y="3217859"/>
              <a:ext cx="2372955" cy="861964"/>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7755">
                <a:defRPr/>
              </a:pP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12" name="Group 39"/>
          <p:cNvGrpSpPr/>
          <p:nvPr/>
        </p:nvGrpSpPr>
        <p:grpSpPr bwMode="auto">
          <a:xfrm>
            <a:off x="6096690" y="4040361"/>
            <a:ext cx="1779985" cy="859482"/>
            <a:chOff x="5408083" y="2933595"/>
            <a:chExt cx="2372955" cy="1146228"/>
          </a:xfrm>
        </p:grpSpPr>
        <p:sp>
          <p:nvSpPr>
            <p:cNvPr id="13" name="TextBox 40"/>
            <p:cNvSpPr txBox="1"/>
            <p:nvPr/>
          </p:nvSpPr>
          <p:spPr>
            <a:xfrm>
              <a:off x="5849208"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charset="-122"/>
                  <a:ea typeface="微软雅黑" panose="020B0503020204020204" charset="-122"/>
                </a:rPr>
                <a:t>这里输入标题</a:t>
              </a:r>
              <a:endParaRPr lang="en-US" altLang="zh-CN" sz="1200" dirty="0">
                <a:solidFill>
                  <a:schemeClr val="bg1">
                    <a:lumMod val="50000"/>
                  </a:schemeClr>
                </a:solidFill>
                <a:latin typeface="微软雅黑" panose="020B0503020204020204" charset="-122"/>
                <a:ea typeface="微软雅黑" panose="020B0503020204020204" charset="-122"/>
              </a:endParaRPr>
            </a:p>
          </p:txBody>
        </p:sp>
        <p:sp>
          <p:nvSpPr>
            <p:cNvPr id="14" name="Rectangle 41"/>
            <p:cNvSpPr/>
            <p:nvPr/>
          </p:nvSpPr>
          <p:spPr>
            <a:xfrm>
              <a:off x="5408083" y="3217859"/>
              <a:ext cx="2372955" cy="861964"/>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7755">
                <a:defRPr/>
              </a:pP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15" name="Group 42"/>
          <p:cNvGrpSpPr/>
          <p:nvPr/>
        </p:nvGrpSpPr>
        <p:grpSpPr bwMode="auto">
          <a:xfrm>
            <a:off x="8256415" y="4051393"/>
            <a:ext cx="1779985" cy="859482"/>
            <a:chOff x="5408083" y="2933595"/>
            <a:chExt cx="2372955" cy="1146228"/>
          </a:xfrm>
        </p:grpSpPr>
        <p:sp>
          <p:nvSpPr>
            <p:cNvPr id="16" name="TextBox 43"/>
            <p:cNvSpPr txBox="1"/>
            <p:nvPr/>
          </p:nvSpPr>
          <p:spPr>
            <a:xfrm>
              <a:off x="5830888"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charset="-122"/>
                  <a:ea typeface="微软雅黑" panose="020B0503020204020204" charset="-122"/>
                </a:rPr>
                <a:t>这里输入标题</a:t>
              </a:r>
              <a:endParaRPr lang="en-US" altLang="zh-CN" sz="1200" dirty="0">
                <a:solidFill>
                  <a:schemeClr val="bg1">
                    <a:lumMod val="50000"/>
                  </a:schemeClr>
                </a:solidFill>
                <a:latin typeface="微软雅黑" panose="020B0503020204020204" charset="-122"/>
                <a:ea typeface="微软雅黑" panose="020B0503020204020204" charset="-122"/>
              </a:endParaRPr>
            </a:p>
          </p:txBody>
        </p:sp>
        <p:sp>
          <p:nvSpPr>
            <p:cNvPr id="17" name="Rectangle 44"/>
            <p:cNvSpPr/>
            <p:nvPr/>
          </p:nvSpPr>
          <p:spPr>
            <a:xfrm>
              <a:off x="5408083" y="3217859"/>
              <a:ext cx="2372955" cy="861964"/>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7755">
                <a:defRPr/>
              </a:pP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9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18" name="Group 4"/>
          <p:cNvGrpSpPr/>
          <p:nvPr/>
        </p:nvGrpSpPr>
        <p:grpSpPr bwMode="auto">
          <a:xfrm>
            <a:off x="6464594" y="2258947"/>
            <a:ext cx="1032272" cy="1032412"/>
            <a:chOff x="6529435" y="1972285"/>
            <a:chExt cx="1376313" cy="1376313"/>
          </a:xfrm>
        </p:grpSpPr>
        <p:sp>
          <p:nvSpPr>
            <p:cNvPr id="19"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20" name="Freeform 5"/>
            <p:cNvSpPr>
              <a:spLocks noEditPoints="1"/>
            </p:cNvSpPr>
            <p:nvPr/>
          </p:nvSpPr>
          <p:spPr bwMode="auto">
            <a:xfrm>
              <a:off x="6962623" y="2447753"/>
              <a:ext cx="509937" cy="402247"/>
            </a:xfrm>
            <a:custGeom>
              <a:avLst/>
              <a:gdLst>
                <a:gd name="T0" fmla="*/ 508696 w 411"/>
                <a:gd name="T1" fmla="*/ 383624 h 324"/>
                <a:gd name="T2" fmla="*/ 508696 w 411"/>
                <a:gd name="T3" fmla="*/ 57109 h 324"/>
                <a:gd name="T4" fmla="*/ 490085 w 411"/>
                <a:gd name="T5" fmla="*/ 39728 h 324"/>
                <a:gd name="T6" fmla="*/ 260552 w 411"/>
                <a:gd name="T7" fmla="*/ 39728 h 324"/>
                <a:gd name="T8" fmla="*/ 248145 w 411"/>
                <a:gd name="T9" fmla="*/ 21106 h 324"/>
                <a:gd name="T10" fmla="*/ 248145 w 411"/>
                <a:gd name="T11" fmla="*/ 18623 h 324"/>
                <a:gd name="T12" fmla="*/ 228293 w 411"/>
                <a:gd name="T13" fmla="*/ 0 h 324"/>
                <a:gd name="T14" fmla="*/ 106702 w 411"/>
                <a:gd name="T15" fmla="*/ 0 h 324"/>
                <a:gd name="T16" fmla="*/ 86851 w 411"/>
                <a:gd name="T17" fmla="*/ 18623 h 324"/>
                <a:gd name="T18" fmla="*/ 86851 w 411"/>
                <a:gd name="T19" fmla="*/ 21106 h 324"/>
                <a:gd name="T20" fmla="*/ 74443 w 411"/>
                <a:gd name="T21" fmla="*/ 39728 h 324"/>
                <a:gd name="T22" fmla="*/ 74443 w 411"/>
                <a:gd name="T23" fmla="*/ 39728 h 324"/>
                <a:gd name="T24" fmla="*/ 57073 w 411"/>
                <a:gd name="T25" fmla="*/ 57109 h 324"/>
                <a:gd name="T26" fmla="*/ 57073 w 411"/>
                <a:gd name="T27" fmla="*/ 151463 h 324"/>
                <a:gd name="T28" fmla="*/ 17370 w 411"/>
                <a:gd name="T29" fmla="*/ 151463 h 324"/>
                <a:gd name="T30" fmla="*/ 6204 w 411"/>
                <a:gd name="T31" fmla="*/ 171327 h 324"/>
                <a:gd name="T32" fmla="*/ 47147 w 411"/>
                <a:gd name="T33" fmla="*/ 383624 h 324"/>
                <a:gd name="T34" fmla="*/ 65758 w 411"/>
                <a:gd name="T35" fmla="*/ 402247 h 324"/>
                <a:gd name="T36" fmla="*/ 500011 w 411"/>
                <a:gd name="T37" fmla="*/ 402247 h 324"/>
                <a:gd name="T38" fmla="*/ 508696 w 411"/>
                <a:gd name="T39" fmla="*/ 383624 h 324"/>
                <a:gd name="T40" fmla="*/ 486363 w 411"/>
                <a:gd name="T41" fmla="*/ 178776 h 324"/>
                <a:gd name="T42" fmla="*/ 486363 w 411"/>
                <a:gd name="T43" fmla="*/ 392315 h 324"/>
                <a:gd name="T44" fmla="*/ 445419 w 411"/>
                <a:gd name="T45" fmla="*/ 163878 h 324"/>
                <a:gd name="T46" fmla="*/ 428049 w 411"/>
                <a:gd name="T47" fmla="*/ 152705 h 324"/>
                <a:gd name="T48" fmla="*/ 79406 w 411"/>
                <a:gd name="T49" fmla="*/ 152705 h 324"/>
                <a:gd name="T50" fmla="*/ 79406 w 411"/>
                <a:gd name="T51" fmla="*/ 79456 h 324"/>
                <a:gd name="T52" fmla="*/ 486363 w 411"/>
                <a:gd name="T53" fmla="*/ 79456 h 324"/>
                <a:gd name="T54" fmla="*/ 486363 w 411"/>
                <a:gd name="T55" fmla="*/ 1787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grpSp>
      <p:grpSp>
        <p:nvGrpSpPr>
          <p:cNvPr id="21" name="Group 2"/>
          <p:cNvGrpSpPr/>
          <p:nvPr/>
        </p:nvGrpSpPr>
        <p:grpSpPr bwMode="auto">
          <a:xfrm>
            <a:off x="2144399" y="2269980"/>
            <a:ext cx="1032272" cy="1032412"/>
            <a:chOff x="1627497" y="1972285"/>
            <a:chExt cx="1376313" cy="1376313"/>
          </a:xfrm>
        </p:grpSpPr>
        <p:sp>
          <p:nvSpPr>
            <p:cNvPr id="22" name="Rectangle 17"/>
            <p:cNvSpPr/>
            <p:nvPr/>
          </p:nvSpPr>
          <p:spPr>
            <a:xfrm>
              <a:off x="1627497" y="1972285"/>
              <a:ext cx="1376313" cy="137631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grpSp>
          <p:nvGrpSpPr>
            <p:cNvPr id="23" name="Group 45"/>
            <p:cNvGrpSpPr/>
            <p:nvPr/>
          </p:nvGrpSpPr>
          <p:grpSpPr>
            <a:xfrm>
              <a:off x="2067058" y="2373884"/>
              <a:ext cx="514429" cy="498044"/>
              <a:chOff x="2339975" y="3200401"/>
              <a:chExt cx="249238" cy="241300"/>
            </a:xfrm>
            <a:solidFill>
              <a:schemeClr val="bg1"/>
            </a:solidFill>
          </p:grpSpPr>
          <p:sp>
            <p:nvSpPr>
              <p:cNvPr id="24"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8" name="Group 3"/>
          <p:cNvGrpSpPr/>
          <p:nvPr/>
        </p:nvGrpSpPr>
        <p:grpSpPr bwMode="auto">
          <a:xfrm>
            <a:off x="4306491" y="2269979"/>
            <a:ext cx="1032272" cy="1032412"/>
            <a:chOff x="4078466" y="1972285"/>
            <a:chExt cx="1376313" cy="1376313"/>
          </a:xfrm>
        </p:grpSpPr>
        <p:sp>
          <p:nvSpPr>
            <p:cNvPr id="39" name="Rectangle 20"/>
            <p:cNvSpPr/>
            <p:nvPr/>
          </p:nvSpPr>
          <p:spPr>
            <a:xfrm>
              <a:off x="4078466" y="1972285"/>
              <a:ext cx="1376313" cy="13763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dirty="0">
                <a:solidFill>
                  <a:srgbClr val="FFFFFF"/>
                </a:solidFill>
              </a:endParaRPr>
            </a:p>
          </p:txBody>
        </p:sp>
        <p:sp>
          <p:nvSpPr>
            <p:cNvPr id="40" name="Shape 2102"/>
            <p:cNvSpPr/>
            <p:nvPr/>
          </p:nvSpPr>
          <p:spPr bwMode="auto">
            <a:xfrm>
              <a:off x="4478244" y="2416536"/>
              <a:ext cx="589478" cy="471564"/>
            </a:xfrm>
            <a:custGeom>
              <a:avLst/>
              <a:gdLst>
                <a:gd name="T0" fmla="*/ 294739 w 21600"/>
                <a:gd name="T1" fmla="*/ 235782 h 21600"/>
                <a:gd name="T2" fmla="*/ 294739 w 21600"/>
                <a:gd name="T3" fmla="*/ 235782 h 21600"/>
                <a:gd name="T4" fmla="*/ 294739 w 21600"/>
                <a:gd name="T5" fmla="*/ 235782 h 21600"/>
                <a:gd name="T6" fmla="*/ 294739 w 21600"/>
                <a:gd name="T7" fmla="*/ 23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3" tIns="38093" rIns="38093" bIns="38093" anchor="ctr"/>
            <a:lstStyle/>
            <a:p>
              <a:endParaRPr lang="zh-CN" altLang="en-US"/>
            </a:p>
          </p:txBody>
        </p:sp>
      </p:grpSp>
      <p:grpSp>
        <p:nvGrpSpPr>
          <p:cNvPr id="41" name="Group 5"/>
          <p:cNvGrpSpPr/>
          <p:nvPr/>
        </p:nvGrpSpPr>
        <p:grpSpPr bwMode="auto">
          <a:xfrm>
            <a:off x="8601695" y="2269979"/>
            <a:ext cx="1032272" cy="1032412"/>
            <a:chOff x="9013430" y="1972285"/>
            <a:chExt cx="1376313" cy="1376313"/>
          </a:xfrm>
        </p:grpSpPr>
        <p:sp>
          <p:nvSpPr>
            <p:cNvPr id="42"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43" name="Freeform 5"/>
            <p:cNvSpPr>
              <a:spLocks noEditPoints="1"/>
            </p:cNvSpPr>
            <p:nvPr/>
          </p:nvSpPr>
          <p:spPr bwMode="auto">
            <a:xfrm>
              <a:off x="9473468" y="2336790"/>
              <a:ext cx="484064" cy="619289"/>
            </a:xfrm>
            <a:custGeom>
              <a:avLst/>
              <a:gdLst>
                <a:gd name="T0" fmla="*/ 269959 w 104"/>
                <a:gd name="T1" fmla="*/ 23282 h 133"/>
                <a:gd name="T2" fmla="*/ 209451 w 104"/>
                <a:gd name="T3" fmla="*/ 51219 h 133"/>
                <a:gd name="T4" fmla="*/ 69817 w 104"/>
                <a:gd name="T5" fmla="*/ 423724 h 133"/>
                <a:gd name="T6" fmla="*/ 41890 w 104"/>
                <a:gd name="T7" fmla="*/ 465631 h 133"/>
                <a:gd name="T8" fmla="*/ 144288 w 104"/>
                <a:gd name="T9" fmla="*/ 596007 h 133"/>
                <a:gd name="T10" fmla="*/ 283922 w 104"/>
                <a:gd name="T11" fmla="*/ 596007 h 133"/>
                <a:gd name="T12" fmla="*/ 484064 w 104"/>
                <a:gd name="T13" fmla="*/ 260753 h 133"/>
                <a:gd name="T14" fmla="*/ 339776 w 104"/>
                <a:gd name="T15" fmla="*/ 246784 h 133"/>
                <a:gd name="T16" fmla="*/ 363048 w 104"/>
                <a:gd name="T17" fmla="*/ 209534 h 133"/>
                <a:gd name="T18" fmla="*/ 321158 w 104"/>
                <a:gd name="T19" fmla="*/ 232815 h 133"/>
                <a:gd name="T20" fmla="*/ 242032 w 104"/>
                <a:gd name="T21" fmla="*/ 223503 h 133"/>
                <a:gd name="T22" fmla="*/ 265304 w 104"/>
                <a:gd name="T23" fmla="*/ 176940 h 133"/>
                <a:gd name="T24" fmla="*/ 335121 w 104"/>
                <a:gd name="T25" fmla="*/ 167627 h 133"/>
                <a:gd name="T26" fmla="*/ 367702 w 104"/>
                <a:gd name="T27" fmla="*/ 162971 h 133"/>
                <a:gd name="T28" fmla="*/ 363048 w 104"/>
                <a:gd name="T29" fmla="*/ 251441 h 133"/>
                <a:gd name="T30" fmla="*/ 321158 w 104"/>
                <a:gd name="T31" fmla="*/ 409755 h 133"/>
                <a:gd name="T32" fmla="*/ 321158 w 104"/>
                <a:gd name="T33" fmla="*/ 349223 h 133"/>
                <a:gd name="T34" fmla="*/ 228069 w 104"/>
                <a:gd name="T35" fmla="*/ 288691 h 133"/>
                <a:gd name="T36" fmla="*/ 302540 w 104"/>
                <a:gd name="T37" fmla="*/ 149002 h 133"/>
                <a:gd name="T38" fmla="*/ 297886 w 104"/>
                <a:gd name="T39" fmla="*/ 102439 h 133"/>
                <a:gd name="T40" fmla="*/ 204796 w 104"/>
                <a:gd name="T41" fmla="*/ 102439 h 133"/>
                <a:gd name="T42" fmla="*/ 153597 w 104"/>
                <a:gd name="T43" fmla="*/ 102439 h 133"/>
                <a:gd name="T44" fmla="*/ 51199 w 104"/>
                <a:gd name="T45" fmla="*/ 316629 h 133"/>
                <a:gd name="T46" fmla="*/ 51199 w 104"/>
                <a:gd name="T47" fmla="*/ 265410 h 133"/>
                <a:gd name="T48" fmla="*/ 37236 w 104"/>
                <a:gd name="T49" fmla="*/ 228159 h 133"/>
                <a:gd name="T50" fmla="*/ 134979 w 104"/>
                <a:gd name="T51" fmla="*/ 121064 h 133"/>
                <a:gd name="T52" fmla="*/ 102398 w 104"/>
                <a:gd name="T53" fmla="*/ 130377 h 133"/>
                <a:gd name="T54" fmla="*/ 111707 w 104"/>
                <a:gd name="T55" fmla="*/ 149002 h 133"/>
                <a:gd name="T56" fmla="*/ 139634 w 104"/>
                <a:gd name="T57" fmla="*/ 135033 h 133"/>
                <a:gd name="T58" fmla="*/ 144288 w 104"/>
                <a:gd name="T59" fmla="*/ 172283 h 133"/>
                <a:gd name="T60" fmla="*/ 134979 w 104"/>
                <a:gd name="T61" fmla="*/ 190909 h 133"/>
                <a:gd name="T62" fmla="*/ 111707 w 104"/>
                <a:gd name="T63" fmla="*/ 223503 h 133"/>
                <a:gd name="T64" fmla="*/ 83780 w 104"/>
                <a:gd name="T65" fmla="*/ 232815 h 133"/>
                <a:gd name="T66" fmla="*/ 51199 w 104"/>
                <a:gd name="T67" fmla="*/ 242128 h 133"/>
                <a:gd name="T68" fmla="*/ 65162 w 104"/>
                <a:gd name="T69" fmla="*/ 274722 h 133"/>
                <a:gd name="T70" fmla="*/ 139634 w 104"/>
                <a:gd name="T71" fmla="*/ 284035 h 133"/>
                <a:gd name="T72" fmla="*/ 153597 w 104"/>
                <a:gd name="T73" fmla="*/ 349223 h 133"/>
                <a:gd name="T74" fmla="*/ 134979 w 104"/>
                <a:gd name="T75" fmla="*/ 386474 h 133"/>
                <a:gd name="T76" fmla="*/ 111707 w 104"/>
                <a:gd name="T77" fmla="*/ 419068 h 133"/>
                <a:gd name="T78" fmla="*/ 88435 w 104"/>
                <a:gd name="T79" fmla="*/ 367848 h 133"/>
                <a:gd name="T80" fmla="*/ 209451 w 104"/>
                <a:gd name="T81" fmla="*/ 493569 h 133"/>
                <a:gd name="T82" fmla="*/ 74471 w 104"/>
                <a:gd name="T83" fmla="*/ 451662 h 133"/>
                <a:gd name="T84" fmla="*/ 423556 w 104"/>
                <a:gd name="T85" fmla="*/ 265410 h 133"/>
                <a:gd name="T86" fmla="*/ 316503 w 104"/>
                <a:gd name="T87" fmla="*/ 60532 h 133"/>
                <a:gd name="T88" fmla="*/ 209451 w 104"/>
                <a:gd name="T89" fmla="*/ 493569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grpSp>
      <p:pic>
        <p:nvPicPr>
          <p:cNvPr id="44" name="图片 43"/>
          <p:cNvPicPr>
            <a:picLocks noChangeAspect="1"/>
          </p:cNvPicPr>
          <p:nvPr/>
        </p:nvPicPr>
        <p:blipFill>
          <a:blip r:embed="rId3"/>
          <a:stretch>
            <a:fillRect/>
          </a:stretch>
        </p:blipFill>
        <p:spPr>
          <a:xfrm>
            <a:off x="842259" y="2206855"/>
            <a:ext cx="710850" cy="673100"/>
          </a:xfrm>
          <a:prstGeom prst="rect">
            <a:avLst/>
          </a:prstGeom>
        </p:spPr>
      </p:pic>
      <p:pic>
        <p:nvPicPr>
          <p:cNvPr id="45" name="图片 44"/>
          <p:cNvPicPr>
            <a:picLocks noChangeAspect="1"/>
          </p:cNvPicPr>
          <p:nvPr/>
        </p:nvPicPr>
        <p:blipFill>
          <a:blip r:embed="rId3"/>
          <a:stretch>
            <a:fillRect/>
          </a:stretch>
        </p:blipFill>
        <p:spPr>
          <a:xfrm rot="2963766">
            <a:off x="428393" y="4239459"/>
            <a:ext cx="495300" cy="468997"/>
          </a:xfrm>
          <a:prstGeom prst="rect">
            <a:avLst/>
          </a:prstGeom>
        </p:spPr>
      </p:pic>
      <p:pic>
        <p:nvPicPr>
          <p:cNvPr id="46" name="图片 45"/>
          <p:cNvPicPr>
            <a:picLocks noChangeAspect="1"/>
          </p:cNvPicPr>
          <p:nvPr/>
        </p:nvPicPr>
        <p:blipFill>
          <a:blip r:embed="rId3"/>
          <a:stretch>
            <a:fillRect/>
          </a:stretch>
        </p:blipFill>
        <p:spPr>
          <a:xfrm>
            <a:off x="10429364" y="2234681"/>
            <a:ext cx="710850" cy="673100"/>
          </a:xfrm>
          <a:prstGeom prst="rect">
            <a:avLst/>
          </a:prstGeom>
        </p:spPr>
      </p:pic>
      <p:pic>
        <p:nvPicPr>
          <p:cNvPr id="47" name="图片 46"/>
          <p:cNvPicPr>
            <a:picLocks noChangeAspect="1"/>
          </p:cNvPicPr>
          <p:nvPr/>
        </p:nvPicPr>
        <p:blipFill>
          <a:blip r:embed="rId3"/>
          <a:stretch>
            <a:fillRect/>
          </a:stretch>
        </p:blipFill>
        <p:spPr>
          <a:xfrm rot="2963766">
            <a:off x="11165952" y="4244823"/>
            <a:ext cx="495300" cy="4689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up)">
                                      <p:cBhvr>
                                        <p:cTn id="55" dur="500"/>
                                        <p:tgtEl>
                                          <p:spTgt spid="5"/>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par>
                                <p:cTn id="66" presetID="53" presetClass="entr" presetSubtype="16"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par>
                                <p:cTn id="77" presetID="53" presetClass="entr" presetSubtype="16"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p:nvPr>
            <p:custDataLst>
              <p:tags r:id="rId1"/>
            </p:custDataLst>
          </p:nvPr>
        </p:nvSpPr>
        <p:spPr>
          <a:xfrm>
            <a:off x="2155665" y="2069917"/>
            <a:ext cx="2066925" cy="2067563"/>
          </a:xfrm>
          <a:prstGeom prst="diamond">
            <a:avLst/>
          </a:prstGeom>
          <a:solidFill>
            <a:schemeClr val="accent6">
              <a:lumMod val="60000"/>
              <a:lumOff val="40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lnSpc>
                <a:spcPct val="120000"/>
              </a:lnSpc>
              <a:spcBef>
                <a:spcPts val="0"/>
              </a:spcBef>
              <a:spcAft>
                <a:spcPts val="0"/>
              </a:spcAft>
              <a:defRPr/>
            </a:pPr>
            <a:r>
              <a:rPr lang="zh-CN" altLang="en-US" sz="1200" dirty="0">
                <a:solidFill>
                  <a:schemeClr val="bg1"/>
                </a:solidFill>
                <a:latin typeface="微软雅黑" panose="020B0503020204020204" charset="-122"/>
                <a:ea typeface="微软雅黑" panose="020B0503020204020204" charset="-122"/>
              </a:rPr>
              <a:t>添加文本标题</a:t>
            </a:r>
            <a:endParaRPr lang="pt-BR" altLang="zh-CN" sz="1200" dirty="0">
              <a:solidFill>
                <a:schemeClr val="bg1"/>
              </a:solidFill>
              <a:latin typeface="微软雅黑" panose="020B0503020204020204" charset="-122"/>
              <a:ea typeface="微软雅黑" panose="020B0503020204020204" charset="-122"/>
            </a:endParaRPr>
          </a:p>
        </p:txBody>
      </p:sp>
      <p:pic>
        <p:nvPicPr>
          <p:cNvPr id="3" name="MH_Other_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1653630" y="2600307"/>
            <a:ext cx="2016125" cy="11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H_SubTitle_2"/>
          <p:cNvSpPr/>
          <p:nvPr>
            <p:custDataLst>
              <p:tags r:id="rId3"/>
            </p:custDataLst>
          </p:nvPr>
        </p:nvSpPr>
        <p:spPr>
          <a:xfrm>
            <a:off x="4941889" y="2046611"/>
            <a:ext cx="2066925" cy="2067563"/>
          </a:xfrm>
          <a:prstGeom prst="diamond">
            <a:avLst/>
          </a:prstGeom>
          <a:solidFill>
            <a:schemeClr val="accent2">
              <a:lumMod val="60000"/>
              <a:lumOff val="40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1200" dirty="0">
                <a:solidFill>
                  <a:schemeClr val="bg1"/>
                </a:solidFill>
                <a:latin typeface="微软雅黑" panose="020B0503020204020204" charset="-122"/>
                <a:ea typeface="微软雅黑" panose="020B0503020204020204" charset="-122"/>
              </a:rPr>
              <a:t>添加文本标题</a:t>
            </a:r>
            <a:endParaRPr lang="pt-BR" altLang="zh-CN" sz="1200" dirty="0">
              <a:solidFill>
                <a:schemeClr val="bg1"/>
              </a:solidFill>
              <a:latin typeface="微软雅黑" panose="020B0503020204020204" charset="-122"/>
              <a:ea typeface="微软雅黑" panose="020B0503020204020204" charset="-122"/>
            </a:endParaRPr>
          </a:p>
        </p:txBody>
      </p:sp>
      <p:pic>
        <p:nvPicPr>
          <p:cNvPr id="5" name="MH_Other_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4439854" y="2577000"/>
            <a:ext cx="2016125" cy="11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H_SubTitle_3"/>
          <p:cNvSpPr/>
          <p:nvPr>
            <p:custDataLst>
              <p:tags r:id="rId5"/>
            </p:custDataLst>
          </p:nvPr>
        </p:nvSpPr>
        <p:spPr>
          <a:xfrm>
            <a:off x="7974193" y="2046611"/>
            <a:ext cx="2066925" cy="2067563"/>
          </a:xfrm>
          <a:prstGeom prst="diamond">
            <a:avLst/>
          </a:prstGeom>
          <a:solidFill>
            <a:schemeClr val="accent5">
              <a:lumMod val="60000"/>
              <a:lumOff val="40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1200" dirty="0">
                <a:solidFill>
                  <a:schemeClr val="bg1"/>
                </a:solidFill>
                <a:latin typeface="微软雅黑" panose="020B0503020204020204" charset="-122"/>
                <a:ea typeface="微软雅黑" panose="020B0503020204020204" charset="-122"/>
              </a:rPr>
              <a:t>添加文本标题</a:t>
            </a:r>
            <a:endParaRPr lang="pt-BR" altLang="zh-CN" sz="1200" dirty="0">
              <a:solidFill>
                <a:schemeClr val="bg1"/>
              </a:solidFill>
              <a:latin typeface="微软雅黑" panose="020B0503020204020204" charset="-122"/>
              <a:ea typeface="微软雅黑" panose="020B0503020204020204" charset="-122"/>
            </a:endParaRPr>
          </a:p>
        </p:txBody>
      </p:sp>
      <p:pic>
        <p:nvPicPr>
          <p:cNvPr id="7" name="MH_Other_3"/>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7472159" y="2577000"/>
            <a:ext cx="2016125" cy="11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H_SubTitle_4"/>
          <p:cNvSpPr/>
          <p:nvPr>
            <p:custDataLst>
              <p:tags r:id="rId7"/>
            </p:custDataLst>
          </p:nvPr>
        </p:nvSpPr>
        <p:spPr>
          <a:xfrm>
            <a:off x="2062175" y="4281541"/>
            <a:ext cx="2196000" cy="800347"/>
          </a:xfrm>
          <a:prstGeom prst="rect">
            <a:avLst/>
          </a:prstGeom>
        </p:spPr>
        <p:txBody>
          <a:bodyPr anchor="ctr"/>
          <a:lstStyle/>
          <a:p>
            <a:pPr lvl="0" algn="ctr">
              <a:lnSpc>
                <a:spcPct val="150000"/>
              </a:lnSpc>
              <a:spcBef>
                <a:spcPct val="0"/>
              </a:spcBef>
            </a:pPr>
            <a:r>
              <a:rPr lang="zh-CN" altLang="en-US" sz="900" dirty="0">
                <a:solidFill>
                  <a:schemeClr val="tx1">
                    <a:lumMod val="50000"/>
                    <a:lumOff val="50000"/>
                  </a:schemeClr>
                </a:solidFill>
                <a:latin typeface="微软雅黑" panose="020B0503020204020204" charset="-122"/>
                <a:ea typeface="微软雅黑" panose="020B0503020204020204" charset="-122"/>
              </a:rPr>
              <a:t>添加适当的文字，一页的文字最好不要超过</a:t>
            </a:r>
            <a:r>
              <a:rPr lang="en-US" altLang="zh-CN" sz="900" dirty="0">
                <a:solidFill>
                  <a:schemeClr val="tx1">
                    <a:lumMod val="50000"/>
                    <a:lumOff val="50000"/>
                  </a:schemeClr>
                </a:solidFill>
                <a:latin typeface="微软雅黑" panose="020B0503020204020204" charset="-122"/>
                <a:ea typeface="微软雅黑" panose="020B0503020204020204" charset="-122"/>
              </a:rPr>
              <a:t>200,</a:t>
            </a:r>
            <a:r>
              <a:rPr lang="zh-CN" altLang="en-US" sz="900" dirty="0">
                <a:solidFill>
                  <a:schemeClr val="tx1">
                    <a:lumMod val="50000"/>
                    <a:lumOff val="50000"/>
                  </a:schemeClr>
                </a:solidFill>
                <a:latin typeface="微软雅黑" panose="020B0503020204020204" charset="-122"/>
                <a:ea typeface="微软雅黑" panose="020B0503020204020204" charset="-122"/>
              </a:rPr>
              <a:t>添加适当的文字</a:t>
            </a:r>
            <a:endParaRPr lang="en-GB" altLang="zh-CN" sz="900" dirty="0">
              <a:solidFill>
                <a:schemeClr val="tx1">
                  <a:lumMod val="50000"/>
                  <a:lumOff val="50000"/>
                </a:schemeClr>
              </a:solidFill>
              <a:cs typeface="Arial" panose="020B0604020202020204" pitchFamily="34" charset="0"/>
            </a:endParaRPr>
          </a:p>
        </p:txBody>
      </p:sp>
      <p:sp>
        <p:nvSpPr>
          <p:cNvPr id="9" name="MH_SubTitle_4"/>
          <p:cNvSpPr/>
          <p:nvPr>
            <p:custDataLst>
              <p:tags r:id="rId8"/>
            </p:custDataLst>
          </p:nvPr>
        </p:nvSpPr>
        <p:spPr>
          <a:xfrm>
            <a:off x="4877350" y="4258234"/>
            <a:ext cx="2196000" cy="800347"/>
          </a:xfrm>
          <a:prstGeom prst="rect">
            <a:avLst/>
          </a:prstGeom>
        </p:spPr>
        <p:txBody>
          <a:bodyPr anchor="ctr"/>
          <a:lstStyle/>
          <a:p>
            <a:pPr lvl="0" algn="ctr">
              <a:lnSpc>
                <a:spcPct val="150000"/>
              </a:lnSpc>
              <a:spcBef>
                <a:spcPct val="0"/>
              </a:spcBef>
            </a:pPr>
            <a:r>
              <a:rPr lang="zh-CN" altLang="en-US" sz="900" dirty="0">
                <a:solidFill>
                  <a:schemeClr val="tx1">
                    <a:lumMod val="50000"/>
                    <a:lumOff val="50000"/>
                  </a:schemeClr>
                </a:solidFill>
                <a:latin typeface="微软雅黑" panose="020B0503020204020204" charset="-122"/>
                <a:ea typeface="微软雅黑" panose="020B0503020204020204" charset="-122"/>
              </a:rPr>
              <a:t>添加适当的文字，一页的文字最好不要超过</a:t>
            </a:r>
            <a:r>
              <a:rPr lang="en-US" altLang="zh-CN" sz="900" dirty="0">
                <a:solidFill>
                  <a:schemeClr val="tx1">
                    <a:lumMod val="50000"/>
                    <a:lumOff val="50000"/>
                  </a:schemeClr>
                </a:solidFill>
                <a:latin typeface="微软雅黑" panose="020B0503020204020204" charset="-122"/>
                <a:ea typeface="微软雅黑" panose="020B0503020204020204" charset="-122"/>
              </a:rPr>
              <a:t>200,</a:t>
            </a:r>
            <a:r>
              <a:rPr lang="zh-CN" altLang="en-US" sz="900" dirty="0">
                <a:solidFill>
                  <a:schemeClr val="tx1">
                    <a:lumMod val="50000"/>
                    <a:lumOff val="50000"/>
                  </a:schemeClr>
                </a:solidFill>
                <a:latin typeface="微软雅黑" panose="020B0503020204020204" charset="-122"/>
                <a:ea typeface="微软雅黑" panose="020B0503020204020204" charset="-122"/>
              </a:rPr>
              <a:t>添加适当的文字</a:t>
            </a:r>
            <a:endParaRPr lang="en-GB" altLang="zh-CN" sz="900" dirty="0">
              <a:solidFill>
                <a:schemeClr val="tx1">
                  <a:lumMod val="50000"/>
                  <a:lumOff val="50000"/>
                </a:schemeClr>
              </a:solidFill>
              <a:cs typeface="Arial" panose="020B0604020202020204" pitchFamily="34" charset="0"/>
            </a:endParaRPr>
          </a:p>
        </p:txBody>
      </p:sp>
      <p:sp>
        <p:nvSpPr>
          <p:cNvPr id="10" name="MH_SubTitle_4"/>
          <p:cNvSpPr/>
          <p:nvPr>
            <p:custDataLst>
              <p:tags r:id="rId9"/>
            </p:custDataLst>
          </p:nvPr>
        </p:nvSpPr>
        <p:spPr>
          <a:xfrm>
            <a:off x="7909654" y="4281541"/>
            <a:ext cx="2196000" cy="800347"/>
          </a:xfrm>
          <a:prstGeom prst="rect">
            <a:avLst/>
          </a:prstGeom>
        </p:spPr>
        <p:txBody>
          <a:bodyPr anchor="ctr"/>
          <a:lstStyle/>
          <a:p>
            <a:pPr lvl="0" algn="ctr">
              <a:lnSpc>
                <a:spcPct val="150000"/>
              </a:lnSpc>
              <a:spcBef>
                <a:spcPct val="0"/>
              </a:spcBef>
            </a:pPr>
            <a:r>
              <a:rPr lang="zh-CN" altLang="en-US" sz="900" dirty="0">
                <a:solidFill>
                  <a:schemeClr val="tx1">
                    <a:lumMod val="50000"/>
                    <a:lumOff val="50000"/>
                  </a:schemeClr>
                </a:solidFill>
                <a:latin typeface="微软雅黑" panose="020B0503020204020204" charset="-122"/>
                <a:ea typeface="微软雅黑" panose="020B0503020204020204" charset="-122"/>
              </a:rPr>
              <a:t>添加适当的文字，一页的文字最好不要超过</a:t>
            </a:r>
            <a:r>
              <a:rPr lang="en-US" altLang="zh-CN" sz="900" dirty="0">
                <a:solidFill>
                  <a:schemeClr val="tx1">
                    <a:lumMod val="50000"/>
                    <a:lumOff val="50000"/>
                  </a:schemeClr>
                </a:solidFill>
                <a:latin typeface="微软雅黑" panose="020B0503020204020204" charset="-122"/>
                <a:ea typeface="微软雅黑" panose="020B0503020204020204" charset="-122"/>
              </a:rPr>
              <a:t>200,</a:t>
            </a:r>
            <a:r>
              <a:rPr lang="zh-CN" altLang="en-US" sz="900" dirty="0">
                <a:solidFill>
                  <a:schemeClr val="tx1">
                    <a:lumMod val="50000"/>
                    <a:lumOff val="50000"/>
                  </a:schemeClr>
                </a:solidFill>
                <a:latin typeface="微软雅黑" panose="020B0503020204020204" charset="-122"/>
                <a:ea typeface="微软雅黑" panose="020B0503020204020204" charset="-122"/>
              </a:rPr>
              <a:t>添加适当的文字</a:t>
            </a:r>
            <a:endParaRPr lang="en-GB" altLang="zh-CN" sz="900" dirty="0">
              <a:solidFill>
                <a:schemeClr val="tx1">
                  <a:lumMod val="50000"/>
                  <a:lumOff val="50000"/>
                </a:schemeClr>
              </a:solidFill>
              <a:cs typeface="Arial" panose="020B0604020202020204" pitchFamily="34" charset="0"/>
            </a:endParaRPr>
          </a:p>
        </p:txBody>
      </p:sp>
      <p:pic>
        <p:nvPicPr>
          <p:cNvPr id="11" name="图片 10"/>
          <p:cNvPicPr>
            <a:picLocks noChangeAspect="1"/>
          </p:cNvPicPr>
          <p:nvPr/>
        </p:nvPicPr>
        <p:blipFill>
          <a:blip r:embed="rId13"/>
          <a:stretch>
            <a:fillRect/>
          </a:stretch>
        </p:blipFill>
        <p:spPr>
          <a:xfrm>
            <a:off x="348316" y="1903778"/>
            <a:ext cx="787013" cy="1562100"/>
          </a:xfrm>
          <a:prstGeom prst="rect">
            <a:avLst/>
          </a:prstGeom>
        </p:spPr>
      </p:pic>
      <p:pic>
        <p:nvPicPr>
          <p:cNvPr id="12" name="图片 11"/>
          <p:cNvPicPr>
            <a:picLocks noChangeAspect="1"/>
          </p:cNvPicPr>
          <p:nvPr/>
        </p:nvPicPr>
        <p:blipFill>
          <a:blip r:embed="rId14"/>
          <a:stretch>
            <a:fillRect/>
          </a:stretch>
        </p:blipFill>
        <p:spPr>
          <a:xfrm>
            <a:off x="10864850" y="3465878"/>
            <a:ext cx="901104" cy="8928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750"/>
                                        <p:tgtEl>
                                          <p:spTgt spid="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750"/>
                                        <p:tgtEl>
                                          <p:spTgt spid="4"/>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4500"/>
                            </p:stCondLst>
                            <p:childTnLst>
                              <p:par>
                                <p:cTn id="33" presetID="18" presetClass="entr" presetSubtype="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downRight)">
                                      <p:cBhvr>
                                        <p:cTn id="35" dur="750"/>
                                        <p:tgtEl>
                                          <p:spTgt spid="6"/>
                                        </p:tgtEl>
                                      </p:cBhvr>
                                    </p:animEffect>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6000"/>
                            </p:stCondLst>
                            <p:childTnLst>
                              <p:par>
                                <p:cTn id="41" presetID="3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20526827">
            <a:off x="296644" y="1743536"/>
            <a:ext cx="2057400" cy="2914388"/>
          </a:xfrm>
          <a:prstGeom prst="rect">
            <a:avLst/>
          </a:prstGeom>
        </p:spPr>
      </p:pic>
      <p:grpSp>
        <p:nvGrpSpPr>
          <p:cNvPr id="3" name="组合 2"/>
          <p:cNvGrpSpPr/>
          <p:nvPr/>
        </p:nvGrpSpPr>
        <p:grpSpPr>
          <a:xfrm>
            <a:off x="4541659" y="320009"/>
            <a:ext cx="1264016" cy="1245184"/>
            <a:chOff x="2863780" y="4013119"/>
            <a:chExt cx="1264016" cy="1245184"/>
          </a:xfrm>
        </p:grpSpPr>
        <p:pic>
          <p:nvPicPr>
            <p:cNvPr id="4" name="图片 3"/>
            <p:cNvPicPr>
              <a:picLocks noChangeAspect="1"/>
            </p:cNvPicPr>
            <p:nvPr/>
          </p:nvPicPr>
          <p:blipFill>
            <a:blip r:embed="rId4"/>
            <a:stretch>
              <a:fillRect/>
            </a:stretch>
          </p:blipFill>
          <p:spPr>
            <a:xfrm>
              <a:off x="2863780" y="4013119"/>
              <a:ext cx="1264016" cy="1245184"/>
            </a:xfrm>
            <a:prstGeom prst="rect">
              <a:avLst/>
            </a:prstGeom>
          </p:spPr>
        </p:pic>
        <p:sp>
          <p:nvSpPr>
            <p:cNvPr id="5" name="文本框 4"/>
            <p:cNvSpPr txBox="1"/>
            <p:nvPr/>
          </p:nvSpPr>
          <p:spPr>
            <a:xfrm>
              <a:off x="3017151" y="4154026"/>
              <a:ext cx="954107" cy="1015663"/>
            </a:xfrm>
            <a:prstGeom prst="rect">
              <a:avLst/>
            </a:prstGeom>
            <a:noFill/>
          </p:spPr>
          <p:txBody>
            <a:bodyPr wrap="none" rtlCol="0">
              <a:spAutoFit/>
            </a:bodyPr>
            <a:lstStyle/>
            <a:p>
              <a:pPr algn="ctr"/>
              <a:r>
                <a:rPr lang="zh-CN" altLang="en-US" sz="6000" dirty="0">
                  <a:solidFill>
                    <a:schemeClr val="bg1"/>
                  </a:solidFill>
                  <a:latin typeface="汉仪黑荔枝体简" panose="00020600040101010101" pitchFamily="18" charset="-122"/>
                  <a:ea typeface="汉仪黑荔枝体简" panose="00020600040101010101" pitchFamily="18" charset="-122"/>
                </a:rPr>
                <a:t>目</a:t>
              </a:r>
            </a:p>
          </p:txBody>
        </p:sp>
      </p:grpSp>
      <p:grpSp>
        <p:nvGrpSpPr>
          <p:cNvPr id="6" name="组合 5"/>
          <p:cNvGrpSpPr/>
          <p:nvPr/>
        </p:nvGrpSpPr>
        <p:grpSpPr>
          <a:xfrm>
            <a:off x="6342059" y="368648"/>
            <a:ext cx="1127892" cy="1147904"/>
            <a:chOff x="4664180" y="4061758"/>
            <a:chExt cx="1127892" cy="1147904"/>
          </a:xfrm>
        </p:grpSpPr>
        <p:pic>
          <p:nvPicPr>
            <p:cNvPr id="7" name="图片 6"/>
            <p:cNvPicPr>
              <a:picLocks noChangeAspect="1"/>
            </p:cNvPicPr>
            <p:nvPr/>
          </p:nvPicPr>
          <p:blipFill>
            <a:blip r:embed="rId5"/>
            <a:stretch>
              <a:fillRect/>
            </a:stretch>
          </p:blipFill>
          <p:spPr>
            <a:xfrm>
              <a:off x="4664180" y="4061758"/>
              <a:ext cx="1127892" cy="1147904"/>
            </a:xfrm>
            <a:prstGeom prst="rect">
              <a:avLst/>
            </a:prstGeom>
          </p:spPr>
        </p:pic>
        <p:sp>
          <p:nvSpPr>
            <p:cNvPr id="8" name="文本框 7"/>
            <p:cNvSpPr txBox="1"/>
            <p:nvPr/>
          </p:nvSpPr>
          <p:spPr>
            <a:xfrm>
              <a:off x="4751072" y="4154025"/>
              <a:ext cx="954107" cy="1015663"/>
            </a:xfrm>
            <a:prstGeom prst="rect">
              <a:avLst/>
            </a:prstGeom>
            <a:noFill/>
          </p:spPr>
          <p:txBody>
            <a:bodyPr wrap="none" rtlCol="0">
              <a:spAutoFit/>
            </a:bodyPr>
            <a:lstStyle/>
            <a:p>
              <a:pPr algn="ctr"/>
              <a:r>
                <a:rPr lang="zh-CN" altLang="en-US" sz="6000" dirty="0">
                  <a:solidFill>
                    <a:schemeClr val="bg1"/>
                  </a:solidFill>
                  <a:latin typeface="汉仪黑荔枝体简" panose="00020600040101010101" pitchFamily="18" charset="-122"/>
                  <a:ea typeface="汉仪黑荔枝体简" panose="00020600040101010101" pitchFamily="18" charset="-122"/>
                </a:rPr>
                <a:t>录</a:t>
              </a:r>
            </a:p>
          </p:txBody>
        </p:sp>
      </p:grpSp>
      <p:grpSp>
        <p:nvGrpSpPr>
          <p:cNvPr id="9" name="组合 8"/>
          <p:cNvGrpSpPr/>
          <p:nvPr/>
        </p:nvGrpSpPr>
        <p:grpSpPr>
          <a:xfrm>
            <a:off x="3098139" y="1924549"/>
            <a:ext cx="3572993" cy="1356504"/>
            <a:chOff x="1224951" y="2732417"/>
            <a:chExt cx="3572993" cy="1356504"/>
          </a:xfrm>
        </p:grpSpPr>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6462" y="2732417"/>
              <a:ext cx="2671482" cy="1356504"/>
            </a:xfrm>
            <a:prstGeom prst="rect">
              <a:avLst/>
            </a:prstGeom>
          </p:spPr>
        </p:pic>
        <p:sp>
          <p:nvSpPr>
            <p:cNvPr id="11" name="文本框 10"/>
            <p:cNvSpPr txBox="1"/>
            <p:nvPr/>
          </p:nvSpPr>
          <p:spPr>
            <a:xfrm>
              <a:off x="1224951" y="3056726"/>
              <a:ext cx="816249" cy="707886"/>
            </a:xfrm>
            <a:prstGeom prst="rect">
              <a:avLst/>
            </a:prstGeom>
            <a:solidFill>
              <a:srgbClr val="71BFEC"/>
            </a:solidFill>
          </p:spPr>
          <p:txBody>
            <a:bodyPr wrap="none" rtlCol="0">
              <a:spAutoFit/>
            </a:bodyPr>
            <a:lstStyle/>
            <a:p>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2763103" y="3186022"/>
              <a:ext cx="1800493" cy="369332"/>
            </a:xfrm>
            <a:prstGeom prst="rect">
              <a:avLst/>
            </a:prstGeom>
          </p:spPr>
          <p:txBody>
            <a:bodyPr wrap="none">
              <a:spAutoFit/>
            </a:bodyPr>
            <a:lstStyle/>
            <a:p>
              <a:r>
                <a:rPr lang="zh-CN" altLang="en-US" b="1" dirty="0">
                  <a:solidFill>
                    <a:schemeClr val="bg1"/>
                  </a:solidFill>
                </a:rPr>
                <a:t>请输入你的题目</a:t>
              </a:r>
            </a:p>
          </p:txBody>
        </p:sp>
      </p:grpSp>
      <p:grpSp>
        <p:nvGrpSpPr>
          <p:cNvPr id="13" name="组合 12"/>
          <p:cNvGrpSpPr/>
          <p:nvPr/>
        </p:nvGrpSpPr>
        <p:grpSpPr>
          <a:xfrm>
            <a:off x="3098139" y="3871243"/>
            <a:ext cx="3572993" cy="1356504"/>
            <a:chOff x="1224951" y="4679111"/>
            <a:chExt cx="3572993" cy="1356504"/>
          </a:xfrm>
        </p:grpSpPr>
        <p:pic>
          <p:nvPicPr>
            <p:cNvPr id="14" name="图片 13"/>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26462" y="4679111"/>
              <a:ext cx="2671482" cy="1356504"/>
            </a:xfrm>
            <a:prstGeom prst="rect">
              <a:avLst/>
            </a:prstGeom>
          </p:spPr>
        </p:pic>
        <p:sp>
          <p:nvSpPr>
            <p:cNvPr id="15" name="文本框 14"/>
            <p:cNvSpPr txBox="1"/>
            <p:nvPr/>
          </p:nvSpPr>
          <p:spPr>
            <a:xfrm>
              <a:off x="1224951" y="5003420"/>
              <a:ext cx="816249" cy="707886"/>
            </a:xfrm>
            <a:prstGeom prst="rect">
              <a:avLst/>
            </a:prstGeom>
            <a:solidFill>
              <a:srgbClr val="71BFEC"/>
            </a:solidFill>
          </p:spPr>
          <p:txBody>
            <a:bodyPr wrap="none" rtlCol="0">
              <a:spAutoFit/>
            </a:bodyPr>
            <a:lstStyle/>
            <a:p>
              <a:r>
                <a:rPr lang="en-US" altLang="zh-CN" sz="4000" b="1" dirty="0">
                  <a:solidFill>
                    <a:schemeClr val="bg1"/>
                  </a:solidFill>
                  <a:latin typeface="微软雅黑" panose="020B0503020204020204" charset="-122"/>
                  <a:ea typeface="微软雅黑" panose="020B0503020204020204" charset="-122"/>
                </a:rPr>
                <a:t>03</a:t>
              </a:r>
              <a:endParaRPr lang="zh-CN" altLang="en-US" sz="4000" b="1" dirty="0">
                <a:solidFill>
                  <a:schemeClr val="bg1"/>
                </a:solidFill>
                <a:latin typeface="微软雅黑" panose="020B0503020204020204" charset="-122"/>
                <a:ea typeface="微软雅黑" panose="020B0503020204020204" charset="-122"/>
              </a:endParaRPr>
            </a:p>
          </p:txBody>
        </p:sp>
        <p:sp>
          <p:nvSpPr>
            <p:cNvPr id="16" name="矩形 15"/>
            <p:cNvSpPr/>
            <p:nvPr/>
          </p:nvSpPr>
          <p:spPr>
            <a:xfrm>
              <a:off x="2682589" y="5098211"/>
              <a:ext cx="1800493" cy="369332"/>
            </a:xfrm>
            <a:prstGeom prst="rect">
              <a:avLst/>
            </a:prstGeom>
          </p:spPr>
          <p:txBody>
            <a:bodyPr wrap="none">
              <a:spAutoFit/>
            </a:bodyPr>
            <a:lstStyle/>
            <a:p>
              <a:r>
                <a:rPr lang="zh-CN" altLang="en-US" b="1" dirty="0">
                  <a:solidFill>
                    <a:schemeClr val="bg1"/>
                  </a:solidFill>
                </a:rPr>
                <a:t>请输入你的题目</a:t>
              </a:r>
            </a:p>
          </p:txBody>
        </p:sp>
      </p:grpSp>
      <p:grpSp>
        <p:nvGrpSpPr>
          <p:cNvPr id="17" name="组合 16"/>
          <p:cNvGrpSpPr/>
          <p:nvPr/>
        </p:nvGrpSpPr>
        <p:grpSpPr>
          <a:xfrm>
            <a:off x="7494735" y="1924549"/>
            <a:ext cx="3581620" cy="1356504"/>
            <a:chOff x="5621547" y="2732417"/>
            <a:chExt cx="3581620" cy="1356504"/>
          </a:xfrm>
        </p:grpSpPr>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685" y="2732417"/>
              <a:ext cx="2671482" cy="1356504"/>
            </a:xfrm>
            <a:prstGeom prst="rect">
              <a:avLst/>
            </a:prstGeom>
          </p:spPr>
        </p:pic>
        <p:sp>
          <p:nvSpPr>
            <p:cNvPr id="19" name="文本框 18"/>
            <p:cNvSpPr txBox="1"/>
            <p:nvPr/>
          </p:nvSpPr>
          <p:spPr>
            <a:xfrm>
              <a:off x="5621547" y="3056726"/>
              <a:ext cx="816249" cy="707886"/>
            </a:xfrm>
            <a:prstGeom prst="rect">
              <a:avLst/>
            </a:prstGeom>
            <a:solidFill>
              <a:schemeClr val="accent2">
                <a:lumMod val="60000"/>
                <a:lumOff val="40000"/>
              </a:schemeClr>
            </a:solidFill>
          </p:spPr>
          <p:txBody>
            <a:bodyPr wrap="none" rtlCol="0">
              <a:spAutoFit/>
            </a:bodyPr>
            <a:lstStyle/>
            <a:p>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20" name="矩形 19"/>
            <p:cNvSpPr/>
            <p:nvPr/>
          </p:nvSpPr>
          <p:spPr>
            <a:xfrm>
              <a:off x="7073435" y="3186022"/>
              <a:ext cx="1800493" cy="369332"/>
            </a:xfrm>
            <a:prstGeom prst="rect">
              <a:avLst/>
            </a:prstGeom>
          </p:spPr>
          <p:txBody>
            <a:bodyPr wrap="none">
              <a:spAutoFit/>
            </a:bodyPr>
            <a:lstStyle/>
            <a:p>
              <a:r>
                <a:rPr lang="zh-CN" altLang="en-US" b="1" dirty="0">
                  <a:solidFill>
                    <a:schemeClr val="bg1"/>
                  </a:solidFill>
                </a:rPr>
                <a:t>请输入你的题目</a:t>
              </a:r>
            </a:p>
          </p:txBody>
        </p:sp>
      </p:grpSp>
      <p:grpSp>
        <p:nvGrpSpPr>
          <p:cNvPr id="21" name="组合 20"/>
          <p:cNvGrpSpPr/>
          <p:nvPr/>
        </p:nvGrpSpPr>
        <p:grpSpPr>
          <a:xfrm>
            <a:off x="7530729" y="3871243"/>
            <a:ext cx="3545626" cy="1356504"/>
            <a:chOff x="5657541" y="4679111"/>
            <a:chExt cx="3545626" cy="1356504"/>
          </a:xfrm>
        </p:grpSpPr>
        <p:pic>
          <p:nvPicPr>
            <p:cNvPr id="22" name="图片 21"/>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531685" y="4679111"/>
              <a:ext cx="2671482" cy="1356504"/>
            </a:xfrm>
            <a:prstGeom prst="rect">
              <a:avLst/>
            </a:prstGeom>
          </p:spPr>
        </p:pic>
        <p:sp>
          <p:nvSpPr>
            <p:cNvPr id="23" name="文本框 22"/>
            <p:cNvSpPr txBox="1"/>
            <p:nvPr/>
          </p:nvSpPr>
          <p:spPr>
            <a:xfrm>
              <a:off x="5657541" y="5003420"/>
              <a:ext cx="816249" cy="707886"/>
            </a:xfrm>
            <a:prstGeom prst="rect">
              <a:avLst/>
            </a:prstGeom>
            <a:solidFill>
              <a:schemeClr val="accent2">
                <a:lumMod val="60000"/>
                <a:lumOff val="40000"/>
              </a:schemeClr>
            </a:solidFill>
          </p:spPr>
          <p:txBody>
            <a:bodyPr wrap="none" rtlCol="0">
              <a:spAutoFit/>
            </a:bodyPr>
            <a:lstStyle/>
            <a:p>
              <a:r>
                <a:rPr lang="en-US" altLang="zh-CN" sz="4000" b="1" dirty="0">
                  <a:solidFill>
                    <a:schemeClr val="bg1"/>
                  </a:solidFill>
                  <a:latin typeface="微软雅黑" panose="020B0503020204020204" charset="-122"/>
                  <a:ea typeface="微软雅黑" panose="020B0503020204020204" charset="-122"/>
                </a:rPr>
                <a:t>04</a:t>
              </a:r>
              <a:endParaRPr lang="zh-CN" altLang="en-US" sz="4000" b="1" dirty="0">
                <a:solidFill>
                  <a:schemeClr val="bg1"/>
                </a:solidFill>
                <a:latin typeface="微软雅黑" panose="020B0503020204020204" charset="-122"/>
                <a:ea typeface="微软雅黑" panose="020B0503020204020204" charset="-122"/>
              </a:endParaRPr>
            </a:p>
          </p:txBody>
        </p:sp>
        <p:sp>
          <p:nvSpPr>
            <p:cNvPr id="24" name="矩形 23"/>
            <p:cNvSpPr/>
            <p:nvPr/>
          </p:nvSpPr>
          <p:spPr>
            <a:xfrm>
              <a:off x="7056405" y="5130476"/>
              <a:ext cx="1800493" cy="369332"/>
            </a:xfrm>
            <a:prstGeom prst="rect">
              <a:avLst/>
            </a:prstGeom>
          </p:spPr>
          <p:txBody>
            <a:bodyPr wrap="none">
              <a:spAutoFit/>
            </a:bodyPr>
            <a:lstStyle/>
            <a:p>
              <a:r>
                <a:rPr lang="zh-CN" altLang="en-US" b="1" dirty="0">
                  <a:solidFill>
                    <a:schemeClr val="bg1"/>
                  </a:solidFill>
                </a:rPr>
                <a:t>请输入你的题目</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6311"/>
          <a:stretch>
            <a:fillRect/>
          </a:stretch>
        </p:blipFill>
        <p:spPr>
          <a:xfrm>
            <a:off x="0" y="3568822"/>
            <a:ext cx="12192000" cy="328917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 r="327" b="52554"/>
          <a:stretch>
            <a:fillRect/>
          </a:stretch>
        </p:blipFill>
        <p:spPr>
          <a:xfrm>
            <a:off x="19974" y="-88776"/>
            <a:ext cx="12152051" cy="2906753"/>
          </a:xfrm>
          <a:prstGeom prst="rect">
            <a:avLst/>
          </a:prstGeom>
        </p:spPr>
      </p:pic>
      <p:sp>
        <p:nvSpPr>
          <p:cNvPr id="2" name="文本框 1"/>
          <p:cNvSpPr txBox="1"/>
          <p:nvPr/>
        </p:nvSpPr>
        <p:spPr>
          <a:xfrm>
            <a:off x="4802820" y="1802314"/>
            <a:ext cx="3471169" cy="1015663"/>
          </a:xfrm>
          <a:prstGeom prst="rect">
            <a:avLst/>
          </a:prstGeom>
          <a:noFill/>
        </p:spPr>
        <p:txBody>
          <a:bodyPr wrap="square" rtlCol="0">
            <a:spAutoFit/>
          </a:bodyPr>
          <a:lstStyle/>
          <a:p>
            <a:r>
              <a:rPr lang="en-US" altLang="zh-CN" sz="6000" b="1" dirty="0">
                <a:solidFill>
                  <a:srgbClr val="FFC000"/>
                </a:solidFill>
              </a:rPr>
              <a:t>Part</a:t>
            </a:r>
            <a:r>
              <a:rPr lang="en-US" altLang="zh-CN" sz="6000" b="1" dirty="0"/>
              <a:t> </a:t>
            </a:r>
            <a:r>
              <a:rPr lang="en-US" altLang="zh-CN" sz="6000" b="1" dirty="0">
                <a:solidFill>
                  <a:srgbClr val="FF0000"/>
                </a:solidFill>
              </a:rPr>
              <a:t>04</a:t>
            </a:r>
            <a:endParaRPr lang="zh-CN" altLang="en-US" sz="6000" b="1" dirty="0">
              <a:solidFill>
                <a:srgbClr val="FF0000"/>
              </a:solidFill>
            </a:endParaRPr>
          </a:p>
        </p:txBody>
      </p:sp>
      <p:sp>
        <p:nvSpPr>
          <p:cNvPr id="3" name="文本框 2"/>
          <p:cNvSpPr txBox="1"/>
          <p:nvPr/>
        </p:nvSpPr>
        <p:spPr>
          <a:xfrm>
            <a:off x="3728621" y="3009531"/>
            <a:ext cx="5246703" cy="769441"/>
          </a:xfrm>
          <a:prstGeom prst="rect">
            <a:avLst/>
          </a:prstGeom>
          <a:noFill/>
        </p:spPr>
        <p:txBody>
          <a:bodyPr wrap="square" rtlCol="0">
            <a:spAutoFit/>
          </a:bodyPr>
          <a:lstStyle/>
          <a:p>
            <a:r>
              <a:rPr lang="zh-CN" altLang="en-US" sz="4400" b="1" dirty="0">
                <a:solidFill>
                  <a:schemeClr val="accent6">
                    <a:lumMod val="60000"/>
                    <a:lumOff val="40000"/>
                  </a:schemeClr>
                </a:solidFill>
              </a:rPr>
              <a:t>请输入你需要的标题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p:cNvSpPr txBox="1"/>
          <p:nvPr/>
        </p:nvSpPr>
        <p:spPr>
          <a:xfrm>
            <a:off x="2542342" y="4155238"/>
            <a:ext cx="7334103" cy="1754326"/>
          </a:xfrm>
          <a:prstGeom prst="rect">
            <a:avLst/>
          </a:prstGeom>
          <a:noFill/>
        </p:spPr>
        <p:txBody>
          <a:bodyPr wrap="square" lIns="91440" tIns="45720" rIns="91440" bIns="4572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此处添加详细文本描述，建议与标题相关并符合整体语言风格，语言描述尽量简洁生动。此部分内容作为文字排版占位显示 （建议使用主题字体）如需更改请在（设置形状格式）菜单下（文本选项）中调整。此部分内容作为文字排版占位显示 （建议使用主题字体）如需更改请在（设置形状格式）菜单下（文本选项）中调整。</a:t>
            </a:r>
          </a:p>
          <a:p>
            <a:pPr>
              <a:lnSpc>
                <a:spcPct val="150000"/>
              </a:lnSpc>
            </a:pPr>
            <a:endParaRPr lang="zh-CN" altLang="en-US" sz="1200" dirty="0">
              <a:solidFill>
                <a:srgbClr val="7F7F7F"/>
              </a:solidFill>
              <a:latin typeface="微软雅黑" panose="020B0503020204020204" charset="-122"/>
              <a:ea typeface="微软雅黑" panose="020B0503020204020204" charset="-122"/>
            </a:endParaRPr>
          </a:p>
          <a:p>
            <a:pPr algn="just">
              <a:lnSpc>
                <a:spcPct val="150000"/>
              </a:lnSpc>
            </a:pPr>
            <a:endParaRPr lang="en-US" sz="1200" dirty="0">
              <a:solidFill>
                <a:srgbClr val="7F7F7F"/>
              </a:solidFill>
              <a:latin typeface="微软雅黑" panose="020B0503020204020204" charset="-122"/>
              <a:ea typeface="微软雅黑" panose="020B0503020204020204" charset="-122"/>
            </a:endParaRPr>
          </a:p>
        </p:txBody>
      </p:sp>
      <p:sp>
        <p:nvSpPr>
          <p:cNvPr id="3" name="Teardrop 50"/>
          <p:cNvSpPr/>
          <p:nvPr/>
        </p:nvSpPr>
        <p:spPr>
          <a:xfrm rot="13500000">
            <a:off x="2414593" y="1981156"/>
            <a:ext cx="2009775" cy="2009775"/>
          </a:xfrm>
          <a:prstGeom prst="teardrop">
            <a:avLst/>
          </a:prstGeom>
          <a:solidFill>
            <a:srgbClr val="DCAFC1"/>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4" name="Teardrop 51"/>
          <p:cNvSpPr/>
          <p:nvPr/>
        </p:nvSpPr>
        <p:spPr>
          <a:xfrm rot="2700000">
            <a:off x="4186241" y="1981156"/>
            <a:ext cx="2009775" cy="2009775"/>
          </a:xfrm>
          <a:prstGeom prst="teardrop">
            <a:avLst/>
          </a:prstGeom>
          <a:solidFill>
            <a:schemeClr val="accent2">
              <a:lumMod val="40000"/>
              <a:lumOff val="60000"/>
            </a:schemeClr>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5" name="Teardrop 52"/>
          <p:cNvSpPr/>
          <p:nvPr/>
        </p:nvSpPr>
        <p:spPr>
          <a:xfrm rot="2700000">
            <a:off x="5957890" y="1981156"/>
            <a:ext cx="2009775" cy="2009775"/>
          </a:xfrm>
          <a:prstGeom prst="teardrop">
            <a:avLst/>
          </a:prstGeom>
          <a:solidFill>
            <a:srgbClr val="A8D2C7"/>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6" name="Teardrop 53"/>
          <p:cNvSpPr/>
          <p:nvPr/>
        </p:nvSpPr>
        <p:spPr>
          <a:xfrm rot="2700000">
            <a:off x="7729540" y="1981156"/>
            <a:ext cx="2009775" cy="2009775"/>
          </a:xfrm>
          <a:prstGeom prst="teardrop">
            <a:avLst/>
          </a:prstGeom>
          <a:solidFill>
            <a:srgbClr val="9EBBE2"/>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charset="-122"/>
              <a:ea typeface="微软雅黑" panose="020B0503020204020204" charset="-122"/>
            </a:endParaRPr>
          </a:p>
        </p:txBody>
      </p:sp>
      <p:grpSp>
        <p:nvGrpSpPr>
          <p:cNvPr id="7" name="Group 54"/>
          <p:cNvGrpSpPr/>
          <p:nvPr/>
        </p:nvGrpSpPr>
        <p:grpSpPr>
          <a:xfrm rot="18900000">
            <a:off x="3007982" y="2583663"/>
            <a:ext cx="819175" cy="816259"/>
            <a:chOff x="-15875" y="-1587"/>
            <a:chExt cx="4014788" cy="4000501"/>
          </a:xfrm>
          <a:solidFill>
            <a:sysClr val="window" lastClr="FFFFFF"/>
          </a:solidFill>
        </p:grpSpPr>
        <p:sp>
          <p:nvSpPr>
            <p:cNvPr id="8"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9"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10"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11"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12"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13"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grpSp>
      <p:grpSp>
        <p:nvGrpSpPr>
          <p:cNvPr id="14" name="Group 61"/>
          <p:cNvGrpSpPr/>
          <p:nvPr/>
        </p:nvGrpSpPr>
        <p:grpSpPr>
          <a:xfrm>
            <a:off x="4886162" y="2653938"/>
            <a:ext cx="692096" cy="650875"/>
            <a:chOff x="-1587" y="-3175"/>
            <a:chExt cx="506412" cy="476250"/>
          </a:xfrm>
          <a:solidFill>
            <a:sysClr val="window" lastClr="FFFFFF"/>
          </a:solidFill>
        </p:grpSpPr>
        <p:sp>
          <p:nvSpPr>
            <p:cNvPr id="15"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16"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grpSp>
      <p:grpSp>
        <p:nvGrpSpPr>
          <p:cNvPr id="17" name="Group 64"/>
          <p:cNvGrpSpPr/>
          <p:nvPr/>
        </p:nvGrpSpPr>
        <p:grpSpPr>
          <a:xfrm>
            <a:off x="6600035" y="2541970"/>
            <a:ext cx="762512" cy="762843"/>
            <a:chOff x="-1587" y="-3175"/>
            <a:chExt cx="3670300" cy="3671888"/>
          </a:xfrm>
          <a:solidFill>
            <a:sysClr val="window" lastClr="FFFFFF"/>
          </a:solidFill>
        </p:grpSpPr>
        <p:sp>
          <p:nvSpPr>
            <p:cNvPr id="18"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19"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grpSp>
      <p:grpSp>
        <p:nvGrpSpPr>
          <p:cNvPr id="20" name="Group 67"/>
          <p:cNvGrpSpPr/>
          <p:nvPr/>
        </p:nvGrpSpPr>
        <p:grpSpPr>
          <a:xfrm>
            <a:off x="8443582" y="2611813"/>
            <a:ext cx="605072" cy="692151"/>
            <a:chOff x="-1587" y="3175"/>
            <a:chExt cx="430212" cy="492125"/>
          </a:xfrm>
          <a:solidFill>
            <a:sysClr val="window" lastClr="FFFFFF"/>
          </a:solidFill>
        </p:grpSpPr>
        <p:sp>
          <p:nvSpPr>
            <p:cNvPr id="21"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22"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23"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sp>
          <p:nvSpPr>
            <p:cNvPr id="24"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15609" y="2291696"/>
            <a:ext cx="2281841" cy="2281844"/>
            <a:chOff x="3243850" y="1410512"/>
            <a:chExt cx="2553425" cy="2553428"/>
          </a:xfrm>
        </p:grpSpPr>
        <p:sp>
          <p:nvSpPr>
            <p:cNvPr id="3" name="箭头1"/>
            <p:cNvSpPr>
              <a:spLocks noChangeAspect="1"/>
            </p:cNvSpPr>
            <p:nvPr/>
          </p:nvSpPr>
          <p:spPr bwMode="auto">
            <a:xfrm>
              <a:off x="4541394" y="1410512"/>
              <a:ext cx="1255881" cy="1446347"/>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6">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a:lnSpc>
                  <a:spcPct val="120000"/>
                </a:lnSpc>
                <a:spcBef>
                  <a:spcPts val="340"/>
                </a:spcBef>
                <a:spcAft>
                  <a:spcPts val="340"/>
                </a:spcAft>
                <a:defRPr/>
              </a:pPr>
              <a:endParaRPr lang="en-US" sz="1600" dirty="0">
                <a:solidFill>
                  <a:srgbClr val="080808"/>
                </a:solidFill>
                <a:latin typeface="Impact" panose="020B0806030902050204" pitchFamily="34" charset="0"/>
              </a:endParaRPr>
            </a:p>
          </p:txBody>
        </p:sp>
        <p:sp>
          <p:nvSpPr>
            <p:cNvPr id="4" name="箭头4"/>
            <p:cNvSpPr>
              <a:spLocks noChangeAspect="1"/>
            </p:cNvSpPr>
            <p:nvPr/>
          </p:nvSpPr>
          <p:spPr bwMode="auto">
            <a:xfrm>
              <a:off x="3243850" y="1412001"/>
              <a:ext cx="1425514" cy="131986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2">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20000"/>
                </a:lnSpc>
                <a:defRPr/>
              </a:pPr>
              <a:endParaRPr lang="en-US" sz="700">
                <a:solidFill>
                  <a:srgbClr val="080808"/>
                </a:solidFill>
                <a:latin typeface="微软雅黑" panose="020B0503020204020204" charset="-122"/>
              </a:endParaRPr>
            </a:p>
          </p:txBody>
        </p:sp>
        <p:sp>
          <p:nvSpPr>
            <p:cNvPr id="5" name="箭头3"/>
            <p:cNvSpPr>
              <a:spLocks noChangeAspect="1"/>
            </p:cNvSpPr>
            <p:nvPr/>
          </p:nvSpPr>
          <p:spPr bwMode="auto">
            <a:xfrm>
              <a:off x="3248314" y="2603898"/>
              <a:ext cx="1291593" cy="1360042"/>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6">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20000"/>
                </a:lnSpc>
                <a:defRPr/>
              </a:pPr>
              <a:endParaRPr lang="en-US" sz="700">
                <a:solidFill>
                  <a:srgbClr val="080808"/>
                </a:solidFill>
                <a:latin typeface="微软雅黑" panose="020B0503020204020204" charset="-122"/>
              </a:endParaRPr>
            </a:p>
          </p:txBody>
        </p:sp>
        <p:sp>
          <p:nvSpPr>
            <p:cNvPr id="6" name="箭头2"/>
            <p:cNvSpPr>
              <a:spLocks noChangeAspect="1"/>
            </p:cNvSpPr>
            <p:nvPr/>
          </p:nvSpPr>
          <p:spPr bwMode="auto">
            <a:xfrm>
              <a:off x="4414914" y="2731867"/>
              <a:ext cx="1380874" cy="1229097"/>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25204" rIns="0" bIns="25204" anchor="ctr"/>
            <a:lstStyle/>
            <a:p>
              <a:pPr marL="102870" indent="-102870">
                <a:lnSpc>
                  <a:spcPct val="120000"/>
                </a:lnSpc>
                <a:spcBef>
                  <a:spcPts val="340"/>
                </a:spcBef>
                <a:spcAft>
                  <a:spcPts val="340"/>
                </a:spcAft>
                <a:buFont typeface="Arial" panose="020B0604020202020204" pitchFamily="34" charset="0"/>
                <a:buChar char="•"/>
                <a:defRPr/>
              </a:pPr>
              <a:endParaRPr lang="en-US" sz="800">
                <a:solidFill>
                  <a:srgbClr val="080808"/>
                </a:solidFill>
                <a:latin typeface="微软雅黑" panose="020B0503020204020204" charset="-122"/>
              </a:endParaRPr>
            </a:p>
          </p:txBody>
        </p:sp>
        <p:sp>
          <p:nvSpPr>
            <p:cNvPr id="7" name="中心文本"/>
            <p:cNvSpPr txBox="1">
              <a:spLocks noChangeArrowheads="1"/>
            </p:cNvSpPr>
            <p:nvPr/>
          </p:nvSpPr>
          <p:spPr bwMode="auto">
            <a:xfrm>
              <a:off x="3914943" y="2372625"/>
              <a:ext cx="1214216" cy="6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spcBef>
                  <a:spcPct val="0"/>
                </a:spcBef>
                <a:buFontTx/>
                <a:buNone/>
                <a:defRPr/>
              </a:pPr>
              <a:r>
                <a:rPr lang="zh-CN" altLang="en-US" sz="1800" dirty="0">
                  <a:solidFill>
                    <a:schemeClr val="bg1"/>
                  </a:solidFill>
                  <a:latin typeface="微软雅黑" panose="020B0503020204020204" charset="-122"/>
                </a:rPr>
                <a:t>添加</a:t>
              </a:r>
              <a:endParaRPr lang="en-US" altLang="zh-CN" sz="1800" dirty="0">
                <a:solidFill>
                  <a:schemeClr val="bg1"/>
                </a:solidFill>
                <a:latin typeface="微软雅黑" panose="020B0503020204020204" charset="-122"/>
              </a:endParaRPr>
            </a:p>
            <a:p>
              <a:pPr algn="ctr">
                <a:spcBef>
                  <a:spcPct val="0"/>
                </a:spcBef>
                <a:buFontTx/>
                <a:buNone/>
                <a:defRPr/>
              </a:pPr>
              <a:r>
                <a:rPr lang="zh-CN" altLang="en-US" sz="1800" dirty="0">
                  <a:solidFill>
                    <a:schemeClr val="bg1"/>
                  </a:solidFill>
                  <a:latin typeface="微软雅黑" panose="020B0503020204020204" charset="-122"/>
                </a:rPr>
                <a:t>标题</a:t>
              </a:r>
            </a:p>
          </p:txBody>
        </p:sp>
        <p:sp>
          <p:nvSpPr>
            <p:cNvPr id="8" name="Freeform 54"/>
            <p:cNvSpPr>
              <a:spLocks noEditPoints="1"/>
            </p:cNvSpPr>
            <p:nvPr/>
          </p:nvSpPr>
          <p:spPr bwMode="auto">
            <a:xfrm>
              <a:off x="5007967" y="3245835"/>
              <a:ext cx="194768" cy="360184"/>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080808"/>
                </a:solidFill>
              </a:endParaRPr>
            </a:p>
          </p:txBody>
        </p:sp>
        <p:grpSp>
          <p:nvGrpSpPr>
            <p:cNvPr id="9" name="组合 8"/>
            <p:cNvGrpSpPr/>
            <p:nvPr/>
          </p:nvGrpSpPr>
          <p:grpSpPr>
            <a:xfrm>
              <a:off x="5105351" y="1925813"/>
              <a:ext cx="362855" cy="293487"/>
              <a:chOff x="5337176" y="1504950"/>
              <a:chExt cx="215900" cy="174626"/>
            </a:xfrm>
            <a:solidFill>
              <a:schemeClr val="accent2"/>
            </a:solidFill>
          </p:grpSpPr>
          <p:sp>
            <p:nvSpPr>
              <p:cNvPr id="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0" name="组合 9"/>
            <p:cNvGrpSpPr/>
            <p:nvPr/>
          </p:nvGrpSpPr>
          <p:grpSpPr>
            <a:xfrm>
              <a:off x="3593752" y="3142499"/>
              <a:ext cx="362855" cy="317498"/>
              <a:chOff x="4902201" y="1906588"/>
              <a:chExt cx="215900" cy="188913"/>
            </a:xfrm>
            <a:solidFill>
              <a:schemeClr val="accent2"/>
            </a:solidFill>
          </p:grpSpPr>
          <p:sp>
            <p:nvSpPr>
              <p:cNvPr id="14"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5"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6"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7"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8" name="Rectangle 136"/>
              <p:cNvSpPr>
                <a:spLocks noChangeArrowheads="1"/>
              </p:cNvSpPr>
              <p:nvPr/>
            </p:nvSpPr>
            <p:spPr bwMode="auto">
              <a:xfrm>
                <a:off x="4992688"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9" name="Rectangle 137"/>
              <p:cNvSpPr>
                <a:spLocks noChangeArrowheads="1"/>
              </p:cNvSpPr>
              <p:nvPr/>
            </p:nvSpPr>
            <p:spPr bwMode="auto">
              <a:xfrm>
                <a:off x="5014913" y="2063750"/>
                <a:ext cx="285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0"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1" name="Rectangle 139"/>
              <p:cNvSpPr>
                <a:spLocks noChangeArrowheads="1"/>
              </p:cNvSpPr>
              <p:nvPr/>
            </p:nvSpPr>
            <p:spPr bwMode="auto">
              <a:xfrm>
                <a:off x="5103813"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1" name="组合 10"/>
            <p:cNvGrpSpPr/>
            <p:nvPr/>
          </p:nvGrpSpPr>
          <p:grpSpPr>
            <a:xfrm>
              <a:off x="3683887" y="1829702"/>
              <a:ext cx="362855" cy="349515"/>
              <a:chOff x="4903788" y="1471613"/>
              <a:chExt cx="215900" cy="207963"/>
            </a:xfrm>
            <a:solidFill>
              <a:schemeClr val="accent2"/>
            </a:solidFill>
          </p:grpSpPr>
          <p:sp>
            <p:nvSpPr>
              <p:cNvPr id="12"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3"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sp>
        <p:nvSpPr>
          <p:cNvPr id="25" name="文本框 24"/>
          <p:cNvSpPr txBox="1"/>
          <p:nvPr/>
        </p:nvSpPr>
        <p:spPr>
          <a:xfrm>
            <a:off x="7403751" y="2021284"/>
            <a:ext cx="2516067" cy="872034"/>
          </a:xfrm>
          <a:prstGeom prst="rect">
            <a:avLst/>
          </a:prstGeom>
          <a:noFill/>
        </p:spPr>
        <p:txBody>
          <a:bodyPr wrap="square" lIns="68580" tIns="34290" rIns="68580" bIns="34290" rtlCol="0">
            <a:spAutoFit/>
          </a:bodyPr>
          <a:lstStyle/>
          <a:p>
            <a:pPr>
              <a:spcBef>
                <a:spcPts val="450"/>
              </a:spcBef>
            </a:pPr>
            <a:r>
              <a:rPr lang="zh-CN" altLang="en-US" sz="1600" dirty="0">
                <a:solidFill>
                  <a:schemeClr val="accent6">
                    <a:lumMod val="75000"/>
                  </a:schemeClr>
                </a:solidFill>
                <a:latin typeface="微软雅黑" panose="020B0503020204020204" charset="-122"/>
                <a:ea typeface="微软雅黑" panose="020B0503020204020204" charset="-122"/>
              </a:rPr>
              <a:t>添加标题</a:t>
            </a:r>
            <a:endParaRPr lang="en-US" altLang="zh-CN" sz="1600" dirty="0">
              <a:solidFill>
                <a:schemeClr val="accent6">
                  <a:lumMod val="75000"/>
                </a:schemeClr>
              </a:solidFill>
              <a:latin typeface="微软雅黑" panose="020B0503020204020204" charset="-122"/>
              <a:ea typeface="微软雅黑" panose="020B0503020204020204" charset="-122"/>
            </a:endParaRPr>
          </a:p>
          <a:p>
            <a:pPr>
              <a:spcBef>
                <a:spcPts val="450"/>
              </a:spcBef>
            </a:pPr>
            <a:r>
              <a:rPr lang="zh-CN" altLang="en-US" sz="1000" dirty="0">
                <a:solidFill>
                  <a:schemeClr val="accent1"/>
                </a:solidFill>
                <a:latin typeface="微软雅黑" panose="020B0503020204020204" charset="-122"/>
                <a:ea typeface="微软雅黑" panose="020B0503020204020204" charset="-122"/>
              </a:rPr>
              <a:t>在此处添加文字在此处添加文字，在此处添加文字，在此处添加文字在此处添加文字，在此处添加文字在此处添加文字。</a:t>
            </a:r>
          </a:p>
        </p:txBody>
      </p:sp>
      <p:sp>
        <p:nvSpPr>
          <p:cNvPr id="26" name="文本框 25"/>
          <p:cNvSpPr txBox="1"/>
          <p:nvPr/>
        </p:nvSpPr>
        <p:spPr>
          <a:xfrm>
            <a:off x="7488556" y="3757414"/>
            <a:ext cx="2516067" cy="872034"/>
          </a:xfrm>
          <a:prstGeom prst="rect">
            <a:avLst/>
          </a:prstGeom>
          <a:noFill/>
        </p:spPr>
        <p:txBody>
          <a:bodyPr wrap="square" lIns="68580" tIns="34290" rIns="68580" bIns="34290" rtlCol="0">
            <a:spAutoFit/>
          </a:bodyPr>
          <a:lstStyle/>
          <a:p>
            <a:pPr>
              <a:spcBef>
                <a:spcPts val="450"/>
              </a:spcBef>
            </a:pPr>
            <a:r>
              <a:rPr lang="zh-CN" altLang="en-US" sz="1600" dirty="0">
                <a:solidFill>
                  <a:schemeClr val="accent6">
                    <a:lumMod val="75000"/>
                  </a:schemeClr>
                </a:solidFill>
                <a:latin typeface="微软雅黑" panose="020B0503020204020204" charset="-122"/>
                <a:ea typeface="微软雅黑" panose="020B0503020204020204" charset="-122"/>
              </a:rPr>
              <a:t>添加标题</a:t>
            </a:r>
            <a:endParaRPr lang="en-US" altLang="zh-CN" sz="1600" dirty="0">
              <a:solidFill>
                <a:schemeClr val="accent6">
                  <a:lumMod val="75000"/>
                </a:schemeClr>
              </a:solidFill>
              <a:latin typeface="微软雅黑" panose="020B0503020204020204" charset="-122"/>
              <a:ea typeface="微软雅黑" panose="020B0503020204020204" charset="-122"/>
            </a:endParaRPr>
          </a:p>
          <a:p>
            <a:pPr>
              <a:spcBef>
                <a:spcPts val="450"/>
              </a:spcBef>
            </a:pPr>
            <a:r>
              <a:rPr lang="zh-CN" altLang="en-US" sz="1000" dirty="0">
                <a:solidFill>
                  <a:schemeClr val="accent1"/>
                </a:solidFill>
                <a:latin typeface="微软雅黑" panose="020B0503020204020204" charset="-122"/>
                <a:ea typeface="微软雅黑" panose="020B0503020204020204" charset="-122"/>
              </a:rPr>
              <a:t>在此处添加文字在此处添加文字，在此处添加文字，在此处添加文字在此处添加文字，在此处添加文字在此处添加文字。</a:t>
            </a:r>
          </a:p>
        </p:txBody>
      </p:sp>
      <p:sp>
        <p:nvSpPr>
          <p:cNvPr id="27" name="文本框 26"/>
          <p:cNvSpPr txBox="1"/>
          <p:nvPr/>
        </p:nvSpPr>
        <p:spPr>
          <a:xfrm>
            <a:off x="2299767" y="2021284"/>
            <a:ext cx="2518291" cy="872034"/>
          </a:xfrm>
          <a:prstGeom prst="rect">
            <a:avLst/>
          </a:prstGeom>
          <a:noFill/>
        </p:spPr>
        <p:txBody>
          <a:bodyPr wrap="square" lIns="68580" tIns="34290" rIns="68580" bIns="34290" rtlCol="0">
            <a:spAutoFit/>
          </a:bodyPr>
          <a:lstStyle/>
          <a:p>
            <a:pPr algn="r">
              <a:spcBef>
                <a:spcPts val="450"/>
              </a:spcBef>
            </a:pPr>
            <a:r>
              <a:rPr lang="zh-CN" altLang="en-US" sz="1600" dirty="0">
                <a:solidFill>
                  <a:schemeClr val="accent6">
                    <a:lumMod val="75000"/>
                  </a:schemeClr>
                </a:solidFill>
                <a:latin typeface="微软雅黑" panose="020B0503020204020204" charset="-122"/>
                <a:ea typeface="微软雅黑" panose="020B0503020204020204" charset="-122"/>
              </a:rPr>
              <a:t>添加标题</a:t>
            </a:r>
            <a:endParaRPr lang="en-US" altLang="zh-CN" sz="1600" dirty="0">
              <a:solidFill>
                <a:schemeClr val="accent6">
                  <a:lumMod val="75000"/>
                </a:schemeClr>
              </a:solidFill>
              <a:latin typeface="微软雅黑" panose="020B0503020204020204" charset="-122"/>
              <a:ea typeface="微软雅黑" panose="020B0503020204020204" charset="-122"/>
            </a:endParaRPr>
          </a:p>
          <a:p>
            <a:pPr algn="r">
              <a:spcBef>
                <a:spcPts val="450"/>
              </a:spcBef>
            </a:pPr>
            <a:r>
              <a:rPr lang="zh-CN" altLang="en-US" sz="1000" dirty="0">
                <a:solidFill>
                  <a:schemeClr val="accent1"/>
                </a:solidFill>
                <a:latin typeface="微软雅黑" panose="020B0503020204020204" charset="-122"/>
                <a:ea typeface="微软雅黑" panose="020B0503020204020204" charset="-122"/>
              </a:rPr>
              <a:t>在此处添加文字在此处添加文字，在此处添加文字，在此处添加文字在此处添加文字，在此处添加文字在此处添加文字。</a:t>
            </a:r>
          </a:p>
        </p:txBody>
      </p:sp>
      <p:sp>
        <p:nvSpPr>
          <p:cNvPr id="28" name="文本框 27"/>
          <p:cNvSpPr txBox="1"/>
          <p:nvPr/>
        </p:nvSpPr>
        <p:spPr>
          <a:xfrm>
            <a:off x="2287356" y="3829422"/>
            <a:ext cx="2518291" cy="872034"/>
          </a:xfrm>
          <a:prstGeom prst="rect">
            <a:avLst/>
          </a:prstGeom>
          <a:noFill/>
        </p:spPr>
        <p:txBody>
          <a:bodyPr wrap="square" lIns="68580" tIns="34290" rIns="68580" bIns="34290" rtlCol="0">
            <a:spAutoFit/>
          </a:bodyPr>
          <a:lstStyle/>
          <a:p>
            <a:pPr algn="r">
              <a:spcBef>
                <a:spcPts val="450"/>
              </a:spcBef>
            </a:pPr>
            <a:r>
              <a:rPr lang="zh-CN" altLang="en-US" sz="1600" dirty="0">
                <a:solidFill>
                  <a:schemeClr val="tx2"/>
                </a:solidFill>
                <a:latin typeface="微软雅黑" panose="020B0503020204020204" charset="-122"/>
                <a:ea typeface="微软雅黑" panose="020B0503020204020204" charset="-122"/>
              </a:rPr>
              <a:t>添加标题</a:t>
            </a:r>
            <a:endParaRPr lang="en-US" altLang="zh-CN" sz="1600" dirty="0">
              <a:solidFill>
                <a:schemeClr val="tx2"/>
              </a:solidFill>
              <a:latin typeface="微软雅黑" panose="020B0503020204020204" charset="-122"/>
              <a:ea typeface="微软雅黑" panose="020B0503020204020204" charset="-122"/>
            </a:endParaRPr>
          </a:p>
          <a:p>
            <a:pPr algn="r">
              <a:spcBef>
                <a:spcPts val="450"/>
              </a:spcBef>
            </a:pPr>
            <a:r>
              <a:rPr lang="zh-CN" altLang="en-US" sz="1000" dirty="0">
                <a:solidFill>
                  <a:schemeClr val="accent1"/>
                </a:solidFill>
                <a:latin typeface="微软雅黑" panose="020B0503020204020204" charset="-122"/>
                <a:ea typeface="微软雅黑" panose="020B0503020204020204" charset="-122"/>
              </a:rPr>
              <a:t>在此处添加文字在此处添加文字，在此处添加文字，在此处添加文字在此处添加文字，在此处添加文字在此处添加文字。</a:t>
            </a:r>
          </a:p>
        </p:txBody>
      </p:sp>
      <p:pic>
        <p:nvPicPr>
          <p:cNvPr id="29" name="图片 28"/>
          <p:cNvPicPr>
            <a:picLocks noChangeAspect="1"/>
          </p:cNvPicPr>
          <p:nvPr/>
        </p:nvPicPr>
        <p:blipFill>
          <a:blip r:embed="rId3"/>
          <a:stretch>
            <a:fillRect/>
          </a:stretch>
        </p:blipFill>
        <p:spPr>
          <a:xfrm>
            <a:off x="842259" y="2206855"/>
            <a:ext cx="710850" cy="673100"/>
          </a:xfrm>
          <a:prstGeom prst="rect">
            <a:avLst/>
          </a:prstGeom>
        </p:spPr>
      </p:pic>
      <p:pic>
        <p:nvPicPr>
          <p:cNvPr id="30" name="图片 29"/>
          <p:cNvPicPr>
            <a:picLocks noChangeAspect="1"/>
          </p:cNvPicPr>
          <p:nvPr/>
        </p:nvPicPr>
        <p:blipFill>
          <a:blip r:embed="rId3"/>
          <a:stretch>
            <a:fillRect/>
          </a:stretch>
        </p:blipFill>
        <p:spPr>
          <a:xfrm rot="2963766">
            <a:off x="428393" y="4239459"/>
            <a:ext cx="495300" cy="468997"/>
          </a:xfrm>
          <a:prstGeom prst="rect">
            <a:avLst/>
          </a:prstGeom>
        </p:spPr>
      </p:pic>
      <p:pic>
        <p:nvPicPr>
          <p:cNvPr id="31" name="图片 30"/>
          <p:cNvPicPr>
            <a:picLocks noChangeAspect="1"/>
          </p:cNvPicPr>
          <p:nvPr/>
        </p:nvPicPr>
        <p:blipFill>
          <a:blip r:embed="rId3"/>
          <a:stretch>
            <a:fillRect/>
          </a:stretch>
        </p:blipFill>
        <p:spPr>
          <a:xfrm>
            <a:off x="10429364" y="2234681"/>
            <a:ext cx="710850" cy="673100"/>
          </a:xfrm>
          <a:prstGeom prst="rect">
            <a:avLst/>
          </a:prstGeom>
        </p:spPr>
      </p:pic>
      <p:pic>
        <p:nvPicPr>
          <p:cNvPr id="32" name="图片 31"/>
          <p:cNvPicPr>
            <a:picLocks noChangeAspect="1"/>
          </p:cNvPicPr>
          <p:nvPr/>
        </p:nvPicPr>
        <p:blipFill>
          <a:blip r:embed="rId3"/>
          <a:stretch>
            <a:fillRect/>
          </a:stretch>
        </p:blipFill>
        <p:spPr>
          <a:xfrm rot="2963766">
            <a:off x="11165952" y="4244823"/>
            <a:ext cx="495300" cy="4689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58193" y="2189434"/>
            <a:ext cx="1478435" cy="1363058"/>
            <a:chOff x="3835686" y="2643180"/>
            <a:chExt cx="1478435" cy="1363058"/>
          </a:xfrm>
          <a:solidFill>
            <a:schemeClr val="accent1">
              <a:lumMod val="60000"/>
              <a:lumOff val="40000"/>
            </a:schemeClr>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grpSp>
      <p:grpSp>
        <p:nvGrpSpPr>
          <p:cNvPr id="5" name="组合 4"/>
          <p:cNvGrpSpPr/>
          <p:nvPr/>
        </p:nvGrpSpPr>
        <p:grpSpPr>
          <a:xfrm>
            <a:off x="6165973" y="2595003"/>
            <a:ext cx="746824" cy="2100342"/>
            <a:chOff x="4943466" y="3048749"/>
            <a:chExt cx="746824" cy="2100342"/>
          </a:xfrm>
          <a:solidFill>
            <a:schemeClr val="tx2">
              <a:lumMod val="40000"/>
              <a:lumOff val="60000"/>
            </a:schemeClr>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grpSp>
      <p:grpSp>
        <p:nvGrpSpPr>
          <p:cNvPr id="8" name="组合 7"/>
          <p:cNvGrpSpPr/>
          <p:nvPr/>
        </p:nvGrpSpPr>
        <p:grpSpPr>
          <a:xfrm>
            <a:off x="5040495" y="3763132"/>
            <a:ext cx="1481449" cy="1364683"/>
            <a:chOff x="3817988" y="4216878"/>
            <a:chExt cx="1481449" cy="1364683"/>
          </a:xfrm>
          <a:solidFill>
            <a:schemeClr val="accent4">
              <a:lumMod val="40000"/>
              <a:lumOff val="60000"/>
            </a:schemeClr>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charset="-122"/>
                <a:ea typeface="微软雅黑" panose="020B0503020204020204" charset="-122"/>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charset="-122"/>
                <a:ea typeface="微软雅黑" panose="020B0503020204020204" charset="-122"/>
              </a:endParaRPr>
            </a:p>
          </p:txBody>
        </p:sp>
      </p:grpSp>
      <p:grpSp>
        <p:nvGrpSpPr>
          <p:cNvPr id="11" name="组合 10"/>
          <p:cNvGrpSpPr/>
          <p:nvPr/>
        </p:nvGrpSpPr>
        <p:grpSpPr>
          <a:xfrm>
            <a:off x="2068790" y="1644799"/>
            <a:ext cx="3268037" cy="786774"/>
            <a:chOff x="846283" y="2098545"/>
            <a:chExt cx="3268037" cy="786774"/>
          </a:xfrm>
        </p:grpSpPr>
        <p:grpSp>
          <p:nvGrpSpPr>
            <p:cNvPr id="12" name="组合 44"/>
            <p:cNvGrpSpPr/>
            <p:nvPr/>
          </p:nvGrpSpPr>
          <p:grpSpPr bwMode="auto">
            <a:xfrm flipH="1">
              <a:off x="846283" y="2421769"/>
              <a:ext cx="2184400" cy="400110"/>
              <a:chOff x="-362770" y="3102960"/>
              <a:chExt cx="2183514" cy="400110"/>
            </a:xfrm>
          </p:grpSpPr>
          <p:sp>
            <p:nvSpPr>
              <p:cNvPr id="15" name="TextBox 14"/>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sp>
            <p:nvSpPr>
              <p:cNvPr id="16"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grpSp>
        <p:sp>
          <p:nvSpPr>
            <p:cNvPr id="13" name="TextBox 11"/>
            <p:cNvSpPr txBox="1">
              <a:spLocks noChangeArrowheads="1"/>
            </p:cNvSpPr>
            <p:nvPr/>
          </p:nvSpPr>
          <p:spPr bwMode="auto">
            <a:xfrm flipH="1">
              <a:off x="868638" y="209854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accent6">
                      <a:lumMod val="75000"/>
                    </a:schemeClr>
                  </a:solidFill>
                  <a:latin typeface="微软雅黑" panose="020B0503020204020204" charset="-122"/>
                  <a:ea typeface="微软雅黑" panose="020B0503020204020204" charset="-122"/>
                </a:rPr>
                <a:t>标题文字</a:t>
              </a:r>
              <a:endParaRPr lang="en-US" altLang="zh-CN" sz="1600" kern="0" dirty="0">
                <a:solidFill>
                  <a:schemeClr val="accent6">
                    <a:lumMod val="75000"/>
                  </a:schemeClr>
                </a:solidFill>
                <a:latin typeface="微软雅黑" panose="020B0503020204020204" charset="-122"/>
                <a:ea typeface="微软雅黑" panose="020B0503020204020204" charset="-122"/>
              </a:endParaRPr>
            </a:p>
          </p:txBody>
        </p:sp>
        <p:cxnSp>
          <p:nvCxnSpPr>
            <p:cNvPr id="14" name="直接连接符 13"/>
            <p:cNvCxnSpPr/>
            <p:nvPr/>
          </p:nvCxnSpPr>
          <p:spPr>
            <a:xfrm flipH="1">
              <a:off x="868639" y="2885319"/>
              <a:ext cx="3245681" cy="0"/>
            </a:xfrm>
            <a:prstGeom prst="line">
              <a:avLst/>
            </a:prstGeom>
            <a:ln w="12700">
              <a:solidFill>
                <a:schemeClr val="accent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993011" y="2364879"/>
            <a:ext cx="2548069" cy="786774"/>
            <a:chOff x="5770504" y="2818625"/>
            <a:chExt cx="2548069" cy="786774"/>
          </a:xfrm>
        </p:grpSpPr>
        <p:grpSp>
          <p:nvGrpSpPr>
            <p:cNvPr id="18" name="组合 44"/>
            <p:cNvGrpSpPr/>
            <p:nvPr/>
          </p:nvGrpSpPr>
          <p:grpSpPr bwMode="auto">
            <a:xfrm flipH="1">
              <a:off x="6042252" y="3141849"/>
              <a:ext cx="2184400" cy="400110"/>
              <a:chOff x="-362770" y="3102960"/>
              <a:chExt cx="2183514" cy="400110"/>
            </a:xfrm>
          </p:grpSpPr>
          <p:sp>
            <p:nvSpPr>
              <p:cNvPr id="21"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sp>
            <p:nvSpPr>
              <p:cNvPr id="22"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grpSp>
        <p:sp>
          <p:nvSpPr>
            <p:cNvPr id="19" name="TextBox 11"/>
            <p:cNvSpPr txBox="1">
              <a:spLocks noChangeArrowheads="1"/>
            </p:cNvSpPr>
            <p:nvPr/>
          </p:nvSpPr>
          <p:spPr bwMode="auto">
            <a:xfrm flipH="1">
              <a:off x="6064607" y="281862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accent6">
                      <a:lumMod val="75000"/>
                    </a:schemeClr>
                  </a:solidFill>
                  <a:latin typeface="微软雅黑" panose="020B0503020204020204" charset="-122"/>
                  <a:ea typeface="微软雅黑" panose="020B0503020204020204" charset="-122"/>
                </a:rPr>
                <a:t>标题文字</a:t>
              </a:r>
              <a:endParaRPr lang="en-US" altLang="zh-CN" sz="1600" kern="0" dirty="0">
                <a:solidFill>
                  <a:schemeClr val="accent6">
                    <a:lumMod val="75000"/>
                  </a:schemeClr>
                </a:solidFill>
                <a:latin typeface="微软雅黑" panose="020B0503020204020204" charset="-122"/>
                <a:ea typeface="微软雅黑" panose="020B0503020204020204" charset="-122"/>
              </a:endParaRPr>
            </a:p>
          </p:txBody>
        </p:sp>
        <p:cxnSp>
          <p:nvCxnSpPr>
            <p:cNvPr id="20" name="直接连接符 19"/>
            <p:cNvCxnSpPr/>
            <p:nvPr/>
          </p:nvCxnSpPr>
          <p:spPr>
            <a:xfrm flipH="1">
              <a:off x="5770504" y="3605399"/>
              <a:ext cx="2548069" cy="0"/>
            </a:xfrm>
            <a:prstGeom prst="line">
              <a:avLst/>
            </a:prstGeom>
            <a:ln w="1270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272931" y="4143593"/>
            <a:ext cx="3302903" cy="759598"/>
            <a:chOff x="5050424" y="4597339"/>
            <a:chExt cx="3302903" cy="759598"/>
          </a:xfrm>
        </p:grpSpPr>
        <p:grpSp>
          <p:nvGrpSpPr>
            <p:cNvPr id="24" name="组合 44"/>
            <p:cNvGrpSpPr/>
            <p:nvPr/>
          </p:nvGrpSpPr>
          <p:grpSpPr bwMode="auto">
            <a:xfrm flipH="1">
              <a:off x="6168927" y="4886213"/>
              <a:ext cx="2184400" cy="400110"/>
              <a:chOff x="-362770" y="3102960"/>
              <a:chExt cx="2183514" cy="400110"/>
            </a:xfrm>
          </p:grpSpPr>
          <p:sp>
            <p:nvSpPr>
              <p:cNvPr id="27"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sp>
            <p:nvSpPr>
              <p:cNvPr id="28"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grpSp>
        <p:sp>
          <p:nvSpPr>
            <p:cNvPr id="25" name="TextBox 11"/>
            <p:cNvSpPr txBox="1">
              <a:spLocks noChangeArrowheads="1"/>
            </p:cNvSpPr>
            <p:nvPr/>
          </p:nvSpPr>
          <p:spPr bwMode="auto">
            <a:xfrm flipH="1">
              <a:off x="6191282" y="459733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accent6">
                      <a:lumMod val="75000"/>
                    </a:schemeClr>
                  </a:solidFill>
                  <a:latin typeface="微软雅黑" panose="020B0503020204020204" charset="-122"/>
                  <a:ea typeface="微软雅黑" panose="020B0503020204020204" charset="-122"/>
                </a:rPr>
                <a:t>标题文字</a:t>
              </a:r>
              <a:endParaRPr lang="en-US" altLang="zh-CN" sz="1600" kern="0" dirty="0">
                <a:solidFill>
                  <a:schemeClr val="accent6">
                    <a:lumMod val="75000"/>
                  </a:schemeClr>
                </a:solidFill>
                <a:latin typeface="微软雅黑" panose="020B0503020204020204" charset="-122"/>
                <a:ea typeface="微软雅黑" panose="020B0503020204020204" charset="-122"/>
              </a:endParaRPr>
            </a:p>
          </p:txBody>
        </p:sp>
        <p:cxnSp>
          <p:nvCxnSpPr>
            <p:cNvPr id="26" name="直接连接符 25"/>
            <p:cNvCxnSpPr/>
            <p:nvPr/>
          </p:nvCxnSpPr>
          <p:spPr>
            <a:xfrm flipH="1" flipV="1">
              <a:off x="5050424" y="5349763"/>
              <a:ext cx="3263072" cy="7174"/>
            </a:xfrm>
            <a:prstGeom prst="line">
              <a:avLst/>
            </a:prstGeom>
            <a:ln w="12700">
              <a:solidFill>
                <a:schemeClr val="accent2">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686063" y="2592288"/>
            <a:ext cx="742098" cy="2105445"/>
            <a:chOff x="3463556" y="3046034"/>
            <a:chExt cx="742098" cy="2105445"/>
          </a:xfrm>
          <a:solidFill>
            <a:schemeClr val="accent6">
              <a:lumMod val="60000"/>
              <a:lumOff val="40000"/>
            </a:schemeClr>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charset="-122"/>
                <a:ea typeface="微软雅黑" panose="020B0503020204020204" charset="-122"/>
              </a:endParaRPr>
            </a:p>
          </p:txBody>
        </p:sp>
      </p:grpSp>
      <p:grpSp>
        <p:nvGrpSpPr>
          <p:cNvPr id="32" name="组合 31"/>
          <p:cNvGrpSpPr/>
          <p:nvPr/>
        </p:nvGrpSpPr>
        <p:grpSpPr>
          <a:xfrm>
            <a:off x="2044406" y="3372991"/>
            <a:ext cx="2639983" cy="770065"/>
            <a:chOff x="821899" y="3826737"/>
            <a:chExt cx="2639983" cy="770065"/>
          </a:xfrm>
        </p:grpSpPr>
        <p:grpSp>
          <p:nvGrpSpPr>
            <p:cNvPr id="33" name="组合 44"/>
            <p:cNvGrpSpPr/>
            <p:nvPr/>
          </p:nvGrpSpPr>
          <p:grpSpPr bwMode="auto">
            <a:xfrm flipH="1">
              <a:off x="821899" y="4133252"/>
              <a:ext cx="2184400" cy="400110"/>
              <a:chOff x="-362770" y="3102960"/>
              <a:chExt cx="2183514" cy="400110"/>
            </a:xfrm>
          </p:grpSpPr>
          <p:sp>
            <p:nvSpPr>
              <p:cNvPr id="36"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sp>
            <p:nvSpPr>
              <p:cNvPr id="37"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    </a:t>
                </a:r>
                <a:endParaRPr lang="en-US" altLang="zh-CN" sz="1000" kern="0" dirty="0">
                  <a:solidFill>
                    <a:schemeClr val="accent1"/>
                  </a:solidFill>
                  <a:latin typeface="微软雅黑" panose="020B0503020204020204" charset="-122"/>
                  <a:ea typeface="微软雅黑" panose="020B0503020204020204" charset="-122"/>
                </a:endParaRPr>
              </a:p>
              <a:p>
                <a:pPr eaLnBrk="1" hangingPunct="1">
                  <a:defRPr/>
                </a:pPr>
                <a:r>
                  <a:rPr lang="zh-CN" altLang="en-US" sz="1000" kern="0" dirty="0">
                    <a:solidFill>
                      <a:schemeClr val="accent1"/>
                    </a:solidFill>
                    <a:latin typeface="微软雅黑" panose="020B0503020204020204" charset="-122"/>
                    <a:ea typeface="微软雅黑" panose="020B0503020204020204" charset="-122"/>
                  </a:rPr>
                  <a:t>点击添加文本</a:t>
                </a:r>
                <a:endParaRPr lang="en-US" altLang="zh-CN" sz="1000" kern="0" dirty="0">
                  <a:solidFill>
                    <a:schemeClr val="accent1"/>
                  </a:solidFill>
                  <a:latin typeface="微软雅黑" panose="020B0503020204020204" charset="-122"/>
                  <a:ea typeface="微软雅黑" panose="020B0503020204020204" charset="-122"/>
                </a:endParaRPr>
              </a:p>
            </p:txBody>
          </p:sp>
        </p:grpSp>
        <p:sp>
          <p:nvSpPr>
            <p:cNvPr id="34" name="TextBox 11"/>
            <p:cNvSpPr txBox="1">
              <a:spLocks noChangeArrowheads="1"/>
            </p:cNvSpPr>
            <p:nvPr/>
          </p:nvSpPr>
          <p:spPr bwMode="auto">
            <a:xfrm flipH="1">
              <a:off x="860810" y="3826737"/>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accent6">
                      <a:lumMod val="75000"/>
                    </a:schemeClr>
                  </a:solidFill>
                  <a:latin typeface="微软雅黑" panose="020B0503020204020204" charset="-122"/>
                  <a:ea typeface="微软雅黑" panose="020B0503020204020204" charset="-122"/>
                </a:rPr>
                <a:t>标题文字</a:t>
              </a:r>
              <a:endParaRPr lang="en-US" altLang="zh-CN" sz="1600" kern="0" dirty="0">
                <a:solidFill>
                  <a:schemeClr val="accent6">
                    <a:lumMod val="75000"/>
                  </a:schemeClr>
                </a:solidFill>
                <a:latin typeface="微软雅黑" panose="020B0503020204020204" charset="-122"/>
                <a:ea typeface="微软雅黑" panose="020B0503020204020204" charset="-122"/>
              </a:endParaRPr>
            </a:p>
          </p:txBody>
        </p:sp>
        <p:cxnSp>
          <p:nvCxnSpPr>
            <p:cNvPr id="35" name="直接连接符 34"/>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pic>
        <p:nvPicPr>
          <p:cNvPr id="38" name="图片 37"/>
          <p:cNvPicPr>
            <a:picLocks noChangeAspect="1"/>
          </p:cNvPicPr>
          <p:nvPr/>
        </p:nvPicPr>
        <p:blipFill>
          <a:blip r:embed="rId3"/>
          <a:stretch>
            <a:fillRect/>
          </a:stretch>
        </p:blipFill>
        <p:spPr>
          <a:xfrm>
            <a:off x="842259" y="2206855"/>
            <a:ext cx="710850" cy="673100"/>
          </a:xfrm>
          <a:prstGeom prst="rect">
            <a:avLst/>
          </a:prstGeom>
        </p:spPr>
      </p:pic>
      <p:pic>
        <p:nvPicPr>
          <p:cNvPr id="39" name="图片 38"/>
          <p:cNvPicPr>
            <a:picLocks noChangeAspect="1"/>
          </p:cNvPicPr>
          <p:nvPr/>
        </p:nvPicPr>
        <p:blipFill>
          <a:blip r:embed="rId3"/>
          <a:stretch>
            <a:fillRect/>
          </a:stretch>
        </p:blipFill>
        <p:spPr>
          <a:xfrm rot="2963766">
            <a:off x="428393" y="4239459"/>
            <a:ext cx="495300" cy="468997"/>
          </a:xfrm>
          <a:prstGeom prst="rect">
            <a:avLst/>
          </a:prstGeom>
        </p:spPr>
      </p:pic>
      <p:pic>
        <p:nvPicPr>
          <p:cNvPr id="40" name="图片 39"/>
          <p:cNvPicPr>
            <a:picLocks noChangeAspect="1"/>
          </p:cNvPicPr>
          <p:nvPr/>
        </p:nvPicPr>
        <p:blipFill>
          <a:blip r:embed="rId3"/>
          <a:stretch>
            <a:fillRect/>
          </a:stretch>
        </p:blipFill>
        <p:spPr>
          <a:xfrm>
            <a:off x="10429364" y="2234681"/>
            <a:ext cx="710850" cy="673100"/>
          </a:xfrm>
          <a:prstGeom prst="rect">
            <a:avLst/>
          </a:prstGeom>
        </p:spPr>
      </p:pic>
      <p:pic>
        <p:nvPicPr>
          <p:cNvPr id="41" name="图片 40"/>
          <p:cNvPicPr>
            <a:picLocks noChangeAspect="1"/>
          </p:cNvPicPr>
          <p:nvPr/>
        </p:nvPicPr>
        <p:blipFill>
          <a:blip r:embed="rId3"/>
          <a:stretch>
            <a:fillRect/>
          </a:stretch>
        </p:blipFill>
        <p:spPr>
          <a:xfrm rot="2963766">
            <a:off x="11165952" y="4244823"/>
            <a:ext cx="495300" cy="4689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53" presetClass="entr" presetSubtype="1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par>
                                <p:cTn id="54" presetID="53" presetClass="entr" presetSubtype="16"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2"/>
          <p:cNvSpPr>
            <a:spLocks noChangeArrowheads="1"/>
          </p:cNvSpPr>
          <p:nvPr/>
        </p:nvSpPr>
        <p:spPr bwMode="auto">
          <a:xfrm rot="5400000">
            <a:off x="1762125" y="1818422"/>
            <a:ext cx="2108200" cy="1816100"/>
          </a:xfrm>
          <a:prstGeom prst="triangle">
            <a:avLst>
              <a:gd name="adj" fmla="val 50000"/>
            </a:avLst>
          </a:prstGeom>
          <a:solidFill>
            <a:schemeClr val="accent6">
              <a:lumMod val="60000"/>
              <a:lumOff val="4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 name="等腰三角形 13"/>
          <p:cNvSpPr>
            <a:spLocks noChangeArrowheads="1"/>
          </p:cNvSpPr>
          <p:nvPr/>
        </p:nvSpPr>
        <p:spPr bwMode="auto">
          <a:xfrm rot="5400000">
            <a:off x="5323682" y="1817628"/>
            <a:ext cx="2108200" cy="1817687"/>
          </a:xfrm>
          <a:prstGeom prst="triangle">
            <a:avLst>
              <a:gd name="adj" fmla="val 50000"/>
            </a:avLst>
          </a:prstGeom>
          <a:solidFill>
            <a:srgbClr val="DF7B90">
              <a:alpha val="80000"/>
            </a:srgbClr>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 name="等腰三角形 14"/>
          <p:cNvSpPr>
            <a:spLocks noChangeArrowheads="1"/>
          </p:cNvSpPr>
          <p:nvPr/>
        </p:nvSpPr>
        <p:spPr bwMode="auto">
          <a:xfrm rot="5400000">
            <a:off x="8887619" y="1817628"/>
            <a:ext cx="2108200" cy="1817688"/>
          </a:xfrm>
          <a:prstGeom prst="triangle">
            <a:avLst>
              <a:gd name="adj" fmla="val 50000"/>
            </a:avLst>
          </a:prstGeom>
          <a:solidFill>
            <a:schemeClr val="accent1">
              <a:lumMod val="60000"/>
              <a:lumOff val="4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5" name="图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2408972"/>
            <a:ext cx="5699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875" y="2408972"/>
            <a:ext cx="6016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275" y="2424847"/>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1"/>
          <p:cNvSpPr>
            <a:spLocks noChangeArrowheads="1"/>
          </p:cNvSpPr>
          <p:nvPr/>
        </p:nvSpPr>
        <p:spPr bwMode="auto">
          <a:xfrm flipH="1">
            <a:off x="8529637" y="3956785"/>
            <a:ext cx="2147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pPr>
            <a:r>
              <a:rPr lang="zh-CN" altLang="en-US" sz="2400" b="1" dirty="0">
                <a:solidFill>
                  <a:schemeClr val="bg1">
                    <a:lumMod val="50000"/>
                  </a:schemeClr>
                </a:solidFill>
                <a:latin typeface="Calibri" panose="020F0502020204030204" pitchFamily="34" charset="0"/>
                <a:sym typeface="Calibri" panose="020F0502020204030204" pitchFamily="34" charset="0"/>
              </a:rPr>
              <a:t>标题</a:t>
            </a:r>
            <a:r>
              <a:rPr lang="en-US" altLang="zh-CN" dirty="0">
                <a:solidFill>
                  <a:schemeClr val="bg1">
                    <a:lumMod val="50000"/>
                  </a:schemeClr>
                </a:solidFill>
                <a:latin typeface="Calibri" panose="020F0502020204030204" pitchFamily="34" charset="0"/>
                <a:sym typeface="Calibri" panose="020F0502020204030204" pitchFamily="34" charset="0"/>
              </a:rPr>
              <a:t>  </a:t>
            </a:r>
            <a:endParaRPr lang="en-US" altLang="zh-CN"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9" name="文本框 22"/>
          <p:cNvSpPr>
            <a:spLocks noChangeArrowheads="1"/>
          </p:cNvSpPr>
          <p:nvPr/>
        </p:nvSpPr>
        <p:spPr bwMode="auto">
          <a:xfrm flipH="1">
            <a:off x="4943474" y="3956785"/>
            <a:ext cx="234315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pPr>
            <a:r>
              <a:rPr lang="zh-CN" altLang="en-US" sz="2400" b="1" dirty="0">
                <a:solidFill>
                  <a:schemeClr val="bg1">
                    <a:lumMod val="50000"/>
                  </a:schemeClr>
                </a:solidFill>
                <a:latin typeface="Calibri" panose="020F0502020204030204" pitchFamily="34" charset="0"/>
                <a:sym typeface="Calibri" panose="020F0502020204030204" pitchFamily="34" charset="0"/>
              </a:rPr>
              <a:t>标题</a:t>
            </a:r>
            <a:r>
              <a:rPr lang="en-US" altLang="zh-CN" dirty="0">
                <a:solidFill>
                  <a:schemeClr val="bg1">
                    <a:lumMod val="50000"/>
                  </a:schemeClr>
                </a:solidFill>
                <a:latin typeface="Calibri" panose="020F0502020204030204" pitchFamily="34" charset="0"/>
                <a:sym typeface="Calibri" panose="020F0502020204030204" pitchFamily="34" charset="0"/>
              </a:rPr>
              <a:t>  </a:t>
            </a:r>
            <a:endParaRPr lang="en-US" altLang="zh-CN"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eaLnBrk="1" hangingPunct="1">
              <a:buFont typeface="Arial" panose="020B0604020202020204" pitchFamily="34" charset="0"/>
              <a:buNone/>
            </a:pPr>
            <a:endParaRPr lang="en-US" altLang="zh-CN"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0" name="文本框 23"/>
          <p:cNvSpPr>
            <a:spLocks noChangeArrowheads="1"/>
          </p:cNvSpPr>
          <p:nvPr/>
        </p:nvSpPr>
        <p:spPr bwMode="auto">
          <a:xfrm flipH="1">
            <a:off x="1358900" y="3956785"/>
            <a:ext cx="21748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pPr>
            <a:r>
              <a:rPr lang="zh-CN" altLang="en-US" sz="2400" b="1" dirty="0">
                <a:solidFill>
                  <a:schemeClr val="bg1">
                    <a:lumMod val="50000"/>
                  </a:schemeClr>
                </a:solidFill>
                <a:latin typeface="Calibri" panose="020F0502020204030204" pitchFamily="34" charset="0"/>
                <a:sym typeface="Calibri" panose="020F0502020204030204" pitchFamily="34" charset="0"/>
              </a:rPr>
              <a:t>标题</a:t>
            </a:r>
            <a:r>
              <a:rPr lang="en-US" altLang="zh-CN" sz="1200" dirty="0">
                <a:solidFill>
                  <a:schemeClr val="bg1">
                    <a:lumMod val="50000"/>
                  </a:schemeClr>
                </a:solidFill>
                <a:latin typeface="Calibri" panose="020F0502020204030204" pitchFamily="34" charset="0"/>
                <a:sym typeface="Calibri" panose="020F0502020204030204" pitchFamily="34" charset="0"/>
              </a:rPr>
              <a:t>  </a:t>
            </a:r>
            <a:endParaRPr lang="en-US" altLang="zh-CN"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087755">
              <a:defRPr/>
            </a:pPr>
            <a:r>
              <a:rPr lang="zh-CN" altLang="en-US"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rPr>
              <a:t>点击更改您的文字内容点击更改您的文字内容点击更改您的文字内容</a:t>
            </a:r>
            <a:endParaRPr lang="en-US" altLang="zh-CN"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eaLnBrk="1" hangingPunct="1">
              <a:buFont typeface="Arial" panose="020B0604020202020204" pitchFamily="34" charset="0"/>
              <a:buNone/>
            </a:pPr>
            <a:endParaRPr lang="en-US" altLang="zh-CN"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anim calcmode="lin" valueType="num">
                                      <p:cBhvr>
                                        <p:cTn id="20" dur="250" fill="hold"/>
                                        <p:tgtEl>
                                          <p:spTgt spid="4"/>
                                        </p:tgtEl>
                                        <p:attrNameLst>
                                          <p:attrName>ppt_x</p:attrName>
                                        </p:attrNameLst>
                                      </p:cBhvr>
                                      <p:tavLst>
                                        <p:tav tm="0">
                                          <p:val>
                                            <p:strVal val="#ppt_x"/>
                                          </p:val>
                                        </p:tav>
                                        <p:tav tm="100000">
                                          <p:val>
                                            <p:strVal val="#ppt_x"/>
                                          </p:val>
                                        </p:tav>
                                      </p:tavLst>
                                    </p:anim>
                                    <p:anim calcmode="lin" valueType="num">
                                      <p:cBhvr>
                                        <p:cTn id="21" dur="25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50"/>
                                        <p:tgtEl>
                                          <p:spTgt spid="5"/>
                                        </p:tgtEl>
                                      </p:cBhvr>
                                    </p:animEffect>
                                    <p:anim calcmode="lin" valueType="num">
                                      <p:cBhvr>
                                        <p:cTn id="26" dur="250" fill="hold"/>
                                        <p:tgtEl>
                                          <p:spTgt spid="5"/>
                                        </p:tgtEl>
                                        <p:attrNameLst>
                                          <p:attrName>ppt_x</p:attrName>
                                        </p:attrNameLst>
                                      </p:cBhvr>
                                      <p:tavLst>
                                        <p:tav tm="0">
                                          <p:val>
                                            <p:strVal val="#ppt_x"/>
                                          </p:val>
                                        </p:tav>
                                        <p:tav tm="100000">
                                          <p:val>
                                            <p:strVal val="#ppt_x"/>
                                          </p:val>
                                        </p:tav>
                                      </p:tavLst>
                                    </p:anim>
                                    <p:anim calcmode="lin" valueType="num">
                                      <p:cBhvr>
                                        <p:cTn id="27" dur="25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50"/>
                                        <p:tgtEl>
                                          <p:spTgt spid="6"/>
                                        </p:tgtEl>
                                      </p:cBhvr>
                                    </p:animEffect>
                                    <p:anim calcmode="lin" valueType="num">
                                      <p:cBhvr>
                                        <p:cTn id="32" dur="250" fill="hold"/>
                                        <p:tgtEl>
                                          <p:spTgt spid="6"/>
                                        </p:tgtEl>
                                        <p:attrNameLst>
                                          <p:attrName>ppt_x</p:attrName>
                                        </p:attrNameLst>
                                      </p:cBhvr>
                                      <p:tavLst>
                                        <p:tav tm="0">
                                          <p:val>
                                            <p:strVal val="#ppt_x"/>
                                          </p:val>
                                        </p:tav>
                                        <p:tav tm="100000">
                                          <p:val>
                                            <p:strVal val="#ppt_x"/>
                                          </p:val>
                                        </p:tav>
                                      </p:tavLst>
                                    </p:anim>
                                    <p:anim calcmode="lin" valueType="num">
                                      <p:cBhvr>
                                        <p:cTn id="33" dur="25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ppt_x</p:attrName>
                                        </p:attrNameLst>
                                      </p:cBhvr>
                                      <p:tavLst>
                                        <p:tav tm="0">
                                          <p:val>
                                            <p:strVal val="#ppt_x"/>
                                          </p:val>
                                        </p:tav>
                                        <p:tav tm="100000">
                                          <p:val>
                                            <p:strVal val="#ppt_x"/>
                                          </p:val>
                                        </p:tav>
                                      </p:tavLst>
                                    </p:anim>
                                    <p:anim calcmode="lin" valueType="num">
                                      <p:cBhvr>
                                        <p:cTn id="39" dur="25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50"/>
                                        <p:tgtEl>
                                          <p:spTgt spid="8"/>
                                        </p:tgtEl>
                                      </p:cBhvr>
                                    </p:animEffect>
                                    <p:anim calcmode="lin" valueType="num">
                                      <p:cBhvr>
                                        <p:cTn id="44" dur="250" fill="hold"/>
                                        <p:tgtEl>
                                          <p:spTgt spid="8"/>
                                        </p:tgtEl>
                                        <p:attrNameLst>
                                          <p:attrName>ppt_x</p:attrName>
                                        </p:attrNameLst>
                                      </p:cBhvr>
                                      <p:tavLst>
                                        <p:tav tm="0">
                                          <p:val>
                                            <p:strVal val="#ppt_x"/>
                                          </p:val>
                                        </p:tav>
                                        <p:tav tm="100000">
                                          <p:val>
                                            <p:strVal val="#ppt_x"/>
                                          </p:val>
                                        </p:tav>
                                      </p:tavLst>
                                    </p:anim>
                                    <p:anim calcmode="lin" valueType="num">
                                      <p:cBhvr>
                                        <p:cTn id="45" dur="25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anim calcmode="lin" valueType="num">
                                      <p:cBhvr>
                                        <p:cTn id="50" dur="250" fill="hold"/>
                                        <p:tgtEl>
                                          <p:spTgt spid="9"/>
                                        </p:tgtEl>
                                        <p:attrNameLst>
                                          <p:attrName>ppt_x</p:attrName>
                                        </p:attrNameLst>
                                      </p:cBhvr>
                                      <p:tavLst>
                                        <p:tav tm="0">
                                          <p:val>
                                            <p:strVal val="#ppt_x"/>
                                          </p:val>
                                        </p:tav>
                                        <p:tav tm="100000">
                                          <p:val>
                                            <p:strVal val="#ppt_x"/>
                                          </p:val>
                                        </p:tav>
                                      </p:tavLst>
                                    </p:anim>
                                    <p:anim calcmode="lin" valueType="num">
                                      <p:cBhvr>
                                        <p:cTn id="51" dur="25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50"/>
                                        <p:tgtEl>
                                          <p:spTgt spid="10"/>
                                        </p:tgtEl>
                                      </p:cBhvr>
                                    </p:animEffect>
                                    <p:anim calcmode="lin" valueType="num">
                                      <p:cBhvr>
                                        <p:cTn id="56" dur="250" fill="hold"/>
                                        <p:tgtEl>
                                          <p:spTgt spid="10"/>
                                        </p:tgtEl>
                                        <p:attrNameLst>
                                          <p:attrName>ppt_x</p:attrName>
                                        </p:attrNameLst>
                                      </p:cBhvr>
                                      <p:tavLst>
                                        <p:tav tm="0">
                                          <p:val>
                                            <p:strVal val="#ppt_x"/>
                                          </p:val>
                                        </p:tav>
                                        <p:tav tm="100000">
                                          <p:val>
                                            <p:strVal val="#ppt_x"/>
                                          </p:val>
                                        </p:tav>
                                      </p:tavLst>
                                    </p:anim>
                                    <p:anim calcmode="lin" valueType="num">
                                      <p:cBhvr>
                                        <p:cTn id="57"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550685" y="1817116"/>
            <a:ext cx="2644823" cy="2629649"/>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 name="Freeform 6"/>
          <p:cNvSpPr/>
          <p:nvPr/>
        </p:nvSpPr>
        <p:spPr bwMode="auto">
          <a:xfrm>
            <a:off x="5195036" y="1877879"/>
            <a:ext cx="2697396" cy="256888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4" name="Freeform 7"/>
          <p:cNvSpPr/>
          <p:nvPr/>
        </p:nvSpPr>
        <p:spPr bwMode="auto">
          <a:xfrm>
            <a:off x="4490069" y="2528975"/>
            <a:ext cx="2705438" cy="2573699"/>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5" name="Freeform 8"/>
          <p:cNvSpPr/>
          <p:nvPr/>
        </p:nvSpPr>
        <p:spPr bwMode="auto">
          <a:xfrm>
            <a:off x="5186994" y="2514235"/>
            <a:ext cx="2641111" cy="262423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6" name="Rectangle 10"/>
          <p:cNvSpPr/>
          <p:nvPr/>
        </p:nvSpPr>
        <p:spPr>
          <a:xfrm>
            <a:off x="8394703" y="1877879"/>
            <a:ext cx="3297865" cy="680186"/>
          </a:xfrm>
          <a:prstGeom prst="rect">
            <a:avLst/>
          </a:prstGeom>
        </p:spPr>
        <p:txBody>
          <a:bodyPr wrap="square">
            <a:spAutoFit/>
          </a:bodyPr>
          <a:lstStyle/>
          <a:p>
            <a:pPr>
              <a:lnSpc>
                <a:spcPct val="130000"/>
              </a:lnSpc>
            </a:pPr>
            <a:r>
              <a:rPr lang="zh-CN" altLang="en-US" sz="1400" b="1" dirty="0">
                <a:solidFill>
                  <a:schemeClr val="bg1">
                    <a:lumMod val="50000"/>
                  </a:schemeClr>
                </a:solidFill>
                <a:latin typeface="Calibri" panose="020F0502020204030204" pitchFamily="34" charset="0"/>
                <a:sym typeface="Calibri" panose="020F0502020204030204" pitchFamily="34" charset="0"/>
              </a:rPr>
              <a:t>标题</a:t>
            </a:r>
            <a:endParaRPr lang="en-US" altLang="zh-CN" sz="1400" b="1" dirty="0">
              <a:solidFill>
                <a:schemeClr val="bg1">
                  <a:lumMod val="50000"/>
                </a:schemeClr>
              </a:solidFill>
              <a:latin typeface="Calibri" panose="020F0502020204030204" pitchFamily="34" charset="0"/>
              <a:sym typeface="Calibri" panose="020F0502020204030204" pitchFamily="34" charset="0"/>
            </a:endParaRPr>
          </a:p>
          <a:p>
            <a:pPr>
              <a:defRPr/>
            </a:pPr>
            <a:r>
              <a:rPr lang="zh-CN" altLang="en-US" sz="1000" kern="0" dirty="0">
                <a:solidFill>
                  <a:schemeClr val="accent1"/>
                </a:solidFill>
                <a:latin typeface="微软雅黑" panose="020B0503020204020204" charset="-122"/>
                <a:ea typeface="微软雅黑" panose="020B0503020204020204" charset="-122"/>
              </a:rPr>
              <a:t>点击添加文本点击添加文本点击添加文本点击添加文本点击添加文本点击添加文本点击添加文本点击添加文本</a:t>
            </a:r>
            <a:endParaRPr lang="en-US" altLang="zh-CN" sz="1000" kern="0" dirty="0">
              <a:solidFill>
                <a:schemeClr val="accent1"/>
              </a:solidFill>
              <a:latin typeface="微软雅黑" panose="020B0503020204020204" charset="-122"/>
              <a:ea typeface="微软雅黑" panose="020B0503020204020204" charset="-122"/>
            </a:endParaRPr>
          </a:p>
        </p:txBody>
      </p:sp>
      <p:sp>
        <p:nvSpPr>
          <p:cNvPr id="7" name="Oval 3"/>
          <p:cNvSpPr/>
          <p:nvPr/>
        </p:nvSpPr>
        <p:spPr>
          <a:xfrm>
            <a:off x="8464414"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8" name="Oval 11"/>
          <p:cNvSpPr/>
          <p:nvPr/>
        </p:nvSpPr>
        <p:spPr>
          <a:xfrm>
            <a:off x="8681526"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9" name="Oval 12"/>
          <p:cNvSpPr/>
          <p:nvPr/>
        </p:nvSpPr>
        <p:spPr>
          <a:xfrm>
            <a:off x="8898638"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0" name="Oval 13"/>
          <p:cNvSpPr/>
          <p:nvPr/>
        </p:nvSpPr>
        <p:spPr>
          <a:xfrm>
            <a:off x="9115750"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1" name="Oval 14"/>
          <p:cNvSpPr/>
          <p:nvPr/>
        </p:nvSpPr>
        <p:spPr>
          <a:xfrm>
            <a:off x="9332862"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2" name="Oval 15"/>
          <p:cNvSpPr/>
          <p:nvPr/>
        </p:nvSpPr>
        <p:spPr>
          <a:xfrm>
            <a:off x="9549974"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3" name="Oval 16"/>
          <p:cNvSpPr/>
          <p:nvPr/>
        </p:nvSpPr>
        <p:spPr>
          <a:xfrm>
            <a:off x="9767086"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4" name="Oval 17"/>
          <p:cNvSpPr/>
          <p:nvPr/>
        </p:nvSpPr>
        <p:spPr>
          <a:xfrm>
            <a:off x="9984200" y="2841217"/>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5" name="TextBox 18"/>
          <p:cNvSpPr txBox="1"/>
          <p:nvPr/>
        </p:nvSpPr>
        <p:spPr>
          <a:xfrm>
            <a:off x="10205405" y="2754459"/>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80%</a:t>
            </a:r>
          </a:p>
        </p:txBody>
      </p:sp>
      <p:sp>
        <p:nvSpPr>
          <p:cNvPr id="16" name="Rectangle 19"/>
          <p:cNvSpPr/>
          <p:nvPr/>
        </p:nvSpPr>
        <p:spPr>
          <a:xfrm>
            <a:off x="8379785" y="3908737"/>
            <a:ext cx="3297865" cy="680186"/>
          </a:xfrm>
          <a:prstGeom prst="rect">
            <a:avLst/>
          </a:prstGeom>
        </p:spPr>
        <p:txBody>
          <a:bodyPr wrap="square">
            <a:spAutoFit/>
          </a:bodyPr>
          <a:lstStyle/>
          <a:p>
            <a:pPr>
              <a:lnSpc>
                <a:spcPct val="130000"/>
              </a:lnSpc>
            </a:pPr>
            <a:r>
              <a:rPr lang="zh-CN" altLang="en-US" sz="1400" b="1" dirty="0">
                <a:solidFill>
                  <a:schemeClr val="bg1">
                    <a:lumMod val="50000"/>
                  </a:schemeClr>
                </a:solidFill>
                <a:latin typeface="Calibri" panose="020F0502020204030204" pitchFamily="34" charset="0"/>
                <a:sym typeface="Calibri" panose="020F0502020204030204" pitchFamily="34" charset="0"/>
              </a:rPr>
              <a:t>标题</a:t>
            </a:r>
            <a:endParaRPr lang="en-US" altLang="zh-CN" sz="1400" b="1" dirty="0">
              <a:solidFill>
                <a:schemeClr val="bg1">
                  <a:lumMod val="50000"/>
                </a:schemeClr>
              </a:solidFill>
              <a:latin typeface="Calibri" panose="020F0502020204030204" pitchFamily="34" charset="0"/>
              <a:sym typeface="Calibri" panose="020F0502020204030204" pitchFamily="34" charset="0"/>
            </a:endParaRPr>
          </a:p>
          <a:p>
            <a:pPr>
              <a:defRPr/>
            </a:pPr>
            <a:r>
              <a:rPr lang="zh-CN" altLang="en-US" sz="1000" kern="0" dirty="0">
                <a:solidFill>
                  <a:schemeClr val="accent1"/>
                </a:solidFill>
                <a:latin typeface="微软雅黑" panose="020B0503020204020204" charset="-122"/>
                <a:ea typeface="微软雅黑" panose="020B0503020204020204" charset="-122"/>
              </a:rPr>
              <a:t>点击添加文本点击添加文本点击添加文本点击添加文本点击添加文本点击添加文本点击添加文本点击添加文本</a:t>
            </a:r>
            <a:endParaRPr lang="en-US" altLang="zh-CN" sz="1000" kern="0" dirty="0">
              <a:solidFill>
                <a:schemeClr val="accent1"/>
              </a:solidFill>
              <a:latin typeface="微软雅黑" panose="020B0503020204020204" charset="-122"/>
              <a:ea typeface="微软雅黑" panose="020B0503020204020204" charset="-122"/>
            </a:endParaRPr>
          </a:p>
        </p:txBody>
      </p:sp>
      <p:sp>
        <p:nvSpPr>
          <p:cNvPr id="17" name="Oval 20"/>
          <p:cNvSpPr/>
          <p:nvPr/>
        </p:nvSpPr>
        <p:spPr>
          <a:xfrm>
            <a:off x="8464415"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8" name="Oval 21"/>
          <p:cNvSpPr/>
          <p:nvPr/>
        </p:nvSpPr>
        <p:spPr>
          <a:xfrm>
            <a:off x="8681527"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9" name="Oval 22"/>
          <p:cNvSpPr/>
          <p:nvPr/>
        </p:nvSpPr>
        <p:spPr>
          <a:xfrm>
            <a:off x="8898639"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0" name="Oval 23"/>
          <p:cNvSpPr/>
          <p:nvPr/>
        </p:nvSpPr>
        <p:spPr>
          <a:xfrm>
            <a:off x="9115751"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1" name="Oval 24"/>
          <p:cNvSpPr/>
          <p:nvPr/>
        </p:nvSpPr>
        <p:spPr>
          <a:xfrm>
            <a:off x="9332863"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2" name="Oval 25"/>
          <p:cNvSpPr/>
          <p:nvPr/>
        </p:nvSpPr>
        <p:spPr>
          <a:xfrm>
            <a:off x="9549975"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3" name="Oval 26"/>
          <p:cNvSpPr/>
          <p:nvPr/>
        </p:nvSpPr>
        <p:spPr>
          <a:xfrm>
            <a:off x="9767087"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4" name="Oval 27"/>
          <p:cNvSpPr/>
          <p:nvPr/>
        </p:nvSpPr>
        <p:spPr>
          <a:xfrm>
            <a:off x="9984201" y="5068415"/>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5" name="TextBox 28"/>
          <p:cNvSpPr txBox="1"/>
          <p:nvPr/>
        </p:nvSpPr>
        <p:spPr>
          <a:xfrm>
            <a:off x="10205406" y="4981657"/>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26" name="Rectangle 29"/>
          <p:cNvSpPr/>
          <p:nvPr/>
        </p:nvSpPr>
        <p:spPr>
          <a:xfrm>
            <a:off x="732642" y="1849277"/>
            <a:ext cx="3297865" cy="987963"/>
          </a:xfrm>
          <a:prstGeom prst="rect">
            <a:avLst/>
          </a:prstGeom>
        </p:spPr>
        <p:txBody>
          <a:bodyPr wrap="square">
            <a:spAutoFit/>
          </a:bodyPr>
          <a:lstStyle/>
          <a:p>
            <a:pPr algn="r">
              <a:lnSpc>
                <a:spcPct val="130000"/>
              </a:lnSpc>
            </a:pPr>
            <a:r>
              <a:rPr lang="zh-CN" altLang="en-US" sz="1400" b="1" dirty="0">
                <a:solidFill>
                  <a:schemeClr val="bg1">
                    <a:lumMod val="50000"/>
                  </a:schemeClr>
                </a:solidFill>
                <a:latin typeface="Calibri" panose="020F0502020204030204" pitchFamily="34" charset="0"/>
                <a:sym typeface="Calibri" panose="020F0502020204030204" pitchFamily="34" charset="0"/>
              </a:rPr>
              <a:t>标题</a:t>
            </a:r>
            <a:endParaRPr lang="en-US" altLang="zh-CN" sz="1400" b="1" dirty="0">
              <a:solidFill>
                <a:schemeClr val="bg1">
                  <a:lumMod val="50000"/>
                </a:schemeClr>
              </a:solidFill>
              <a:latin typeface="Calibri" panose="020F0502020204030204" pitchFamily="34" charset="0"/>
              <a:sym typeface="Calibri" panose="020F0502020204030204" pitchFamily="34" charset="0"/>
            </a:endParaRPr>
          </a:p>
          <a:p>
            <a:pPr>
              <a:defRPr/>
            </a:pPr>
            <a:r>
              <a:rPr lang="zh-CN" altLang="en-US" sz="1000" kern="0" dirty="0">
                <a:solidFill>
                  <a:schemeClr val="accent1"/>
                </a:solidFill>
                <a:latin typeface="微软雅黑" panose="020B0503020204020204" charset="-122"/>
                <a:ea typeface="微软雅黑" panose="020B0503020204020204" charset="-122"/>
              </a:rPr>
              <a:t>点击添加文本点击添加文本点击添加文本点击添加文本点击添加文本点击添加文本点击添加文本点击添加文本</a:t>
            </a:r>
            <a:endParaRPr lang="en-US" altLang="zh-CN" sz="1000" kern="0" dirty="0">
              <a:solidFill>
                <a:schemeClr val="accent1"/>
              </a:solidFill>
              <a:latin typeface="微软雅黑" panose="020B0503020204020204" charset="-122"/>
              <a:ea typeface="微软雅黑" panose="020B0503020204020204" charset="-122"/>
            </a:endParaRPr>
          </a:p>
          <a:p>
            <a:pPr>
              <a:defRPr/>
            </a:pPr>
            <a:endParaRPr lang="en-US" altLang="zh-CN" sz="1000" kern="0" dirty="0">
              <a:solidFill>
                <a:schemeClr val="accent1"/>
              </a:solidFill>
              <a:latin typeface="微软雅黑" panose="020B0503020204020204" charset="-122"/>
              <a:ea typeface="微软雅黑" panose="020B0503020204020204" charset="-122"/>
            </a:endParaRPr>
          </a:p>
          <a:p>
            <a:pPr>
              <a:defRPr/>
            </a:pPr>
            <a:endParaRPr lang="en-US" altLang="zh-CN" sz="1000" kern="0" dirty="0">
              <a:solidFill>
                <a:schemeClr val="accent1"/>
              </a:solidFill>
              <a:latin typeface="微软雅黑" panose="020B0503020204020204" charset="-122"/>
              <a:ea typeface="微软雅黑" panose="020B0503020204020204" charset="-122"/>
            </a:endParaRPr>
          </a:p>
        </p:txBody>
      </p:sp>
      <p:sp>
        <p:nvSpPr>
          <p:cNvPr id="27" name="Oval 30"/>
          <p:cNvSpPr/>
          <p:nvPr/>
        </p:nvSpPr>
        <p:spPr>
          <a:xfrm>
            <a:off x="2275717"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8" name="Oval 31"/>
          <p:cNvSpPr/>
          <p:nvPr/>
        </p:nvSpPr>
        <p:spPr>
          <a:xfrm>
            <a:off x="2492829"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9" name="Oval 32"/>
          <p:cNvSpPr/>
          <p:nvPr/>
        </p:nvSpPr>
        <p:spPr>
          <a:xfrm>
            <a:off x="2709941"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0" name="Oval 33"/>
          <p:cNvSpPr/>
          <p:nvPr/>
        </p:nvSpPr>
        <p:spPr>
          <a:xfrm>
            <a:off x="2927053"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1" name="Oval 34"/>
          <p:cNvSpPr/>
          <p:nvPr/>
        </p:nvSpPr>
        <p:spPr>
          <a:xfrm>
            <a:off x="3144165"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2" name="Oval 35"/>
          <p:cNvSpPr/>
          <p:nvPr/>
        </p:nvSpPr>
        <p:spPr>
          <a:xfrm>
            <a:off x="3361277"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3" name="Oval 36"/>
          <p:cNvSpPr/>
          <p:nvPr/>
        </p:nvSpPr>
        <p:spPr>
          <a:xfrm>
            <a:off x="3578389"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4" name="Oval 37"/>
          <p:cNvSpPr/>
          <p:nvPr/>
        </p:nvSpPr>
        <p:spPr>
          <a:xfrm>
            <a:off x="3795503" y="2841217"/>
            <a:ext cx="118872" cy="118872"/>
          </a:xfrm>
          <a:prstGeom prst="ellipse">
            <a:avLst/>
          </a:prstGeom>
          <a:solidFill>
            <a:srgbClr val="84A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5" name="TextBox 39"/>
          <p:cNvSpPr txBox="1"/>
          <p:nvPr/>
        </p:nvSpPr>
        <p:spPr>
          <a:xfrm>
            <a:off x="1671415" y="2754459"/>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p>
        </p:txBody>
      </p:sp>
      <p:sp>
        <p:nvSpPr>
          <p:cNvPr id="36" name="Rectangle 39"/>
          <p:cNvSpPr/>
          <p:nvPr/>
        </p:nvSpPr>
        <p:spPr>
          <a:xfrm>
            <a:off x="709636" y="3908737"/>
            <a:ext cx="3297865" cy="972574"/>
          </a:xfrm>
          <a:prstGeom prst="rect">
            <a:avLst/>
          </a:prstGeom>
        </p:spPr>
        <p:txBody>
          <a:bodyPr wrap="square">
            <a:spAutoFit/>
          </a:bodyPr>
          <a:lstStyle/>
          <a:p>
            <a:pPr algn="r">
              <a:lnSpc>
                <a:spcPct val="130000"/>
              </a:lnSpc>
            </a:pPr>
            <a:r>
              <a:rPr lang="zh-CN" altLang="en-US" sz="1400" b="1" dirty="0">
                <a:solidFill>
                  <a:schemeClr val="bg1">
                    <a:lumMod val="50000"/>
                  </a:schemeClr>
                </a:solidFill>
                <a:latin typeface="Calibri" panose="020F0502020204030204" pitchFamily="34" charset="0"/>
                <a:sym typeface="Calibri" panose="020F0502020204030204" pitchFamily="34" charset="0"/>
              </a:rPr>
              <a:t>标题</a:t>
            </a:r>
            <a:endParaRPr lang="en-US" altLang="zh-CN" sz="1400" b="1" dirty="0">
              <a:solidFill>
                <a:schemeClr val="bg1">
                  <a:lumMod val="50000"/>
                </a:schemeClr>
              </a:solidFill>
              <a:latin typeface="Calibri" panose="020F0502020204030204" pitchFamily="34" charset="0"/>
              <a:sym typeface="Calibri" panose="020F0502020204030204" pitchFamily="34" charset="0"/>
            </a:endParaRPr>
          </a:p>
          <a:p>
            <a:pPr algn="r">
              <a:lnSpc>
                <a:spcPct val="130000"/>
              </a:lnSpc>
            </a:pPr>
            <a:r>
              <a:rPr lang="zh-CN" altLang="en-US" sz="1000" kern="0" dirty="0">
                <a:solidFill>
                  <a:schemeClr val="accent1"/>
                </a:solidFill>
                <a:latin typeface="微软雅黑" panose="020B0503020204020204" charset="-122"/>
                <a:ea typeface="微软雅黑" panose="020B0503020204020204" charset="-122"/>
              </a:rPr>
              <a:t>点击添加文本点击添加文本点击添加文本点击添加文本点击添加文本点击添加文本点击添加文本点击添加文本</a:t>
            </a:r>
            <a:endParaRPr lang="en-US" altLang="zh-CN" sz="1000" kern="0" dirty="0">
              <a:solidFill>
                <a:schemeClr val="accent1"/>
              </a:solidFill>
              <a:latin typeface="微软雅黑" panose="020B0503020204020204" charset="-122"/>
              <a:ea typeface="微软雅黑" panose="020B0503020204020204" charset="-122"/>
            </a:endParaRP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7" name="Oval 40"/>
          <p:cNvSpPr/>
          <p:nvPr/>
        </p:nvSpPr>
        <p:spPr>
          <a:xfrm>
            <a:off x="2275717"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8" name="Oval 41"/>
          <p:cNvSpPr/>
          <p:nvPr/>
        </p:nvSpPr>
        <p:spPr>
          <a:xfrm>
            <a:off x="2492829"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9" name="Oval 42"/>
          <p:cNvSpPr/>
          <p:nvPr/>
        </p:nvSpPr>
        <p:spPr>
          <a:xfrm>
            <a:off x="2709941"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0" name="Oval 43"/>
          <p:cNvSpPr/>
          <p:nvPr/>
        </p:nvSpPr>
        <p:spPr>
          <a:xfrm>
            <a:off x="2927053"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1" name="Oval 44"/>
          <p:cNvSpPr/>
          <p:nvPr/>
        </p:nvSpPr>
        <p:spPr>
          <a:xfrm>
            <a:off x="3144165"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2" name="Oval 45"/>
          <p:cNvSpPr/>
          <p:nvPr/>
        </p:nvSpPr>
        <p:spPr>
          <a:xfrm>
            <a:off x="3361277"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3" name="Oval 46"/>
          <p:cNvSpPr/>
          <p:nvPr/>
        </p:nvSpPr>
        <p:spPr>
          <a:xfrm>
            <a:off x="3578389"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4" name="Oval 47"/>
          <p:cNvSpPr/>
          <p:nvPr/>
        </p:nvSpPr>
        <p:spPr>
          <a:xfrm>
            <a:off x="3795503" y="5068415"/>
            <a:ext cx="118872" cy="118872"/>
          </a:xfrm>
          <a:prstGeom prst="ellipse">
            <a:avLst/>
          </a:prstGeom>
          <a:solidFill>
            <a:srgbClr val="DF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5" name="TextBox 49"/>
          <p:cNvSpPr txBox="1"/>
          <p:nvPr/>
        </p:nvSpPr>
        <p:spPr>
          <a:xfrm>
            <a:off x="1671415" y="4981657"/>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1000"/>
                                        <p:tgtEl>
                                          <p:spTgt spid="24"/>
                                        </p:tgtEl>
                                      </p:cBhvr>
                                    </p:animEffect>
                                    <p:anim calcmode="lin" valueType="num">
                                      <p:cBhvr>
                                        <p:cTn id="118" dur="1000" fill="hold"/>
                                        <p:tgtEl>
                                          <p:spTgt spid="24"/>
                                        </p:tgtEl>
                                        <p:attrNameLst>
                                          <p:attrName>ppt_x</p:attrName>
                                        </p:attrNameLst>
                                      </p:cBhvr>
                                      <p:tavLst>
                                        <p:tav tm="0">
                                          <p:val>
                                            <p:strVal val="#ppt_x"/>
                                          </p:val>
                                        </p:tav>
                                        <p:tav tm="100000">
                                          <p:val>
                                            <p:strVal val="#ppt_x"/>
                                          </p:val>
                                        </p:tav>
                                      </p:tavLst>
                                    </p:anim>
                                    <p:anim calcmode="lin" valueType="num">
                                      <p:cBhvr>
                                        <p:cTn id="119" dur="1000" fill="hold"/>
                                        <p:tgtEl>
                                          <p:spTgt spid="2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0"/>
                                        <p:tgtEl>
                                          <p:spTgt spid="26"/>
                                        </p:tgtEl>
                                      </p:cBhvr>
                                    </p:animEffect>
                                    <p:anim calcmode="lin" valueType="num">
                                      <p:cBhvr>
                                        <p:cTn id="128" dur="1000" fill="hold"/>
                                        <p:tgtEl>
                                          <p:spTgt spid="26"/>
                                        </p:tgtEl>
                                        <p:attrNameLst>
                                          <p:attrName>ppt_x</p:attrName>
                                        </p:attrNameLst>
                                      </p:cBhvr>
                                      <p:tavLst>
                                        <p:tav tm="0">
                                          <p:val>
                                            <p:strVal val="#ppt_x"/>
                                          </p:val>
                                        </p:tav>
                                        <p:tav tm="100000">
                                          <p:val>
                                            <p:strVal val="#ppt_x"/>
                                          </p:val>
                                        </p:tav>
                                      </p:tavLst>
                                    </p:anim>
                                    <p:anim calcmode="lin" valueType="num">
                                      <p:cBhvr>
                                        <p:cTn id="129" dur="10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1000"/>
                                        <p:tgtEl>
                                          <p:spTgt spid="27"/>
                                        </p:tgtEl>
                                      </p:cBhvr>
                                    </p:animEffect>
                                    <p:anim calcmode="lin" valueType="num">
                                      <p:cBhvr>
                                        <p:cTn id="133" dur="1000" fill="hold"/>
                                        <p:tgtEl>
                                          <p:spTgt spid="27"/>
                                        </p:tgtEl>
                                        <p:attrNameLst>
                                          <p:attrName>ppt_x</p:attrName>
                                        </p:attrNameLst>
                                      </p:cBhvr>
                                      <p:tavLst>
                                        <p:tav tm="0">
                                          <p:val>
                                            <p:strVal val="#ppt_x"/>
                                          </p:val>
                                        </p:tav>
                                        <p:tav tm="100000">
                                          <p:val>
                                            <p:strVal val="#ppt_x"/>
                                          </p:val>
                                        </p:tav>
                                      </p:tavLst>
                                    </p:anim>
                                    <p:anim calcmode="lin" valueType="num">
                                      <p:cBhvr>
                                        <p:cTn id="134" dur="1000" fill="hold"/>
                                        <p:tgtEl>
                                          <p:spTgt spid="2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1000"/>
                                        <p:tgtEl>
                                          <p:spTgt spid="28"/>
                                        </p:tgtEl>
                                      </p:cBhvr>
                                    </p:animEffect>
                                    <p:anim calcmode="lin" valueType="num">
                                      <p:cBhvr>
                                        <p:cTn id="138" dur="1000" fill="hold"/>
                                        <p:tgtEl>
                                          <p:spTgt spid="28"/>
                                        </p:tgtEl>
                                        <p:attrNameLst>
                                          <p:attrName>ppt_x</p:attrName>
                                        </p:attrNameLst>
                                      </p:cBhvr>
                                      <p:tavLst>
                                        <p:tav tm="0">
                                          <p:val>
                                            <p:strVal val="#ppt_x"/>
                                          </p:val>
                                        </p:tav>
                                        <p:tav tm="100000">
                                          <p:val>
                                            <p:strVal val="#ppt_x"/>
                                          </p:val>
                                        </p:tav>
                                      </p:tavLst>
                                    </p:anim>
                                    <p:anim calcmode="lin" valueType="num">
                                      <p:cBhvr>
                                        <p:cTn id="139" dur="10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1000"/>
                                        <p:tgtEl>
                                          <p:spTgt spid="29"/>
                                        </p:tgtEl>
                                      </p:cBhvr>
                                    </p:animEffect>
                                    <p:anim calcmode="lin" valueType="num">
                                      <p:cBhvr>
                                        <p:cTn id="143" dur="1000" fill="hold"/>
                                        <p:tgtEl>
                                          <p:spTgt spid="29"/>
                                        </p:tgtEl>
                                        <p:attrNameLst>
                                          <p:attrName>ppt_x</p:attrName>
                                        </p:attrNameLst>
                                      </p:cBhvr>
                                      <p:tavLst>
                                        <p:tav tm="0">
                                          <p:val>
                                            <p:strVal val="#ppt_x"/>
                                          </p:val>
                                        </p:tav>
                                        <p:tav tm="100000">
                                          <p:val>
                                            <p:strVal val="#ppt_x"/>
                                          </p:val>
                                        </p:tav>
                                      </p:tavLst>
                                    </p:anim>
                                    <p:anim calcmode="lin" valueType="num">
                                      <p:cBhvr>
                                        <p:cTn id="144" dur="1000" fill="hold"/>
                                        <p:tgtEl>
                                          <p:spTgt spid="2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1000"/>
                                        <p:tgtEl>
                                          <p:spTgt spid="30"/>
                                        </p:tgtEl>
                                      </p:cBhvr>
                                    </p:animEffect>
                                    <p:anim calcmode="lin" valueType="num">
                                      <p:cBhvr>
                                        <p:cTn id="148" dur="1000" fill="hold"/>
                                        <p:tgtEl>
                                          <p:spTgt spid="30"/>
                                        </p:tgtEl>
                                        <p:attrNameLst>
                                          <p:attrName>ppt_x</p:attrName>
                                        </p:attrNameLst>
                                      </p:cBhvr>
                                      <p:tavLst>
                                        <p:tav tm="0">
                                          <p:val>
                                            <p:strVal val="#ppt_x"/>
                                          </p:val>
                                        </p:tav>
                                        <p:tav tm="100000">
                                          <p:val>
                                            <p:strVal val="#ppt_x"/>
                                          </p:val>
                                        </p:tav>
                                      </p:tavLst>
                                    </p:anim>
                                    <p:anim calcmode="lin" valueType="num">
                                      <p:cBhvr>
                                        <p:cTn id="149" dur="1000" fill="hold"/>
                                        <p:tgtEl>
                                          <p:spTgt spid="3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1000"/>
                                        <p:tgtEl>
                                          <p:spTgt spid="31"/>
                                        </p:tgtEl>
                                      </p:cBhvr>
                                    </p:animEffect>
                                    <p:anim calcmode="lin" valueType="num">
                                      <p:cBhvr>
                                        <p:cTn id="153" dur="1000" fill="hold"/>
                                        <p:tgtEl>
                                          <p:spTgt spid="31"/>
                                        </p:tgtEl>
                                        <p:attrNameLst>
                                          <p:attrName>ppt_x</p:attrName>
                                        </p:attrNameLst>
                                      </p:cBhvr>
                                      <p:tavLst>
                                        <p:tav tm="0">
                                          <p:val>
                                            <p:strVal val="#ppt_x"/>
                                          </p:val>
                                        </p:tav>
                                        <p:tav tm="100000">
                                          <p:val>
                                            <p:strVal val="#ppt_x"/>
                                          </p:val>
                                        </p:tav>
                                      </p:tavLst>
                                    </p:anim>
                                    <p:anim calcmode="lin" valueType="num">
                                      <p:cBhvr>
                                        <p:cTn id="154" dur="1000" fill="hold"/>
                                        <p:tgtEl>
                                          <p:spTgt spid="3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1000"/>
                                        <p:tgtEl>
                                          <p:spTgt spid="32"/>
                                        </p:tgtEl>
                                      </p:cBhvr>
                                    </p:animEffect>
                                    <p:anim calcmode="lin" valueType="num">
                                      <p:cBhvr>
                                        <p:cTn id="158" dur="1000" fill="hold"/>
                                        <p:tgtEl>
                                          <p:spTgt spid="32"/>
                                        </p:tgtEl>
                                        <p:attrNameLst>
                                          <p:attrName>ppt_x</p:attrName>
                                        </p:attrNameLst>
                                      </p:cBhvr>
                                      <p:tavLst>
                                        <p:tav tm="0">
                                          <p:val>
                                            <p:strVal val="#ppt_x"/>
                                          </p:val>
                                        </p:tav>
                                        <p:tav tm="100000">
                                          <p:val>
                                            <p:strVal val="#ppt_x"/>
                                          </p:val>
                                        </p:tav>
                                      </p:tavLst>
                                    </p:anim>
                                    <p:anim calcmode="lin" valueType="num">
                                      <p:cBhvr>
                                        <p:cTn id="159" dur="1000" fill="hold"/>
                                        <p:tgtEl>
                                          <p:spTgt spid="32"/>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1000"/>
                                        <p:tgtEl>
                                          <p:spTgt spid="33"/>
                                        </p:tgtEl>
                                      </p:cBhvr>
                                    </p:animEffect>
                                    <p:anim calcmode="lin" valueType="num">
                                      <p:cBhvr>
                                        <p:cTn id="163" dur="1000" fill="hold"/>
                                        <p:tgtEl>
                                          <p:spTgt spid="33"/>
                                        </p:tgtEl>
                                        <p:attrNameLst>
                                          <p:attrName>ppt_x</p:attrName>
                                        </p:attrNameLst>
                                      </p:cBhvr>
                                      <p:tavLst>
                                        <p:tav tm="0">
                                          <p:val>
                                            <p:strVal val="#ppt_x"/>
                                          </p:val>
                                        </p:tav>
                                        <p:tav tm="100000">
                                          <p:val>
                                            <p:strVal val="#ppt_x"/>
                                          </p:val>
                                        </p:tav>
                                      </p:tavLst>
                                    </p:anim>
                                    <p:anim calcmode="lin" valueType="num">
                                      <p:cBhvr>
                                        <p:cTn id="164" dur="1000" fill="hold"/>
                                        <p:tgtEl>
                                          <p:spTgt spid="33"/>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1000" fill="hold"/>
                                        <p:tgtEl>
                                          <p:spTgt spid="34"/>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1000"/>
                                        <p:tgtEl>
                                          <p:spTgt spid="35"/>
                                        </p:tgtEl>
                                      </p:cBhvr>
                                    </p:animEffect>
                                    <p:anim calcmode="lin" valueType="num">
                                      <p:cBhvr>
                                        <p:cTn id="173" dur="1000" fill="hold"/>
                                        <p:tgtEl>
                                          <p:spTgt spid="35"/>
                                        </p:tgtEl>
                                        <p:attrNameLst>
                                          <p:attrName>ppt_x</p:attrName>
                                        </p:attrNameLst>
                                      </p:cBhvr>
                                      <p:tavLst>
                                        <p:tav tm="0">
                                          <p:val>
                                            <p:strVal val="#ppt_x"/>
                                          </p:val>
                                        </p:tav>
                                        <p:tav tm="100000">
                                          <p:val>
                                            <p:strVal val="#ppt_x"/>
                                          </p:val>
                                        </p:tav>
                                      </p:tavLst>
                                    </p:anim>
                                    <p:anim calcmode="lin" valueType="num">
                                      <p:cBhvr>
                                        <p:cTn id="174" dur="1000" fill="hold"/>
                                        <p:tgtEl>
                                          <p:spTgt spid="35"/>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1000" fill="hold"/>
                                        <p:tgtEl>
                                          <p:spTgt spid="36"/>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fade">
                                      <p:cBhvr>
                                        <p:cTn id="182" dur="1000"/>
                                        <p:tgtEl>
                                          <p:spTgt spid="37"/>
                                        </p:tgtEl>
                                      </p:cBhvr>
                                    </p:animEffect>
                                    <p:anim calcmode="lin" valueType="num">
                                      <p:cBhvr>
                                        <p:cTn id="183" dur="1000" fill="hold"/>
                                        <p:tgtEl>
                                          <p:spTgt spid="37"/>
                                        </p:tgtEl>
                                        <p:attrNameLst>
                                          <p:attrName>ppt_x</p:attrName>
                                        </p:attrNameLst>
                                      </p:cBhvr>
                                      <p:tavLst>
                                        <p:tav tm="0">
                                          <p:val>
                                            <p:strVal val="#ppt_x"/>
                                          </p:val>
                                        </p:tav>
                                        <p:tav tm="100000">
                                          <p:val>
                                            <p:strVal val="#ppt_x"/>
                                          </p:val>
                                        </p:tav>
                                      </p:tavLst>
                                    </p:anim>
                                    <p:anim calcmode="lin" valueType="num">
                                      <p:cBhvr>
                                        <p:cTn id="184" dur="1000" fill="hold"/>
                                        <p:tgtEl>
                                          <p:spTgt spid="37"/>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fade">
                                      <p:cBhvr>
                                        <p:cTn id="187" dur="1000"/>
                                        <p:tgtEl>
                                          <p:spTgt spid="38"/>
                                        </p:tgtEl>
                                      </p:cBhvr>
                                    </p:animEffect>
                                    <p:anim calcmode="lin" valueType="num">
                                      <p:cBhvr>
                                        <p:cTn id="188" dur="1000" fill="hold"/>
                                        <p:tgtEl>
                                          <p:spTgt spid="38"/>
                                        </p:tgtEl>
                                        <p:attrNameLst>
                                          <p:attrName>ppt_x</p:attrName>
                                        </p:attrNameLst>
                                      </p:cBhvr>
                                      <p:tavLst>
                                        <p:tav tm="0">
                                          <p:val>
                                            <p:strVal val="#ppt_x"/>
                                          </p:val>
                                        </p:tav>
                                        <p:tav tm="100000">
                                          <p:val>
                                            <p:strVal val="#ppt_x"/>
                                          </p:val>
                                        </p:tav>
                                      </p:tavLst>
                                    </p:anim>
                                    <p:anim calcmode="lin" valueType="num">
                                      <p:cBhvr>
                                        <p:cTn id="189" dur="1000" fill="hold"/>
                                        <p:tgtEl>
                                          <p:spTgt spid="38"/>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9"/>
                                        </p:tgtEl>
                                        <p:attrNameLst>
                                          <p:attrName>style.visibility</p:attrName>
                                        </p:attrNameLst>
                                      </p:cBhvr>
                                      <p:to>
                                        <p:strVal val="visible"/>
                                      </p:to>
                                    </p:set>
                                    <p:animEffect transition="in" filter="fade">
                                      <p:cBhvr>
                                        <p:cTn id="192" dur="1000"/>
                                        <p:tgtEl>
                                          <p:spTgt spid="39"/>
                                        </p:tgtEl>
                                      </p:cBhvr>
                                    </p:animEffect>
                                    <p:anim calcmode="lin" valueType="num">
                                      <p:cBhvr>
                                        <p:cTn id="193" dur="1000" fill="hold"/>
                                        <p:tgtEl>
                                          <p:spTgt spid="39"/>
                                        </p:tgtEl>
                                        <p:attrNameLst>
                                          <p:attrName>ppt_x</p:attrName>
                                        </p:attrNameLst>
                                      </p:cBhvr>
                                      <p:tavLst>
                                        <p:tav tm="0">
                                          <p:val>
                                            <p:strVal val="#ppt_x"/>
                                          </p:val>
                                        </p:tav>
                                        <p:tav tm="100000">
                                          <p:val>
                                            <p:strVal val="#ppt_x"/>
                                          </p:val>
                                        </p:tav>
                                      </p:tavLst>
                                    </p:anim>
                                    <p:anim calcmode="lin" valueType="num">
                                      <p:cBhvr>
                                        <p:cTn id="194" dur="1000" fill="hold"/>
                                        <p:tgtEl>
                                          <p:spTgt spid="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0"/>
                                        </p:tgtEl>
                                        <p:attrNameLst>
                                          <p:attrName>style.visibility</p:attrName>
                                        </p:attrNameLst>
                                      </p:cBhvr>
                                      <p:to>
                                        <p:strVal val="visible"/>
                                      </p:to>
                                    </p:set>
                                    <p:animEffect transition="in" filter="fade">
                                      <p:cBhvr>
                                        <p:cTn id="197" dur="1000"/>
                                        <p:tgtEl>
                                          <p:spTgt spid="40"/>
                                        </p:tgtEl>
                                      </p:cBhvr>
                                    </p:animEffect>
                                    <p:anim calcmode="lin" valueType="num">
                                      <p:cBhvr>
                                        <p:cTn id="198" dur="1000" fill="hold"/>
                                        <p:tgtEl>
                                          <p:spTgt spid="40"/>
                                        </p:tgtEl>
                                        <p:attrNameLst>
                                          <p:attrName>ppt_x</p:attrName>
                                        </p:attrNameLst>
                                      </p:cBhvr>
                                      <p:tavLst>
                                        <p:tav tm="0">
                                          <p:val>
                                            <p:strVal val="#ppt_x"/>
                                          </p:val>
                                        </p:tav>
                                        <p:tav tm="100000">
                                          <p:val>
                                            <p:strVal val="#ppt_x"/>
                                          </p:val>
                                        </p:tav>
                                      </p:tavLst>
                                    </p:anim>
                                    <p:anim calcmode="lin" valueType="num">
                                      <p:cBhvr>
                                        <p:cTn id="199" dur="1000" fill="hold"/>
                                        <p:tgtEl>
                                          <p:spTgt spid="40"/>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fade">
                                      <p:cBhvr>
                                        <p:cTn id="202" dur="1000"/>
                                        <p:tgtEl>
                                          <p:spTgt spid="41"/>
                                        </p:tgtEl>
                                      </p:cBhvr>
                                    </p:animEffect>
                                    <p:anim calcmode="lin" valueType="num">
                                      <p:cBhvr>
                                        <p:cTn id="203" dur="1000" fill="hold"/>
                                        <p:tgtEl>
                                          <p:spTgt spid="41"/>
                                        </p:tgtEl>
                                        <p:attrNameLst>
                                          <p:attrName>ppt_x</p:attrName>
                                        </p:attrNameLst>
                                      </p:cBhvr>
                                      <p:tavLst>
                                        <p:tav tm="0">
                                          <p:val>
                                            <p:strVal val="#ppt_x"/>
                                          </p:val>
                                        </p:tav>
                                        <p:tav tm="100000">
                                          <p:val>
                                            <p:strVal val="#ppt_x"/>
                                          </p:val>
                                        </p:tav>
                                      </p:tavLst>
                                    </p:anim>
                                    <p:anim calcmode="lin" valueType="num">
                                      <p:cBhvr>
                                        <p:cTn id="204" dur="1000" fill="hold"/>
                                        <p:tgtEl>
                                          <p:spTgt spid="4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fade">
                                      <p:cBhvr>
                                        <p:cTn id="207" dur="1000"/>
                                        <p:tgtEl>
                                          <p:spTgt spid="42"/>
                                        </p:tgtEl>
                                      </p:cBhvr>
                                    </p:animEffect>
                                    <p:anim calcmode="lin" valueType="num">
                                      <p:cBhvr>
                                        <p:cTn id="208" dur="1000" fill="hold"/>
                                        <p:tgtEl>
                                          <p:spTgt spid="42"/>
                                        </p:tgtEl>
                                        <p:attrNameLst>
                                          <p:attrName>ppt_x</p:attrName>
                                        </p:attrNameLst>
                                      </p:cBhvr>
                                      <p:tavLst>
                                        <p:tav tm="0">
                                          <p:val>
                                            <p:strVal val="#ppt_x"/>
                                          </p:val>
                                        </p:tav>
                                        <p:tav tm="100000">
                                          <p:val>
                                            <p:strVal val="#ppt_x"/>
                                          </p:val>
                                        </p:tav>
                                      </p:tavLst>
                                    </p:anim>
                                    <p:anim calcmode="lin" valueType="num">
                                      <p:cBhvr>
                                        <p:cTn id="209" dur="1000" fill="hold"/>
                                        <p:tgtEl>
                                          <p:spTgt spid="42"/>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43"/>
                                        </p:tgtEl>
                                        <p:attrNameLst>
                                          <p:attrName>style.visibility</p:attrName>
                                        </p:attrNameLst>
                                      </p:cBhvr>
                                      <p:to>
                                        <p:strVal val="visible"/>
                                      </p:to>
                                    </p:set>
                                    <p:animEffect transition="in" filter="fade">
                                      <p:cBhvr>
                                        <p:cTn id="212" dur="1000"/>
                                        <p:tgtEl>
                                          <p:spTgt spid="43"/>
                                        </p:tgtEl>
                                      </p:cBhvr>
                                    </p:animEffect>
                                    <p:anim calcmode="lin" valueType="num">
                                      <p:cBhvr>
                                        <p:cTn id="213" dur="1000" fill="hold"/>
                                        <p:tgtEl>
                                          <p:spTgt spid="43"/>
                                        </p:tgtEl>
                                        <p:attrNameLst>
                                          <p:attrName>ppt_x</p:attrName>
                                        </p:attrNameLst>
                                      </p:cBhvr>
                                      <p:tavLst>
                                        <p:tav tm="0">
                                          <p:val>
                                            <p:strVal val="#ppt_x"/>
                                          </p:val>
                                        </p:tav>
                                        <p:tav tm="100000">
                                          <p:val>
                                            <p:strVal val="#ppt_x"/>
                                          </p:val>
                                        </p:tav>
                                      </p:tavLst>
                                    </p:anim>
                                    <p:anim calcmode="lin" valueType="num">
                                      <p:cBhvr>
                                        <p:cTn id="214" dur="1000" fill="hold"/>
                                        <p:tgtEl>
                                          <p:spTgt spid="43"/>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44"/>
                                        </p:tgtEl>
                                        <p:attrNameLst>
                                          <p:attrName>style.visibility</p:attrName>
                                        </p:attrNameLst>
                                      </p:cBhvr>
                                      <p:to>
                                        <p:strVal val="visible"/>
                                      </p:to>
                                    </p:set>
                                    <p:animEffect transition="in" filter="fade">
                                      <p:cBhvr>
                                        <p:cTn id="217" dur="1000"/>
                                        <p:tgtEl>
                                          <p:spTgt spid="44"/>
                                        </p:tgtEl>
                                      </p:cBhvr>
                                    </p:animEffect>
                                    <p:anim calcmode="lin" valueType="num">
                                      <p:cBhvr>
                                        <p:cTn id="218" dur="1000" fill="hold"/>
                                        <p:tgtEl>
                                          <p:spTgt spid="44"/>
                                        </p:tgtEl>
                                        <p:attrNameLst>
                                          <p:attrName>ppt_x</p:attrName>
                                        </p:attrNameLst>
                                      </p:cBhvr>
                                      <p:tavLst>
                                        <p:tav tm="0">
                                          <p:val>
                                            <p:strVal val="#ppt_x"/>
                                          </p:val>
                                        </p:tav>
                                        <p:tav tm="100000">
                                          <p:val>
                                            <p:strVal val="#ppt_x"/>
                                          </p:val>
                                        </p:tav>
                                      </p:tavLst>
                                    </p:anim>
                                    <p:anim calcmode="lin" valueType="num">
                                      <p:cBhvr>
                                        <p:cTn id="219" dur="1000" fill="hold"/>
                                        <p:tgtEl>
                                          <p:spTgt spid="44"/>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Effect transition="in" filter="fade">
                                      <p:cBhvr>
                                        <p:cTn id="222" dur="1000"/>
                                        <p:tgtEl>
                                          <p:spTgt spid="45"/>
                                        </p:tgtEl>
                                      </p:cBhvr>
                                    </p:animEffect>
                                    <p:anim calcmode="lin" valueType="num">
                                      <p:cBhvr>
                                        <p:cTn id="223" dur="1000" fill="hold"/>
                                        <p:tgtEl>
                                          <p:spTgt spid="45"/>
                                        </p:tgtEl>
                                        <p:attrNameLst>
                                          <p:attrName>ppt_x</p:attrName>
                                        </p:attrNameLst>
                                      </p:cBhvr>
                                      <p:tavLst>
                                        <p:tav tm="0">
                                          <p:val>
                                            <p:strVal val="#ppt_x"/>
                                          </p:val>
                                        </p:tav>
                                        <p:tav tm="100000">
                                          <p:val>
                                            <p:strVal val="#ppt_x"/>
                                          </p:val>
                                        </p:tav>
                                      </p:tavLst>
                                    </p:anim>
                                    <p:anim calcmode="lin" valueType="num">
                                      <p:cBhvr>
                                        <p:cTn id="2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5308"/>
          <a:stretch>
            <a:fillRect/>
          </a:stretch>
        </p:blipFill>
        <p:spPr>
          <a:xfrm>
            <a:off x="0" y="3524435"/>
            <a:ext cx="12192000" cy="3333564"/>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r="5400" b="54546"/>
          <a:stretch>
            <a:fillRect/>
          </a:stretch>
        </p:blipFill>
        <p:spPr>
          <a:xfrm>
            <a:off x="-710214" y="-193914"/>
            <a:ext cx="11533573" cy="2770456"/>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3981" t="-1456" r="48374" b="80361"/>
          <a:stretch>
            <a:fillRect/>
          </a:stretch>
        </p:blipFill>
        <p:spPr>
          <a:xfrm>
            <a:off x="8549982" y="684526"/>
            <a:ext cx="932155" cy="128578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43981" t="-1456" r="48374" b="80361"/>
          <a:stretch>
            <a:fillRect/>
          </a:stretch>
        </p:blipFill>
        <p:spPr>
          <a:xfrm>
            <a:off x="10823359" y="41634"/>
            <a:ext cx="932155" cy="1285783"/>
          </a:xfrm>
          <a:prstGeom prst="rect">
            <a:avLst/>
          </a:prstGeom>
        </p:spPr>
      </p:pic>
      <p:sp>
        <p:nvSpPr>
          <p:cNvPr id="9" name="TextBox 6"/>
          <p:cNvSpPr txBox="1"/>
          <p:nvPr/>
        </p:nvSpPr>
        <p:spPr>
          <a:xfrm>
            <a:off x="3815624" y="2416439"/>
            <a:ext cx="5071709" cy="1107996"/>
          </a:xfrm>
          <a:prstGeom prst="rect">
            <a:avLst/>
          </a:prstGeom>
          <a:noFill/>
        </p:spPr>
        <p:txBody>
          <a:bodyPr wrap="none" rtlCol="0">
            <a:spAutoFit/>
          </a:bodyPr>
          <a:lstStyle/>
          <a:p>
            <a:pPr algn="r"/>
            <a:r>
              <a:rPr lang="en-US" altLang="zh-CN" sz="6600" b="1" spc="-200" dirty="0">
                <a:solidFill>
                  <a:srgbClr val="7FC214"/>
                </a:solidFill>
                <a:latin typeface="方正大标宋简体" panose="02010601030101010101" charset="-122"/>
                <a:ea typeface="方正大标宋简体" panose="02010601030101010101" charset="-122"/>
              </a:rPr>
              <a:t>T</a:t>
            </a:r>
            <a:r>
              <a:rPr lang="en-US" altLang="zh-CN" sz="6600" b="1" spc="-200" dirty="0">
                <a:solidFill>
                  <a:srgbClr val="00B050"/>
                </a:solidFill>
                <a:latin typeface="方正大标宋简体" panose="02010601030101010101" charset="-122"/>
                <a:ea typeface="方正大标宋简体" panose="02010601030101010101" charset="-122"/>
              </a:rPr>
              <a:t>h</a:t>
            </a:r>
            <a:r>
              <a:rPr lang="en-US" altLang="zh-CN" sz="6600" b="1" spc="-200" dirty="0">
                <a:solidFill>
                  <a:srgbClr val="7FC214"/>
                </a:solidFill>
                <a:latin typeface="方正大标宋简体" panose="02010601030101010101" charset="-122"/>
                <a:ea typeface="方正大标宋简体" panose="02010601030101010101" charset="-122"/>
              </a:rPr>
              <a:t>an</a:t>
            </a:r>
            <a:r>
              <a:rPr lang="en-US" altLang="zh-CN" sz="6600" b="1" spc="-200" dirty="0">
                <a:solidFill>
                  <a:srgbClr val="00B050"/>
                </a:solidFill>
                <a:latin typeface="方正大标宋简体" panose="02010601030101010101" charset="-122"/>
                <a:ea typeface="方正大标宋简体" panose="02010601030101010101" charset="-122"/>
              </a:rPr>
              <a:t>k</a:t>
            </a:r>
            <a:r>
              <a:rPr lang="en-US" altLang="zh-CN" sz="6600" b="1" spc="-200" dirty="0">
                <a:solidFill>
                  <a:srgbClr val="7FC214"/>
                </a:solidFill>
                <a:latin typeface="方正大标宋简体" panose="02010601030101010101" charset="-122"/>
                <a:ea typeface="方正大标宋简体" panose="02010601030101010101" charset="-122"/>
              </a:rPr>
              <a:t>    </a:t>
            </a:r>
            <a:r>
              <a:rPr lang="en-US" altLang="zh-CN" sz="6600" b="1" spc="-200" dirty="0">
                <a:solidFill>
                  <a:srgbClr val="00B050"/>
                </a:solidFill>
                <a:latin typeface="方正大标宋简体" panose="02010601030101010101" charset="-122"/>
                <a:ea typeface="方正大标宋简体" panose="02010601030101010101" charset="-122"/>
              </a:rPr>
              <a:t>Y</a:t>
            </a:r>
            <a:r>
              <a:rPr lang="en-US" altLang="zh-CN" sz="6600" b="1" spc="-200" dirty="0">
                <a:solidFill>
                  <a:srgbClr val="7FC214"/>
                </a:solidFill>
                <a:latin typeface="方正大标宋简体" panose="02010601030101010101" charset="-122"/>
                <a:ea typeface="方正大标宋简体" panose="02010601030101010101" charset="-122"/>
              </a:rPr>
              <a:t>ou</a:t>
            </a:r>
            <a:endParaRPr lang="zh-CN" altLang="en-US" sz="6600" b="1" spc="-200" dirty="0">
              <a:solidFill>
                <a:srgbClr val="7FC214"/>
              </a:solidFill>
              <a:latin typeface="方正大标宋简体" panose="02010601030101010101" charset="-122"/>
              <a:ea typeface="方正大标宋简体" panose="02010601030101010101" charset="-122"/>
            </a:endParaRPr>
          </a:p>
        </p:txBody>
      </p:sp>
      <p:pic>
        <p:nvPicPr>
          <p:cNvPr id="10" name="图片 9"/>
          <p:cNvPicPr>
            <a:picLocks noChangeAspect="1"/>
          </p:cNvPicPr>
          <p:nvPr/>
        </p:nvPicPr>
        <p:blipFill>
          <a:blip r:embed="rId4"/>
          <a:stretch>
            <a:fillRect/>
          </a:stretch>
        </p:blipFill>
        <p:spPr>
          <a:xfrm rot="19842537">
            <a:off x="3303837" y="3182258"/>
            <a:ext cx="787311" cy="684355"/>
          </a:xfrm>
          <a:prstGeom prst="rect">
            <a:avLst/>
          </a:prstGeom>
        </p:spPr>
      </p:pic>
      <p:pic>
        <p:nvPicPr>
          <p:cNvPr id="11" name="图片 10"/>
          <p:cNvPicPr>
            <a:picLocks noChangeAspect="1"/>
          </p:cNvPicPr>
          <p:nvPr/>
        </p:nvPicPr>
        <p:blipFill>
          <a:blip r:embed="rId5"/>
          <a:stretch>
            <a:fillRect/>
          </a:stretch>
        </p:blipFill>
        <p:spPr>
          <a:xfrm>
            <a:off x="8660541" y="2084538"/>
            <a:ext cx="711035" cy="715069"/>
          </a:xfrm>
          <a:prstGeom prst="rect">
            <a:avLst/>
          </a:prstGeom>
        </p:spPr>
      </p:pic>
      <p:pic>
        <p:nvPicPr>
          <p:cNvPr id="12" name="图片 11" descr="4-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3968" y="4643166"/>
            <a:ext cx="1047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4-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228446">
            <a:off x="3153294" y="4090231"/>
            <a:ext cx="10858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3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par>
                                <p:cTn id="26" presetID="26" presetClass="entr" presetSubtype="0" fill="hold" nodeType="withEffect">
                                  <p:stCondLst>
                                    <p:cond delay="375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435">
                                          <p:stCondLst>
                                            <p:cond delay="0"/>
                                          </p:stCondLst>
                                        </p:cTn>
                                        <p:tgtEl>
                                          <p:spTgt spid="12"/>
                                        </p:tgtEl>
                                      </p:cBhvr>
                                    </p:animEffect>
                                    <p:anim calcmode="lin" valueType="num">
                                      <p:cBhvr>
                                        <p:cTn id="29"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32"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33"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34" dur="20">
                                          <p:stCondLst>
                                            <p:cond delay="487"/>
                                          </p:stCondLst>
                                        </p:cTn>
                                        <p:tgtEl>
                                          <p:spTgt spid="12"/>
                                        </p:tgtEl>
                                      </p:cBhvr>
                                      <p:to x="100000" y="60000"/>
                                    </p:animScale>
                                    <p:animScale>
                                      <p:cBhvr>
                                        <p:cTn id="35" dur="124" decel="50000">
                                          <p:stCondLst>
                                            <p:cond delay="507"/>
                                          </p:stCondLst>
                                        </p:cTn>
                                        <p:tgtEl>
                                          <p:spTgt spid="12"/>
                                        </p:tgtEl>
                                      </p:cBhvr>
                                      <p:to x="100000" y="100000"/>
                                    </p:animScale>
                                    <p:animScale>
                                      <p:cBhvr>
                                        <p:cTn id="36" dur="20">
                                          <p:stCondLst>
                                            <p:cond delay="984"/>
                                          </p:stCondLst>
                                        </p:cTn>
                                        <p:tgtEl>
                                          <p:spTgt spid="12"/>
                                        </p:tgtEl>
                                      </p:cBhvr>
                                      <p:to x="100000" y="80000"/>
                                    </p:animScale>
                                    <p:animScale>
                                      <p:cBhvr>
                                        <p:cTn id="37" dur="124" decel="50000">
                                          <p:stCondLst>
                                            <p:cond delay="1003"/>
                                          </p:stCondLst>
                                        </p:cTn>
                                        <p:tgtEl>
                                          <p:spTgt spid="12"/>
                                        </p:tgtEl>
                                      </p:cBhvr>
                                      <p:to x="100000" y="100000"/>
                                    </p:animScale>
                                    <p:animScale>
                                      <p:cBhvr>
                                        <p:cTn id="38" dur="20">
                                          <p:stCondLst>
                                            <p:cond delay="1231"/>
                                          </p:stCondLst>
                                        </p:cTn>
                                        <p:tgtEl>
                                          <p:spTgt spid="12"/>
                                        </p:tgtEl>
                                      </p:cBhvr>
                                      <p:to x="100000" y="90000"/>
                                    </p:animScale>
                                    <p:animScale>
                                      <p:cBhvr>
                                        <p:cTn id="39" dur="124" decel="50000">
                                          <p:stCondLst>
                                            <p:cond delay="1251"/>
                                          </p:stCondLst>
                                        </p:cTn>
                                        <p:tgtEl>
                                          <p:spTgt spid="12"/>
                                        </p:tgtEl>
                                      </p:cBhvr>
                                      <p:to x="100000" y="100000"/>
                                    </p:animScale>
                                    <p:animScale>
                                      <p:cBhvr>
                                        <p:cTn id="40" dur="20">
                                          <p:stCondLst>
                                            <p:cond delay="1356"/>
                                          </p:stCondLst>
                                        </p:cTn>
                                        <p:tgtEl>
                                          <p:spTgt spid="12"/>
                                        </p:tgtEl>
                                      </p:cBhvr>
                                      <p:to x="100000" y="95000"/>
                                    </p:animScale>
                                    <p:animScale>
                                      <p:cBhvr>
                                        <p:cTn id="41" dur="124" decel="50000">
                                          <p:stCondLst>
                                            <p:cond delay="1375"/>
                                          </p:stCondLst>
                                        </p:cTn>
                                        <p:tgtEl>
                                          <p:spTgt spid="12"/>
                                        </p:tgtEl>
                                      </p:cBhvr>
                                      <p:to x="100000" y="100000"/>
                                    </p:animScale>
                                  </p:childTnLst>
                                </p:cTn>
                              </p:par>
                              <p:par>
                                <p:cTn id="42" presetID="26" presetClass="entr" presetSubtype="0" fill="hold" nodeType="withEffect">
                                  <p:stCondLst>
                                    <p:cond delay="350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435">
                                          <p:stCondLst>
                                            <p:cond delay="0"/>
                                          </p:stCondLst>
                                        </p:cTn>
                                        <p:tgtEl>
                                          <p:spTgt spid="13"/>
                                        </p:tgtEl>
                                      </p:cBhvr>
                                    </p:animEffect>
                                    <p:anim calcmode="lin" valueType="num">
                                      <p:cBhvr>
                                        <p:cTn id="45"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6"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7"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48"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49"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50" dur="20">
                                          <p:stCondLst>
                                            <p:cond delay="487"/>
                                          </p:stCondLst>
                                        </p:cTn>
                                        <p:tgtEl>
                                          <p:spTgt spid="13"/>
                                        </p:tgtEl>
                                      </p:cBhvr>
                                      <p:to x="100000" y="60000"/>
                                    </p:animScale>
                                    <p:animScale>
                                      <p:cBhvr>
                                        <p:cTn id="51" dur="124" decel="50000">
                                          <p:stCondLst>
                                            <p:cond delay="507"/>
                                          </p:stCondLst>
                                        </p:cTn>
                                        <p:tgtEl>
                                          <p:spTgt spid="13"/>
                                        </p:tgtEl>
                                      </p:cBhvr>
                                      <p:to x="100000" y="100000"/>
                                    </p:animScale>
                                    <p:animScale>
                                      <p:cBhvr>
                                        <p:cTn id="52" dur="20">
                                          <p:stCondLst>
                                            <p:cond delay="984"/>
                                          </p:stCondLst>
                                        </p:cTn>
                                        <p:tgtEl>
                                          <p:spTgt spid="13"/>
                                        </p:tgtEl>
                                      </p:cBhvr>
                                      <p:to x="100000" y="80000"/>
                                    </p:animScale>
                                    <p:animScale>
                                      <p:cBhvr>
                                        <p:cTn id="53" dur="124" decel="50000">
                                          <p:stCondLst>
                                            <p:cond delay="1003"/>
                                          </p:stCondLst>
                                        </p:cTn>
                                        <p:tgtEl>
                                          <p:spTgt spid="13"/>
                                        </p:tgtEl>
                                      </p:cBhvr>
                                      <p:to x="100000" y="100000"/>
                                    </p:animScale>
                                    <p:animScale>
                                      <p:cBhvr>
                                        <p:cTn id="54" dur="20">
                                          <p:stCondLst>
                                            <p:cond delay="1231"/>
                                          </p:stCondLst>
                                        </p:cTn>
                                        <p:tgtEl>
                                          <p:spTgt spid="13"/>
                                        </p:tgtEl>
                                      </p:cBhvr>
                                      <p:to x="100000" y="90000"/>
                                    </p:animScale>
                                    <p:animScale>
                                      <p:cBhvr>
                                        <p:cTn id="55" dur="124" decel="50000">
                                          <p:stCondLst>
                                            <p:cond delay="1251"/>
                                          </p:stCondLst>
                                        </p:cTn>
                                        <p:tgtEl>
                                          <p:spTgt spid="13"/>
                                        </p:tgtEl>
                                      </p:cBhvr>
                                      <p:to x="100000" y="100000"/>
                                    </p:animScale>
                                    <p:animScale>
                                      <p:cBhvr>
                                        <p:cTn id="56" dur="20">
                                          <p:stCondLst>
                                            <p:cond delay="1356"/>
                                          </p:stCondLst>
                                        </p:cTn>
                                        <p:tgtEl>
                                          <p:spTgt spid="13"/>
                                        </p:tgtEl>
                                      </p:cBhvr>
                                      <p:to x="100000" y="95000"/>
                                    </p:animScale>
                                    <p:animScale>
                                      <p:cBhvr>
                                        <p:cTn id="57" dur="124" decel="50000">
                                          <p:stCondLst>
                                            <p:cond delay="1375"/>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93972" y="1584447"/>
            <a:ext cx="1225124" cy="1225728"/>
            <a:chOff x="6327947" y="4022847"/>
            <a:chExt cx="1225124" cy="1225728"/>
          </a:xfrm>
        </p:grpSpPr>
        <p:pic>
          <p:nvPicPr>
            <p:cNvPr id="9" name="图片 8"/>
            <p:cNvPicPr>
              <a:picLocks noChangeAspect="1"/>
            </p:cNvPicPr>
            <p:nvPr/>
          </p:nvPicPr>
          <p:blipFill>
            <a:blip r:embed="rId3"/>
            <a:stretch>
              <a:fillRect/>
            </a:stretch>
          </p:blipFill>
          <p:spPr>
            <a:xfrm>
              <a:off x="6327947" y="4022847"/>
              <a:ext cx="1225124" cy="1225728"/>
            </a:xfrm>
            <a:prstGeom prst="rect">
              <a:avLst/>
            </a:prstGeom>
          </p:spPr>
        </p:pic>
        <p:sp>
          <p:nvSpPr>
            <p:cNvPr id="10" name="文本框 9"/>
            <p:cNvSpPr txBox="1"/>
            <p:nvPr/>
          </p:nvSpPr>
          <p:spPr>
            <a:xfrm>
              <a:off x="6463456" y="4154026"/>
              <a:ext cx="954107" cy="1015663"/>
            </a:xfrm>
            <a:prstGeom prst="rect">
              <a:avLst/>
            </a:prstGeom>
            <a:noFill/>
          </p:spPr>
          <p:txBody>
            <a:bodyPr wrap="none" rtlCol="0">
              <a:spAutoFit/>
            </a:bodyPr>
            <a:lstStyle/>
            <a:p>
              <a:pPr algn="ctr"/>
              <a:r>
                <a:rPr lang="zh-CN" altLang="en-US" sz="6000" dirty="0">
                  <a:solidFill>
                    <a:schemeClr val="bg1"/>
                  </a:solidFill>
                  <a:latin typeface="汉仪黑荔枝体简" panose="00020600040101010101" pitchFamily="18" charset="-122"/>
                  <a:ea typeface="汉仪黑荔枝体简" panose="00020600040101010101" pitchFamily="18" charset="-122"/>
                </a:rPr>
                <a:t>前</a:t>
              </a:r>
            </a:p>
          </p:txBody>
        </p:sp>
      </p:grpSp>
      <p:grpSp>
        <p:nvGrpSpPr>
          <p:cNvPr id="11" name="组合 10"/>
          <p:cNvGrpSpPr/>
          <p:nvPr/>
        </p:nvGrpSpPr>
        <p:grpSpPr>
          <a:xfrm>
            <a:off x="1135632" y="3451347"/>
            <a:ext cx="1283464" cy="1225728"/>
            <a:chOff x="8090978" y="4022847"/>
            <a:chExt cx="1283464" cy="1225728"/>
          </a:xfrm>
        </p:grpSpPr>
        <p:pic>
          <p:nvPicPr>
            <p:cNvPr id="12" name="图片 11"/>
            <p:cNvPicPr>
              <a:picLocks noChangeAspect="1"/>
            </p:cNvPicPr>
            <p:nvPr/>
          </p:nvPicPr>
          <p:blipFill>
            <a:blip r:embed="rId4"/>
            <a:stretch>
              <a:fillRect/>
            </a:stretch>
          </p:blipFill>
          <p:spPr>
            <a:xfrm>
              <a:off x="8090978" y="4022847"/>
              <a:ext cx="1283464" cy="1225728"/>
            </a:xfrm>
            <a:prstGeom prst="rect">
              <a:avLst/>
            </a:prstGeom>
          </p:spPr>
        </p:pic>
        <p:sp>
          <p:nvSpPr>
            <p:cNvPr id="13" name="文本框 12"/>
            <p:cNvSpPr txBox="1"/>
            <p:nvPr/>
          </p:nvSpPr>
          <p:spPr>
            <a:xfrm>
              <a:off x="8211032" y="4154026"/>
              <a:ext cx="954107" cy="1015663"/>
            </a:xfrm>
            <a:prstGeom prst="rect">
              <a:avLst/>
            </a:prstGeom>
            <a:noFill/>
          </p:spPr>
          <p:txBody>
            <a:bodyPr wrap="none" rtlCol="0">
              <a:spAutoFit/>
            </a:bodyPr>
            <a:lstStyle/>
            <a:p>
              <a:pPr algn="ctr"/>
              <a:r>
                <a:rPr lang="zh-CN" altLang="en-US" sz="6000" dirty="0">
                  <a:solidFill>
                    <a:schemeClr val="bg1"/>
                  </a:solidFill>
                  <a:latin typeface="汉仪黑荔枝体简" panose="00020600040101010101" pitchFamily="18" charset="-122"/>
                  <a:ea typeface="汉仪黑荔枝体简" panose="00020600040101010101" pitchFamily="18" charset="-122"/>
                </a:rPr>
                <a:t>言</a:t>
              </a:r>
            </a:p>
          </p:txBody>
        </p:sp>
      </p:grpSp>
      <p:sp>
        <p:nvSpPr>
          <p:cNvPr id="15" name="矩形: 圆角 14"/>
          <p:cNvSpPr/>
          <p:nvPr/>
        </p:nvSpPr>
        <p:spPr>
          <a:xfrm>
            <a:off x="3838888" y="1989559"/>
            <a:ext cx="5991225" cy="29235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550" y="-24443"/>
            <a:ext cx="6977863" cy="3543164"/>
          </a:xfrm>
          <a:prstGeom prst="rect">
            <a:avLst/>
          </a:prstGeom>
        </p:spPr>
      </p:pic>
      <p:sp>
        <p:nvSpPr>
          <p:cNvPr id="16" name="矩形 15"/>
          <p:cNvSpPr/>
          <p:nvPr/>
        </p:nvSpPr>
        <p:spPr>
          <a:xfrm>
            <a:off x="4143376" y="2997279"/>
            <a:ext cx="5543549" cy="5355312"/>
          </a:xfrm>
          <a:prstGeom prst="rect">
            <a:avLst/>
          </a:prstGeom>
        </p:spPr>
        <p:txBody>
          <a:bodyPr wrap="square">
            <a:spAutoFit/>
          </a:bodyPr>
          <a:lstStyle/>
          <a:p>
            <a:r>
              <a:rPr lang="zh-CN" altLang="en-US" b="1" dirty="0">
                <a:solidFill>
                  <a:schemeClr val="bg1"/>
                </a:solidFill>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a:p>
            <a:endParaRPr lang="zh-CN" altLang="en-US" b="1" dirty="0">
              <a:solidFill>
                <a:schemeClr val="bg1"/>
              </a:solidFill>
            </a:endParaRPr>
          </a:p>
        </p:txBody>
      </p:sp>
      <p:pic>
        <p:nvPicPr>
          <p:cNvPr id="17" name="图片 16"/>
          <p:cNvPicPr>
            <a:picLocks noChangeAspect="1"/>
          </p:cNvPicPr>
          <p:nvPr/>
        </p:nvPicPr>
        <p:blipFill>
          <a:blip r:embed="rId6"/>
          <a:stretch>
            <a:fillRect/>
          </a:stretch>
        </p:blipFill>
        <p:spPr>
          <a:xfrm rot="19842537">
            <a:off x="741976" y="1099517"/>
            <a:ext cx="787311" cy="684355"/>
          </a:xfrm>
          <a:prstGeom prst="rect">
            <a:avLst/>
          </a:prstGeom>
        </p:spPr>
      </p:pic>
      <p:pic>
        <p:nvPicPr>
          <p:cNvPr id="18" name="图片 17"/>
          <p:cNvPicPr>
            <a:picLocks noChangeAspect="1"/>
          </p:cNvPicPr>
          <p:nvPr/>
        </p:nvPicPr>
        <p:blipFill>
          <a:blip r:embed="rId7"/>
          <a:stretch>
            <a:fillRect/>
          </a:stretch>
        </p:blipFill>
        <p:spPr>
          <a:xfrm>
            <a:off x="9331407" y="267489"/>
            <a:ext cx="711035" cy="7150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wind"/>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75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6311"/>
          <a:stretch>
            <a:fillRect/>
          </a:stretch>
        </p:blipFill>
        <p:spPr>
          <a:xfrm>
            <a:off x="0" y="3568822"/>
            <a:ext cx="12192000" cy="328917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 r="327" b="52554"/>
          <a:stretch>
            <a:fillRect/>
          </a:stretch>
        </p:blipFill>
        <p:spPr>
          <a:xfrm>
            <a:off x="106624" y="7001"/>
            <a:ext cx="12152051" cy="2906753"/>
          </a:xfrm>
          <a:prstGeom prst="rect">
            <a:avLst/>
          </a:prstGeom>
        </p:spPr>
      </p:pic>
      <p:sp>
        <p:nvSpPr>
          <p:cNvPr id="2" name="文本框 1"/>
          <p:cNvSpPr txBox="1"/>
          <p:nvPr/>
        </p:nvSpPr>
        <p:spPr>
          <a:xfrm>
            <a:off x="4802820" y="1802314"/>
            <a:ext cx="3471169" cy="1015663"/>
          </a:xfrm>
          <a:prstGeom prst="rect">
            <a:avLst/>
          </a:prstGeom>
          <a:noFill/>
        </p:spPr>
        <p:txBody>
          <a:bodyPr wrap="square" rtlCol="0">
            <a:spAutoFit/>
          </a:bodyPr>
          <a:lstStyle/>
          <a:p>
            <a:r>
              <a:rPr lang="en-US" altLang="zh-CN" sz="6000" b="1" dirty="0">
                <a:solidFill>
                  <a:srgbClr val="FFC000"/>
                </a:solidFill>
              </a:rPr>
              <a:t>Part</a:t>
            </a:r>
            <a:r>
              <a:rPr lang="en-US" altLang="zh-CN" sz="6000" b="1" dirty="0"/>
              <a:t> </a:t>
            </a:r>
            <a:r>
              <a:rPr lang="en-US" altLang="zh-CN" sz="6000" b="1" dirty="0">
                <a:solidFill>
                  <a:srgbClr val="FF0000"/>
                </a:solidFill>
              </a:rPr>
              <a:t>01</a:t>
            </a:r>
            <a:endParaRPr lang="zh-CN" altLang="en-US" sz="6000" b="1" dirty="0">
              <a:solidFill>
                <a:srgbClr val="FF0000"/>
              </a:solidFill>
            </a:endParaRPr>
          </a:p>
        </p:txBody>
      </p:sp>
      <p:sp>
        <p:nvSpPr>
          <p:cNvPr id="3" name="文本框 2"/>
          <p:cNvSpPr txBox="1"/>
          <p:nvPr/>
        </p:nvSpPr>
        <p:spPr>
          <a:xfrm>
            <a:off x="3728621" y="3009531"/>
            <a:ext cx="5246703" cy="769441"/>
          </a:xfrm>
          <a:prstGeom prst="rect">
            <a:avLst/>
          </a:prstGeom>
          <a:noFill/>
        </p:spPr>
        <p:txBody>
          <a:bodyPr wrap="square" rtlCol="0">
            <a:spAutoFit/>
          </a:bodyPr>
          <a:lstStyle/>
          <a:p>
            <a:r>
              <a:rPr lang="zh-CN" altLang="en-US" sz="4400" b="1" dirty="0">
                <a:solidFill>
                  <a:schemeClr val="accent6">
                    <a:lumMod val="60000"/>
                    <a:lumOff val="40000"/>
                  </a:schemeClr>
                </a:solidFill>
              </a:rPr>
              <a:t>请输入你需要的标题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12"/>
          <p:cNvSpPr/>
          <p:nvPr/>
        </p:nvSpPr>
        <p:spPr>
          <a:xfrm>
            <a:off x="4982118" y="1185531"/>
            <a:ext cx="1913983" cy="1821508"/>
          </a:xfrm>
          <a:custGeom>
            <a:avLst/>
            <a:gdLst/>
            <a:ahLst/>
            <a:cxnLst>
              <a:cxn ang="0">
                <a:pos x="wd2" y="hd2"/>
              </a:cxn>
              <a:cxn ang="5400000">
                <a:pos x="wd2" y="hd2"/>
              </a:cxn>
              <a:cxn ang="10800000">
                <a:pos x="wd2" y="hd2"/>
              </a:cxn>
              <a:cxn ang="16200000">
                <a:pos x="wd2" y="hd2"/>
              </a:cxn>
            </a:cxnLst>
            <a:rect l="0" t="0" r="r" b="b"/>
            <a:pathLst>
              <a:path w="21600" h="21600" extrusionOk="0">
                <a:moveTo>
                  <a:pt x="4120" y="21600"/>
                </a:moveTo>
                <a:lnTo>
                  <a:pt x="0" y="8239"/>
                </a:lnTo>
                <a:lnTo>
                  <a:pt x="10793" y="0"/>
                </a:lnTo>
                <a:lnTo>
                  <a:pt x="21600" y="8239"/>
                </a:lnTo>
                <a:lnTo>
                  <a:pt x="17480" y="21600"/>
                </a:lnTo>
                <a:lnTo>
                  <a:pt x="4120" y="21600"/>
                </a:lnTo>
                <a:close/>
              </a:path>
            </a:pathLst>
          </a:custGeom>
          <a:solidFill>
            <a:schemeClr val="accent1">
              <a:lumMod val="100000"/>
            </a:schemeClr>
          </a:solidFill>
          <a:ln w="12700">
            <a:miter lim="400000"/>
          </a:ln>
        </p:spPr>
        <p:txBody>
          <a:bodyPr wrap="none" lIns="0" tIns="648000" rIns="0" bIns="0" anchor="ctr" anchorCtr="1">
            <a:normAutofit/>
          </a:bodyPr>
          <a:lstStyle/>
          <a:p>
            <a:pPr algn="ctr"/>
            <a:r>
              <a:rPr lang="zh-CN" altLang="en-US" sz="1400">
                <a:solidFill>
                  <a:srgbClr val="FFFFFF"/>
                </a:solidFill>
              </a:rPr>
              <a:t>标题文本预设</a:t>
            </a:r>
          </a:p>
        </p:txBody>
      </p:sp>
      <p:sp>
        <p:nvSpPr>
          <p:cNvPr id="8" name="Freeform: Shape 13"/>
          <p:cNvSpPr/>
          <p:nvPr/>
        </p:nvSpPr>
        <p:spPr>
          <a:xfrm>
            <a:off x="6157520" y="1989817"/>
            <a:ext cx="1913983" cy="1819073"/>
          </a:xfrm>
          <a:custGeom>
            <a:avLst/>
            <a:gdLst/>
            <a:ahLst/>
            <a:cxnLst>
              <a:cxn ang="0">
                <a:pos x="wd2" y="hd2"/>
              </a:cxn>
              <a:cxn ang="5400000">
                <a:pos x="wd2" y="hd2"/>
              </a:cxn>
              <a:cxn ang="10800000">
                <a:pos x="wd2" y="hd2"/>
              </a:cxn>
              <a:cxn ang="16200000">
                <a:pos x="wd2" y="hd2"/>
              </a:cxn>
            </a:cxnLst>
            <a:rect l="0" t="0" r="r" b="b"/>
            <a:pathLst>
              <a:path w="21600" h="21600" extrusionOk="0">
                <a:moveTo>
                  <a:pt x="4120" y="21600"/>
                </a:moveTo>
                <a:lnTo>
                  <a:pt x="0" y="8221"/>
                </a:lnTo>
                <a:lnTo>
                  <a:pt x="10807" y="0"/>
                </a:lnTo>
                <a:lnTo>
                  <a:pt x="21600" y="8221"/>
                </a:lnTo>
                <a:lnTo>
                  <a:pt x="17480" y="21600"/>
                </a:lnTo>
                <a:lnTo>
                  <a:pt x="4120" y="21600"/>
                </a:lnTo>
                <a:close/>
              </a:path>
            </a:pathLst>
          </a:custGeom>
          <a:solidFill>
            <a:schemeClr val="accent5">
              <a:lumMod val="100000"/>
            </a:schemeClr>
          </a:solidFill>
          <a:ln w="12700">
            <a:miter lim="400000"/>
          </a:ln>
        </p:spPr>
        <p:txBody>
          <a:bodyPr wrap="none" lIns="0" tIns="648000" rIns="0" bIns="0" anchor="ctr" anchorCtr="1">
            <a:normAutofit/>
          </a:bodyPr>
          <a:lstStyle/>
          <a:p>
            <a:pPr lvl="0" algn="ctr">
              <a:defRPr sz="3200">
                <a:solidFill>
                  <a:srgbClr val="FFFFFF"/>
                </a:solidFill>
              </a:defRPr>
            </a:pPr>
            <a:r>
              <a:rPr lang="zh-CN" altLang="en-US" sz="1400"/>
              <a:t>标题文本预设</a:t>
            </a:r>
          </a:p>
        </p:txBody>
      </p:sp>
      <p:sp>
        <p:nvSpPr>
          <p:cNvPr id="9" name="Freeform: Shape 14"/>
          <p:cNvSpPr/>
          <p:nvPr/>
        </p:nvSpPr>
        <p:spPr>
          <a:xfrm>
            <a:off x="5726783" y="3390320"/>
            <a:ext cx="1916417" cy="1819074"/>
          </a:xfrm>
          <a:custGeom>
            <a:avLst/>
            <a:gdLst/>
            <a:ahLst/>
            <a:cxnLst>
              <a:cxn ang="0">
                <a:pos x="wd2" y="hd2"/>
              </a:cxn>
              <a:cxn ang="5400000">
                <a:pos x="wd2" y="hd2"/>
              </a:cxn>
              <a:cxn ang="10800000">
                <a:pos x="wd2" y="hd2"/>
              </a:cxn>
              <a:cxn ang="16200000">
                <a:pos x="wd2" y="hd2"/>
              </a:cxn>
            </a:cxnLst>
            <a:rect l="0" t="0" r="r" b="b"/>
            <a:pathLst>
              <a:path w="21600" h="21600" extrusionOk="0">
                <a:moveTo>
                  <a:pt x="4142" y="21600"/>
                </a:moveTo>
                <a:lnTo>
                  <a:pt x="0" y="8250"/>
                </a:lnTo>
                <a:lnTo>
                  <a:pt x="10821" y="0"/>
                </a:lnTo>
                <a:lnTo>
                  <a:pt x="21600" y="8250"/>
                </a:lnTo>
                <a:lnTo>
                  <a:pt x="17458" y="21600"/>
                </a:lnTo>
                <a:lnTo>
                  <a:pt x="4142" y="21600"/>
                </a:lnTo>
                <a:close/>
              </a:path>
            </a:pathLst>
          </a:custGeom>
          <a:solidFill>
            <a:schemeClr val="accent4">
              <a:lumMod val="100000"/>
            </a:schemeClr>
          </a:solidFill>
          <a:ln w="12700">
            <a:miter lim="400000"/>
          </a:ln>
        </p:spPr>
        <p:txBody>
          <a:bodyPr wrap="none" lIns="0" tIns="648000" rIns="0" bIns="0" anchor="ctr" anchorCtr="1">
            <a:normAutofit/>
          </a:bodyPr>
          <a:lstStyle/>
          <a:p>
            <a:pPr algn="ctr"/>
            <a:r>
              <a:rPr lang="zh-CN" altLang="en-US" sz="1400">
                <a:solidFill>
                  <a:srgbClr val="FFFFFF"/>
                </a:solidFill>
              </a:rPr>
              <a:t>标题文本预设</a:t>
            </a:r>
          </a:p>
        </p:txBody>
      </p:sp>
      <p:sp>
        <p:nvSpPr>
          <p:cNvPr id="10" name="Freeform: Shape 15"/>
          <p:cNvSpPr/>
          <p:nvPr/>
        </p:nvSpPr>
        <p:spPr>
          <a:xfrm>
            <a:off x="4248404" y="3401272"/>
            <a:ext cx="1915200" cy="1819074"/>
          </a:xfrm>
          <a:custGeom>
            <a:avLst/>
            <a:gdLst/>
            <a:ahLst/>
            <a:cxnLst>
              <a:cxn ang="0">
                <a:pos x="wd2" y="hd2"/>
              </a:cxn>
              <a:cxn ang="5400000">
                <a:pos x="wd2" y="hd2"/>
              </a:cxn>
              <a:cxn ang="10800000">
                <a:pos x="wd2" y="hd2"/>
              </a:cxn>
              <a:cxn ang="16200000">
                <a:pos x="wd2" y="hd2"/>
              </a:cxn>
            </a:cxnLst>
            <a:rect l="0" t="0" r="r" b="b"/>
            <a:pathLst>
              <a:path w="21600" h="21600" extrusionOk="0">
                <a:moveTo>
                  <a:pt x="4117" y="21600"/>
                </a:moveTo>
                <a:lnTo>
                  <a:pt x="0" y="8264"/>
                </a:lnTo>
                <a:lnTo>
                  <a:pt x="10800" y="0"/>
                </a:lnTo>
                <a:lnTo>
                  <a:pt x="21600" y="8264"/>
                </a:lnTo>
                <a:lnTo>
                  <a:pt x="17483" y="21600"/>
                </a:lnTo>
                <a:lnTo>
                  <a:pt x="4117" y="21600"/>
                </a:lnTo>
                <a:close/>
              </a:path>
            </a:pathLst>
          </a:custGeom>
          <a:solidFill>
            <a:schemeClr val="accent3">
              <a:lumMod val="100000"/>
            </a:schemeClr>
          </a:solidFill>
          <a:ln w="12700">
            <a:miter lim="400000"/>
          </a:ln>
        </p:spPr>
        <p:txBody>
          <a:bodyPr wrap="none" lIns="0" tIns="648000" rIns="0" bIns="0" anchor="ctr" anchorCtr="1">
            <a:normAutofit/>
          </a:bodyPr>
          <a:lstStyle/>
          <a:p>
            <a:pPr algn="ctr"/>
            <a:r>
              <a:rPr lang="zh-CN" altLang="en-US" sz="1400">
                <a:solidFill>
                  <a:srgbClr val="FFFFFF"/>
                </a:solidFill>
              </a:rPr>
              <a:t>标题文本预设</a:t>
            </a:r>
          </a:p>
        </p:txBody>
      </p:sp>
      <p:sp>
        <p:nvSpPr>
          <p:cNvPr id="11" name="Freeform: Shape 16"/>
          <p:cNvSpPr/>
          <p:nvPr/>
        </p:nvSpPr>
        <p:spPr>
          <a:xfrm>
            <a:off x="3806716" y="1989817"/>
            <a:ext cx="1913983" cy="1819073"/>
          </a:xfrm>
          <a:custGeom>
            <a:avLst/>
            <a:gdLst/>
            <a:ahLst/>
            <a:cxnLst>
              <a:cxn ang="0">
                <a:pos x="wd2" y="hd2"/>
              </a:cxn>
              <a:cxn ang="5400000">
                <a:pos x="wd2" y="hd2"/>
              </a:cxn>
              <a:cxn ang="10800000">
                <a:pos x="wd2" y="hd2"/>
              </a:cxn>
              <a:cxn ang="16200000">
                <a:pos x="wd2" y="hd2"/>
              </a:cxn>
            </a:cxnLst>
            <a:rect l="0" t="0" r="r" b="b"/>
            <a:pathLst>
              <a:path w="21600" h="21600" extrusionOk="0">
                <a:moveTo>
                  <a:pt x="4120" y="21600"/>
                </a:moveTo>
                <a:lnTo>
                  <a:pt x="0" y="8221"/>
                </a:lnTo>
                <a:lnTo>
                  <a:pt x="10793" y="0"/>
                </a:lnTo>
                <a:lnTo>
                  <a:pt x="21600" y="8221"/>
                </a:lnTo>
                <a:lnTo>
                  <a:pt x="17480" y="21600"/>
                </a:lnTo>
                <a:lnTo>
                  <a:pt x="4120" y="21600"/>
                </a:lnTo>
                <a:close/>
              </a:path>
            </a:pathLst>
          </a:custGeom>
          <a:solidFill>
            <a:schemeClr val="accent2">
              <a:lumMod val="100000"/>
            </a:schemeClr>
          </a:solidFill>
          <a:ln w="12700">
            <a:miter lim="400000"/>
          </a:ln>
        </p:spPr>
        <p:txBody>
          <a:bodyPr wrap="none" lIns="0" tIns="648000" rIns="0" bIns="0" anchor="ctr" anchorCtr="1">
            <a:normAutofit/>
          </a:bodyPr>
          <a:lstStyle/>
          <a:p>
            <a:pPr algn="ctr"/>
            <a:r>
              <a:rPr lang="zh-CN" altLang="en-US" sz="1400">
                <a:solidFill>
                  <a:srgbClr val="FFFFFF"/>
                </a:solidFill>
              </a:rPr>
              <a:t>标题文本预设</a:t>
            </a:r>
          </a:p>
        </p:txBody>
      </p:sp>
      <p:sp>
        <p:nvSpPr>
          <p:cNvPr id="12" name="Freeform: Shape 18"/>
          <p:cNvSpPr>
            <a:spLocks noChangeAspect="1"/>
          </p:cNvSpPr>
          <p:nvPr/>
        </p:nvSpPr>
        <p:spPr bwMode="auto">
          <a:xfrm>
            <a:off x="5709104" y="1579580"/>
            <a:ext cx="460011" cy="457850"/>
          </a:xfrm>
          <a:custGeom>
            <a:avLst/>
            <a:gdLst>
              <a:gd name="connsiteX0" fmla="*/ 163513 w 338138"/>
              <a:gd name="connsiteY0" fmla="*/ 246178 h 336550"/>
              <a:gd name="connsiteX1" fmla="*/ 170657 w 338138"/>
              <a:gd name="connsiteY1" fmla="*/ 249239 h 336550"/>
              <a:gd name="connsiteX2" fmla="*/ 177801 w 338138"/>
              <a:gd name="connsiteY2" fmla="*/ 246178 h 336550"/>
              <a:gd name="connsiteX3" fmla="*/ 177801 w 338138"/>
              <a:gd name="connsiteY3" fmla="*/ 270465 h 336550"/>
              <a:gd name="connsiteX4" fmla="*/ 177801 w 338138"/>
              <a:gd name="connsiteY4" fmla="*/ 274411 h 336550"/>
              <a:gd name="connsiteX5" fmla="*/ 170008 w 338138"/>
              <a:gd name="connsiteY5" fmla="*/ 280988 h 336550"/>
              <a:gd name="connsiteX6" fmla="*/ 163513 w 338138"/>
              <a:gd name="connsiteY6" fmla="*/ 274411 h 336550"/>
              <a:gd name="connsiteX7" fmla="*/ 163513 w 338138"/>
              <a:gd name="connsiteY7" fmla="*/ 246789 h 336550"/>
              <a:gd name="connsiteX8" fmla="*/ 288544 w 338138"/>
              <a:gd name="connsiteY8" fmla="*/ 231096 h 336550"/>
              <a:gd name="connsiteX9" fmla="*/ 288136 w 338138"/>
              <a:gd name="connsiteY9" fmla="*/ 233923 h 336550"/>
              <a:gd name="connsiteX10" fmla="*/ 286625 w 338138"/>
              <a:gd name="connsiteY10" fmla="*/ 233923 h 336550"/>
              <a:gd name="connsiteX11" fmla="*/ 171450 w 338138"/>
              <a:gd name="connsiteY11" fmla="*/ 215900 h 336550"/>
              <a:gd name="connsiteX12" fmla="*/ 161925 w 338138"/>
              <a:gd name="connsiteY12" fmla="*/ 225425 h 336550"/>
              <a:gd name="connsiteX13" fmla="*/ 171450 w 338138"/>
              <a:gd name="connsiteY13" fmla="*/ 234950 h 336550"/>
              <a:gd name="connsiteX14" fmla="*/ 180975 w 338138"/>
              <a:gd name="connsiteY14" fmla="*/ 225425 h 336550"/>
              <a:gd name="connsiteX15" fmla="*/ 171450 w 338138"/>
              <a:gd name="connsiteY15" fmla="*/ 215900 h 336550"/>
              <a:gd name="connsiteX16" fmla="*/ 163513 w 338138"/>
              <a:gd name="connsiteY16" fmla="*/ 204674 h 336550"/>
              <a:gd name="connsiteX17" fmla="*/ 163513 w 338138"/>
              <a:gd name="connsiteY17" fmla="*/ 208056 h 336550"/>
              <a:gd name="connsiteX18" fmla="*/ 170008 w 338138"/>
              <a:gd name="connsiteY18" fmla="*/ 215900 h 336550"/>
              <a:gd name="connsiteX19" fmla="*/ 177801 w 338138"/>
              <a:gd name="connsiteY19" fmla="*/ 208056 h 336550"/>
              <a:gd name="connsiteX20" fmla="*/ 177801 w 338138"/>
              <a:gd name="connsiteY20" fmla="*/ 204674 h 336550"/>
              <a:gd name="connsiteX21" fmla="*/ 186934 w 338138"/>
              <a:gd name="connsiteY21" fmla="*/ 208587 h 336550"/>
              <a:gd name="connsiteX22" fmla="*/ 193676 w 338138"/>
              <a:gd name="connsiteY22" fmla="*/ 225426 h 336550"/>
              <a:gd name="connsiteX23" fmla="*/ 186934 w 338138"/>
              <a:gd name="connsiteY23" fmla="*/ 242265 h 336550"/>
              <a:gd name="connsiteX24" fmla="*/ 177801 w 338138"/>
              <a:gd name="connsiteY24" fmla="*/ 246178 h 336550"/>
              <a:gd name="connsiteX25" fmla="*/ 177801 w 338138"/>
              <a:gd name="connsiteY25" fmla="*/ 242842 h 336550"/>
              <a:gd name="connsiteX26" fmla="*/ 170008 w 338138"/>
              <a:gd name="connsiteY26" fmla="*/ 234950 h 336550"/>
              <a:gd name="connsiteX27" fmla="*/ 163513 w 338138"/>
              <a:gd name="connsiteY27" fmla="*/ 242842 h 336550"/>
              <a:gd name="connsiteX28" fmla="*/ 163513 w 338138"/>
              <a:gd name="connsiteY28" fmla="*/ 246178 h 336550"/>
              <a:gd name="connsiteX29" fmla="*/ 154380 w 338138"/>
              <a:gd name="connsiteY29" fmla="*/ 242265 h 336550"/>
              <a:gd name="connsiteX30" fmla="*/ 147638 w 338138"/>
              <a:gd name="connsiteY30" fmla="*/ 225426 h 336550"/>
              <a:gd name="connsiteX31" fmla="*/ 154380 w 338138"/>
              <a:gd name="connsiteY31" fmla="*/ 208587 h 336550"/>
              <a:gd name="connsiteX32" fmla="*/ 169202 w 338138"/>
              <a:gd name="connsiteY32" fmla="*/ 182936 h 336550"/>
              <a:gd name="connsiteX33" fmla="*/ 177801 w 338138"/>
              <a:gd name="connsiteY33" fmla="*/ 184824 h 336550"/>
              <a:gd name="connsiteX34" fmla="*/ 177801 w 338138"/>
              <a:gd name="connsiteY34" fmla="*/ 195963 h 336550"/>
              <a:gd name="connsiteX35" fmla="*/ 177801 w 338138"/>
              <a:gd name="connsiteY35" fmla="*/ 204674 h 336550"/>
              <a:gd name="connsiteX36" fmla="*/ 170657 w 338138"/>
              <a:gd name="connsiteY36" fmla="*/ 201613 h 336550"/>
              <a:gd name="connsiteX37" fmla="*/ 163513 w 338138"/>
              <a:gd name="connsiteY37" fmla="*/ 204674 h 336550"/>
              <a:gd name="connsiteX38" fmla="*/ 163513 w 338138"/>
              <a:gd name="connsiteY38" fmla="*/ 184210 h 336550"/>
              <a:gd name="connsiteX39" fmla="*/ 177801 w 338138"/>
              <a:gd name="connsiteY39" fmla="*/ 171713 h 336550"/>
              <a:gd name="connsiteX40" fmla="*/ 235276 w 338138"/>
              <a:gd name="connsiteY40" fmla="*/ 184080 h 336550"/>
              <a:gd name="connsiteX41" fmla="*/ 281069 w 338138"/>
              <a:gd name="connsiteY41" fmla="*/ 218472 h 336550"/>
              <a:gd name="connsiteX42" fmla="*/ 273597 w 338138"/>
              <a:gd name="connsiteY42" fmla="*/ 229881 h 336550"/>
              <a:gd name="connsiteX43" fmla="*/ 229495 w 338138"/>
              <a:gd name="connsiteY43" fmla="*/ 196173 h 336550"/>
              <a:gd name="connsiteX44" fmla="*/ 177801 w 338138"/>
              <a:gd name="connsiteY44" fmla="*/ 184824 h 336550"/>
              <a:gd name="connsiteX45" fmla="*/ 163513 w 338138"/>
              <a:gd name="connsiteY45" fmla="*/ 171090 h 336550"/>
              <a:gd name="connsiteX46" fmla="*/ 163513 w 338138"/>
              <a:gd name="connsiteY46" fmla="*/ 184210 h 336550"/>
              <a:gd name="connsiteX47" fmla="*/ 110065 w 338138"/>
              <a:gd name="connsiteY47" fmla="*/ 196173 h 336550"/>
              <a:gd name="connsiteX48" fmla="*/ 65067 w 338138"/>
              <a:gd name="connsiteY48" fmla="*/ 230681 h 336550"/>
              <a:gd name="connsiteX49" fmla="*/ 57540 w 338138"/>
              <a:gd name="connsiteY49" fmla="*/ 219191 h 336550"/>
              <a:gd name="connsiteX50" fmla="*/ 103293 w 338138"/>
              <a:gd name="connsiteY50" fmla="*/ 184080 h 336550"/>
              <a:gd name="connsiteX51" fmla="*/ 256382 w 338138"/>
              <a:gd name="connsiteY51" fmla="*/ 166688 h 336550"/>
              <a:gd name="connsiteX52" fmla="*/ 272257 w 338138"/>
              <a:gd name="connsiteY52" fmla="*/ 166688 h 336550"/>
              <a:gd name="connsiteX53" fmla="*/ 276226 w 338138"/>
              <a:gd name="connsiteY53" fmla="*/ 170498 h 336550"/>
              <a:gd name="connsiteX54" fmla="*/ 272257 w 338138"/>
              <a:gd name="connsiteY54" fmla="*/ 173038 h 336550"/>
              <a:gd name="connsiteX55" fmla="*/ 256382 w 338138"/>
              <a:gd name="connsiteY55" fmla="*/ 173038 h 336550"/>
              <a:gd name="connsiteX56" fmla="*/ 252413 w 338138"/>
              <a:gd name="connsiteY56" fmla="*/ 170498 h 336550"/>
              <a:gd name="connsiteX57" fmla="*/ 256382 w 338138"/>
              <a:gd name="connsiteY57" fmla="*/ 166688 h 336550"/>
              <a:gd name="connsiteX58" fmla="*/ 67469 w 338138"/>
              <a:gd name="connsiteY58" fmla="*/ 166688 h 336550"/>
              <a:gd name="connsiteX59" fmla="*/ 83344 w 338138"/>
              <a:gd name="connsiteY59" fmla="*/ 166688 h 336550"/>
              <a:gd name="connsiteX60" fmla="*/ 87313 w 338138"/>
              <a:gd name="connsiteY60" fmla="*/ 170657 h 336550"/>
              <a:gd name="connsiteX61" fmla="*/ 83344 w 338138"/>
              <a:gd name="connsiteY61" fmla="*/ 174626 h 336550"/>
              <a:gd name="connsiteX62" fmla="*/ 67469 w 338138"/>
              <a:gd name="connsiteY62" fmla="*/ 174626 h 336550"/>
              <a:gd name="connsiteX63" fmla="*/ 63500 w 338138"/>
              <a:gd name="connsiteY63" fmla="*/ 170657 h 336550"/>
              <a:gd name="connsiteX64" fmla="*/ 67469 w 338138"/>
              <a:gd name="connsiteY64" fmla="*/ 166688 h 336550"/>
              <a:gd name="connsiteX65" fmla="*/ 267759 w 338138"/>
              <a:gd name="connsiteY65" fmla="*/ 139700 h 336550"/>
              <a:gd name="connsiteX66" fmla="*/ 271728 w 338138"/>
              <a:gd name="connsiteY66" fmla="*/ 142522 h 336550"/>
              <a:gd name="connsiteX67" fmla="*/ 269082 w 338138"/>
              <a:gd name="connsiteY67" fmla="*/ 146755 h 336550"/>
              <a:gd name="connsiteX68" fmla="*/ 253207 w 338138"/>
              <a:gd name="connsiteY68" fmla="*/ 150989 h 336550"/>
              <a:gd name="connsiteX69" fmla="*/ 253207 w 338138"/>
              <a:gd name="connsiteY69" fmla="*/ 152400 h 336550"/>
              <a:gd name="connsiteX70" fmla="*/ 249238 w 338138"/>
              <a:gd name="connsiteY70" fmla="*/ 149578 h 336550"/>
              <a:gd name="connsiteX71" fmla="*/ 251884 w 338138"/>
              <a:gd name="connsiteY71" fmla="*/ 143933 h 336550"/>
              <a:gd name="connsiteX72" fmla="*/ 267759 w 338138"/>
              <a:gd name="connsiteY72" fmla="*/ 139700 h 336550"/>
              <a:gd name="connsiteX73" fmla="*/ 71967 w 338138"/>
              <a:gd name="connsiteY73" fmla="*/ 139700 h 336550"/>
              <a:gd name="connsiteX74" fmla="*/ 87842 w 338138"/>
              <a:gd name="connsiteY74" fmla="*/ 143933 h 336550"/>
              <a:gd name="connsiteX75" fmla="*/ 90488 w 338138"/>
              <a:gd name="connsiteY75" fmla="*/ 149578 h 336550"/>
              <a:gd name="connsiteX76" fmla="*/ 86519 w 338138"/>
              <a:gd name="connsiteY76" fmla="*/ 152400 h 336550"/>
              <a:gd name="connsiteX77" fmla="*/ 86519 w 338138"/>
              <a:gd name="connsiteY77" fmla="*/ 150989 h 336550"/>
              <a:gd name="connsiteX78" fmla="*/ 70644 w 338138"/>
              <a:gd name="connsiteY78" fmla="*/ 146755 h 336550"/>
              <a:gd name="connsiteX79" fmla="*/ 67998 w 338138"/>
              <a:gd name="connsiteY79" fmla="*/ 142522 h 336550"/>
              <a:gd name="connsiteX80" fmla="*/ 71967 w 338138"/>
              <a:gd name="connsiteY80" fmla="*/ 139700 h 336550"/>
              <a:gd name="connsiteX81" fmla="*/ 257923 w 338138"/>
              <a:gd name="connsiteY81" fmla="*/ 115623 h 336550"/>
              <a:gd name="connsiteX82" fmla="*/ 262125 w 338138"/>
              <a:gd name="connsiteY82" fmla="*/ 116946 h 336550"/>
              <a:gd name="connsiteX83" fmla="*/ 260725 w 338138"/>
              <a:gd name="connsiteY83" fmla="*/ 120914 h 336550"/>
              <a:gd name="connsiteX84" fmla="*/ 246717 w 338138"/>
              <a:gd name="connsiteY84" fmla="*/ 128852 h 336550"/>
              <a:gd name="connsiteX85" fmla="*/ 243915 w 338138"/>
              <a:gd name="connsiteY85" fmla="*/ 130175 h 336550"/>
              <a:gd name="connsiteX86" fmla="*/ 241114 w 338138"/>
              <a:gd name="connsiteY86" fmla="*/ 127529 h 336550"/>
              <a:gd name="connsiteX87" fmla="*/ 242515 w 338138"/>
              <a:gd name="connsiteY87" fmla="*/ 123560 h 336550"/>
              <a:gd name="connsiteX88" fmla="*/ 257923 w 338138"/>
              <a:gd name="connsiteY88" fmla="*/ 115623 h 336550"/>
              <a:gd name="connsiteX89" fmla="*/ 83204 w 338138"/>
              <a:gd name="connsiteY89" fmla="*/ 115623 h 336550"/>
              <a:gd name="connsiteX90" fmla="*/ 97211 w 338138"/>
              <a:gd name="connsiteY90" fmla="*/ 123560 h 336550"/>
              <a:gd name="connsiteX91" fmla="*/ 98612 w 338138"/>
              <a:gd name="connsiteY91" fmla="*/ 127529 h 336550"/>
              <a:gd name="connsiteX92" fmla="*/ 95811 w 338138"/>
              <a:gd name="connsiteY92" fmla="*/ 130175 h 336550"/>
              <a:gd name="connsiteX93" fmla="*/ 93009 w 338138"/>
              <a:gd name="connsiteY93" fmla="*/ 128852 h 336550"/>
              <a:gd name="connsiteX94" fmla="*/ 79001 w 338138"/>
              <a:gd name="connsiteY94" fmla="*/ 120914 h 336550"/>
              <a:gd name="connsiteX95" fmla="*/ 77601 w 338138"/>
              <a:gd name="connsiteY95" fmla="*/ 116946 h 336550"/>
              <a:gd name="connsiteX96" fmla="*/ 83204 w 338138"/>
              <a:gd name="connsiteY96" fmla="*/ 115623 h 336550"/>
              <a:gd name="connsiteX97" fmla="*/ 170008 w 338138"/>
              <a:gd name="connsiteY97" fmla="*/ 104775 h 336550"/>
              <a:gd name="connsiteX98" fmla="*/ 177801 w 338138"/>
              <a:gd name="connsiteY98" fmla="*/ 111312 h 336550"/>
              <a:gd name="connsiteX99" fmla="*/ 177801 w 338138"/>
              <a:gd name="connsiteY99" fmla="*/ 167242 h 336550"/>
              <a:gd name="connsiteX100" fmla="*/ 177801 w 338138"/>
              <a:gd name="connsiteY100" fmla="*/ 171713 h 336550"/>
              <a:gd name="connsiteX101" fmla="*/ 169202 w 338138"/>
              <a:gd name="connsiteY101" fmla="*/ 169863 h 336550"/>
              <a:gd name="connsiteX102" fmla="*/ 163513 w 338138"/>
              <a:gd name="connsiteY102" fmla="*/ 171090 h 336550"/>
              <a:gd name="connsiteX103" fmla="*/ 163513 w 338138"/>
              <a:gd name="connsiteY103" fmla="*/ 152126 h 336550"/>
              <a:gd name="connsiteX104" fmla="*/ 163513 w 338138"/>
              <a:gd name="connsiteY104" fmla="*/ 111312 h 336550"/>
              <a:gd name="connsiteX105" fmla="*/ 170008 w 338138"/>
              <a:gd name="connsiteY105" fmla="*/ 104775 h 336550"/>
              <a:gd name="connsiteX106" fmla="*/ 240620 w 338138"/>
              <a:gd name="connsiteY106" fmla="*/ 95024 h 336550"/>
              <a:gd name="connsiteX107" fmla="*/ 244702 w 338138"/>
              <a:gd name="connsiteY107" fmla="*/ 95024 h 336550"/>
              <a:gd name="connsiteX108" fmla="*/ 244702 w 338138"/>
              <a:gd name="connsiteY108" fmla="*/ 100466 h 336550"/>
              <a:gd name="connsiteX109" fmla="*/ 233817 w 338138"/>
              <a:gd name="connsiteY109" fmla="*/ 111352 h 336550"/>
              <a:gd name="connsiteX110" fmla="*/ 231095 w 338138"/>
              <a:gd name="connsiteY110" fmla="*/ 112713 h 336550"/>
              <a:gd name="connsiteX111" fmla="*/ 228374 w 338138"/>
              <a:gd name="connsiteY111" fmla="*/ 111352 h 336550"/>
              <a:gd name="connsiteX112" fmla="*/ 228374 w 338138"/>
              <a:gd name="connsiteY112" fmla="*/ 107270 h 336550"/>
              <a:gd name="connsiteX113" fmla="*/ 240620 w 338138"/>
              <a:gd name="connsiteY113" fmla="*/ 95024 h 336550"/>
              <a:gd name="connsiteX114" fmla="*/ 95024 w 338138"/>
              <a:gd name="connsiteY114" fmla="*/ 95024 h 336550"/>
              <a:gd name="connsiteX115" fmla="*/ 100466 w 338138"/>
              <a:gd name="connsiteY115" fmla="*/ 95024 h 336550"/>
              <a:gd name="connsiteX116" fmla="*/ 111352 w 338138"/>
              <a:gd name="connsiteY116" fmla="*/ 107270 h 336550"/>
              <a:gd name="connsiteX117" fmla="*/ 111352 w 338138"/>
              <a:gd name="connsiteY117" fmla="*/ 111352 h 336550"/>
              <a:gd name="connsiteX118" fmla="*/ 108631 w 338138"/>
              <a:gd name="connsiteY118" fmla="*/ 112713 h 336550"/>
              <a:gd name="connsiteX119" fmla="*/ 105909 w 338138"/>
              <a:gd name="connsiteY119" fmla="*/ 111352 h 336550"/>
              <a:gd name="connsiteX120" fmla="*/ 95024 w 338138"/>
              <a:gd name="connsiteY120" fmla="*/ 100466 h 336550"/>
              <a:gd name="connsiteX121" fmla="*/ 95024 w 338138"/>
              <a:gd name="connsiteY121" fmla="*/ 95024 h 336550"/>
              <a:gd name="connsiteX122" fmla="*/ 222740 w 338138"/>
              <a:gd name="connsiteY122" fmla="*/ 77788 h 336550"/>
              <a:gd name="connsiteX123" fmla="*/ 224083 w 338138"/>
              <a:gd name="connsiteY123" fmla="*/ 82947 h 336550"/>
              <a:gd name="connsiteX124" fmla="*/ 216023 w 338138"/>
              <a:gd name="connsiteY124" fmla="*/ 97136 h 336550"/>
              <a:gd name="connsiteX125" fmla="*/ 211993 w 338138"/>
              <a:gd name="connsiteY125" fmla="*/ 98426 h 336550"/>
              <a:gd name="connsiteX126" fmla="*/ 210650 w 338138"/>
              <a:gd name="connsiteY126" fmla="*/ 98426 h 336550"/>
              <a:gd name="connsiteX127" fmla="*/ 209306 w 338138"/>
              <a:gd name="connsiteY127" fmla="*/ 93266 h 336550"/>
              <a:gd name="connsiteX128" fmla="*/ 217366 w 338138"/>
              <a:gd name="connsiteY128" fmla="*/ 79078 h 336550"/>
              <a:gd name="connsiteX129" fmla="*/ 222740 w 338138"/>
              <a:gd name="connsiteY129" fmla="*/ 77788 h 336550"/>
              <a:gd name="connsiteX130" fmla="*/ 117079 w 338138"/>
              <a:gd name="connsiteY130" fmla="*/ 77507 h 336550"/>
              <a:gd name="connsiteX131" fmla="*/ 121841 w 338138"/>
              <a:gd name="connsiteY131" fmla="*/ 78815 h 336550"/>
              <a:gd name="connsiteX132" fmla="*/ 128985 w 338138"/>
              <a:gd name="connsiteY132" fmla="*/ 93195 h 336550"/>
              <a:gd name="connsiteX133" fmla="*/ 127795 w 338138"/>
              <a:gd name="connsiteY133" fmla="*/ 97118 h 336550"/>
              <a:gd name="connsiteX134" fmla="*/ 126604 w 338138"/>
              <a:gd name="connsiteY134" fmla="*/ 98425 h 336550"/>
              <a:gd name="connsiteX135" fmla="*/ 124223 w 338138"/>
              <a:gd name="connsiteY135" fmla="*/ 95810 h 336550"/>
              <a:gd name="connsiteX136" fmla="*/ 115888 w 338138"/>
              <a:gd name="connsiteY136" fmla="*/ 82737 h 336550"/>
              <a:gd name="connsiteX137" fmla="*/ 117079 w 338138"/>
              <a:gd name="connsiteY137" fmla="*/ 77507 h 336550"/>
              <a:gd name="connsiteX138" fmla="*/ 197380 w 338138"/>
              <a:gd name="connsiteY138" fmla="*/ 66675 h 336550"/>
              <a:gd name="connsiteX139" fmla="*/ 200202 w 338138"/>
              <a:gd name="connsiteY139" fmla="*/ 70877 h 336550"/>
              <a:gd name="connsiteX140" fmla="*/ 195969 w 338138"/>
              <a:gd name="connsiteY140" fmla="*/ 87686 h 336550"/>
              <a:gd name="connsiteX141" fmla="*/ 193146 w 338138"/>
              <a:gd name="connsiteY141" fmla="*/ 90488 h 336550"/>
              <a:gd name="connsiteX142" fmla="*/ 191735 w 338138"/>
              <a:gd name="connsiteY142" fmla="*/ 90488 h 336550"/>
              <a:gd name="connsiteX143" fmla="*/ 188913 w 338138"/>
              <a:gd name="connsiteY143" fmla="*/ 86286 h 336550"/>
              <a:gd name="connsiteX144" fmla="*/ 193146 w 338138"/>
              <a:gd name="connsiteY144" fmla="*/ 69476 h 336550"/>
              <a:gd name="connsiteX145" fmla="*/ 197380 w 338138"/>
              <a:gd name="connsiteY145" fmla="*/ 66675 h 336550"/>
              <a:gd name="connsiteX146" fmla="*/ 142522 w 338138"/>
              <a:gd name="connsiteY146" fmla="*/ 66675 h 336550"/>
              <a:gd name="connsiteX147" fmla="*/ 146755 w 338138"/>
              <a:gd name="connsiteY147" fmla="*/ 69476 h 336550"/>
              <a:gd name="connsiteX148" fmla="*/ 150989 w 338138"/>
              <a:gd name="connsiteY148" fmla="*/ 86286 h 336550"/>
              <a:gd name="connsiteX149" fmla="*/ 148167 w 338138"/>
              <a:gd name="connsiteY149" fmla="*/ 90488 h 336550"/>
              <a:gd name="connsiteX150" fmla="*/ 143933 w 338138"/>
              <a:gd name="connsiteY150" fmla="*/ 87686 h 336550"/>
              <a:gd name="connsiteX151" fmla="*/ 139700 w 338138"/>
              <a:gd name="connsiteY151" fmla="*/ 70877 h 336550"/>
              <a:gd name="connsiteX152" fmla="*/ 142522 w 338138"/>
              <a:gd name="connsiteY152" fmla="*/ 66675 h 336550"/>
              <a:gd name="connsiteX153" fmla="*/ 170498 w 338138"/>
              <a:gd name="connsiteY153" fmla="*/ 63500 h 336550"/>
              <a:gd name="connsiteX154" fmla="*/ 173038 w 338138"/>
              <a:gd name="connsiteY154" fmla="*/ 67469 h 336550"/>
              <a:gd name="connsiteX155" fmla="*/ 173038 w 338138"/>
              <a:gd name="connsiteY155" fmla="*/ 83344 h 336550"/>
              <a:gd name="connsiteX156" fmla="*/ 170498 w 338138"/>
              <a:gd name="connsiteY156" fmla="*/ 87313 h 336550"/>
              <a:gd name="connsiteX157" fmla="*/ 166688 w 338138"/>
              <a:gd name="connsiteY157" fmla="*/ 83344 h 336550"/>
              <a:gd name="connsiteX158" fmla="*/ 166688 w 338138"/>
              <a:gd name="connsiteY158" fmla="*/ 67469 h 336550"/>
              <a:gd name="connsiteX159" fmla="*/ 170498 w 338138"/>
              <a:gd name="connsiteY159" fmla="*/ 63500 h 336550"/>
              <a:gd name="connsiteX160" fmla="*/ 168935 w 338138"/>
              <a:gd name="connsiteY160" fmla="*/ 31750 h 336550"/>
              <a:gd name="connsiteX161" fmla="*/ 265228 w 338138"/>
              <a:gd name="connsiteY161" fmla="*/ 72681 h 336550"/>
              <a:gd name="connsiteX162" fmla="*/ 304800 w 338138"/>
              <a:gd name="connsiteY162" fmla="*/ 169069 h 336550"/>
              <a:gd name="connsiteX163" fmla="*/ 294907 w 338138"/>
              <a:gd name="connsiteY163" fmla="*/ 221719 h 336550"/>
              <a:gd name="connsiteX164" fmla="*/ 288544 w 338138"/>
              <a:gd name="connsiteY164" fmla="*/ 231096 h 336550"/>
              <a:gd name="connsiteX165" fmla="*/ 289457 w 338138"/>
              <a:gd name="connsiteY165" fmla="*/ 224772 h 336550"/>
              <a:gd name="connsiteX166" fmla="*/ 281069 w 338138"/>
              <a:gd name="connsiteY166" fmla="*/ 218472 h 336550"/>
              <a:gd name="connsiteX167" fmla="*/ 282675 w 338138"/>
              <a:gd name="connsiteY167" fmla="*/ 216020 h 336550"/>
              <a:gd name="connsiteX168" fmla="*/ 292101 w 338138"/>
              <a:gd name="connsiteY168" fmla="*/ 168941 h 336550"/>
              <a:gd name="connsiteX169" fmla="*/ 256382 w 338138"/>
              <a:gd name="connsiteY169" fmla="*/ 81719 h 336550"/>
              <a:gd name="connsiteX170" fmla="*/ 169070 w 338138"/>
              <a:gd name="connsiteY170" fmla="*/ 46038 h 336550"/>
              <a:gd name="connsiteX171" fmla="*/ 46038 w 338138"/>
              <a:gd name="connsiteY171" fmla="*/ 168941 h 336550"/>
              <a:gd name="connsiteX172" fmla="*/ 55464 w 338138"/>
              <a:gd name="connsiteY172" fmla="*/ 216020 h 336550"/>
              <a:gd name="connsiteX173" fmla="*/ 57540 w 338138"/>
              <a:gd name="connsiteY173" fmla="*/ 219191 h 336550"/>
              <a:gd name="connsiteX174" fmla="*/ 50268 w 338138"/>
              <a:gd name="connsiteY174" fmla="*/ 224772 h 336550"/>
              <a:gd name="connsiteX175" fmla="*/ 51589 w 338138"/>
              <a:gd name="connsiteY175" fmla="*/ 233923 h 336550"/>
              <a:gd name="connsiteX176" fmla="*/ 55554 w 338138"/>
              <a:gd name="connsiteY176" fmla="*/ 235231 h 336550"/>
              <a:gd name="connsiteX177" fmla="*/ 60840 w 338138"/>
              <a:gd name="connsiteY177" fmla="*/ 233923 h 336550"/>
              <a:gd name="connsiteX178" fmla="*/ 65067 w 338138"/>
              <a:gd name="connsiteY178" fmla="*/ 230681 h 336550"/>
              <a:gd name="connsiteX179" fmla="*/ 81757 w 338138"/>
              <a:gd name="connsiteY179" fmla="*/ 256162 h 336550"/>
              <a:gd name="connsiteX180" fmla="*/ 169070 w 338138"/>
              <a:gd name="connsiteY180" fmla="*/ 291843 h 336550"/>
              <a:gd name="connsiteX181" fmla="*/ 256382 w 338138"/>
              <a:gd name="connsiteY181" fmla="*/ 256162 h 336550"/>
              <a:gd name="connsiteX182" fmla="*/ 273597 w 338138"/>
              <a:gd name="connsiteY182" fmla="*/ 229881 h 336550"/>
              <a:gd name="connsiteX183" fmla="*/ 278885 w 338138"/>
              <a:gd name="connsiteY183" fmla="*/ 233923 h 336550"/>
              <a:gd name="connsiteX184" fmla="*/ 286625 w 338138"/>
              <a:gd name="connsiteY184" fmla="*/ 233923 h 336550"/>
              <a:gd name="connsiteX185" fmla="*/ 265228 w 338138"/>
              <a:gd name="connsiteY185" fmla="*/ 265457 h 336550"/>
              <a:gd name="connsiteX186" fmla="*/ 168935 w 338138"/>
              <a:gd name="connsiteY186" fmla="*/ 306388 h 336550"/>
              <a:gd name="connsiteX187" fmla="*/ 72641 w 338138"/>
              <a:gd name="connsiteY187" fmla="*/ 265457 h 336550"/>
              <a:gd name="connsiteX188" fmla="*/ 31750 w 338138"/>
              <a:gd name="connsiteY188" fmla="*/ 169069 h 336550"/>
              <a:gd name="connsiteX189" fmla="*/ 168935 w 338138"/>
              <a:gd name="connsiteY189" fmla="*/ 31750 h 336550"/>
              <a:gd name="connsiteX190" fmla="*/ 169070 w 338138"/>
              <a:gd name="connsiteY190" fmla="*/ 14288 h 336550"/>
              <a:gd name="connsiteX191" fmla="*/ 14288 w 338138"/>
              <a:gd name="connsiteY191" fmla="*/ 168275 h 336550"/>
              <a:gd name="connsiteX192" fmla="*/ 169070 w 338138"/>
              <a:gd name="connsiteY192" fmla="*/ 322263 h 336550"/>
              <a:gd name="connsiteX193" fmla="*/ 278872 w 338138"/>
              <a:gd name="connsiteY193" fmla="*/ 277515 h 336550"/>
              <a:gd name="connsiteX194" fmla="*/ 323851 w 338138"/>
              <a:gd name="connsiteY194" fmla="*/ 168275 h 336550"/>
              <a:gd name="connsiteX195" fmla="*/ 278872 w 338138"/>
              <a:gd name="connsiteY195" fmla="*/ 59036 h 336550"/>
              <a:gd name="connsiteX196" fmla="*/ 169070 w 338138"/>
              <a:gd name="connsiteY196" fmla="*/ 14288 h 336550"/>
              <a:gd name="connsiteX197" fmla="*/ 169069 w 338138"/>
              <a:gd name="connsiteY197" fmla="*/ 0 h 336550"/>
              <a:gd name="connsiteX198" fmla="*/ 289267 w 338138"/>
              <a:gd name="connsiteY198" fmla="*/ 48642 h 336550"/>
              <a:gd name="connsiteX199" fmla="*/ 338138 w 338138"/>
              <a:gd name="connsiteY199" fmla="*/ 168275 h 336550"/>
              <a:gd name="connsiteX200" fmla="*/ 289267 w 338138"/>
              <a:gd name="connsiteY200" fmla="*/ 286594 h 336550"/>
              <a:gd name="connsiteX201" fmla="*/ 169069 w 338138"/>
              <a:gd name="connsiteY201" fmla="*/ 336550 h 336550"/>
              <a:gd name="connsiteX202" fmla="*/ 0 w 338138"/>
              <a:gd name="connsiteY202" fmla="*/ 168275 h 336550"/>
              <a:gd name="connsiteX203" fmla="*/ 169069 w 338138"/>
              <a:gd name="connsiteY20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38138" h="336550">
                <a:moveTo>
                  <a:pt x="163513" y="246178"/>
                </a:moveTo>
                <a:lnTo>
                  <a:pt x="170657" y="249239"/>
                </a:lnTo>
                <a:lnTo>
                  <a:pt x="177801" y="246178"/>
                </a:lnTo>
                <a:lnTo>
                  <a:pt x="177801" y="270465"/>
                </a:lnTo>
                <a:cubicBezTo>
                  <a:pt x="177801" y="274411"/>
                  <a:pt x="177801" y="274411"/>
                  <a:pt x="177801" y="274411"/>
                </a:cubicBezTo>
                <a:cubicBezTo>
                  <a:pt x="177801" y="278357"/>
                  <a:pt x="173904" y="280988"/>
                  <a:pt x="170008" y="280988"/>
                </a:cubicBezTo>
                <a:cubicBezTo>
                  <a:pt x="167410" y="280988"/>
                  <a:pt x="163513" y="278357"/>
                  <a:pt x="163513" y="274411"/>
                </a:cubicBezTo>
                <a:cubicBezTo>
                  <a:pt x="163513" y="258627"/>
                  <a:pt x="163513" y="250735"/>
                  <a:pt x="163513" y="246789"/>
                </a:cubicBezTo>
                <a:close/>
                <a:moveTo>
                  <a:pt x="288544" y="231096"/>
                </a:moveTo>
                <a:lnTo>
                  <a:pt x="288136" y="233923"/>
                </a:lnTo>
                <a:lnTo>
                  <a:pt x="286625" y="233923"/>
                </a:lnTo>
                <a:close/>
                <a:moveTo>
                  <a:pt x="171450" y="215900"/>
                </a:moveTo>
                <a:cubicBezTo>
                  <a:pt x="166189" y="215900"/>
                  <a:pt x="161925" y="220164"/>
                  <a:pt x="161925" y="225425"/>
                </a:cubicBezTo>
                <a:cubicBezTo>
                  <a:pt x="161925" y="230686"/>
                  <a:pt x="166189" y="234950"/>
                  <a:pt x="171450" y="234950"/>
                </a:cubicBezTo>
                <a:cubicBezTo>
                  <a:pt x="176711" y="234950"/>
                  <a:pt x="180975" y="230686"/>
                  <a:pt x="180975" y="225425"/>
                </a:cubicBezTo>
                <a:cubicBezTo>
                  <a:pt x="180975" y="220164"/>
                  <a:pt x="176711" y="215900"/>
                  <a:pt x="171450" y="215900"/>
                </a:cubicBezTo>
                <a:close/>
                <a:moveTo>
                  <a:pt x="163513" y="204674"/>
                </a:moveTo>
                <a:lnTo>
                  <a:pt x="163513" y="208056"/>
                </a:lnTo>
                <a:cubicBezTo>
                  <a:pt x="163513" y="211978"/>
                  <a:pt x="167410" y="215900"/>
                  <a:pt x="170008" y="215900"/>
                </a:cubicBezTo>
                <a:cubicBezTo>
                  <a:pt x="173904" y="215900"/>
                  <a:pt x="177801" y="211978"/>
                  <a:pt x="177801" y="208056"/>
                </a:cubicBezTo>
                <a:lnTo>
                  <a:pt x="177801" y="204674"/>
                </a:lnTo>
                <a:lnTo>
                  <a:pt x="186934" y="208587"/>
                </a:lnTo>
                <a:cubicBezTo>
                  <a:pt x="191100" y="212897"/>
                  <a:pt x="193676" y="218850"/>
                  <a:pt x="193676" y="225426"/>
                </a:cubicBezTo>
                <a:cubicBezTo>
                  <a:pt x="193676" y="232002"/>
                  <a:pt x="191100" y="237955"/>
                  <a:pt x="186934" y="242265"/>
                </a:cubicBezTo>
                <a:lnTo>
                  <a:pt x="177801" y="246178"/>
                </a:lnTo>
                <a:lnTo>
                  <a:pt x="177801" y="242842"/>
                </a:lnTo>
                <a:cubicBezTo>
                  <a:pt x="177801" y="238896"/>
                  <a:pt x="173904" y="234950"/>
                  <a:pt x="170008" y="234950"/>
                </a:cubicBezTo>
                <a:cubicBezTo>
                  <a:pt x="167410" y="234950"/>
                  <a:pt x="163513" y="238896"/>
                  <a:pt x="163513" y="242842"/>
                </a:cubicBezTo>
                <a:lnTo>
                  <a:pt x="163513" y="246178"/>
                </a:lnTo>
                <a:lnTo>
                  <a:pt x="154380" y="242265"/>
                </a:lnTo>
                <a:cubicBezTo>
                  <a:pt x="150214" y="237955"/>
                  <a:pt x="147638" y="232002"/>
                  <a:pt x="147638" y="225426"/>
                </a:cubicBezTo>
                <a:cubicBezTo>
                  <a:pt x="147638" y="218850"/>
                  <a:pt x="150214" y="212897"/>
                  <a:pt x="154380" y="208587"/>
                </a:cubicBezTo>
                <a:close/>
                <a:moveTo>
                  <a:pt x="169202" y="182936"/>
                </a:moveTo>
                <a:lnTo>
                  <a:pt x="177801" y="184824"/>
                </a:lnTo>
                <a:lnTo>
                  <a:pt x="177801" y="195963"/>
                </a:lnTo>
                <a:lnTo>
                  <a:pt x="177801" y="204674"/>
                </a:lnTo>
                <a:lnTo>
                  <a:pt x="170657" y="201613"/>
                </a:lnTo>
                <a:lnTo>
                  <a:pt x="163513" y="204674"/>
                </a:lnTo>
                <a:lnTo>
                  <a:pt x="163513" y="184210"/>
                </a:lnTo>
                <a:close/>
                <a:moveTo>
                  <a:pt x="177801" y="171713"/>
                </a:moveTo>
                <a:lnTo>
                  <a:pt x="235276" y="184080"/>
                </a:lnTo>
                <a:lnTo>
                  <a:pt x="281069" y="218472"/>
                </a:lnTo>
                <a:lnTo>
                  <a:pt x="273597" y="229881"/>
                </a:lnTo>
                <a:lnTo>
                  <a:pt x="229495" y="196173"/>
                </a:lnTo>
                <a:lnTo>
                  <a:pt x="177801" y="184824"/>
                </a:lnTo>
                <a:close/>
                <a:moveTo>
                  <a:pt x="163513" y="171090"/>
                </a:moveTo>
                <a:lnTo>
                  <a:pt x="163513" y="184210"/>
                </a:lnTo>
                <a:lnTo>
                  <a:pt x="110065" y="196173"/>
                </a:lnTo>
                <a:lnTo>
                  <a:pt x="65067" y="230681"/>
                </a:lnTo>
                <a:lnTo>
                  <a:pt x="57540" y="219191"/>
                </a:lnTo>
                <a:lnTo>
                  <a:pt x="103293" y="184080"/>
                </a:lnTo>
                <a:close/>
                <a:moveTo>
                  <a:pt x="256382" y="166688"/>
                </a:moveTo>
                <a:cubicBezTo>
                  <a:pt x="272257" y="166688"/>
                  <a:pt x="272257" y="166688"/>
                  <a:pt x="272257" y="166688"/>
                </a:cubicBezTo>
                <a:cubicBezTo>
                  <a:pt x="274903" y="166688"/>
                  <a:pt x="276226" y="167958"/>
                  <a:pt x="276226" y="170498"/>
                </a:cubicBezTo>
                <a:cubicBezTo>
                  <a:pt x="276226" y="171768"/>
                  <a:pt x="274903" y="173038"/>
                  <a:pt x="272257" y="173038"/>
                </a:cubicBezTo>
                <a:lnTo>
                  <a:pt x="256382" y="173038"/>
                </a:lnTo>
                <a:cubicBezTo>
                  <a:pt x="253736" y="173038"/>
                  <a:pt x="252413" y="171768"/>
                  <a:pt x="252413" y="170498"/>
                </a:cubicBezTo>
                <a:cubicBezTo>
                  <a:pt x="252413" y="167958"/>
                  <a:pt x="253736" y="166688"/>
                  <a:pt x="256382" y="166688"/>
                </a:cubicBezTo>
                <a:close/>
                <a:moveTo>
                  <a:pt x="67469" y="166688"/>
                </a:moveTo>
                <a:cubicBezTo>
                  <a:pt x="83344" y="166688"/>
                  <a:pt x="83344" y="166688"/>
                  <a:pt x="83344" y="166688"/>
                </a:cubicBezTo>
                <a:cubicBezTo>
                  <a:pt x="84667" y="166688"/>
                  <a:pt x="87313" y="168011"/>
                  <a:pt x="87313" y="170657"/>
                </a:cubicBezTo>
                <a:cubicBezTo>
                  <a:pt x="87313" y="171980"/>
                  <a:pt x="84667" y="174626"/>
                  <a:pt x="83344" y="174626"/>
                </a:cubicBezTo>
                <a:cubicBezTo>
                  <a:pt x="67469" y="174626"/>
                  <a:pt x="67469" y="174626"/>
                  <a:pt x="67469" y="174626"/>
                </a:cubicBezTo>
                <a:cubicBezTo>
                  <a:pt x="64823" y="174626"/>
                  <a:pt x="63500" y="171980"/>
                  <a:pt x="63500" y="170657"/>
                </a:cubicBezTo>
                <a:cubicBezTo>
                  <a:pt x="63500" y="168011"/>
                  <a:pt x="64823" y="166688"/>
                  <a:pt x="67469" y="166688"/>
                </a:cubicBezTo>
                <a:close/>
                <a:moveTo>
                  <a:pt x="267759" y="139700"/>
                </a:moveTo>
                <a:cubicBezTo>
                  <a:pt x="269082" y="139700"/>
                  <a:pt x="271728" y="141111"/>
                  <a:pt x="271728" y="142522"/>
                </a:cubicBezTo>
                <a:cubicBezTo>
                  <a:pt x="273051" y="143933"/>
                  <a:pt x="271728" y="146755"/>
                  <a:pt x="269082" y="146755"/>
                </a:cubicBezTo>
                <a:cubicBezTo>
                  <a:pt x="253207" y="150989"/>
                  <a:pt x="253207" y="150989"/>
                  <a:pt x="253207" y="150989"/>
                </a:cubicBezTo>
                <a:cubicBezTo>
                  <a:pt x="253207" y="152400"/>
                  <a:pt x="253207" y="152400"/>
                  <a:pt x="253207" y="152400"/>
                </a:cubicBezTo>
                <a:cubicBezTo>
                  <a:pt x="251884" y="152400"/>
                  <a:pt x="249238" y="150989"/>
                  <a:pt x="249238" y="149578"/>
                </a:cubicBezTo>
                <a:cubicBezTo>
                  <a:pt x="249238" y="146755"/>
                  <a:pt x="250561" y="145344"/>
                  <a:pt x="251884" y="143933"/>
                </a:cubicBezTo>
                <a:cubicBezTo>
                  <a:pt x="267759" y="139700"/>
                  <a:pt x="267759" y="139700"/>
                  <a:pt x="267759" y="139700"/>
                </a:cubicBezTo>
                <a:close/>
                <a:moveTo>
                  <a:pt x="71967" y="139700"/>
                </a:moveTo>
                <a:cubicBezTo>
                  <a:pt x="87842" y="143933"/>
                  <a:pt x="87842" y="143933"/>
                  <a:pt x="87842" y="143933"/>
                </a:cubicBezTo>
                <a:cubicBezTo>
                  <a:pt x="89165" y="145344"/>
                  <a:pt x="90488" y="146755"/>
                  <a:pt x="90488" y="149578"/>
                </a:cubicBezTo>
                <a:cubicBezTo>
                  <a:pt x="90488" y="150989"/>
                  <a:pt x="87842" y="152400"/>
                  <a:pt x="86519" y="152400"/>
                </a:cubicBezTo>
                <a:cubicBezTo>
                  <a:pt x="86519" y="152400"/>
                  <a:pt x="86519" y="152400"/>
                  <a:pt x="86519" y="150989"/>
                </a:cubicBezTo>
                <a:cubicBezTo>
                  <a:pt x="70644" y="146755"/>
                  <a:pt x="70644" y="146755"/>
                  <a:pt x="70644" y="146755"/>
                </a:cubicBezTo>
                <a:cubicBezTo>
                  <a:pt x="67998" y="146755"/>
                  <a:pt x="66675" y="143933"/>
                  <a:pt x="67998" y="142522"/>
                </a:cubicBezTo>
                <a:cubicBezTo>
                  <a:pt x="67998" y="141111"/>
                  <a:pt x="70644" y="139700"/>
                  <a:pt x="71967" y="139700"/>
                </a:cubicBezTo>
                <a:close/>
                <a:moveTo>
                  <a:pt x="257923" y="115623"/>
                </a:moveTo>
                <a:cubicBezTo>
                  <a:pt x="259324" y="114300"/>
                  <a:pt x="260725" y="114300"/>
                  <a:pt x="262125" y="116946"/>
                </a:cubicBezTo>
                <a:cubicBezTo>
                  <a:pt x="263526" y="118269"/>
                  <a:pt x="262125" y="120914"/>
                  <a:pt x="260725" y="120914"/>
                </a:cubicBezTo>
                <a:cubicBezTo>
                  <a:pt x="246717" y="128852"/>
                  <a:pt x="246717" y="128852"/>
                  <a:pt x="246717" y="128852"/>
                </a:cubicBezTo>
                <a:cubicBezTo>
                  <a:pt x="245316" y="130175"/>
                  <a:pt x="245316" y="130175"/>
                  <a:pt x="243915" y="130175"/>
                </a:cubicBezTo>
                <a:cubicBezTo>
                  <a:pt x="242515" y="130175"/>
                  <a:pt x="241114" y="128852"/>
                  <a:pt x="241114" y="127529"/>
                </a:cubicBezTo>
                <a:cubicBezTo>
                  <a:pt x="239713" y="126206"/>
                  <a:pt x="241114" y="124883"/>
                  <a:pt x="242515" y="123560"/>
                </a:cubicBezTo>
                <a:cubicBezTo>
                  <a:pt x="257923" y="115623"/>
                  <a:pt x="257923" y="115623"/>
                  <a:pt x="257923" y="115623"/>
                </a:cubicBezTo>
                <a:close/>
                <a:moveTo>
                  <a:pt x="83204" y="115623"/>
                </a:moveTo>
                <a:cubicBezTo>
                  <a:pt x="97211" y="123560"/>
                  <a:pt x="97211" y="123560"/>
                  <a:pt x="97211" y="123560"/>
                </a:cubicBezTo>
                <a:cubicBezTo>
                  <a:pt x="98612" y="124883"/>
                  <a:pt x="100013" y="126206"/>
                  <a:pt x="98612" y="127529"/>
                </a:cubicBezTo>
                <a:cubicBezTo>
                  <a:pt x="98612" y="128852"/>
                  <a:pt x="97211" y="130175"/>
                  <a:pt x="95811" y="130175"/>
                </a:cubicBezTo>
                <a:cubicBezTo>
                  <a:pt x="94410" y="130175"/>
                  <a:pt x="94410" y="130175"/>
                  <a:pt x="93009" y="128852"/>
                </a:cubicBezTo>
                <a:cubicBezTo>
                  <a:pt x="79001" y="120914"/>
                  <a:pt x="79001" y="120914"/>
                  <a:pt x="79001" y="120914"/>
                </a:cubicBezTo>
                <a:cubicBezTo>
                  <a:pt x="77601" y="120914"/>
                  <a:pt x="76200" y="118269"/>
                  <a:pt x="77601" y="116946"/>
                </a:cubicBezTo>
                <a:cubicBezTo>
                  <a:pt x="79001" y="114300"/>
                  <a:pt x="80402" y="114300"/>
                  <a:pt x="83204" y="115623"/>
                </a:cubicBezTo>
                <a:close/>
                <a:moveTo>
                  <a:pt x="170008" y="104775"/>
                </a:moveTo>
                <a:cubicBezTo>
                  <a:pt x="173904" y="104775"/>
                  <a:pt x="177801" y="107390"/>
                  <a:pt x="177801" y="111312"/>
                </a:cubicBezTo>
                <a:cubicBezTo>
                  <a:pt x="177801" y="135498"/>
                  <a:pt x="177801" y="153637"/>
                  <a:pt x="177801" y="167242"/>
                </a:cubicBezTo>
                <a:lnTo>
                  <a:pt x="177801" y="171713"/>
                </a:lnTo>
                <a:lnTo>
                  <a:pt x="169202" y="169863"/>
                </a:lnTo>
                <a:lnTo>
                  <a:pt x="163513" y="171090"/>
                </a:lnTo>
                <a:lnTo>
                  <a:pt x="163513" y="152126"/>
                </a:lnTo>
                <a:cubicBezTo>
                  <a:pt x="163513" y="111312"/>
                  <a:pt x="163513" y="111312"/>
                  <a:pt x="163513" y="111312"/>
                </a:cubicBezTo>
                <a:cubicBezTo>
                  <a:pt x="163513" y="107390"/>
                  <a:pt x="167410" y="104775"/>
                  <a:pt x="170008" y="104775"/>
                </a:cubicBezTo>
                <a:close/>
                <a:moveTo>
                  <a:pt x="240620" y="95024"/>
                </a:moveTo>
                <a:cubicBezTo>
                  <a:pt x="241981" y="93663"/>
                  <a:pt x="243342" y="93663"/>
                  <a:pt x="244702" y="95024"/>
                </a:cubicBezTo>
                <a:cubicBezTo>
                  <a:pt x="246063" y="96384"/>
                  <a:pt x="246063" y="99106"/>
                  <a:pt x="244702" y="100466"/>
                </a:cubicBezTo>
                <a:cubicBezTo>
                  <a:pt x="233817" y="111352"/>
                  <a:pt x="233817" y="111352"/>
                  <a:pt x="233817" y="111352"/>
                </a:cubicBezTo>
                <a:cubicBezTo>
                  <a:pt x="232456" y="112713"/>
                  <a:pt x="232456" y="112713"/>
                  <a:pt x="231095" y="112713"/>
                </a:cubicBezTo>
                <a:cubicBezTo>
                  <a:pt x="229735" y="112713"/>
                  <a:pt x="229735" y="112713"/>
                  <a:pt x="228374" y="111352"/>
                </a:cubicBezTo>
                <a:cubicBezTo>
                  <a:pt x="227013" y="109991"/>
                  <a:pt x="227013" y="108631"/>
                  <a:pt x="228374" y="107270"/>
                </a:cubicBezTo>
                <a:cubicBezTo>
                  <a:pt x="240620" y="95024"/>
                  <a:pt x="240620" y="95024"/>
                  <a:pt x="240620" y="95024"/>
                </a:cubicBezTo>
                <a:close/>
                <a:moveTo>
                  <a:pt x="95024" y="95024"/>
                </a:moveTo>
                <a:cubicBezTo>
                  <a:pt x="96384" y="93663"/>
                  <a:pt x="97745" y="93663"/>
                  <a:pt x="100466" y="95024"/>
                </a:cubicBezTo>
                <a:cubicBezTo>
                  <a:pt x="111352" y="107270"/>
                  <a:pt x="111352" y="107270"/>
                  <a:pt x="111352" y="107270"/>
                </a:cubicBezTo>
                <a:cubicBezTo>
                  <a:pt x="112713" y="108631"/>
                  <a:pt x="112713" y="109991"/>
                  <a:pt x="111352" y="111352"/>
                </a:cubicBezTo>
                <a:cubicBezTo>
                  <a:pt x="111352" y="112713"/>
                  <a:pt x="109991" y="112713"/>
                  <a:pt x="108631" y="112713"/>
                </a:cubicBezTo>
                <a:cubicBezTo>
                  <a:pt x="108631" y="112713"/>
                  <a:pt x="107270" y="112713"/>
                  <a:pt x="105909" y="111352"/>
                </a:cubicBezTo>
                <a:cubicBezTo>
                  <a:pt x="95024" y="100466"/>
                  <a:pt x="95024" y="100466"/>
                  <a:pt x="95024" y="100466"/>
                </a:cubicBezTo>
                <a:cubicBezTo>
                  <a:pt x="93663" y="99106"/>
                  <a:pt x="93663" y="96384"/>
                  <a:pt x="95024" y="95024"/>
                </a:cubicBezTo>
                <a:close/>
                <a:moveTo>
                  <a:pt x="222740" y="77788"/>
                </a:moveTo>
                <a:cubicBezTo>
                  <a:pt x="224083" y="79078"/>
                  <a:pt x="225426" y="81657"/>
                  <a:pt x="224083" y="82947"/>
                </a:cubicBezTo>
                <a:cubicBezTo>
                  <a:pt x="216023" y="97136"/>
                  <a:pt x="216023" y="97136"/>
                  <a:pt x="216023" y="97136"/>
                </a:cubicBezTo>
                <a:cubicBezTo>
                  <a:pt x="214680" y="97136"/>
                  <a:pt x="213336" y="98426"/>
                  <a:pt x="211993" y="98426"/>
                </a:cubicBezTo>
                <a:cubicBezTo>
                  <a:pt x="211993" y="98426"/>
                  <a:pt x="210650" y="98426"/>
                  <a:pt x="210650" y="98426"/>
                </a:cubicBezTo>
                <a:cubicBezTo>
                  <a:pt x="209306" y="97136"/>
                  <a:pt x="207963" y="94556"/>
                  <a:pt x="209306" y="93266"/>
                </a:cubicBezTo>
                <a:cubicBezTo>
                  <a:pt x="217366" y="79078"/>
                  <a:pt x="217366" y="79078"/>
                  <a:pt x="217366" y="79078"/>
                </a:cubicBezTo>
                <a:cubicBezTo>
                  <a:pt x="218710" y="77788"/>
                  <a:pt x="221396" y="77788"/>
                  <a:pt x="222740" y="77788"/>
                </a:cubicBezTo>
                <a:close/>
                <a:moveTo>
                  <a:pt x="117079" y="77507"/>
                </a:moveTo>
                <a:cubicBezTo>
                  <a:pt x="119460" y="76200"/>
                  <a:pt x="120651" y="77507"/>
                  <a:pt x="121841" y="78815"/>
                </a:cubicBezTo>
                <a:cubicBezTo>
                  <a:pt x="128985" y="93195"/>
                  <a:pt x="128985" y="93195"/>
                  <a:pt x="128985" y="93195"/>
                </a:cubicBezTo>
                <a:cubicBezTo>
                  <a:pt x="130176" y="94503"/>
                  <a:pt x="130176" y="97118"/>
                  <a:pt x="127795" y="97118"/>
                </a:cubicBezTo>
                <a:cubicBezTo>
                  <a:pt x="127795" y="98425"/>
                  <a:pt x="126604" y="98425"/>
                  <a:pt x="126604" y="98425"/>
                </a:cubicBezTo>
                <a:cubicBezTo>
                  <a:pt x="125413" y="98425"/>
                  <a:pt x="124223" y="97118"/>
                  <a:pt x="124223" y="95810"/>
                </a:cubicBezTo>
                <a:cubicBezTo>
                  <a:pt x="115888" y="82737"/>
                  <a:pt x="115888" y="82737"/>
                  <a:pt x="115888" y="82737"/>
                </a:cubicBezTo>
                <a:cubicBezTo>
                  <a:pt x="115888" y="81429"/>
                  <a:pt x="115888" y="78815"/>
                  <a:pt x="117079" y="77507"/>
                </a:cubicBezTo>
                <a:close/>
                <a:moveTo>
                  <a:pt x="197380" y="66675"/>
                </a:moveTo>
                <a:cubicBezTo>
                  <a:pt x="200202" y="68076"/>
                  <a:pt x="201613" y="69476"/>
                  <a:pt x="200202" y="70877"/>
                </a:cubicBezTo>
                <a:cubicBezTo>
                  <a:pt x="195969" y="87686"/>
                  <a:pt x="195969" y="87686"/>
                  <a:pt x="195969" y="87686"/>
                </a:cubicBezTo>
                <a:cubicBezTo>
                  <a:pt x="195969" y="90488"/>
                  <a:pt x="194558" y="90488"/>
                  <a:pt x="193146" y="90488"/>
                </a:cubicBezTo>
                <a:cubicBezTo>
                  <a:pt x="191735" y="90488"/>
                  <a:pt x="191735" y="90488"/>
                  <a:pt x="191735" y="90488"/>
                </a:cubicBezTo>
                <a:cubicBezTo>
                  <a:pt x="190324" y="90488"/>
                  <a:pt x="188913" y="87686"/>
                  <a:pt x="188913" y="86286"/>
                </a:cubicBezTo>
                <a:cubicBezTo>
                  <a:pt x="193146" y="69476"/>
                  <a:pt x="193146" y="69476"/>
                  <a:pt x="193146" y="69476"/>
                </a:cubicBezTo>
                <a:cubicBezTo>
                  <a:pt x="194558" y="68076"/>
                  <a:pt x="195969" y="66675"/>
                  <a:pt x="197380" y="66675"/>
                </a:cubicBezTo>
                <a:close/>
                <a:moveTo>
                  <a:pt x="142522" y="66675"/>
                </a:moveTo>
                <a:cubicBezTo>
                  <a:pt x="143933" y="66675"/>
                  <a:pt x="146755" y="68076"/>
                  <a:pt x="146755" y="69476"/>
                </a:cubicBezTo>
                <a:cubicBezTo>
                  <a:pt x="150989" y="86286"/>
                  <a:pt x="150989" y="86286"/>
                  <a:pt x="150989" y="86286"/>
                </a:cubicBezTo>
                <a:cubicBezTo>
                  <a:pt x="152400" y="87686"/>
                  <a:pt x="150989" y="90488"/>
                  <a:pt x="148167" y="90488"/>
                </a:cubicBezTo>
                <a:cubicBezTo>
                  <a:pt x="146755" y="90488"/>
                  <a:pt x="143933" y="89087"/>
                  <a:pt x="143933" y="87686"/>
                </a:cubicBezTo>
                <a:cubicBezTo>
                  <a:pt x="139700" y="70877"/>
                  <a:pt x="139700" y="70877"/>
                  <a:pt x="139700" y="70877"/>
                </a:cubicBezTo>
                <a:cubicBezTo>
                  <a:pt x="139700" y="69476"/>
                  <a:pt x="139700" y="68076"/>
                  <a:pt x="142522" y="66675"/>
                </a:cubicBezTo>
                <a:close/>
                <a:moveTo>
                  <a:pt x="170498" y="63500"/>
                </a:moveTo>
                <a:cubicBezTo>
                  <a:pt x="171768" y="63500"/>
                  <a:pt x="173038" y="66146"/>
                  <a:pt x="173038" y="67469"/>
                </a:cubicBezTo>
                <a:cubicBezTo>
                  <a:pt x="173038" y="83344"/>
                  <a:pt x="173038" y="83344"/>
                  <a:pt x="173038" y="83344"/>
                </a:cubicBezTo>
                <a:cubicBezTo>
                  <a:pt x="173038" y="85990"/>
                  <a:pt x="171768" y="87313"/>
                  <a:pt x="170498" y="87313"/>
                </a:cubicBezTo>
                <a:cubicBezTo>
                  <a:pt x="167958" y="87313"/>
                  <a:pt x="166688" y="85990"/>
                  <a:pt x="166688" y="83344"/>
                </a:cubicBezTo>
                <a:cubicBezTo>
                  <a:pt x="166688" y="67469"/>
                  <a:pt x="166688" y="67469"/>
                  <a:pt x="166688" y="67469"/>
                </a:cubicBezTo>
                <a:cubicBezTo>
                  <a:pt x="166688" y="66146"/>
                  <a:pt x="167958" y="63500"/>
                  <a:pt x="170498" y="63500"/>
                </a:cubicBezTo>
                <a:close/>
                <a:moveTo>
                  <a:pt x="168935" y="31750"/>
                </a:moveTo>
                <a:cubicBezTo>
                  <a:pt x="205869" y="31750"/>
                  <a:pt x="240165" y="46274"/>
                  <a:pt x="265228" y="72681"/>
                </a:cubicBezTo>
                <a:cubicBezTo>
                  <a:pt x="291609" y="97769"/>
                  <a:pt x="304800" y="132098"/>
                  <a:pt x="304800" y="169069"/>
                </a:cubicBezTo>
                <a:cubicBezTo>
                  <a:pt x="304800" y="187554"/>
                  <a:pt x="301502" y="205379"/>
                  <a:pt x="294907" y="221719"/>
                </a:cubicBezTo>
                <a:lnTo>
                  <a:pt x="288544" y="231096"/>
                </a:lnTo>
                <a:lnTo>
                  <a:pt x="289457" y="224772"/>
                </a:lnTo>
                <a:lnTo>
                  <a:pt x="281069" y="218472"/>
                </a:lnTo>
                <a:lnTo>
                  <a:pt x="282675" y="216020"/>
                </a:lnTo>
                <a:cubicBezTo>
                  <a:pt x="288794" y="201318"/>
                  <a:pt x="292101" y="185460"/>
                  <a:pt x="292101" y="168941"/>
                </a:cubicBezTo>
                <a:cubicBezTo>
                  <a:pt x="292101" y="135902"/>
                  <a:pt x="278872" y="105507"/>
                  <a:pt x="256382" y="81719"/>
                </a:cubicBezTo>
                <a:cubicBezTo>
                  <a:pt x="232570" y="59253"/>
                  <a:pt x="202143" y="46038"/>
                  <a:pt x="169070" y="46038"/>
                </a:cubicBezTo>
                <a:cubicBezTo>
                  <a:pt x="101600" y="46038"/>
                  <a:pt x="46038" y="101542"/>
                  <a:pt x="46038" y="168941"/>
                </a:cubicBezTo>
                <a:cubicBezTo>
                  <a:pt x="46038" y="185460"/>
                  <a:pt x="49345" y="201318"/>
                  <a:pt x="55464" y="216020"/>
                </a:cubicBezTo>
                <a:lnTo>
                  <a:pt x="57540" y="219191"/>
                </a:lnTo>
                <a:lnTo>
                  <a:pt x="50268" y="224772"/>
                </a:lnTo>
                <a:cubicBezTo>
                  <a:pt x="47625" y="227386"/>
                  <a:pt x="47625" y="231308"/>
                  <a:pt x="51589" y="233923"/>
                </a:cubicBezTo>
                <a:cubicBezTo>
                  <a:pt x="52911" y="235231"/>
                  <a:pt x="54232" y="235231"/>
                  <a:pt x="55554" y="235231"/>
                </a:cubicBezTo>
                <a:cubicBezTo>
                  <a:pt x="56875" y="235231"/>
                  <a:pt x="59518" y="235231"/>
                  <a:pt x="60840" y="233923"/>
                </a:cubicBezTo>
                <a:lnTo>
                  <a:pt x="65067" y="230681"/>
                </a:lnTo>
                <a:lnTo>
                  <a:pt x="81757" y="256162"/>
                </a:lnTo>
                <a:cubicBezTo>
                  <a:pt x="105569" y="278628"/>
                  <a:pt x="135996" y="291843"/>
                  <a:pt x="169070" y="291843"/>
                </a:cubicBezTo>
                <a:cubicBezTo>
                  <a:pt x="202143" y="291843"/>
                  <a:pt x="232570" y="278628"/>
                  <a:pt x="256382" y="256162"/>
                </a:cubicBezTo>
                <a:lnTo>
                  <a:pt x="273597" y="229881"/>
                </a:lnTo>
                <a:lnTo>
                  <a:pt x="278885" y="233923"/>
                </a:lnTo>
                <a:lnTo>
                  <a:pt x="286625" y="233923"/>
                </a:lnTo>
                <a:lnTo>
                  <a:pt x="265228" y="265457"/>
                </a:lnTo>
                <a:cubicBezTo>
                  <a:pt x="240165" y="291864"/>
                  <a:pt x="205869" y="306388"/>
                  <a:pt x="168935" y="306388"/>
                </a:cubicBezTo>
                <a:cubicBezTo>
                  <a:pt x="132000" y="306388"/>
                  <a:pt x="97704" y="291864"/>
                  <a:pt x="72641" y="265457"/>
                </a:cubicBezTo>
                <a:cubicBezTo>
                  <a:pt x="46260" y="240369"/>
                  <a:pt x="31750" y="206039"/>
                  <a:pt x="31750" y="169069"/>
                </a:cubicBezTo>
                <a:cubicBezTo>
                  <a:pt x="31750" y="93807"/>
                  <a:pt x="93747" y="31750"/>
                  <a:pt x="168935" y="31750"/>
                </a:cubicBezTo>
                <a:close/>
                <a:moveTo>
                  <a:pt x="169070" y="14288"/>
                </a:moveTo>
                <a:cubicBezTo>
                  <a:pt x="83080" y="14288"/>
                  <a:pt x="14288" y="82727"/>
                  <a:pt x="14288" y="168275"/>
                </a:cubicBezTo>
                <a:cubicBezTo>
                  <a:pt x="14288" y="253824"/>
                  <a:pt x="83080" y="322263"/>
                  <a:pt x="169070" y="322263"/>
                </a:cubicBezTo>
                <a:cubicBezTo>
                  <a:pt x="210080" y="322263"/>
                  <a:pt x="249768" y="306470"/>
                  <a:pt x="278872" y="277515"/>
                </a:cubicBezTo>
                <a:cubicBezTo>
                  <a:pt x="307976" y="248560"/>
                  <a:pt x="323851" y="209075"/>
                  <a:pt x="323851" y="168275"/>
                </a:cubicBezTo>
                <a:cubicBezTo>
                  <a:pt x="323851" y="127475"/>
                  <a:pt x="307976" y="87991"/>
                  <a:pt x="278872" y="59036"/>
                </a:cubicBezTo>
                <a:cubicBezTo>
                  <a:pt x="249768" y="30081"/>
                  <a:pt x="210080" y="14288"/>
                  <a:pt x="169070" y="14288"/>
                </a:cubicBezTo>
                <a:close/>
                <a:moveTo>
                  <a:pt x="169069" y="0"/>
                </a:moveTo>
                <a:cubicBezTo>
                  <a:pt x="213978" y="0"/>
                  <a:pt x="256245" y="17090"/>
                  <a:pt x="289267" y="48642"/>
                </a:cubicBezTo>
                <a:cubicBezTo>
                  <a:pt x="320967" y="81508"/>
                  <a:pt x="338138" y="123577"/>
                  <a:pt x="338138" y="168275"/>
                </a:cubicBezTo>
                <a:cubicBezTo>
                  <a:pt x="338138" y="212973"/>
                  <a:pt x="320967" y="255042"/>
                  <a:pt x="289267" y="286594"/>
                </a:cubicBezTo>
                <a:cubicBezTo>
                  <a:pt x="256245" y="319460"/>
                  <a:pt x="213978" y="336550"/>
                  <a:pt x="169069" y="336550"/>
                </a:cubicBezTo>
                <a:cubicBezTo>
                  <a:pt x="75288" y="336550"/>
                  <a:pt x="0" y="261615"/>
                  <a:pt x="0" y="168275"/>
                </a:cubicBezTo>
                <a:cubicBezTo>
                  <a:pt x="0" y="74935"/>
                  <a:pt x="75288" y="0"/>
                  <a:pt x="169069" y="0"/>
                </a:cubicBezTo>
                <a:close/>
              </a:path>
            </a:pathLst>
          </a:custGeom>
          <a:solidFill>
            <a:schemeClr val="bg1"/>
          </a:solidFill>
          <a:ln>
            <a:noFill/>
          </a:ln>
        </p:spPr>
        <p:txBody>
          <a:bodyPr anchor="ctr"/>
          <a:lstStyle/>
          <a:p>
            <a:pPr algn="ctr"/>
            <a:endParaRPr/>
          </a:p>
        </p:txBody>
      </p:sp>
      <p:sp>
        <p:nvSpPr>
          <p:cNvPr id="13" name="Freeform: Shape 19"/>
          <p:cNvSpPr>
            <a:spLocks noChangeAspect="1"/>
          </p:cNvSpPr>
          <p:nvPr/>
        </p:nvSpPr>
        <p:spPr bwMode="auto">
          <a:xfrm>
            <a:off x="4975999" y="3921056"/>
            <a:ext cx="464530" cy="457850"/>
          </a:xfrm>
          <a:custGeom>
            <a:avLst/>
            <a:gdLst>
              <a:gd name="connsiteX0" fmla="*/ 182761 w 336565"/>
              <a:gd name="connsiteY0" fmla="*/ 133031 h 331725"/>
              <a:gd name="connsiteX1" fmla="*/ 187648 w 336565"/>
              <a:gd name="connsiteY1" fmla="*/ 133031 h 331725"/>
              <a:gd name="connsiteX2" fmla="*/ 225440 w 336565"/>
              <a:gd name="connsiteY2" fmla="*/ 178275 h 331725"/>
              <a:gd name="connsiteX3" fmla="*/ 182435 w 336565"/>
              <a:gd name="connsiteY3" fmla="*/ 222188 h 331725"/>
              <a:gd name="connsiteX4" fmla="*/ 140733 w 336565"/>
              <a:gd name="connsiteY4" fmla="*/ 190251 h 331725"/>
              <a:gd name="connsiteX5" fmla="*/ 143340 w 336565"/>
              <a:gd name="connsiteY5" fmla="*/ 187590 h 331725"/>
              <a:gd name="connsiteX6" fmla="*/ 151159 w 336565"/>
              <a:gd name="connsiteY6" fmla="*/ 194243 h 331725"/>
              <a:gd name="connsiteX7" fmla="*/ 177223 w 336565"/>
              <a:gd name="connsiteY7" fmla="*/ 207550 h 331725"/>
              <a:gd name="connsiteX8" fmla="*/ 178526 w 336565"/>
              <a:gd name="connsiteY8" fmla="*/ 207550 h 331725"/>
              <a:gd name="connsiteX9" fmla="*/ 181132 w 336565"/>
              <a:gd name="connsiteY9" fmla="*/ 207550 h 331725"/>
              <a:gd name="connsiteX10" fmla="*/ 200680 w 336565"/>
              <a:gd name="connsiteY10" fmla="*/ 199566 h 331725"/>
              <a:gd name="connsiteX11" fmla="*/ 207196 w 336565"/>
              <a:gd name="connsiteY11" fmla="*/ 179605 h 331725"/>
              <a:gd name="connsiteX12" fmla="*/ 207196 w 336565"/>
              <a:gd name="connsiteY12" fmla="*/ 176944 h 331725"/>
              <a:gd name="connsiteX13" fmla="*/ 195467 w 336565"/>
              <a:gd name="connsiteY13" fmla="*/ 148999 h 331725"/>
              <a:gd name="connsiteX14" fmla="*/ 183738 w 336565"/>
              <a:gd name="connsiteY14" fmla="*/ 137023 h 331725"/>
              <a:gd name="connsiteX15" fmla="*/ 182761 w 336565"/>
              <a:gd name="connsiteY15" fmla="*/ 133031 h 331725"/>
              <a:gd name="connsiteX16" fmla="*/ 182440 w 336565"/>
              <a:gd name="connsiteY16" fmla="*/ 77725 h 331725"/>
              <a:gd name="connsiteX17" fmla="*/ 281002 w 336565"/>
              <a:gd name="connsiteY17" fmla="*/ 177601 h 331725"/>
              <a:gd name="connsiteX18" fmla="*/ 182440 w 336565"/>
              <a:gd name="connsiteY18" fmla="*/ 276163 h 331725"/>
              <a:gd name="connsiteX19" fmla="*/ 82564 w 336565"/>
              <a:gd name="connsiteY19" fmla="*/ 177601 h 331725"/>
              <a:gd name="connsiteX20" fmla="*/ 90449 w 336565"/>
              <a:gd name="connsiteY20" fmla="*/ 139491 h 331725"/>
              <a:gd name="connsiteX21" fmla="*/ 95706 w 336565"/>
              <a:gd name="connsiteY21" fmla="*/ 138176 h 331725"/>
              <a:gd name="connsiteX22" fmla="*/ 111476 w 336565"/>
              <a:gd name="connsiteY22" fmla="*/ 155260 h 331725"/>
              <a:gd name="connsiteX23" fmla="*/ 112790 w 336565"/>
              <a:gd name="connsiteY23" fmla="*/ 160517 h 331725"/>
              <a:gd name="connsiteX24" fmla="*/ 110161 w 336565"/>
              <a:gd name="connsiteY24" fmla="*/ 177601 h 331725"/>
              <a:gd name="connsiteX25" fmla="*/ 182440 w 336565"/>
              <a:gd name="connsiteY25" fmla="*/ 248566 h 331725"/>
              <a:gd name="connsiteX26" fmla="*/ 253405 w 336565"/>
              <a:gd name="connsiteY26" fmla="*/ 177601 h 331725"/>
              <a:gd name="connsiteX27" fmla="*/ 182440 w 336565"/>
              <a:gd name="connsiteY27" fmla="*/ 105322 h 331725"/>
              <a:gd name="connsiteX28" fmla="*/ 160100 w 336565"/>
              <a:gd name="connsiteY28" fmla="*/ 109265 h 331725"/>
              <a:gd name="connsiteX29" fmla="*/ 154843 w 336565"/>
              <a:gd name="connsiteY29" fmla="*/ 107951 h 331725"/>
              <a:gd name="connsiteX30" fmla="*/ 139073 w 336565"/>
              <a:gd name="connsiteY30" fmla="*/ 92181 h 331725"/>
              <a:gd name="connsiteX31" fmla="*/ 140387 w 336565"/>
              <a:gd name="connsiteY31" fmla="*/ 86924 h 331725"/>
              <a:gd name="connsiteX32" fmla="*/ 182440 w 336565"/>
              <a:gd name="connsiteY32" fmla="*/ 77725 h 331725"/>
              <a:gd name="connsiteX33" fmla="*/ 182442 w 336565"/>
              <a:gd name="connsiteY33" fmla="*/ 22162 h 331725"/>
              <a:gd name="connsiteX34" fmla="*/ 336565 w 336565"/>
              <a:gd name="connsiteY34" fmla="*/ 177602 h 331725"/>
              <a:gd name="connsiteX35" fmla="*/ 182442 w 336565"/>
              <a:gd name="connsiteY35" fmla="*/ 331725 h 331725"/>
              <a:gd name="connsiteX36" fmla="*/ 27002 w 336565"/>
              <a:gd name="connsiteY36" fmla="*/ 177602 h 331725"/>
              <a:gd name="connsiteX37" fmla="*/ 48079 w 336565"/>
              <a:gd name="connsiteY37" fmla="*/ 99882 h 331725"/>
              <a:gd name="connsiteX38" fmla="*/ 54665 w 336565"/>
              <a:gd name="connsiteY38" fmla="*/ 97248 h 331725"/>
              <a:gd name="connsiteX39" fmla="*/ 69155 w 336565"/>
              <a:gd name="connsiteY39" fmla="*/ 113055 h 331725"/>
              <a:gd name="connsiteX40" fmla="*/ 69155 w 336565"/>
              <a:gd name="connsiteY40" fmla="*/ 118324 h 331725"/>
              <a:gd name="connsiteX41" fmla="*/ 54665 w 336565"/>
              <a:gd name="connsiteY41" fmla="*/ 177602 h 331725"/>
              <a:gd name="connsiteX42" fmla="*/ 182442 w 336565"/>
              <a:gd name="connsiteY42" fmla="*/ 304062 h 331725"/>
              <a:gd name="connsiteX43" fmla="*/ 308902 w 336565"/>
              <a:gd name="connsiteY43" fmla="*/ 177602 h 331725"/>
              <a:gd name="connsiteX44" fmla="*/ 182442 w 336565"/>
              <a:gd name="connsiteY44" fmla="*/ 49825 h 331725"/>
              <a:gd name="connsiteX45" fmla="*/ 119212 w 336565"/>
              <a:gd name="connsiteY45" fmla="*/ 66950 h 331725"/>
              <a:gd name="connsiteX46" fmla="*/ 113943 w 336565"/>
              <a:gd name="connsiteY46" fmla="*/ 66950 h 331725"/>
              <a:gd name="connsiteX47" fmla="*/ 98136 w 336565"/>
              <a:gd name="connsiteY47" fmla="*/ 51142 h 331725"/>
              <a:gd name="connsiteX48" fmla="*/ 99453 w 336565"/>
              <a:gd name="connsiteY48" fmla="*/ 47190 h 331725"/>
              <a:gd name="connsiteX49" fmla="*/ 182442 w 336565"/>
              <a:gd name="connsiteY49" fmla="*/ 22162 h 331725"/>
              <a:gd name="connsiteX50" fmla="*/ 30838 w 336565"/>
              <a:gd name="connsiteY50" fmla="*/ 156 h 331725"/>
              <a:gd name="connsiteX51" fmla="*/ 35469 w 336565"/>
              <a:gd name="connsiteY51" fmla="*/ 2291 h 331725"/>
              <a:gd name="connsiteX52" fmla="*/ 56635 w 336565"/>
              <a:gd name="connsiteY52" fmla="*/ 21998 h 331725"/>
              <a:gd name="connsiteX53" fmla="*/ 60604 w 336565"/>
              <a:gd name="connsiteY53" fmla="*/ 35136 h 331725"/>
              <a:gd name="connsiteX54" fmla="*/ 64573 w 336565"/>
              <a:gd name="connsiteY54" fmla="*/ 46960 h 331725"/>
              <a:gd name="connsiteX55" fmla="*/ 182313 w 336565"/>
              <a:gd name="connsiteY55" fmla="*/ 162574 h 331725"/>
              <a:gd name="connsiteX56" fmla="*/ 188927 w 336565"/>
              <a:gd name="connsiteY56" fmla="*/ 178340 h 331725"/>
              <a:gd name="connsiteX57" fmla="*/ 188927 w 336565"/>
              <a:gd name="connsiteY57" fmla="*/ 179654 h 331725"/>
              <a:gd name="connsiteX58" fmla="*/ 180990 w 336565"/>
              <a:gd name="connsiteY58" fmla="*/ 188850 h 331725"/>
              <a:gd name="connsiteX59" fmla="*/ 178344 w 336565"/>
              <a:gd name="connsiteY59" fmla="*/ 187536 h 331725"/>
              <a:gd name="connsiteX60" fmla="*/ 163792 w 336565"/>
              <a:gd name="connsiteY60" fmla="*/ 180967 h 331725"/>
              <a:gd name="connsiteX61" fmla="*/ 47375 w 336565"/>
              <a:gd name="connsiteY61" fmla="*/ 65353 h 331725"/>
              <a:gd name="connsiteX62" fmla="*/ 34146 w 336565"/>
              <a:gd name="connsiteY62" fmla="*/ 60098 h 331725"/>
              <a:gd name="connsiteX63" fmla="*/ 22239 w 336565"/>
              <a:gd name="connsiteY63" fmla="*/ 56157 h 331725"/>
              <a:gd name="connsiteX64" fmla="*/ 2396 w 336565"/>
              <a:gd name="connsiteY64" fmla="*/ 36450 h 331725"/>
              <a:gd name="connsiteX65" fmla="*/ 3719 w 336565"/>
              <a:gd name="connsiteY65" fmla="*/ 27253 h 331725"/>
              <a:gd name="connsiteX66" fmla="*/ 12979 w 336565"/>
              <a:gd name="connsiteY66" fmla="*/ 24626 h 331725"/>
              <a:gd name="connsiteX67" fmla="*/ 23562 w 336565"/>
              <a:gd name="connsiteY67" fmla="*/ 12802 h 331725"/>
              <a:gd name="connsiteX68" fmla="*/ 26208 w 336565"/>
              <a:gd name="connsiteY68" fmla="*/ 4919 h 331725"/>
              <a:gd name="connsiteX69" fmla="*/ 30838 w 336565"/>
              <a:gd name="connsiteY69" fmla="*/ 156 h 33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6565" h="331725">
                <a:moveTo>
                  <a:pt x="182761" y="133031"/>
                </a:moveTo>
                <a:cubicBezTo>
                  <a:pt x="184064" y="132698"/>
                  <a:pt x="186345" y="133031"/>
                  <a:pt x="187648" y="133031"/>
                </a:cubicBezTo>
                <a:cubicBezTo>
                  <a:pt x="208499" y="135692"/>
                  <a:pt x="225440" y="154322"/>
                  <a:pt x="225440" y="178275"/>
                </a:cubicBezTo>
                <a:cubicBezTo>
                  <a:pt x="225440" y="202227"/>
                  <a:pt x="205892" y="222188"/>
                  <a:pt x="182435" y="222188"/>
                </a:cubicBezTo>
                <a:cubicBezTo>
                  <a:pt x="162888" y="222188"/>
                  <a:pt x="145946" y="208881"/>
                  <a:pt x="140733" y="190251"/>
                </a:cubicBezTo>
                <a:cubicBezTo>
                  <a:pt x="139430" y="187590"/>
                  <a:pt x="138127" y="180936"/>
                  <a:pt x="143340" y="187590"/>
                </a:cubicBezTo>
                <a:cubicBezTo>
                  <a:pt x="143340" y="187590"/>
                  <a:pt x="143340" y="187590"/>
                  <a:pt x="151159" y="194243"/>
                </a:cubicBezTo>
                <a:cubicBezTo>
                  <a:pt x="157675" y="200897"/>
                  <a:pt x="168100" y="206220"/>
                  <a:pt x="177223" y="207550"/>
                </a:cubicBezTo>
                <a:cubicBezTo>
                  <a:pt x="177223" y="207550"/>
                  <a:pt x="177223" y="207550"/>
                  <a:pt x="178526" y="207550"/>
                </a:cubicBezTo>
                <a:cubicBezTo>
                  <a:pt x="179829" y="207550"/>
                  <a:pt x="181132" y="207550"/>
                  <a:pt x="181132" y="207550"/>
                </a:cubicBezTo>
                <a:cubicBezTo>
                  <a:pt x="188951" y="207550"/>
                  <a:pt x="195467" y="204889"/>
                  <a:pt x="200680" y="199566"/>
                </a:cubicBezTo>
                <a:cubicBezTo>
                  <a:pt x="205892" y="194243"/>
                  <a:pt x="208499" y="186259"/>
                  <a:pt x="207196" y="179605"/>
                </a:cubicBezTo>
                <a:cubicBezTo>
                  <a:pt x="207196" y="179605"/>
                  <a:pt x="207196" y="179605"/>
                  <a:pt x="207196" y="176944"/>
                </a:cubicBezTo>
                <a:cubicBezTo>
                  <a:pt x="207196" y="167629"/>
                  <a:pt x="201983" y="155653"/>
                  <a:pt x="195467" y="148999"/>
                </a:cubicBezTo>
                <a:cubicBezTo>
                  <a:pt x="195467" y="148999"/>
                  <a:pt x="195467" y="148999"/>
                  <a:pt x="183738" y="137023"/>
                </a:cubicBezTo>
                <a:cubicBezTo>
                  <a:pt x="181132" y="134362"/>
                  <a:pt x="181458" y="133363"/>
                  <a:pt x="182761" y="133031"/>
                </a:cubicBezTo>
                <a:close/>
                <a:moveTo>
                  <a:pt x="182440" y="77725"/>
                </a:moveTo>
                <a:cubicBezTo>
                  <a:pt x="236321" y="77725"/>
                  <a:pt x="281002" y="122406"/>
                  <a:pt x="281002" y="177601"/>
                </a:cubicBezTo>
                <a:cubicBezTo>
                  <a:pt x="281002" y="231482"/>
                  <a:pt x="236321" y="276163"/>
                  <a:pt x="182440" y="276163"/>
                </a:cubicBezTo>
                <a:cubicBezTo>
                  <a:pt x="127246" y="276163"/>
                  <a:pt x="82564" y="231482"/>
                  <a:pt x="82564" y="177601"/>
                </a:cubicBezTo>
                <a:cubicBezTo>
                  <a:pt x="82564" y="163145"/>
                  <a:pt x="85192" y="151318"/>
                  <a:pt x="90449" y="139491"/>
                </a:cubicBezTo>
                <a:cubicBezTo>
                  <a:pt x="90449" y="138176"/>
                  <a:pt x="91763" y="135548"/>
                  <a:pt x="95706" y="138176"/>
                </a:cubicBezTo>
                <a:cubicBezTo>
                  <a:pt x="95706" y="138176"/>
                  <a:pt x="95706" y="138176"/>
                  <a:pt x="111476" y="155260"/>
                </a:cubicBezTo>
                <a:cubicBezTo>
                  <a:pt x="114104" y="157889"/>
                  <a:pt x="112790" y="159203"/>
                  <a:pt x="112790" y="160517"/>
                </a:cubicBezTo>
                <a:cubicBezTo>
                  <a:pt x="111476" y="165774"/>
                  <a:pt x="110161" y="171030"/>
                  <a:pt x="110161" y="177601"/>
                </a:cubicBezTo>
                <a:cubicBezTo>
                  <a:pt x="110161" y="217026"/>
                  <a:pt x="143015" y="248566"/>
                  <a:pt x="182440" y="248566"/>
                </a:cubicBezTo>
                <a:cubicBezTo>
                  <a:pt x="221865" y="248566"/>
                  <a:pt x="253405" y="217026"/>
                  <a:pt x="253405" y="177601"/>
                </a:cubicBezTo>
                <a:cubicBezTo>
                  <a:pt x="253405" y="136862"/>
                  <a:pt x="221865" y="105322"/>
                  <a:pt x="182440" y="105322"/>
                </a:cubicBezTo>
                <a:cubicBezTo>
                  <a:pt x="174555" y="105322"/>
                  <a:pt x="167984" y="106637"/>
                  <a:pt x="160100" y="109265"/>
                </a:cubicBezTo>
                <a:cubicBezTo>
                  <a:pt x="158785" y="109265"/>
                  <a:pt x="156157" y="109265"/>
                  <a:pt x="154843" y="107951"/>
                </a:cubicBezTo>
                <a:cubicBezTo>
                  <a:pt x="154843" y="107951"/>
                  <a:pt x="154843" y="107951"/>
                  <a:pt x="139073" y="92181"/>
                </a:cubicBezTo>
                <a:cubicBezTo>
                  <a:pt x="136445" y="89552"/>
                  <a:pt x="139073" y="88238"/>
                  <a:pt x="140387" y="86924"/>
                </a:cubicBezTo>
                <a:cubicBezTo>
                  <a:pt x="152215" y="81668"/>
                  <a:pt x="166670" y="77725"/>
                  <a:pt x="182440" y="77725"/>
                </a:cubicBezTo>
                <a:close/>
                <a:moveTo>
                  <a:pt x="182442" y="22162"/>
                </a:moveTo>
                <a:cubicBezTo>
                  <a:pt x="268066" y="22162"/>
                  <a:pt x="336565" y="91978"/>
                  <a:pt x="336565" y="177602"/>
                </a:cubicBezTo>
                <a:cubicBezTo>
                  <a:pt x="336565" y="261909"/>
                  <a:pt x="268066" y="331725"/>
                  <a:pt x="182442" y="331725"/>
                </a:cubicBezTo>
                <a:cubicBezTo>
                  <a:pt x="96818" y="331725"/>
                  <a:pt x="27002" y="261909"/>
                  <a:pt x="27002" y="177602"/>
                </a:cubicBezTo>
                <a:cubicBezTo>
                  <a:pt x="27002" y="148622"/>
                  <a:pt x="34906" y="122276"/>
                  <a:pt x="48079" y="99882"/>
                </a:cubicBezTo>
                <a:cubicBezTo>
                  <a:pt x="49396" y="97248"/>
                  <a:pt x="52030" y="95930"/>
                  <a:pt x="54665" y="97248"/>
                </a:cubicBezTo>
                <a:cubicBezTo>
                  <a:pt x="54665" y="97248"/>
                  <a:pt x="54665" y="97248"/>
                  <a:pt x="69155" y="113055"/>
                </a:cubicBezTo>
                <a:cubicBezTo>
                  <a:pt x="70472" y="114372"/>
                  <a:pt x="69155" y="117007"/>
                  <a:pt x="69155" y="118324"/>
                </a:cubicBezTo>
                <a:cubicBezTo>
                  <a:pt x="59934" y="136766"/>
                  <a:pt x="54665" y="156526"/>
                  <a:pt x="54665" y="177602"/>
                </a:cubicBezTo>
                <a:cubicBezTo>
                  <a:pt x="54665" y="247419"/>
                  <a:pt x="111309" y="304062"/>
                  <a:pt x="182442" y="304062"/>
                </a:cubicBezTo>
                <a:cubicBezTo>
                  <a:pt x="252259" y="304062"/>
                  <a:pt x="308902" y="247419"/>
                  <a:pt x="308902" y="177602"/>
                </a:cubicBezTo>
                <a:cubicBezTo>
                  <a:pt x="308902" y="106469"/>
                  <a:pt x="252259" y="49825"/>
                  <a:pt x="182442" y="49825"/>
                </a:cubicBezTo>
                <a:cubicBezTo>
                  <a:pt x="158731" y="49825"/>
                  <a:pt x="137654" y="56411"/>
                  <a:pt x="119212" y="66950"/>
                </a:cubicBezTo>
                <a:cubicBezTo>
                  <a:pt x="117895" y="66950"/>
                  <a:pt x="115261" y="68267"/>
                  <a:pt x="113943" y="66950"/>
                </a:cubicBezTo>
                <a:cubicBezTo>
                  <a:pt x="113943" y="66950"/>
                  <a:pt x="113943" y="66950"/>
                  <a:pt x="98136" y="51142"/>
                </a:cubicBezTo>
                <a:cubicBezTo>
                  <a:pt x="95501" y="48508"/>
                  <a:pt x="98136" y="47190"/>
                  <a:pt x="99453" y="47190"/>
                </a:cubicBezTo>
                <a:cubicBezTo>
                  <a:pt x="123164" y="31383"/>
                  <a:pt x="152145" y="22162"/>
                  <a:pt x="182442" y="22162"/>
                </a:cubicBezTo>
                <a:close/>
                <a:moveTo>
                  <a:pt x="30838" y="156"/>
                </a:moveTo>
                <a:cubicBezTo>
                  <a:pt x="32492" y="-336"/>
                  <a:pt x="34146" y="321"/>
                  <a:pt x="35469" y="2291"/>
                </a:cubicBezTo>
                <a:cubicBezTo>
                  <a:pt x="56635" y="21998"/>
                  <a:pt x="56635" y="21998"/>
                  <a:pt x="56635" y="21998"/>
                </a:cubicBezTo>
                <a:cubicBezTo>
                  <a:pt x="59281" y="25940"/>
                  <a:pt x="61927" y="31195"/>
                  <a:pt x="60604" y="35136"/>
                </a:cubicBezTo>
                <a:cubicBezTo>
                  <a:pt x="59281" y="37764"/>
                  <a:pt x="61927" y="43019"/>
                  <a:pt x="64573" y="46960"/>
                </a:cubicBezTo>
                <a:cubicBezTo>
                  <a:pt x="182313" y="162574"/>
                  <a:pt x="182313" y="162574"/>
                  <a:pt x="182313" y="162574"/>
                </a:cubicBezTo>
                <a:cubicBezTo>
                  <a:pt x="184958" y="166516"/>
                  <a:pt x="188927" y="173085"/>
                  <a:pt x="188927" y="178340"/>
                </a:cubicBezTo>
                <a:cubicBezTo>
                  <a:pt x="188927" y="179654"/>
                  <a:pt x="188927" y="179654"/>
                  <a:pt x="188927" y="179654"/>
                </a:cubicBezTo>
                <a:cubicBezTo>
                  <a:pt x="188927" y="184909"/>
                  <a:pt x="184958" y="188850"/>
                  <a:pt x="180990" y="188850"/>
                </a:cubicBezTo>
                <a:lnTo>
                  <a:pt x="178344" y="187536"/>
                </a:lnTo>
                <a:cubicBezTo>
                  <a:pt x="174375" y="187536"/>
                  <a:pt x="167760" y="184909"/>
                  <a:pt x="163792" y="180967"/>
                </a:cubicBezTo>
                <a:cubicBezTo>
                  <a:pt x="47375" y="65353"/>
                  <a:pt x="47375" y="65353"/>
                  <a:pt x="47375" y="65353"/>
                </a:cubicBezTo>
                <a:cubicBezTo>
                  <a:pt x="43406" y="61412"/>
                  <a:pt x="38114" y="60098"/>
                  <a:pt x="34146" y="60098"/>
                </a:cubicBezTo>
                <a:cubicBezTo>
                  <a:pt x="31500" y="61412"/>
                  <a:pt x="26208" y="60098"/>
                  <a:pt x="22239" y="56157"/>
                </a:cubicBezTo>
                <a:cubicBezTo>
                  <a:pt x="2396" y="36450"/>
                  <a:pt x="2396" y="36450"/>
                  <a:pt x="2396" y="36450"/>
                </a:cubicBezTo>
                <a:cubicBezTo>
                  <a:pt x="-1573" y="32509"/>
                  <a:pt x="-250" y="28567"/>
                  <a:pt x="3719" y="27253"/>
                </a:cubicBezTo>
                <a:cubicBezTo>
                  <a:pt x="12979" y="24626"/>
                  <a:pt x="12979" y="24626"/>
                  <a:pt x="12979" y="24626"/>
                </a:cubicBezTo>
                <a:cubicBezTo>
                  <a:pt x="16948" y="21998"/>
                  <a:pt x="22239" y="18057"/>
                  <a:pt x="23562" y="12802"/>
                </a:cubicBezTo>
                <a:cubicBezTo>
                  <a:pt x="26208" y="4919"/>
                  <a:pt x="26208" y="4919"/>
                  <a:pt x="26208" y="4919"/>
                </a:cubicBezTo>
                <a:cubicBezTo>
                  <a:pt x="27531" y="2291"/>
                  <a:pt x="29185" y="649"/>
                  <a:pt x="30838" y="156"/>
                </a:cubicBezTo>
                <a:close/>
              </a:path>
            </a:pathLst>
          </a:custGeom>
          <a:solidFill>
            <a:schemeClr val="bg1"/>
          </a:solidFill>
          <a:ln>
            <a:noFill/>
          </a:ln>
        </p:spPr>
        <p:txBody>
          <a:bodyPr anchor="ctr"/>
          <a:lstStyle/>
          <a:p>
            <a:pPr algn="ctr"/>
            <a:endParaRPr/>
          </a:p>
        </p:txBody>
      </p:sp>
      <p:sp>
        <p:nvSpPr>
          <p:cNvPr id="14" name="Freeform: Shape 20"/>
          <p:cNvSpPr>
            <a:spLocks noChangeAspect="1"/>
          </p:cNvSpPr>
          <p:nvPr/>
        </p:nvSpPr>
        <p:spPr bwMode="auto">
          <a:xfrm>
            <a:off x="4533702" y="2460065"/>
            <a:ext cx="460013" cy="457850"/>
          </a:xfrm>
          <a:custGeom>
            <a:avLst/>
            <a:gdLst>
              <a:gd name="connsiteX0" fmla="*/ 169863 w 338139"/>
              <a:gd name="connsiteY0" fmla="*/ 290512 h 336550"/>
              <a:gd name="connsiteX1" fmla="*/ 193676 w 338139"/>
              <a:gd name="connsiteY1" fmla="*/ 313531 h 336550"/>
              <a:gd name="connsiteX2" fmla="*/ 169863 w 338139"/>
              <a:gd name="connsiteY2" fmla="*/ 336550 h 336550"/>
              <a:gd name="connsiteX3" fmla="*/ 146050 w 338139"/>
              <a:gd name="connsiteY3" fmla="*/ 313531 h 336550"/>
              <a:gd name="connsiteX4" fmla="*/ 169863 w 338139"/>
              <a:gd name="connsiteY4" fmla="*/ 290512 h 336550"/>
              <a:gd name="connsiteX5" fmla="*/ 273051 w 338139"/>
              <a:gd name="connsiteY5" fmla="*/ 249237 h 336550"/>
              <a:gd name="connsiteX6" fmla="*/ 296864 w 338139"/>
              <a:gd name="connsiteY6" fmla="*/ 273050 h 336550"/>
              <a:gd name="connsiteX7" fmla="*/ 273051 w 338139"/>
              <a:gd name="connsiteY7" fmla="*/ 296863 h 336550"/>
              <a:gd name="connsiteX8" fmla="*/ 249238 w 338139"/>
              <a:gd name="connsiteY8" fmla="*/ 273050 h 336550"/>
              <a:gd name="connsiteX9" fmla="*/ 273051 w 338139"/>
              <a:gd name="connsiteY9" fmla="*/ 249237 h 336550"/>
              <a:gd name="connsiteX10" fmla="*/ 64295 w 338139"/>
              <a:gd name="connsiteY10" fmla="*/ 249237 h 336550"/>
              <a:gd name="connsiteX11" fmla="*/ 88902 w 338139"/>
              <a:gd name="connsiteY11" fmla="*/ 273050 h 336550"/>
              <a:gd name="connsiteX12" fmla="*/ 64295 w 338139"/>
              <a:gd name="connsiteY12" fmla="*/ 296863 h 336550"/>
              <a:gd name="connsiteX13" fmla="*/ 39688 w 338139"/>
              <a:gd name="connsiteY13" fmla="*/ 273050 h 336550"/>
              <a:gd name="connsiteX14" fmla="*/ 64295 w 338139"/>
              <a:gd name="connsiteY14" fmla="*/ 249237 h 336550"/>
              <a:gd name="connsiteX15" fmla="*/ 314326 w 338139"/>
              <a:gd name="connsiteY15" fmla="*/ 144462 h 336550"/>
              <a:gd name="connsiteX16" fmla="*/ 338139 w 338139"/>
              <a:gd name="connsiteY16" fmla="*/ 168275 h 336550"/>
              <a:gd name="connsiteX17" fmla="*/ 314326 w 338139"/>
              <a:gd name="connsiteY17" fmla="*/ 192088 h 336550"/>
              <a:gd name="connsiteX18" fmla="*/ 290513 w 338139"/>
              <a:gd name="connsiteY18" fmla="*/ 168275 h 336550"/>
              <a:gd name="connsiteX19" fmla="*/ 314326 w 338139"/>
              <a:gd name="connsiteY19" fmla="*/ 144462 h 336550"/>
              <a:gd name="connsiteX20" fmla="*/ 23813 w 338139"/>
              <a:gd name="connsiteY20" fmla="*/ 144462 h 336550"/>
              <a:gd name="connsiteX21" fmla="*/ 47626 w 338139"/>
              <a:gd name="connsiteY21" fmla="*/ 168275 h 336550"/>
              <a:gd name="connsiteX22" fmla="*/ 23813 w 338139"/>
              <a:gd name="connsiteY22" fmla="*/ 192088 h 336550"/>
              <a:gd name="connsiteX23" fmla="*/ 0 w 338139"/>
              <a:gd name="connsiteY23" fmla="*/ 168275 h 336550"/>
              <a:gd name="connsiteX24" fmla="*/ 23813 w 338139"/>
              <a:gd name="connsiteY24" fmla="*/ 144462 h 336550"/>
              <a:gd name="connsiteX25" fmla="*/ 129510 w 338139"/>
              <a:gd name="connsiteY25" fmla="*/ 112712 h 336550"/>
              <a:gd name="connsiteX26" fmla="*/ 169070 w 338139"/>
              <a:gd name="connsiteY26" fmla="*/ 136669 h 336550"/>
              <a:gd name="connsiteX27" fmla="*/ 208629 w 338139"/>
              <a:gd name="connsiteY27" fmla="*/ 112712 h 336550"/>
              <a:gd name="connsiteX28" fmla="*/ 249507 w 338139"/>
              <a:gd name="connsiteY28" fmla="*/ 152640 h 336550"/>
              <a:gd name="connsiteX29" fmla="*/ 240277 w 338139"/>
              <a:gd name="connsiteY29" fmla="*/ 184583 h 336550"/>
              <a:gd name="connsiteX30" fmla="*/ 169070 w 338139"/>
              <a:gd name="connsiteY30" fmla="*/ 244475 h 336550"/>
              <a:gd name="connsiteX31" fmla="*/ 96544 w 338139"/>
              <a:gd name="connsiteY31" fmla="*/ 184583 h 336550"/>
              <a:gd name="connsiteX32" fmla="*/ 87313 w 338139"/>
              <a:gd name="connsiteY32" fmla="*/ 152640 h 336550"/>
              <a:gd name="connsiteX33" fmla="*/ 129510 w 338139"/>
              <a:gd name="connsiteY33" fmla="*/ 112712 h 336550"/>
              <a:gd name="connsiteX34" fmla="*/ 273051 w 338139"/>
              <a:gd name="connsiteY34" fmla="*/ 41275 h 336550"/>
              <a:gd name="connsiteX35" fmla="*/ 296864 w 338139"/>
              <a:gd name="connsiteY35" fmla="*/ 65088 h 336550"/>
              <a:gd name="connsiteX36" fmla="*/ 273051 w 338139"/>
              <a:gd name="connsiteY36" fmla="*/ 88901 h 336550"/>
              <a:gd name="connsiteX37" fmla="*/ 249238 w 338139"/>
              <a:gd name="connsiteY37" fmla="*/ 65088 h 336550"/>
              <a:gd name="connsiteX38" fmla="*/ 273051 w 338139"/>
              <a:gd name="connsiteY38" fmla="*/ 41275 h 336550"/>
              <a:gd name="connsiteX39" fmla="*/ 64295 w 338139"/>
              <a:gd name="connsiteY39" fmla="*/ 41275 h 336550"/>
              <a:gd name="connsiteX40" fmla="*/ 88902 w 338139"/>
              <a:gd name="connsiteY40" fmla="*/ 65088 h 336550"/>
              <a:gd name="connsiteX41" fmla="*/ 64295 w 338139"/>
              <a:gd name="connsiteY41" fmla="*/ 88901 h 336550"/>
              <a:gd name="connsiteX42" fmla="*/ 39688 w 338139"/>
              <a:gd name="connsiteY42" fmla="*/ 65088 h 336550"/>
              <a:gd name="connsiteX43" fmla="*/ 64295 w 338139"/>
              <a:gd name="connsiteY43" fmla="*/ 41275 h 336550"/>
              <a:gd name="connsiteX44" fmla="*/ 169863 w 338139"/>
              <a:gd name="connsiteY44" fmla="*/ 0 h 336550"/>
              <a:gd name="connsiteX45" fmla="*/ 193676 w 338139"/>
              <a:gd name="connsiteY45" fmla="*/ 23813 h 336550"/>
              <a:gd name="connsiteX46" fmla="*/ 169863 w 338139"/>
              <a:gd name="connsiteY46" fmla="*/ 47626 h 336550"/>
              <a:gd name="connsiteX47" fmla="*/ 146050 w 338139"/>
              <a:gd name="connsiteY47" fmla="*/ 23813 h 336550"/>
              <a:gd name="connsiteX48" fmla="*/ 169863 w 338139"/>
              <a:gd name="connsiteY4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9" h="336550">
                <a:moveTo>
                  <a:pt x="169863" y="290512"/>
                </a:moveTo>
                <a:cubicBezTo>
                  <a:pt x="183015" y="290512"/>
                  <a:pt x="193676" y="300818"/>
                  <a:pt x="193676" y="313531"/>
                </a:cubicBezTo>
                <a:cubicBezTo>
                  <a:pt x="193676" y="326244"/>
                  <a:pt x="183015" y="336550"/>
                  <a:pt x="169863" y="336550"/>
                </a:cubicBezTo>
                <a:cubicBezTo>
                  <a:pt x="156711" y="336550"/>
                  <a:pt x="146050" y="326244"/>
                  <a:pt x="146050" y="313531"/>
                </a:cubicBezTo>
                <a:cubicBezTo>
                  <a:pt x="146050" y="300818"/>
                  <a:pt x="156711" y="290512"/>
                  <a:pt x="169863" y="290512"/>
                </a:cubicBezTo>
                <a:close/>
                <a:moveTo>
                  <a:pt x="273051" y="249237"/>
                </a:moveTo>
                <a:cubicBezTo>
                  <a:pt x="286203" y="249237"/>
                  <a:pt x="296864" y="259898"/>
                  <a:pt x="296864" y="273050"/>
                </a:cubicBezTo>
                <a:cubicBezTo>
                  <a:pt x="296864" y="286202"/>
                  <a:pt x="286203" y="296863"/>
                  <a:pt x="273051" y="296863"/>
                </a:cubicBezTo>
                <a:cubicBezTo>
                  <a:pt x="259899" y="296863"/>
                  <a:pt x="249238" y="286202"/>
                  <a:pt x="249238" y="273050"/>
                </a:cubicBezTo>
                <a:cubicBezTo>
                  <a:pt x="249238" y="259898"/>
                  <a:pt x="259899" y="249237"/>
                  <a:pt x="273051" y="249237"/>
                </a:cubicBezTo>
                <a:close/>
                <a:moveTo>
                  <a:pt x="64295" y="249237"/>
                </a:moveTo>
                <a:cubicBezTo>
                  <a:pt x="77885" y="249237"/>
                  <a:pt x="88902" y="259898"/>
                  <a:pt x="88902" y="273050"/>
                </a:cubicBezTo>
                <a:cubicBezTo>
                  <a:pt x="88902" y="286202"/>
                  <a:pt x="77885" y="296863"/>
                  <a:pt x="64295" y="296863"/>
                </a:cubicBezTo>
                <a:cubicBezTo>
                  <a:pt x="50705" y="296863"/>
                  <a:pt x="39688" y="286202"/>
                  <a:pt x="39688" y="273050"/>
                </a:cubicBezTo>
                <a:cubicBezTo>
                  <a:pt x="39688" y="259898"/>
                  <a:pt x="50705" y="249237"/>
                  <a:pt x="64295" y="249237"/>
                </a:cubicBezTo>
                <a:close/>
                <a:moveTo>
                  <a:pt x="314326" y="144462"/>
                </a:moveTo>
                <a:cubicBezTo>
                  <a:pt x="327478" y="144462"/>
                  <a:pt x="338139" y="155123"/>
                  <a:pt x="338139" y="168275"/>
                </a:cubicBezTo>
                <a:cubicBezTo>
                  <a:pt x="338139" y="181427"/>
                  <a:pt x="327478" y="192088"/>
                  <a:pt x="314326" y="192088"/>
                </a:cubicBezTo>
                <a:cubicBezTo>
                  <a:pt x="301174" y="192088"/>
                  <a:pt x="290513" y="181427"/>
                  <a:pt x="290513" y="168275"/>
                </a:cubicBezTo>
                <a:cubicBezTo>
                  <a:pt x="290513" y="155123"/>
                  <a:pt x="301174" y="144462"/>
                  <a:pt x="314326" y="144462"/>
                </a:cubicBezTo>
                <a:close/>
                <a:moveTo>
                  <a:pt x="23813" y="144462"/>
                </a:moveTo>
                <a:cubicBezTo>
                  <a:pt x="36965" y="144462"/>
                  <a:pt x="47626" y="155123"/>
                  <a:pt x="47626" y="168275"/>
                </a:cubicBezTo>
                <a:cubicBezTo>
                  <a:pt x="47626" y="181427"/>
                  <a:pt x="36965" y="192088"/>
                  <a:pt x="23813" y="192088"/>
                </a:cubicBezTo>
                <a:cubicBezTo>
                  <a:pt x="10661" y="192088"/>
                  <a:pt x="0" y="181427"/>
                  <a:pt x="0" y="168275"/>
                </a:cubicBezTo>
                <a:cubicBezTo>
                  <a:pt x="0" y="155123"/>
                  <a:pt x="10661" y="144462"/>
                  <a:pt x="23813" y="144462"/>
                </a:cubicBezTo>
                <a:close/>
                <a:moveTo>
                  <a:pt x="129510" y="112712"/>
                </a:moveTo>
                <a:cubicBezTo>
                  <a:pt x="153246" y="112712"/>
                  <a:pt x="166432" y="136669"/>
                  <a:pt x="169070" y="136669"/>
                </a:cubicBezTo>
                <a:cubicBezTo>
                  <a:pt x="171707" y="136669"/>
                  <a:pt x="186212" y="112712"/>
                  <a:pt x="208629" y="112712"/>
                </a:cubicBezTo>
                <a:cubicBezTo>
                  <a:pt x="231046" y="112712"/>
                  <a:pt x="248189" y="131345"/>
                  <a:pt x="249507" y="152640"/>
                </a:cubicBezTo>
                <a:cubicBezTo>
                  <a:pt x="250826" y="165950"/>
                  <a:pt x="246870" y="175266"/>
                  <a:pt x="240277" y="184583"/>
                </a:cubicBezTo>
                <a:cubicBezTo>
                  <a:pt x="229728" y="201885"/>
                  <a:pt x="179619" y="244475"/>
                  <a:pt x="169070" y="244475"/>
                </a:cubicBezTo>
                <a:cubicBezTo>
                  <a:pt x="158520" y="244475"/>
                  <a:pt x="108412" y="201885"/>
                  <a:pt x="96544" y="184583"/>
                </a:cubicBezTo>
                <a:cubicBezTo>
                  <a:pt x="91269" y="175266"/>
                  <a:pt x="87313" y="165950"/>
                  <a:pt x="87313" y="152640"/>
                </a:cubicBezTo>
                <a:cubicBezTo>
                  <a:pt x="88632" y="131345"/>
                  <a:pt x="107093" y="112712"/>
                  <a:pt x="129510" y="112712"/>
                </a:cubicBezTo>
                <a:close/>
                <a:moveTo>
                  <a:pt x="273051" y="41275"/>
                </a:moveTo>
                <a:cubicBezTo>
                  <a:pt x="286203" y="41275"/>
                  <a:pt x="296864" y="51936"/>
                  <a:pt x="296864" y="65088"/>
                </a:cubicBezTo>
                <a:cubicBezTo>
                  <a:pt x="296864" y="78240"/>
                  <a:pt x="286203" y="88901"/>
                  <a:pt x="273051" y="88901"/>
                </a:cubicBezTo>
                <a:cubicBezTo>
                  <a:pt x="259899" y="88901"/>
                  <a:pt x="249238" y="78240"/>
                  <a:pt x="249238" y="65088"/>
                </a:cubicBezTo>
                <a:cubicBezTo>
                  <a:pt x="249238" y="51936"/>
                  <a:pt x="259899" y="41275"/>
                  <a:pt x="273051" y="41275"/>
                </a:cubicBezTo>
                <a:close/>
                <a:moveTo>
                  <a:pt x="64295" y="41275"/>
                </a:moveTo>
                <a:cubicBezTo>
                  <a:pt x="77885" y="41275"/>
                  <a:pt x="88902" y="51936"/>
                  <a:pt x="88902" y="65088"/>
                </a:cubicBezTo>
                <a:cubicBezTo>
                  <a:pt x="88902" y="78240"/>
                  <a:pt x="77885" y="88901"/>
                  <a:pt x="64295" y="88901"/>
                </a:cubicBezTo>
                <a:cubicBezTo>
                  <a:pt x="50705" y="88901"/>
                  <a:pt x="39688" y="78240"/>
                  <a:pt x="39688" y="65088"/>
                </a:cubicBezTo>
                <a:cubicBezTo>
                  <a:pt x="39688" y="51936"/>
                  <a:pt x="50705" y="41275"/>
                  <a:pt x="64295" y="41275"/>
                </a:cubicBezTo>
                <a:close/>
                <a:moveTo>
                  <a:pt x="169863" y="0"/>
                </a:moveTo>
                <a:cubicBezTo>
                  <a:pt x="183015" y="0"/>
                  <a:pt x="193676" y="10661"/>
                  <a:pt x="193676" y="23813"/>
                </a:cubicBezTo>
                <a:cubicBezTo>
                  <a:pt x="193676" y="36965"/>
                  <a:pt x="183015" y="47626"/>
                  <a:pt x="169863" y="47626"/>
                </a:cubicBezTo>
                <a:cubicBezTo>
                  <a:pt x="156711" y="47626"/>
                  <a:pt x="146050" y="36965"/>
                  <a:pt x="146050" y="23813"/>
                </a:cubicBezTo>
                <a:cubicBezTo>
                  <a:pt x="146050" y="10661"/>
                  <a:pt x="156711" y="0"/>
                  <a:pt x="169863" y="0"/>
                </a:cubicBezTo>
                <a:close/>
              </a:path>
            </a:pathLst>
          </a:custGeom>
          <a:solidFill>
            <a:schemeClr val="bg1"/>
          </a:solidFill>
          <a:ln>
            <a:noFill/>
          </a:ln>
        </p:spPr>
        <p:txBody>
          <a:bodyPr anchor="ctr"/>
          <a:lstStyle/>
          <a:p>
            <a:pPr algn="ctr"/>
            <a:endParaRPr/>
          </a:p>
        </p:txBody>
      </p:sp>
      <p:sp>
        <p:nvSpPr>
          <p:cNvPr id="15" name="Freeform: Shape 21"/>
          <p:cNvSpPr>
            <a:spLocks noChangeAspect="1"/>
          </p:cNvSpPr>
          <p:nvPr/>
        </p:nvSpPr>
        <p:spPr bwMode="auto">
          <a:xfrm>
            <a:off x="6924124" y="2460065"/>
            <a:ext cx="378986" cy="457850"/>
          </a:xfrm>
          <a:custGeom>
            <a:avLst/>
            <a:gdLst>
              <a:gd name="connsiteX0" fmla="*/ 64319 w 274638"/>
              <a:gd name="connsiteY0" fmla="*/ 284162 h 331788"/>
              <a:gd name="connsiteX1" fmla="*/ 53975 w 274638"/>
              <a:gd name="connsiteY1" fmla="*/ 294481 h 331788"/>
              <a:gd name="connsiteX2" fmla="*/ 64319 w 274638"/>
              <a:gd name="connsiteY2" fmla="*/ 304800 h 331788"/>
              <a:gd name="connsiteX3" fmla="*/ 203969 w 274638"/>
              <a:gd name="connsiteY3" fmla="*/ 304800 h 331788"/>
              <a:gd name="connsiteX4" fmla="*/ 214313 w 274638"/>
              <a:gd name="connsiteY4" fmla="*/ 294481 h 331788"/>
              <a:gd name="connsiteX5" fmla="*/ 203969 w 274638"/>
              <a:gd name="connsiteY5" fmla="*/ 284162 h 331788"/>
              <a:gd name="connsiteX6" fmla="*/ 64319 w 274638"/>
              <a:gd name="connsiteY6" fmla="*/ 284162 h 331788"/>
              <a:gd name="connsiteX7" fmla="*/ 34217 w 274638"/>
              <a:gd name="connsiteY7" fmla="*/ 217487 h 331788"/>
              <a:gd name="connsiteX8" fmla="*/ 17463 w 274638"/>
              <a:gd name="connsiteY8" fmla="*/ 238269 h 331788"/>
              <a:gd name="connsiteX9" fmla="*/ 17463 w 274638"/>
              <a:gd name="connsiteY9" fmla="*/ 274637 h 331788"/>
              <a:gd name="connsiteX10" fmla="*/ 27773 w 274638"/>
              <a:gd name="connsiteY10" fmla="*/ 274637 h 331788"/>
              <a:gd name="connsiteX11" fmla="*/ 27773 w 274638"/>
              <a:gd name="connsiteY11" fmla="*/ 259051 h 331788"/>
              <a:gd name="connsiteX12" fmla="*/ 44527 w 274638"/>
              <a:gd name="connsiteY12" fmla="*/ 242166 h 331788"/>
              <a:gd name="connsiteX13" fmla="*/ 228823 w 274638"/>
              <a:gd name="connsiteY13" fmla="*/ 242166 h 331788"/>
              <a:gd name="connsiteX14" fmla="*/ 244288 w 274638"/>
              <a:gd name="connsiteY14" fmla="*/ 259051 h 331788"/>
              <a:gd name="connsiteX15" fmla="*/ 244288 w 274638"/>
              <a:gd name="connsiteY15" fmla="*/ 274637 h 331788"/>
              <a:gd name="connsiteX16" fmla="*/ 250732 w 274638"/>
              <a:gd name="connsiteY16" fmla="*/ 274637 h 331788"/>
              <a:gd name="connsiteX17" fmla="*/ 257176 w 274638"/>
              <a:gd name="connsiteY17" fmla="*/ 255154 h 331788"/>
              <a:gd name="connsiteX18" fmla="*/ 257176 w 274638"/>
              <a:gd name="connsiteY18" fmla="*/ 238269 h 331788"/>
              <a:gd name="connsiteX19" fmla="*/ 240422 w 274638"/>
              <a:gd name="connsiteY19" fmla="*/ 217487 h 331788"/>
              <a:gd name="connsiteX20" fmla="*/ 34217 w 274638"/>
              <a:gd name="connsiteY20" fmla="*/ 217487 h 331788"/>
              <a:gd name="connsiteX21" fmla="*/ 70772 w 274638"/>
              <a:gd name="connsiteY21" fmla="*/ 87312 h 331788"/>
              <a:gd name="connsiteX22" fmla="*/ 211803 w 274638"/>
              <a:gd name="connsiteY22" fmla="*/ 87312 h 331788"/>
              <a:gd name="connsiteX23" fmla="*/ 222250 w 274638"/>
              <a:gd name="connsiteY23" fmla="*/ 97631 h 331788"/>
              <a:gd name="connsiteX24" fmla="*/ 211803 w 274638"/>
              <a:gd name="connsiteY24" fmla="*/ 107950 h 331788"/>
              <a:gd name="connsiteX25" fmla="*/ 70772 w 274638"/>
              <a:gd name="connsiteY25" fmla="*/ 107950 h 331788"/>
              <a:gd name="connsiteX26" fmla="*/ 60325 w 274638"/>
              <a:gd name="connsiteY26" fmla="*/ 97631 h 331788"/>
              <a:gd name="connsiteX27" fmla="*/ 70772 w 274638"/>
              <a:gd name="connsiteY27" fmla="*/ 87312 h 331788"/>
              <a:gd name="connsiteX28" fmla="*/ 44870 w 274638"/>
              <a:gd name="connsiteY28" fmla="*/ 52387 h 331788"/>
              <a:gd name="connsiteX29" fmla="*/ 25400 w 274638"/>
              <a:gd name="connsiteY29" fmla="*/ 71678 h 331788"/>
              <a:gd name="connsiteX30" fmla="*/ 25400 w 274638"/>
              <a:gd name="connsiteY30" fmla="*/ 134696 h 331788"/>
              <a:gd name="connsiteX31" fmla="*/ 44870 w 274638"/>
              <a:gd name="connsiteY31" fmla="*/ 153987 h 331788"/>
              <a:gd name="connsiteX32" fmla="*/ 226593 w 274638"/>
              <a:gd name="connsiteY32" fmla="*/ 153987 h 331788"/>
              <a:gd name="connsiteX33" fmla="*/ 246063 w 274638"/>
              <a:gd name="connsiteY33" fmla="*/ 134696 h 331788"/>
              <a:gd name="connsiteX34" fmla="*/ 246063 w 274638"/>
              <a:gd name="connsiteY34" fmla="*/ 71678 h 331788"/>
              <a:gd name="connsiteX35" fmla="*/ 226593 w 274638"/>
              <a:gd name="connsiteY35" fmla="*/ 52387 h 331788"/>
              <a:gd name="connsiteX36" fmla="*/ 44870 w 274638"/>
              <a:gd name="connsiteY36" fmla="*/ 52387 h 331788"/>
              <a:gd name="connsiteX37" fmla="*/ 54409 w 274638"/>
              <a:gd name="connsiteY37" fmla="*/ 0 h 331788"/>
              <a:gd name="connsiteX38" fmla="*/ 217638 w 274638"/>
              <a:gd name="connsiteY38" fmla="*/ 0 h 331788"/>
              <a:gd name="connsiteX39" fmla="*/ 252615 w 274638"/>
              <a:gd name="connsiteY39" fmla="*/ 12960 h 331788"/>
              <a:gd name="connsiteX40" fmla="*/ 259092 w 274638"/>
              <a:gd name="connsiteY40" fmla="*/ 18144 h 331788"/>
              <a:gd name="connsiteX41" fmla="*/ 274638 w 274638"/>
              <a:gd name="connsiteY41" fmla="*/ 50546 h 331788"/>
              <a:gd name="connsiteX42" fmla="*/ 274638 w 274638"/>
              <a:gd name="connsiteY42" fmla="*/ 269578 h 331788"/>
              <a:gd name="connsiteX43" fmla="*/ 259092 w 274638"/>
              <a:gd name="connsiteY43" fmla="*/ 290315 h 331788"/>
              <a:gd name="connsiteX44" fmla="*/ 244842 w 274638"/>
              <a:gd name="connsiteY44" fmla="*/ 290315 h 331788"/>
              <a:gd name="connsiteX45" fmla="*/ 244842 w 274638"/>
              <a:gd name="connsiteY45" fmla="*/ 312348 h 331788"/>
              <a:gd name="connsiteX46" fmla="*/ 225410 w 274638"/>
              <a:gd name="connsiteY46" fmla="*/ 331788 h 331788"/>
              <a:gd name="connsiteX47" fmla="*/ 47932 w 274638"/>
              <a:gd name="connsiteY47" fmla="*/ 331788 h 331788"/>
              <a:gd name="connsiteX48" fmla="*/ 27205 w 274638"/>
              <a:gd name="connsiteY48" fmla="*/ 312348 h 331788"/>
              <a:gd name="connsiteX49" fmla="*/ 27205 w 274638"/>
              <a:gd name="connsiteY49" fmla="*/ 290315 h 331788"/>
              <a:gd name="connsiteX50" fmla="*/ 14250 w 274638"/>
              <a:gd name="connsiteY50" fmla="*/ 290315 h 331788"/>
              <a:gd name="connsiteX51" fmla="*/ 0 w 274638"/>
              <a:gd name="connsiteY51" fmla="*/ 269578 h 331788"/>
              <a:gd name="connsiteX52" fmla="*/ 0 w 274638"/>
              <a:gd name="connsiteY52" fmla="*/ 50546 h 331788"/>
              <a:gd name="connsiteX53" fmla="*/ 15546 w 274638"/>
              <a:gd name="connsiteY53" fmla="*/ 18144 h 331788"/>
              <a:gd name="connsiteX54" fmla="*/ 19432 w 274638"/>
              <a:gd name="connsiteY54" fmla="*/ 12960 h 331788"/>
              <a:gd name="connsiteX55" fmla="*/ 54409 w 2746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4638" h="331788">
                <a:moveTo>
                  <a:pt x="64319" y="284162"/>
                </a:moveTo>
                <a:cubicBezTo>
                  <a:pt x="59147" y="284162"/>
                  <a:pt x="53975" y="289322"/>
                  <a:pt x="53975" y="294481"/>
                </a:cubicBezTo>
                <a:cubicBezTo>
                  <a:pt x="53975" y="299641"/>
                  <a:pt x="59147" y="304800"/>
                  <a:pt x="64319" y="304800"/>
                </a:cubicBezTo>
                <a:cubicBezTo>
                  <a:pt x="64319" y="304800"/>
                  <a:pt x="64319" y="304800"/>
                  <a:pt x="203969" y="304800"/>
                </a:cubicBezTo>
                <a:cubicBezTo>
                  <a:pt x="209141" y="304800"/>
                  <a:pt x="214313" y="299641"/>
                  <a:pt x="214313" y="294481"/>
                </a:cubicBezTo>
                <a:cubicBezTo>
                  <a:pt x="214313" y="289322"/>
                  <a:pt x="209141" y="284162"/>
                  <a:pt x="203969" y="284162"/>
                </a:cubicBezTo>
                <a:cubicBezTo>
                  <a:pt x="203969" y="284162"/>
                  <a:pt x="203969" y="284162"/>
                  <a:pt x="64319" y="284162"/>
                </a:cubicBezTo>
                <a:close/>
                <a:moveTo>
                  <a:pt x="34217" y="217487"/>
                </a:moveTo>
                <a:cubicBezTo>
                  <a:pt x="25196" y="217487"/>
                  <a:pt x="17463" y="226579"/>
                  <a:pt x="17463" y="238269"/>
                </a:cubicBezTo>
                <a:cubicBezTo>
                  <a:pt x="17463" y="238269"/>
                  <a:pt x="17463" y="238269"/>
                  <a:pt x="17463" y="274637"/>
                </a:cubicBezTo>
                <a:cubicBezTo>
                  <a:pt x="17463" y="274637"/>
                  <a:pt x="17463" y="274637"/>
                  <a:pt x="27773" y="274637"/>
                </a:cubicBezTo>
                <a:cubicBezTo>
                  <a:pt x="27773" y="274637"/>
                  <a:pt x="27773" y="274637"/>
                  <a:pt x="27773" y="259051"/>
                </a:cubicBezTo>
                <a:cubicBezTo>
                  <a:pt x="27773" y="249959"/>
                  <a:pt x="35506" y="242166"/>
                  <a:pt x="44527" y="242166"/>
                </a:cubicBezTo>
                <a:cubicBezTo>
                  <a:pt x="44527" y="242166"/>
                  <a:pt x="44527" y="242166"/>
                  <a:pt x="228823" y="242166"/>
                </a:cubicBezTo>
                <a:cubicBezTo>
                  <a:pt x="237844" y="242166"/>
                  <a:pt x="244288" y="249959"/>
                  <a:pt x="244288" y="259051"/>
                </a:cubicBezTo>
                <a:cubicBezTo>
                  <a:pt x="244288" y="259051"/>
                  <a:pt x="244288" y="259051"/>
                  <a:pt x="244288" y="274637"/>
                </a:cubicBezTo>
                <a:cubicBezTo>
                  <a:pt x="244288" y="274637"/>
                  <a:pt x="244288" y="274637"/>
                  <a:pt x="250732" y="274637"/>
                </a:cubicBezTo>
                <a:cubicBezTo>
                  <a:pt x="254598" y="274637"/>
                  <a:pt x="257176" y="265545"/>
                  <a:pt x="257176" y="255154"/>
                </a:cubicBezTo>
                <a:lnTo>
                  <a:pt x="257176" y="238269"/>
                </a:lnTo>
                <a:cubicBezTo>
                  <a:pt x="257176" y="226579"/>
                  <a:pt x="249443" y="217487"/>
                  <a:pt x="240422" y="217487"/>
                </a:cubicBezTo>
                <a:cubicBezTo>
                  <a:pt x="240422" y="217487"/>
                  <a:pt x="240422" y="217487"/>
                  <a:pt x="34217" y="217487"/>
                </a:cubicBezTo>
                <a:close/>
                <a:moveTo>
                  <a:pt x="70772" y="87312"/>
                </a:moveTo>
                <a:cubicBezTo>
                  <a:pt x="70772" y="87312"/>
                  <a:pt x="70772" y="87312"/>
                  <a:pt x="211803" y="87312"/>
                </a:cubicBezTo>
                <a:cubicBezTo>
                  <a:pt x="217027" y="87312"/>
                  <a:pt x="222250" y="92471"/>
                  <a:pt x="222250" y="97631"/>
                </a:cubicBezTo>
                <a:cubicBezTo>
                  <a:pt x="222250" y="102790"/>
                  <a:pt x="217027" y="107950"/>
                  <a:pt x="211803" y="107950"/>
                </a:cubicBezTo>
                <a:cubicBezTo>
                  <a:pt x="211803" y="107950"/>
                  <a:pt x="211803" y="107950"/>
                  <a:pt x="70772" y="107950"/>
                </a:cubicBezTo>
                <a:cubicBezTo>
                  <a:pt x="65548" y="107950"/>
                  <a:pt x="60325" y="102790"/>
                  <a:pt x="60325" y="97631"/>
                </a:cubicBezTo>
                <a:cubicBezTo>
                  <a:pt x="60325" y="92471"/>
                  <a:pt x="65548" y="87312"/>
                  <a:pt x="70772" y="87312"/>
                </a:cubicBezTo>
                <a:close/>
                <a:moveTo>
                  <a:pt x="44870" y="52387"/>
                </a:moveTo>
                <a:cubicBezTo>
                  <a:pt x="34486" y="52387"/>
                  <a:pt x="25400" y="61389"/>
                  <a:pt x="25400" y="71678"/>
                </a:cubicBezTo>
                <a:lnTo>
                  <a:pt x="25400" y="134696"/>
                </a:lnTo>
                <a:cubicBezTo>
                  <a:pt x="25400" y="144984"/>
                  <a:pt x="34486" y="153987"/>
                  <a:pt x="44870" y="153987"/>
                </a:cubicBezTo>
                <a:cubicBezTo>
                  <a:pt x="44870" y="153987"/>
                  <a:pt x="44870" y="153987"/>
                  <a:pt x="226593" y="153987"/>
                </a:cubicBezTo>
                <a:cubicBezTo>
                  <a:pt x="236977" y="153987"/>
                  <a:pt x="246063" y="144984"/>
                  <a:pt x="246063" y="134696"/>
                </a:cubicBezTo>
                <a:cubicBezTo>
                  <a:pt x="246063" y="134696"/>
                  <a:pt x="246063" y="134696"/>
                  <a:pt x="246063" y="71678"/>
                </a:cubicBezTo>
                <a:cubicBezTo>
                  <a:pt x="246063" y="61389"/>
                  <a:pt x="236977" y="52387"/>
                  <a:pt x="226593" y="52387"/>
                </a:cubicBezTo>
                <a:cubicBezTo>
                  <a:pt x="226593" y="52387"/>
                  <a:pt x="226593" y="52387"/>
                  <a:pt x="44870" y="52387"/>
                </a:cubicBezTo>
                <a:close/>
                <a:moveTo>
                  <a:pt x="54409" y="0"/>
                </a:moveTo>
                <a:cubicBezTo>
                  <a:pt x="54409" y="0"/>
                  <a:pt x="54409" y="0"/>
                  <a:pt x="217638" y="0"/>
                </a:cubicBezTo>
                <a:cubicBezTo>
                  <a:pt x="229297" y="0"/>
                  <a:pt x="244842" y="5184"/>
                  <a:pt x="252615" y="12960"/>
                </a:cubicBezTo>
                <a:cubicBezTo>
                  <a:pt x="252615" y="12960"/>
                  <a:pt x="252615" y="12960"/>
                  <a:pt x="259092" y="18144"/>
                </a:cubicBezTo>
                <a:cubicBezTo>
                  <a:pt x="266865" y="25921"/>
                  <a:pt x="274638" y="40177"/>
                  <a:pt x="274638" y="50546"/>
                </a:cubicBezTo>
                <a:cubicBezTo>
                  <a:pt x="274638" y="50546"/>
                  <a:pt x="274638" y="50546"/>
                  <a:pt x="274638" y="269578"/>
                </a:cubicBezTo>
                <a:cubicBezTo>
                  <a:pt x="274638" y="281242"/>
                  <a:pt x="268161" y="290315"/>
                  <a:pt x="259092" y="290315"/>
                </a:cubicBezTo>
                <a:cubicBezTo>
                  <a:pt x="259092" y="290315"/>
                  <a:pt x="259092" y="290315"/>
                  <a:pt x="244842" y="290315"/>
                </a:cubicBezTo>
                <a:cubicBezTo>
                  <a:pt x="244842" y="290315"/>
                  <a:pt x="244842" y="290315"/>
                  <a:pt x="244842" y="312348"/>
                </a:cubicBezTo>
                <a:cubicBezTo>
                  <a:pt x="244842" y="322716"/>
                  <a:pt x="235774" y="331788"/>
                  <a:pt x="225410" y="331788"/>
                </a:cubicBezTo>
                <a:cubicBezTo>
                  <a:pt x="225410" y="331788"/>
                  <a:pt x="225410" y="331788"/>
                  <a:pt x="47932" y="331788"/>
                </a:cubicBezTo>
                <a:cubicBezTo>
                  <a:pt x="36273" y="331788"/>
                  <a:pt x="27205" y="322716"/>
                  <a:pt x="27205" y="312348"/>
                </a:cubicBezTo>
                <a:cubicBezTo>
                  <a:pt x="27205" y="312348"/>
                  <a:pt x="27205" y="312348"/>
                  <a:pt x="27205" y="290315"/>
                </a:cubicBezTo>
                <a:cubicBezTo>
                  <a:pt x="27205" y="290315"/>
                  <a:pt x="27205" y="290315"/>
                  <a:pt x="14250" y="290315"/>
                </a:cubicBezTo>
                <a:cubicBezTo>
                  <a:pt x="6477" y="290315"/>
                  <a:pt x="0" y="281242"/>
                  <a:pt x="0" y="269578"/>
                </a:cubicBezTo>
                <a:cubicBezTo>
                  <a:pt x="0" y="269578"/>
                  <a:pt x="0" y="269578"/>
                  <a:pt x="0" y="50546"/>
                </a:cubicBezTo>
                <a:cubicBezTo>
                  <a:pt x="0" y="40177"/>
                  <a:pt x="6477" y="24625"/>
                  <a:pt x="15546" y="18144"/>
                </a:cubicBezTo>
                <a:cubicBezTo>
                  <a:pt x="15546" y="18144"/>
                  <a:pt x="15546" y="18144"/>
                  <a:pt x="19432" y="12960"/>
                </a:cubicBezTo>
                <a:cubicBezTo>
                  <a:pt x="27205" y="6480"/>
                  <a:pt x="42750" y="0"/>
                  <a:pt x="54409" y="0"/>
                </a:cubicBezTo>
                <a:close/>
              </a:path>
            </a:pathLst>
          </a:custGeom>
          <a:solidFill>
            <a:schemeClr val="bg1"/>
          </a:solidFill>
          <a:ln>
            <a:noFill/>
          </a:ln>
        </p:spPr>
        <p:txBody>
          <a:bodyPr anchor="ctr"/>
          <a:lstStyle/>
          <a:p>
            <a:pPr algn="ctr"/>
            <a:endParaRPr/>
          </a:p>
        </p:txBody>
      </p:sp>
      <p:sp>
        <p:nvSpPr>
          <p:cNvPr id="16" name="Freeform: Shape 22"/>
          <p:cNvSpPr>
            <a:spLocks noChangeAspect="1"/>
          </p:cNvSpPr>
          <p:nvPr/>
        </p:nvSpPr>
        <p:spPr bwMode="auto">
          <a:xfrm>
            <a:off x="6462545" y="3921056"/>
            <a:ext cx="444891" cy="457850"/>
          </a:xfrm>
          <a:custGeom>
            <a:avLst/>
            <a:gdLst>
              <a:gd name="connsiteX0" fmla="*/ 60885 w 327025"/>
              <a:gd name="connsiteY0" fmla="*/ 258763 h 336550"/>
              <a:gd name="connsiteX1" fmla="*/ 140727 w 327025"/>
              <a:gd name="connsiteY1" fmla="*/ 258763 h 336550"/>
              <a:gd name="connsiteX2" fmla="*/ 146050 w 327025"/>
              <a:gd name="connsiteY2" fmla="*/ 264937 h 336550"/>
              <a:gd name="connsiteX3" fmla="*/ 140727 w 327025"/>
              <a:gd name="connsiteY3" fmla="*/ 269876 h 336550"/>
              <a:gd name="connsiteX4" fmla="*/ 60885 w 327025"/>
              <a:gd name="connsiteY4" fmla="*/ 269876 h 336550"/>
              <a:gd name="connsiteX5" fmla="*/ 55562 w 327025"/>
              <a:gd name="connsiteY5" fmla="*/ 264937 h 336550"/>
              <a:gd name="connsiteX6" fmla="*/ 60885 w 327025"/>
              <a:gd name="connsiteY6" fmla="*/ 258763 h 336550"/>
              <a:gd name="connsiteX7" fmla="*/ 203200 w 327025"/>
              <a:gd name="connsiteY7" fmla="*/ 212725 h 336550"/>
              <a:gd name="connsiteX8" fmla="*/ 203200 w 327025"/>
              <a:gd name="connsiteY8" fmla="*/ 325438 h 336550"/>
              <a:gd name="connsiteX9" fmla="*/ 314325 w 327025"/>
              <a:gd name="connsiteY9" fmla="*/ 325438 h 336550"/>
              <a:gd name="connsiteX10" fmla="*/ 314325 w 327025"/>
              <a:gd name="connsiteY10" fmla="*/ 212725 h 336550"/>
              <a:gd name="connsiteX11" fmla="*/ 265113 w 327025"/>
              <a:gd name="connsiteY11" fmla="*/ 212725 h 336550"/>
              <a:gd name="connsiteX12" fmla="*/ 265113 w 327025"/>
              <a:gd name="connsiteY12" fmla="*/ 284163 h 336550"/>
              <a:gd name="connsiteX13" fmla="*/ 288925 w 327025"/>
              <a:gd name="connsiteY13" fmla="*/ 260350 h 336550"/>
              <a:gd name="connsiteX14" fmla="*/ 296863 w 327025"/>
              <a:gd name="connsiteY14" fmla="*/ 268288 h 336550"/>
              <a:gd name="connsiteX15" fmla="*/ 258763 w 327025"/>
              <a:gd name="connsiteY15" fmla="*/ 304801 h 336550"/>
              <a:gd name="connsiteX16" fmla="*/ 220663 w 327025"/>
              <a:gd name="connsiteY16" fmla="*/ 268288 h 336550"/>
              <a:gd name="connsiteX17" fmla="*/ 228600 w 327025"/>
              <a:gd name="connsiteY17" fmla="*/ 260350 h 336550"/>
              <a:gd name="connsiteX18" fmla="*/ 252413 w 327025"/>
              <a:gd name="connsiteY18" fmla="*/ 284163 h 336550"/>
              <a:gd name="connsiteX19" fmla="*/ 252413 w 327025"/>
              <a:gd name="connsiteY19" fmla="*/ 212725 h 336550"/>
              <a:gd name="connsiteX20" fmla="*/ 60893 w 327025"/>
              <a:gd name="connsiteY20" fmla="*/ 212725 h 336550"/>
              <a:gd name="connsiteX21" fmla="*/ 158181 w 327025"/>
              <a:gd name="connsiteY21" fmla="*/ 212725 h 336550"/>
              <a:gd name="connsiteX22" fmla="*/ 163512 w 327025"/>
              <a:gd name="connsiteY22" fmla="*/ 218370 h 336550"/>
              <a:gd name="connsiteX23" fmla="*/ 158181 w 327025"/>
              <a:gd name="connsiteY23" fmla="*/ 225425 h 336550"/>
              <a:gd name="connsiteX24" fmla="*/ 60893 w 327025"/>
              <a:gd name="connsiteY24" fmla="*/ 225425 h 336550"/>
              <a:gd name="connsiteX25" fmla="*/ 55562 w 327025"/>
              <a:gd name="connsiteY25" fmla="*/ 218370 h 336550"/>
              <a:gd name="connsiteX26" fmla="*/ 60893 w 327025"/>
              <a:gd name="connsiteY26" fmla="*/ 212725 h 336550"/>
              <a:gd name="connsiteX27" fmla="*/ 190500 w 327025"/>
              <a:gd name="connsiteY27" fmla="*/ 203200 h 336550"/>
              <a:gd name="connsiteX28" fmla="*/ 327025 w 327025"/>
              <a:gd name="connsiteY28" fmla="*/ 203200 h 336550"/>
              <a:gd name="connsiteX29" fmla="*/ 327025 w 327025"/>
              <a:gd name="connsiteY29" fmla="*/ 336550 h 336550"/>
              <a:gd name="connsiteX30" fmla="*/ 190500 w 327025"/>
              <a:gd name="connsiteY30" fmla="*/ 336550 h 336550"/>
              <a:gd name="connsiteX31" fmla="*/ 60863 w 327025"/>
              <a:gd name="connsiteY31" fmla="*/ 168275 h 336550"/>
              <a:gd name="connsiteX32" fmla="*/ 202661 w 327025"/>
              <a:gd name="connsiteY32" fmla="*/ 168275 h 336550"/>
              <a:gd name="connsiteX33" fmla="*/ 207962 w 327025"/>
              <a:gd name="connsiteY33" fmla="*/ 173919 h 336550"/>
              <a:gd name="connsiteX34" fmla="*/ 202661 w 327025"/>
              <a:gd name="connsiteY34" fmla="*/ 180975 h 336550"/>
              <a:gd name="connsiteX35" fmla="*/ 60863 w 327025"/>
              <a:gd name="connsiteY35" fmla="*/ 180975 h 336550"/>
              <a:gd name="connsiteX36" fmla="*/ 55562 w 327025"/>
              <a:gd name="connsiteY36" fmla="*/ 173919 h 336550"/>
              <a:gd name="connsiteX37" fmla="*/ 60863 w 327025"/>
              <a:gd name="connsiteY37" fmla="*/ 168275 h 336550"/>
              <a:gd name="connsiteX38" fmla="*/ 60863 w 327025"/>
              <a:gd name="connsiteY38" fmla="*/ 123825 h 336550"/>
              <a:gd name="connsiteX39" fmla="*/ 202661 w 327025"/>
              <a:gd name="connsiteY39" fmla="*/ 123825 h 336550"/>
              <a:gd name="connsiteX40" fmla="*/ 207962 w 327025"/>
              <a:gd name="connsiteY40" fmla="*/ 129381 h 336550"/>
              <a:gd name="connsiteX41" fmla="*/ 202661 w 327025"/>
              <a:gd name="connsiteY41" fmla="*/ 134938 h 336550"/>
              <a:gd name="connsiteX42" fmla="*/ 60863 w 327025"/>
              <a:gd name="connsiteY42" fmla="*/ 134938 h 336550"/>
              <a:gd name="connsiteX43" fmla="*/ 55562 w 327025"/>
              <a:gd name="connsiteY43" fmla="*/ 129381 h 336550"/>
              <a:gd name="connsiteX44" fmla="*/ 60863 w 327025"/>
              <a:gd name="connsiteY44" fmla="*/ 123825 h 336550"/>
              <a:gd name="connsiteX45" fmla="*/ 60916 w 327025"/>
              <a:gd name="connsiteY45" fmla="*/ 79375 h 336550"/>
              <a:gd name="connsiteX46" fmla="*/ 118471 w 327025"/>
              <a:gd name="connsiteY46" fmla="*/ 79375 h 336550"/>
              <a:gd name="connsiteX47" fmla="*/ 123825 w 327025"/>
              <a:gd name="connsiteY47" fmla="*/ 84137 h 336550"/>
              <a:gd name="connsiteX48" fmla="*/ 118471 w 327025"/>
              <a:gd name="connsiteY48" fmla="*/ 88900 h 336550"/>
              <a:gd name="connsiteX49" fmla="*/ 60916 w 327025"/>
              <a:gd name="connsiteY49" fmla="*/ 88900 h 336550"/>
              <a:gd name="connsiteX50" fmla="*/ 55562 w 327025"/>
              <a:gd name="connsiteY50" fmla="*/ 84137 h 336550"/>
              <a:gd name="connsiteX51" fmla="*/ 60916 w 327025"/>
              <a:gd name="connsiteY51" fmla="*/ 79375 h 336550"/>
              <a:gd name="connsiteX52" fmla="*/ 185737 w 327025"/>
              <a:gd name="connsiteY52" fmla="*/ 19050 h 336550"/>
              <a:gd name="connsiteX53" fmla="*/ 185737 w 327025"/>
              <a:gd name="connsiteY53" fmla="*/ 79375 h 336550"/>
              <a:gd name="connsiteX54" fmla="*/ 244475 w 327025"/>
              <a:gd name="connsiteY54" fmla="*/ 79375 h 336550"/>
              <a:gd name="connsiteX55" fmla="*/ 0 w 327025"/>
              <a:gd name="connsiteY55" fmla="*/ 0 h 336550"/>
              <a:gd name="connsiteX56" fmla="*/ 182563 w 327025"/>
              <a:gd name="connsiteY56" fmla="*/ 0 h 336550"/>
              <a:gd name="connsiteX57" fmla="*/ 265113 w 327025"/>
              <a:gd name="connsiteY57" fmla="*/ 80962 h 336550"/>
              <a:gd name="connsiteX58" fmla="*/ 265113 w 327025"/>
              <a:gd name="connsiteY58" fmla="*/ 185737 h 336550"/>
              <a:gd name="connsiteX59" fmla="*/ 252413 w 327025"/>
              <a:gd name="connsiteY59" fmla="*/ 185737 h 336550"/>
              <a:gd name="connsiteX60" fmla="*/ 252413 w 327025"/>
              <a:gd name="connsiteY60" fmla="*/ 88900 h 336550"/>
              <a:gd name="connsiteX61" fmla="*/ 174625 w 327025"/>
              <a:gd name="connsiteY61" fmla="*/ 88900 h 336550"/>
              <a:gd name="connsiteX62" fmla="*/ 174625 w 327025"/>
              <a:gd name="connsiteY62" fmla="*/ 11112 h 336550"/>
              <a:gd name="connsiteX63" fmla="*/ 11112 w 327025"/>
              <a:gd name="connsiteY63" fmla="*/ 11112 h 336550"/>
              <a:gd name="connsiteX64" fmla="*/ 11112 w 327025"/>
              <a:gd name="connsiteY64" fmla="*/ 325438 h 336550"/>
              <a:gd name="connsiteX65" fmla="*/ 174625 w 327025"/>
              <a:gd name="connsiteY65" fmla="*/ 325438 h 336550"/>
              <a:gd name="connsiteX66" fmla="*/ 174625 w 327025"/>
              <a:gd name="connsiteY66" fmla="*/ 336550 h 336550"/>
              <a:gd name="connsiteX67" fmla="*/ 0 w 327025"/>
              <a:gd name="connsiteY67"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7025" h="336550">
                <a:moveTo>
                  <a:pt x="60885" y="258763"/>
                </a:moveTo>
                <a:lnTo>
                  <a:pt x="140727" y="258763"/>
                </a:lnTo>
                <a:cubicBezTo>
                  <a:pt x="143388" y="258763"/>
                  <a:pt x="146050" y="261233"/>
                  <a:pt x="146050" y="264937"/>
                </a:cubicBezTo>
                <a:cubicBezTo>
                  <a:pt x="146050" y="267407"/>
                  <a:pt x="143388" y="269876"/>
                  <a:pt x="140727" y="269876"/>
                </a:cubicBezTo>
                <a:cubicBezTo>
                  <a:pt x="140727" y="269876"/>
                  <a:pt x="140727" y="269876"/>
                  <a:pt x="60885" y="269876"/>
                </a:cubicBezTo>
                <a:cubicBezTo>
                  <a:pt x="58223" y="269876"/>
                  <a:pt x="55562" y="267407"/>
                  <a:pt x="55562" y="264937"/>
                </a:cubicBezTo>
                <a:cubicBezTo>
                  <a:pt x="55562" y="261233"/>
                  <a:pt x="58223" y="258763"/>
                  <a:pt x="60885" y="258763"/>
                </a:cubicBezTo>
                <a:close/>
                <a:moveTo>
                  <a:pt x="203200" y="212725"/>
                </a:moveTo>
                <a:lnTo>
                  <a:pt x="203200" y="325438"/>
                </a:lnTo>
                <a:lnTo>
                  <a:pt x="314325" y="325438"/>
                </a:lnTo>
                <a:lnTo>
                  <a:pt x="314325" y="212725"/>
                </a:lnTo>
                <a:lnTo>
                  <a:pt x="265113" y="212725"/>
                </a:lnTo>
                <a:lnTo>
                  <a:pt x="265113" y="284163"/>
                </a:lnTo>
                <a:lnTo>
                  <a:pt x="288925" y="260350"/>
                </a:lnTo>
                <a:lnTo>
                  <a:pt x="296863" y="268288"/>
                </a:lnTo>
                <a:lnTo>
                  <a:pt x="258763" y="304801"/>
                </a:lnTo>
                <a:lnTo>
                  <a:pt x="220663" y="268288"/>
                </a:lnTo>
                <a:lnTo>
                  <a:pt x="228600" y="260350"/>
                </a:lnTo>
                <a:lnTo>
                  <a:pt x="252413" y="284163"/>
                </a:lnTo>
                <a:lnTo>
                  <a:pt x="252413" y="212725"/>
                </a:lnTo>
                <a:close/>
                <a:moveTo>
                  <a:pt x="60893" y="212725"/>
                </a:moveTo>
                <a:cubicBezTo>
                  <a:pt x="60893" y="212725"/>
                  <a:pt x="60893" y="212725"/>
                  <a:pt x="158181" y="212725"/>
                </a:cubicBezTo>
                <a:cubicBezTo>
                  <a:pt x="160846" y="212725"/>
                  <a:pt x="163512" y="215547"/>
                  <a:pt x="163512" y="218370"/>
                </a:cubicBezTo>
                <a:cubicBezTo>
                  <a:pt x="163512" y="222603"/>
                  <a:pt x="160846" y="225425"/>
                  <a:pt x="158181" y="225425"/>
                </a:cubicBezTo>
                <a:cubicBezTo>
                  <a:pt x="158181" y="225425"/>
                  <a:pt x="158181" y="225425"/>
                  <a:pt x="60893" y="225425"/>
                </a:cubicBezTo>
                <a:cubicBezTo>
                  <a:pt x="58227" y="225425"/>
                  <a:pt x="55562" y="222603"/>
                  <a:pt x="55562" y="218370"/>
                </a:cubicBezTo>
                <a:cubicBezTo>
                  <a:pt x="55562" y="215547"/>
                  <a:pt x="58227" y="212725"/>
                  <a:pt x="60893" y="212725"/>
                </a:cubicBezTo>
                <a:close/>
                <a:moveTo>
                  <a:pt x="190500" y="203200"/>
                </a:moveTo>
                <a:lnTo>
                  <a:pt x="327025" y="203200"/>
                </a:lnTo>
                <a:lnTo>
                  <a:pt x="327025" y="336550"/>
                </a:lnTo>
                <a:lnTo>
                  <a:pt x="190500" y="336550"/>
                </a:lnTo>
                <a:close/>
                <a:moveTo>
                  <a:pt x="60863" y="168275"/>
                </a:moveTo>
                <a:cubicBezTo>
                  <a:pt x="60863" y="168275"/>
                  <a:pt x="60863" y="168275"/>
                  <a:pt x="202661" y="168275"/>
                </a:cubicBezTo>
                <a:cubicBezTo>
                  <a:pt x="205312" y="168275"/>
                  <a:pt x="207962" y="171097"/>
                  <a:pt x="207962" y="173919"/>
                </a:cubicBezTo>
                <a:cubicBezTo>
                  <a:pt x="207962" y="178153"/>
                  <a:pt x="205312" y="180975"/>
                  <a:pt x="202661" y="180975"/>
                </a:cubicBezTo>
                <a:cubicBezTo>
                  <a:pt x="202661" y="180975"/>
                  <a:pt x="202661" y="180975"/>
                  <a:pt x="60863" y="180975"/>
                </a:cubicBezTo>
                <a:cubicBezTo>
                  <a:pt x="58212" y="180975"/>
                  <a:pt x="55562" y="178153"/>
                  <a:pt x="55562" y="173919"/>
                </a:cubicBezTo>
                <a:cubicBezTo>
                  <a:pt x="55562" y="171097"/>
                  <a:pt x="58212" y="168275"/>
                  <a:pt x="60863" y="168275"/>
                </a:cubicBezTo>
                <a:close/>
                <a:moveTo>
                  <a:pt x="60863" y="123825"/>
                </a:moveTo>
                <a:cubicBezTo>
                  <a:pt x="60863" y="123825"/>
                  <a:pt x="60863" y="123825"/>
                  <a:pt x="202661" y="123825"/>
                </a:cubicBezTo>
                <a:cubicBezTo>
                  <a:pt x="205312" y="123825"/>
                  <a:pt x="207962" y="126603"/>
                  <a:pt x="207962" y="129381"/>
                </a:cubicBezTo>
                <a:cubicBezTo>
                  <a:pt x="207962" y="132160"/>
                  <a:pt x="205312" y="134938"/>
                  <a:pt x="202661" y="134938"/>
                </a:cubicBezTo>
                <a:cubicBezTo>
                  <a:pt x="202661" y="134938"/>
                  <a:pt x="202661" y="134938"/>
                  <a:pt x="60863" y="134938"/>
                </a:cubicBezTo>
                <a:cubicBezTo>
                  <a:pt x="58212" y="134938"/>
                  <a:pt x="55562" y="132160"/>
                  <a:pt x="55562" y="129381"/>
                </a:cubicBezTo>
                <a:cubicBezTo>
                  <a:pt x="55562" y="126603"/>
                  <a:pt x="58212" y="123825"/>
                  <a:pt x="60863" y="123825"/>
                </a:cubicBezTo>
                <a:close/>
                <a:moveTo>
                  <a:pt x="60916" y="79375"/>
                </a:moveTo>
                <a:cubicBezTo>
                  <a:pt x="60916" y="79375"/>
                  <a:pt x="60916" y="79375"/>
                  <a:pt x="118471" y="79375"/>
                </a:cubicBezTo>
                <a:cubicBezTo>
                  <a:pt x="121148" y="79375"/>
                  <a:pt x="123825" y="81756"/>
                  <a:pt x="123825" y="84137"/>
                </a:cubicBezTo>
                <a:cubicBezTo>
                  <a:pt x="123825" y="86519"/>
                  <a:pt x="121148" y="88900"/>
                  <a:pt x="118471" y="88900"/>
                </a:cubicBezTo>
                <a:cubicBezTo>
                  <a:pt x="118471" y="88900"/>
                  <a:pt x="118471" y="88900"/>
                  <a:pt x="60916" y="88900"/>
                </a:cubicBezTo>
                <a:cubicBezTo>
                  <a:pt x="58239" y="88900"/>
                  <a:pt x="55562" y="86519"/>
                  <a:pt x="55562" y="84137"/>
                </a:cubicBezTo>
                <a:cubicBezTo>
                  <a:pt x="55562" y="81756"/>
                  <a:pt x="58239" y="79375"/>
                  <a:pt x="60916" y="79375"/>
                </a:cubicBezTo>
                <a:close/>
                <a:moveTo>
                  <a:pt x="185737" y="19050"/>
                </a:moveTo>
                <a:lnTo>
                  <a:pt x="185737" y="79375"/>
                </a:lnTo>
                <a:lnTo>
                  <a:pt x="244475" y="79375"/>
                </a:lnTo>
                <a:close/>
                <a:moveTo>
                  <a:pt x="0" y="0"/>
                </a:moveTo>
                <a:lnTo>
                  <a:pt x="182563" y="0"/>
                </a:lnTo>
                <a:lnTo>
                  <a:pt x="265113" y="80962"/>
                </a:lnTo>
                <a:lnTo>
                  <a:pt x="265113" y="185737"/>
                </a:lnTo>
                <a:lnTo>
                  <a:pt x="252413" y="185737"/>
                </a:lnTo>
                <a:lnTo>
                  <a:pt x="252413" y="88900"/>
                </a:lnTo>
                <a:lnTo>
                  <a:pt x="174625" y="88900"/>
                </a:lnTo>
                <a:lnTo>
                  <a:pt x="174625" y="11112"/>
                </a:lnTo>
                <a:lnTo>
                  <a:pt x="11112" y="11112"/>
                </a:lnTo>
                <a:lnTo>
                  <a:pt x="11112" y="325438"/>
                </a:lnTo>
                <a:lnTo>
                  <a:pt x="174625" y="325438"/>
                </a:lnTo>
                <a:lnTo>
                  <a:pt x="174625" y="336550"/>
                </a:lnTo>
                <a:lnTo>
                  <a:pt x="0" y="336550"/>
                </a:lnTo>
                <a:close/>
              </a:path>
            </a:pathLst>
          </a:custGeom>
          <a:solidFill>
            <a:schemeClr val="bg1"/>
          </a:solidFill>
          <a:ln>
            <a:noFill/>
          </a:ln>
        </p:spPr>
        <p:txBody>
          <a:bodyPr anchor="ctr"/>
          <a:lstStyle/>
          <a:p>
            <a:pPr algn="ctr"/>
            <a:endParaRPr/>
          </a:p>
        </p:txBody>
      </p:sp>
      <p:sp>
        <p:nvSpPr>
          <p:cNvPr id="17" name="TextBox 24"/>
          <p:cNvSpPr txBox="1"/>
          <p:nvPr/>
        </p:nvSpPr>
        <p:spPr>
          <a:xfrm>
            <a:off x="2442178" y="2520740"/>
            <a:ext cx="1107996" cy="276999"/>
          </a:xfrm>
          <a:prstGeom prst="rect">
            <a:avLst/>
          </a:prstGeom>
          <a:noFill/>
        </p:spPr>
        <p:txBody>
          <a:bodyPr wrap="none">
            <a:normAutofit/>
          </a:bodyPr>
          <a:lstStyle/>
          <a:p>
            <a:pPr algn="r"/>
            <a:r>
              <a:rPr lang="zh-CN" altLang="en-US" sz="1200" b="1">
                <a:solidFill>
                  <a:schemeClr val="accent2">
                    <a:lumMod val="100000"/>
                  </a:schemeClr>
                </a:solidFill>
              </a:rPr>
              <a:t>标题文本预设</a:t>
            </a:r>
          </a:p>
        </p:txBody>
      </p:sp>
      <p:sp>
        <p:nvSpPr>
          <p:cNvPr id="18" name="TextBox 26"/>
          <p:cNvSpPr txBox="1"/>
          <p:nvPr/>
        </p:nvSpPr>
        <p:spPr>
          <a:xfrm>
            <a:off x="2442178" y="4242956"/>
            <a:ext cx="1107996" cy="276999"/>
          </a:xfrm>
          <a:prstGeom prst="rect">
            <a:avLst/>
          </a:prstGeom>
          <a:noFill/>
        </p:spPr>
        <p:txBody>
          <a:bodyPr wrap="none">
            <a:normAutofit/>
          </a:bodyPr>
          <a:lstStyle/>
          <a:p>
            <a:pPr algn="r"/>
            <a:r>
              <a:rPr lang="zh-CN" altLang="en-US" sz="1200" b="1">
                <a:solidFill>
                  <a:schemeClr val="accent3">
                    <a:lumMod val="100000"/>
                  </a:schemeClr>
                </a:solidFill>
              </a:rPr>
              <a:t>标题文本预设</a:t>
            </a:r>
          </a:p>
        </p:txBody>
      </p:sp>
      <p:sp>
        <p:nvSpPr>
          <p:cNvPr id="19" name="Rectangle 27"/>
          <p:cNvSpPr/>
          <p:nvPr/>
        </p:nvSpPr>
        <p:spPr>
          <a:xfrm>
            <a:off x="8345975" y="2797739"/>
            <a:ext cx="2815313" cy="762223"/>
          </a:xfrm>
          <a:prstGeom prst="rect">
            <a:avLst/>
          </a:prstGeom>
          <a:ln w="12700">
            <a:miter lim="400000"/>
          </a:ln>
        </p:spPr>
        <p:txBody>
          <a:bodyPr wrap="square" lIns="35719" tIns="35719" rIns="35719" bIns="35719" anchor="t">
            <a:normAutofit/>
          </a:bodyPr>
          <a:lstStyle/>
          <a:p>
            <a:pPr lvl="0" algn="just">
              <a:lnSpc>
                <a:spcPct val="120000"/>
              </a:lnSpc>
              <a:defRPr sz="1800">
                <a:solidFill>
                  <a:srgbClr val="000000"/>
                </a:solidFill>
              </a:defRPr>
            </a:pPr>
            <a:r>
              <a:rPr lang="zh-CN" altLang="en-US" sz="1050"/>
              <a:t>此部分内容作为文字排版占位显示</a:t>
            </a:r>
            <a:br>
              <a:rPr lang="zh-CN" altLang="en-US" sz="1050"/>
            </a:br>
            <a:r>
              <a:rPr lang="zh-CN" altLang="en-US" sz="1050"/>
              <a:t>（建议使用主题字体）</a:t>
            </a:r>
          </a:p>
        </p:txBody>
      </p:sp>
      <p:sp>
        <p:nvSpPr>
          <p:cNvPr id="20" name="TextBox 28"/>
          <p:cNvSpPr txBox="1"/>
          <p:nvPr/>
        </p:nvSpPr>
        <p:spPr>
          <a:xfrm>
            <a:off x="8345975" y="2520740"/>
            <a:ext cx="1107996" cy="276999"/>
          </a:xfrm>
          <a:prstGeom prst="rect">
            <a:avLst/>
          </a:prstGeom>
          <a:noFill/>
        </p:spPr>
        <p:txBody>
          <a:bodyPr wrap="none">
            <a:normAutofit/>
          </a:bodyPr>
          <a:lstStyle/>
          <a:p>
            <a:r>
              <a:rPr lang="zh-CN" altLang="en-US" sz="1200" b="1">
                <a:solidFill>
                  <a:schemeClr val="accent5">
                    <a:lumMod val="100000"/>
                  </a:schemeClr>
                </a:solidFill>
              </a:rPr>
              <a:t>标题文本预设</a:t>
            </a:r>
          </a:p>
        </p:txBody>
      </p:sp>
      <p:sp>
        <p:nvSpPr>
          <p:cNvPr id="21" name="Rectangle 29"/>
          <p:cNvSpPr/>
          <p:nvPr/>
        </p:nvSpPr>
        <p:spPr>
          <a:xfrm>
            <a:off x="8345975" y="4519955"/>
            <a:ext cx="2815313" cy="762223"/>
          </a:xfrm>
          <a:prstGeom prst="rect">
            <a:avLst/>
          </a:prstGeom>
          <a:ln w="12700">
            <a:miter lim="400000"/>
          </a:ln>
        </p:spPr>
        <p:txBody>
          <a:bodyPr wrap="square" lIns="35719" tIns="35719" rIns="35719" bIns="35719" anchor="t">
            <a:normAutofit/>
          </a:bodyPr>
          <a:lstStyle/>
          <a:p>
            <a:pPr lvl="0" algn="just">
              <a:lnSpc>
                <a:spcPct val="120000"/>
              </a:lnSpc>
              <a:defRPr sz="1800">
                <a:solidFill>
                  <a:srgbClr val="000000"/>
                </a:solidFill>
              </a:defRPr>
            </a:pPr>
            <a:r>
              <a:rPr lang="zh-CN" altLang="en-US" sz="1050"/>
              <a:t>此部分内容作为文字排版占位显示</a:t>
            </a:r>
            <a:br>
              <a:rPr lang="zh-CN" altLang="en-US" sz="1050"/>
            </a:br>
            <a:r>
              <a:rPr lang="zh-CN" altLang="en-US" sz="1050"/>
              <a:t>（建议使用主题字体）</a:t>
            </a:r>
          </a:p>
        </p:txBody>
      </p:sp>
      <p:sp>
        <p:nvSpPr>
          <p:cNvPr id="22" name="TextBox 30"/>
          <p:cNvSpPr txBox="1"/>
          <p:nvPr/>
        </p:nvSpPr>
        <p:spPr>
          <a:xfrm>
            <a:off x="8345975" y="4242956"/>
            <a:ext cx="1107996" cy="276999"/>
          </a:xfrm>
          <a:prstGeom prst="rect">
            <a:avLst/>
          </a:prstGeom>
          <a:noFill/>
        </p:spPr>
        <p:txBody>
          <a:bodyPr wrap="none">
            <a:normAutofit/>
          </a:bodyPr>
          <a:lstStyle/>
          <a:p>
            <a:r>
              <a:rPr lang="zh-CN" altLang="en-US" sz="1200" b="1">
                <a:solidFill>
                  <a:schemeClr val="accent4">
                    <a:lumMod val="100000"/>
                  </a:schemeClr>
                </a:solidFill>
              </a:rPr>
              <a:t>标题文本预设</a:t>
            </a:r>
          </a:p>
        </p:txBody>
      </p:sp>
      <p:sp>
        <p:nvSpPr>
          <p:cNvPr id="23" name="Rectangle 23"/>
          <p:cNvSpPr/>
          <p:nvPr/>
        </p:nvSpPr>
        <p:spPr>
          <a:xfrm>
            <a:off x="908616" y="2801705"/>
            <a:ext cx="2815313" cy="762223"/>
          </a:xfrm>
          <a:prstGeom prst="rect">
            <a:avLst/>
          </a:prstGeom>
          <a:ln w="12700">
            <a:miter lim="400000"/>
          </a:ln>
        </p:spPr>
        <p:txBody>
          <a:bodyPr wrap="square" lIns="35719" tIns="35719" rIns="35719" bIns="35719" anchor="t">
            <a:normAutofit/>
          </a:bodyPr>
          <a:lstStyle/>
          <a:p>
            <a:pPr lvl="0" algn="r">
              <a:lnSpc>
                <a:spcPct val="120000"/>
              </a:lnSpc>
              <a:defRPr sz="1800">
                <a:solidFill>
                  <a:srgbClr val="000000"/>
                </a:solidFill>
              </a:defRPr>
            </a:pPr>
            <a:r>
              <a:rPr lang="zh-CN" altLang="en-US" sz="1050" dirty="0"/>
              <a:t>此部分内容作为文字排版占位显示</a:t>
            </a:r>
            <a:br>
              <a:rPr lang="zh-CN" altLang="en-US" sz="1050" dirty="0"/>
            </a:br>
            <a:r>
              <a:rPr lang="zh-CN" altLang="en-US" sz="1050" dirty="0"/>
              <a:t>（建议使用主题字体）</a:t>
            </a:r>
          </a:p>
        </p:txBody>
      </p:sp>
      <p:sp>
        <p:nvSpPr>
          <p:cNvPr id="24" name="Rectangle 25"/>
          <p:cNvSpPr/>
          <p:nvPr/>
        </p:nvSpPr>
        <p:spPr>
          <a:xfrm>
            <a:off x="908616" y="4523921"/>
            <a:ext cx="2815313" cy="762223"/>
          </a:xfrm>
          <a:prstGeom prst="rect">
            <a:avLst/>
          </a:prstGeom>
          <a:ln w="12700">
            <a:miter lim="400000"/>
          </a:ln>
        </p:spPr>
        <p:txBody>
          <a:bodyPr wrap="square" lIns="35719" tIns="35719" rIns="35719" bIns="35719" anchor="t">
            <a:normAutofit/>
          </a:bodyPr>
          <a:lstStyle/>
          <a:p>
            <a:pPr lvl="0" algn="r">
              <a:lnSpc>
                <a:spcPct val="120000"/>
              </a:lnSpc>
              <a:defRPr sz="1800">
                <a:solidFill>
                  <a:srgbClr val="000000"/>
                </a:solidFill>
              </a:defRPr>
            </a:pPr>
            <a:r>
              <a:rPr lang="zh-CN" altLang="en-US" sz="1050"/>
              <a:t>此部分内容作为文字排版占位显示</a:t>
            </a:r>
            <a:br>
              <a:rPr lang="zh-CN" altLang="en-US" sz="1050"/>
            </a:br>
            <a:r>
              <a:rPr lang="zh-CN" altLang="en-US" sz="1050"/>
              <a:t>（建议使用主题字体）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Effect transition="in" filter="fade">
                                      <p:cBhvr>
                                        <p:cTn id="1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animBg="1"/>
      <p:bldP spid="20" grpId="0"/>
      <p:bldP spid="21" grpId="0" animBg="1"/>
      <p:bldP spid="22" grpId="0"/>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74"/>
          <p:cNvCxnSpPr/>
          <p:nvPr/>
        </p:nvCxnSpPr>
        <p:spPr bwMode="auto">
          <a:xfrm flipV="1">
            <a:off x="3130180" y="4687548"/>
            <a:ext cx="1916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75"/>
          <p:cNvCxnSpPr/>
          <p:nvPr/>
        </p:nvCxnSpPr>
        <p:spPr bwMode="auto">
          <a:xfrm>
            <a:off x="5046236" y="4687436"/>
            <a:ext cx="611614" cy="0"/>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5"/>
          <p:cNvCxnSpPr/>
          <p:nvPr/>
        </p:nvCxnSpPr>
        <p:spPr>
          <a:xfrm>
            <a:off x="3004938" y="2070425"/>
            <a:ext cx="1934771" cy="0"/>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58"/>
          <p:cNvCxnSpPr/>
          <p:nvPr/>
        </p:nvCxnSpPr>
        <p:spPr bwMode="auto">
          <a:xfrm>
            <a:off x="3063960" y="2744462"/>
            <a:ext cx="1170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9"/>
          <p:cNvCxnSpPr/>
          <p:nvPr/>
        </p:nvCxnSpPr>
        <p:spPr bwMode="auto">
          <a:xfrm>
            <a:off x="4234323" y="2740142"/>
            <a:ext cx="0" cy="446324"/>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7" name="Rectangle 15"/>
          <p:cNvSpPr/>
          <p:nvPr/>
        </p:nvSpPr>
        <p:spPr bwMode="auto">
          <a:xfrm>
            <a:off x="2280838" y="1677425"/>
            <a:ext cx="696748" cy="3509651"/>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Group 16"/>
          <p:cNvGrpSpPr/>
          <p:nvPr/>
        </p:nvGrpSpPr>
        <p:grpSpPr bwMode="auto">
          <a:xfrm>
            <a:off x="2280838" y="5410207"/>
            <a:ext cx="696748" cy="950111"/>
            <a:chOff x="5675267" y="5586733"/>
            <a:chExt cx="768542" cy="1047987"/>
          </a:xfrm>
        </p:grpSpPr>
        <p:sp>
          <p:nvSpPr>
            <p:cNvPr id="9" name="Isosceles Triangle 52"/>
            <p:cNvSpPr/>
            <p:nvPr/>
          </p:nvSpPr>
          <p:spPr>
            <a:xfrm flipV="1">
              <a:off x="5675267" y="5586733"/>
              <a:ext cx="768542" cy="104798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53"/>
            <p:cNvSpPr/>
            <p:nvPr/>
          </p:nvSpPr>
          <p:spPr>
            <a:xfrm flipV="1">
              <a:off x="5883281" y="6098024"/>
              <a:ext cx="352513" cy="536696"/>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Oval 17"/>
          <p:cNvSpPr/>
          <p:nvPr/>
        </p:nvSpPr>
        <p:spPr bwMode="auto">
          <a:xfrm>
            <a:off x="2544278" y="5100701"/>
            <a:ext cx="181385" cy="179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2" name="Straight Connector 18"/>
          <p:cNvCxnSpPr>
            <a:endCxn id="31" idx="7"/>
          </p:cNvCxnSpPr>
          <p:nvPr/>
        </p:nvCxnSpPr>
        <p:spPr bwMode="auto">
          <a:xfrm flipH="1">
            <a:off x="2344180" y="1706216"/>
            <a:ext cx="587342" cy="39444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9"/>
          <p:cNvCxnSpPr>
            <a:endCxn id="35" idx="7"/>
          </p:cNvCxnSpPr>
          <p:nvPr/>
        </p:nvCxnSpPr>
        <p:spPr bwMode="auto">
          <a:xfrm flipH="1">
            <a:off x="2693992" y="2123688"/>
            <a:ext cx="204418" cy="18570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20"/>
          <p:cNvCxnSpPr>
            <a:endCxn id="35" idx="5"/>
          </p:cNvCxnSpPr>
          <p:nvPr/>
        </p:nvCxnSpPr>
        <p:spPr bwMode="auto">
          <a:xfrm flipH="1" flipV="1">
            <a:off x="2693992" y="2496535"/>
            <a:ext cx="198660" cy="236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21"/>
          <p:cNvCxnSpPr>
            <a:stCxn id="35" idx="1"/>
          </p:cNvCxnSpPr>
          <p:nvPr/>
        </p:nvCxnSpPr>
        <p:spPr bwMode="auto">
          <a:xfrm flipH="1" flipV="1">
            <a:off x="2280838" y="2135205"/>
            <a:ext cx="226011" cy="1741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22"/>
          <p:cNvCxnSpPr>
            <a:stCxn id="38" idx="7"/>
          </p:cNvCxnSpPr>
          <p:nvPr/>
        </p:nvCxnSpPr>
        <p:spPr bwMode="auto">
          <a:xfrm flipV="1">
            <a:off x="2344180" y="2437513"/>
            <a:ext cx="211615" cy="33253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23"/>
          <p:cNvCxnSpPr>
            <a:stCxn id="37" idx="1"/>
          </p:cNvCxnSpPr>
          <p:nvPr/>
        </p:nvCxnSpPr>
        <p:spPr bwMode="auto">
          <a:xfrm flipH="1" flipV="1">
            <a:off x="2581706" y="3135700"/>
            <a:ext cx="318143" cy="10220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24"/>
          <p:cNvCxnSpPr>
            <a:stCxn id="36" idx="7"/>
          </p:cNvCxnSpPr>
          <p:nvPr/>
        </p:nvCxnSpPr>
        <p:spPr bwMode="auto">
          <a:xfrm flipV="1">
            <a:off x="2358575" y="3147217"/>
            <a:ext cx="184264" cy="37428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25"/>
          <p:cNvCxnSpPr/>
          <p:nvPr/>
        </p:nvCxnSpPr>
        <p:spPr bwMode="auto">
          <a:xfrm flipH="1" flipV="1">
            <a:off x="2266443" y="2870821"/>
            <a:ext cx="305187" cy="25336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26"/>
          <p:cNvCxnSpPr/>
          <p:nvPr/>
        </p:nvCxnSpPr>
        <p:spPr bwMode="auto">
          <a:xfrm flipV="1">
            <a:off x="2600421" y="2752777"/>
            <a:ext cx="377165" cy="3311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7"/>
          <p:cNvCxnSpPr>
            <a:stCxn id="36" idx="6"/>
          </p:cNvCxnSpPr>
          <p:nvPr/>
        </p:nvCxnSpPr>
        <p:spPr bwMode="auto">
          <a:xfrm flipV="1">
            <a:off x="2394564" y="3357393"/>
            <a:ext cx="610374" cy="24904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a:stCxn id="44" idx="1"/>
          </p:cNvCxnSpPr>
          <p:nvPr/>
        </p:nvCxnSpPr>
        <p:spPr bwMode="auto">
          <a:xfrm flipH="1" flipV="1">
            <a:off x="2306751" y="3664019"/>
            <a:ext cx="141077" cy="32102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9"/>
          <p:cNvCxnSpPr>
            <a:stCxn id="44" idx="3"/>
          </p:cNvCxnSpPr>
          <p:nvPr/>
        </p:nvCxnSpPr>
        <p:spPr bwMode="auto">
          <a:xfrm flipV="1">
            <a:off x="2447827" y="3816613"/>
            <a:ext cx="503847" cy="33685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30"/>
          <p:cNvCxnSpPr>
            <a:stCxn id="41" idx="1"/>
          </p:cNvCxnSpPr>
          <p:nvPr/>
        </p:nvCxnSpPr>
        <p:spPr bwMode="auto">
          <a:xfrm flipH="1" flipV="1">
            <a:off x="2622014" y="4579580"/>
            <a:ext cx="292231" cy="4462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31"/>
          <p:cNvCxnSpPr/>
          <p:nvPr/>
        </p:nvCxnSpPr>
        <p:spPr bwMode="auto">
          <a:xfrm flipH="1">
            <a:off x="2334102" y="4556547"/>
            <a:ext cx="210176" cy="56286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32"/>
          <p:cNvCxnSpPr/>
          <p:nvPr/>
        </p:nvCxnSpPr>
        <p:spPr bwMode="auto">
          <a:xfrm flipH="1" flipV="1">
            <a:off x="2609059" y="4634284"/>
            <a:ext cx="342615" cy="498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bwMode="auto">
          <a:xfrm flipV="1">
            <a:off x="2573069" y="3884273"/>
            <a:ext cx="325340" cy="667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28" name="Oval 34"/>
          <p:cNvSpPr/>
          <p:nvPr/>
        </p:nvSpPr>
        <p:spPr bwMode="auto">
          <a:xfrm>
            <a:off x="2148399" y="1544985"/>
            <a:ext cx="263439" cy="263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35"/>
          <p:cNvSpPr/>
          <p:nvPr/>
        </p:nvSpPr>
        <p:spPr bwMode="auto">
          <a:xfrm>
            <a:off x="2833630" y="1547864"/>
            <a:ext cx="263439" cy="264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36"/>
          <p:cNvSpPr/>
          <p:nvPr/>
        </p:nvSpPr>
        <p:spPr bwMode="auto">
          <a:xfrm>
            <a:off x="2865301" y="1972536"/>
            <a:ext cx="198660" cy="19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Oval 37"/>
          <p:cNvSpPr/>
          <p:nvPr/>
        </p:nvSpPr>
        <p:spPr bwMode="auto">
          <a:xfrm>
            <a:off x="2174311" y="2071864"/>
            <a:ext cx="198660" cy="1972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38"/>
          <p:cNvSpPr/>
          <p:nvPr/>
        </p:nvSpPr>
        <p:spPr bwMode="auto">
          <a:xfrm>
            <a:off x="2538519" y="1580975"/>
            <a:ext cx="181385" cy="1799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39"/>
          <p:cNvSpPr/>
          <p:nvPr/>
        </p:nvSpPr>
        <p:spPr bwMode="auto">
          <a:xfrm>
            <a:off x="2148399" y="5002812"/>
            <a:ext cx="263439" cy="264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40"/>
          <p:cNvSpPr/>
          <p:nvPr/>
        </p:nvSpPr>
        <p:spPr bwMode="auto">
          <a:xfrm>
            <a:off x="2820674" y="5002812"/>
            <a:ext cx="263440" cy="264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Oval 41"/>
          <p:cNvSpPr/>
          <p:nvPr/>
        </p:nvSpPr>
        <p:spPr bwMode="auto">
          <a:xfrm>
            <a:off x="2467982" y="2270524"/>
            <a:ext cx="264879" cy="264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Oval 42"/>
          <p:cNvSpPr/>
          <p:nvPr/>
        </p:nvSpPr>
        <p:spPr bwMode="auto">
          <a:xfrm>
            <a:off x="2154158" y="3485514"/>
            <a:ext cx="240406" cy="2404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Oval 43"/>
          <p:cNvSpPr/>
          <p:nvPr/>
        </p:nvSpPr>
        <p:spPr bwMode="auto">
          <a:xfrm>
            <a:off x="2871059" y="3209118"/>
            <a:ext cx="197219" cy="19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44"/>
          <p:cNvSpPr/>
          <p:nvPr/>
        </p:nvSpPr>
        <p:spPr bwMode="auto">
          <a:xfrm>
            <a:off x="2174311" y="2739821"/>
            <a:ext cx="198660" cy="19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Oval 45"/>
          <p:cNvSpPr/>
          <p:nvPr/>
        </p:nvSpPr>
        <p:spPr bwMode="auto">
          <a:xfrm>
            <a:off x="2846586" y="3705767"/>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Oval 46"/>
          <p:cNvSpPr/>
          <p:nvPr/>
        </p:nvSpPr>
        <p:spPr bwMode="auto">
          <a:xfrm>
            <a:off x="2866740" y="2594426"/>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Oval 47"/>
          <p:cNvSpPr/>
          <p:nvPr/>
        </p:nvSpPr>
        <p:spPr bwMode="auto">
          <a:xfrm>
            <a:off x="2888333" y="4596855"/>
            <a:ext cx="179944" cy="181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48"/>
          <p:cNvSpPr/>
          <p:nvPr/>
        </p:nvSpPr>
        <p:spPr bwMode="auto">
          <a:xfrm>
            <a:off x="2203102" y="4215371"/>
            <a:ext cx="179944" cy="1813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Oval 49"/>
          <p:cNvSpPr/>
          <p:nvPr/>
        </p:nvSpPr>
        <p:spPr bwMode="auto">
          <a:xfrm>
            <a:off x="2411838" y="4367965"/>
            <a:ext cx="321022" cy="319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Oval 50"/>
          <p:cNvSpPr/>
          <p:nvPr/>
        </p:nvSpPr>
        <p:spPr bwMode="auto">
          <a:xfrm>
            <a:off x="2411838" y="3949052"/>
            <a:ext cx="240407" cy="2404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Oval 51"/>
          <p:cNvSpPr/>
          <p:nvPr/>
        </p:nvSpPr>
        <p:spPr bwMode="auto">
          <a:xfrm>
            <a:off x="2443509" y="2978788"/>
            <a:ext cx="263440" cy="263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TextBox 60"/>
          <p:cNvSpPr txBox="1"/>
          <p:nvPr/>
        </p:nvSpPr>
        <p:spPr bwMode="auto">
          <a:xfrm>
            <a:off x="5205257" y="1720612"/>
            <a:ext cx="30046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r>
              <a:rPr lang="zh-CN" altLang="en-US" sz="1600" b="1">
                <a:solidFill>
                  <a:schemeClr val="accent2"/>
                </a:solidFill>
              </a:rPr>
              <a:t>标题文本预设</a:t>
            </a:r>
          </a:p>
        </p:txBody>
      </p:sp>
      <p:sp>
        <p:nvSpPr>
          <p:cNvPr id="47" name="Rectangle 6"/>
          <p:cNvSpPr/>
          <p:nvPr/>
        </p:nvSpPr>
        <p:spPr>
          <a:xfrm>
            <a:off x="5205257" y="1966833"/>
            <a:ext cx="2981481" cy="526554"/>
          </a:xfrm>
          <a:prstGeom prst="rect">
            <a:avLst/>
          </a:prstGeom>
        </p:spPr>
        <p:txBody>
          <a:bodyPr wrap="square" lIns="0" tIns="0" rIns="0" bIns="0">
            <a:normAutofit/>
          </a:bodyPr>
          <a:lstStyle/>
          <a:p>
            <a:pPr fontAlgn="base">
              <a:lnSpc>
                <a:spcPct val="120000"/>
              </a:lnSpc>
              <a:spcBef>
                <a:spcPct val="0"/>
              </a:spcBef>
              <a:spcAft>
                <a:spcPct val="0"/>
              </a:spcAft>
            </a:pPr>
            <a:r>
              <a:rPr lang="zh-CN" altLang="en-US" sz="1000"/>
              <a:t>此部分内容作为文字排版占位显示</a:t>
            </a:r>
            <a:br>
              <a:rPr lang="zh-CN" altLang="en-US" sz="1000"/>
            </a:br>
            <a:r>
              <a:rPr lang="zh-CN" altLang="en-US" sz="1000"/>
              <a:t>（建议使用主题字体）</a:t>
            </a:r>
          </a:p>
        </p:txBody>
      </p:sp>
      <p:sp>
        <p:nvSpPr>
          <p:cNvPr id="48" name="TextBox 77"/>
          <p:cNvSpPr txBox="1"/>
          <p:nvPr/>
        </p:nvSpPr>
        <p:spPr bwMode="auto">
          <a:xfrm>
            <a:off x="4181061" y="3487387"/>
            <a:ext cx="40056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r>
              <a:rPr lang="zh-CN" altLang="en-US" sz="1600" b="1">
                <a:solidFill>
                  <a:schemeClr val="accent3">
                    <a:lumMod val="100000"/>
                  </a:schemeClr>
                </a:solidFill>
              </a:rPr>
              <a:t>标题文本预设</a:t>
            </a:r>
          </a:p>
        </p:txBody>
      </p:sp>
      <p:sp>
        <p:nvSpPr>
          <p:cNvPr id="49" name="Rectangle 78"/>
          <p:cNvSpPr/>
          <p:nvPr/>
        </p:nvSpPr>
        <p:spPr>
          <a:xfrm>
            <a:off x="4222084" y="3733608"/>
            <a:ext cx="3940162" cy="526554"/>
          </a:xfrm>
          <a:prstGeom prst="rect">
            <a:avLst/>
          </a:prstGeom>
        </p:spPr>
        <p:txBody>
          <a:bodyPr wrap="square" lIns="0" tIns="0" rIns="0" bIns="0" anchor="t" anchorCtr="0">
            <a:normAutofit/>
          </a:bodyPr>
          <a:lstStyle/>
          <a:p>
            <a:pPr fontAlgn="base">
              <a:lnSpc>
                <a:spcPct val="120000"/>
              </a:lnSpc>
              <a:spcBef>
                <a:spcPct val="0"/>
              </a:spcBef>
              <a:spcAft>
                <a:spcPct val="0"/>
              </a:spcAft>
            </a:pPr>
            <a:r>
              <a:rPr lang="zh-CN" altLang="en-US" sz="1000"/>
              <a:t>此部分内容作为文字排版占位显示</a:t>
            </a:r>
            <a:br>
              <a:rPr lang="zh-CN" altLang="en-US" sz="1000"/>
            </a:br>
            <a:r>
              <a:rPr lang="zh-CN" altLang="en-US" sz="1000"/>
              <a:t>（建议使用主题字体）</a:t>
            </a:r>
          </a:p>
        </p:txBody>
      </p:sp>
      <p:sp>
        <p:nvSpPr>
          <p:cNvPr id="50" name="TextBox 80"/>
          <p:cNvSpPr txBox="1"/>
          <p:nvPr/>
        </p:nvSpPr>
        <p:spPr bwMode="auto">
          <a:xfrm>
            <a:off x="5936501" y="4556481"/>
            <a:ext cx="29877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r>
              <a:rPr lang="zh-CN" altLang="en-US" sz="1600" b="1">
                <a:solidFill>
                  <a:schemeClr val="accent4">
                    <a:lumMod val="100000"/>
                  </a:schemeClr>
                </a:solidFill>
              </a:rPr>
              <a:t>标题文本预设</a:t>
            </a:r>
          </a:p>
        </p:txBody>
      </p:sp>
      <p:sp>
        <p:nvSpPr>
          <p:cNvPr id="51" name="Rectangle 81"/>
          <p:cNvSpPr/>
          <p:nvPr/>
        </p:nvSpPr>
        <p:spPr>
          <a:xfrm>
            <a:off x="5952998" y="4802702"/>
            <a:ext cx="2995739" cy="805944"/>
          </a:xfrm>
          <a:prstGeom prst="rect">
            <a:avLst/>
          </a:prstGeom>
        </p:spPr>
        <p:txBody>
          <a:bodyPr wrap="square" lIns="0" tIns="0" rIns="0" bIns="0" anchor="t" anchorCtr="0">
            <a:normAutofit/>
          </a:bodyPr>
          <a:lstStyle/>
          <a:p>
            <a:pPr fontAlgn="base">
              <a:lnSpc>
                <a:spcPct val="120000"/>
              </a:lnSpc>
              <a:spcBef>
                <a:spcPct val="0"/>
              </a:spcBef>
              <a:spcAft>
                <a:spcPct val="0"/>
              </a:spcAft>
            </a:pPr>
            <a:r>
              <a:rPr lang="zh-CN" altLang="en-US" sz="1000" dirty="0"/>
              <a:t>此部分内容作为文字排版占位显示</a:t>
            </a:r>
            <a:br>
              <a:rPr lang="zh-CN" altLang="en-US" sz="1000" dirty="0"/>
            </a:br>
            <a:r>
              <a:rPr lang="zh-CN" altLang="en-US" sz="1000" dirty="0"/>
              <a:t>（建议使用主题字体）</a:t>
            </a:r>
          </a:p>
        </p:txBody>
      </p:sp>
      <p:pic>
        <p:nvPicPr>
          <p:cNvPr id="53" name="图片 52"/>
          <p:cNvPicPr>
            <a:picLocks noChangeAspect="1"/>
          </p:cNvPicPr>
          <p:nvPr/>
        </p:nvPicPr>
        <p:blipFill>
          <a:blip r:embed="rId3"/>
          <a:stretch>
            <a:fillRect/>
          </a:stretch>
        </p:blipFill>
        <p:spPr>
          <a:xfrm>
            <a:off x="8424029" y="2154674"/>
            <a:ext cx="2697132" cy="2708878"/>
          </a:xfrm>
          <a:prstGeom prst="rect">
            <a:avLst/>
          </a:prstGeom>
        </p:spPr>
      </p:pic>
      <p:pic>
        <p:nvPicPr>
          <p:cNvPr id="54" name="图片 53"/>
          <p:cNvPicPr>
            <a:picLocks noChangeAspect="1"/>
          </p:cNvPicPr>
          <p:nvPr/>
        </p:nvPicPr>
        <p:blipFill>
          <a:blip r:embed="rId4"/>
          <a:stretch>
            <a:fillRect/>
          </a:stretch>
        </p:blipFill>
        <p:spPr>
          <a:xfrm>
            <a:off x="198076" y="1416375"/>
            <a:ext cx="1421700" cy="1308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 fill="hold"/>
                                        <p:tgtEl>
                                          <p:spTgt spid="2"/>
                                        </p:tgtEl>
                                        <p:attrNameLst>
                                          <p:attrName>ppt_w</p:attrName>
                                        </p:attrNameLst>
                                      </p:cBhvr>
                                      <p:tavLst>
                                        <p:tav tm="0">
                                          <p:val>
                                            <p:fltVal val="0"/>
                                          </p:val>
                                        </p:tav>
                                        <p:tav tm="100000">
                                          <p:val>
                                            <p:strVal val="#ppt_w"/>
                                          </p:val>
                                        </p:tav>
                                      </p:tavLst>
                                    </p:anim>
                                    <p:anim calcmode="lin" valueType="num">
                                      <p:cBhvr>
                                        <p:cTn id="8" dur="150" fill="hold"/>
                                        <p:tgtEl>
                                          <p:spTgt spid="2"/>
                                        </p:tgtEl>
                                        <p:attrNameLst>
                                          <p:attrName>ppt_h</p:attrName>
                                        </p:attrNameLst>
                                      </p:cBhvr>
                                      <p:tavLst>
                                        <p:tav tm="0">
                                          <p:val>
                                            <p:fltVal val="0"/>
                                          </p:val>
                                        </p:tav>
                                        <p:tav tm="100000">
                                          <p:val>
                                            <p:strVal val="#ppt_h"/>
                                          </p:val>
                                        </p:tav>
                                      </p:tavLst>
                                    </p:anim>
                                    <p:animEffect transition="in" filter="fade">
                                      <p:cBhvr>
                                        <p:cTn id="9" dur="15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 fill="hold"/>
                                        <p:tgtEl>
                                          <p:spTgt spid="3"/>
                                        </p:tgtEl>
                                        <p:attrNameLst>
                                          <p:attrName>ppt_w</p:attrName>
                                        </p:attrNameLst>
                                      </p:cBhvr>
                                      <p:tavLst>
                                        <p:tav tm="0">
                                          <p:val>
                                            <p:fltVal val="0"/>
                                          </p:val>
                                        </p:tav>
                                        <p:tav tm="100000">
                                          <p:val>
                                            <p:strVal val="#ppt_w"/>
                                          </p:val>
                                        </p:tav>
                                      </p:tavLst>
                                    </p:anim>
                                    <p:anim calcmode="lin" valueType="num">
                                      <p:cBhvr>
                                        <p:cTn id="14" dur="150" fill="hold"/>
                                        <p:tgtEl>
                                          <p:spTgt spid="3"/>
                                        </p:tgtEl>
                                        <p:attrNameLst>
                                          <p:attrName>ppt_h</p:attrName>
                                        </p:attrNameLst>
                                      </p:cBhvr>
                                      <p:tavLst>
                                        <p:tav tm="0">
                                          <p:val>
                                            <p:fltVal val="0"/>
                                          </p:val>
                                        </p:tav>
                                        <p:tav tm="100000">
                                          <p:val>
                                            <p:strVal val="#ppt_h"/>
                                          </p:val>
                                        </p:tav>
                                      </p:tavLst>
                                    </p:anim>
                                    <p:animEffect transition="in" filter="fade">
                                      <p:cBhvr>
                                        <p:cTn id="15" dur="15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50" fill="hold"/>
                                        <p:tgtEl>
                                          <p:spTgt spid="5"/>
                                        </p:tgtEl>
                                        <p:attrNameLst>
                                          <p:attrName>ppt_w</p:attrName>
                                        </p:attrNameLst>
                                      </p:cBhvr>
                                      <p:tavLst>
                                        <p:tav tm="0">
                                          <p:val>
                                            <p:fltVal val="0"/>
                                          </p:val>
                                        </p:tav>
                                        <p:tav tm="100000">
                                          <p:val>
                                            <p:strVal val="#ppt_w"/>
                                          </p:val>
                                        </p:tav>
                                      </p:tavLst>
                                    </p:anim>
                                    <p:anim calcmode="lin" valueType="num">
                                      <p:cBhvr>
                                        <p:cTn id="26" dur="150" fill="hold"/>
                                        <p:tgtEl>
                                          <p:spTgt spid="5"/>
                                        </p:tgtEl>
                                        <p:attrNameLst>
                                          <p:attrName>ppt_h</p:attrName>
                                        </p:attrNameLst>
                                      </p:cBhvr>
                                      <p:tavLst>
                                        <p:tav tm="0">
                                          <p:val>
                                            <p:fltVal val="0"/>
                                          </p:val>
                                        </p:tav>
                                        <p:tav tm="100000">
                                          <p:val>
                                            <p:strVal val="#ppt_h"/>
                                          </p:val>
                                        </p:tav>
                                      </p:tavLst>
                                    </p:anim>
                                    <p:animEffect transition="in" filter="fade">
                                      <p:cBhvr>
                                        <p:cTn id="27" dur="15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50" fill="hold"/>
                                        <p:tgtEl>
                                          <p:spTgt spid="6"/>
                                        </p:tgtEl>
                                        <p:attrNameLst>
                                          <p:attrName>ppt_w</p:attrName>
                                        </p:attrNameLst>
                                      </p:cBhvr>
                                      <p:tavLst>
                                        <p:tav tm="0">
                                          <p:val>
                                            <p:fltVal val="0"/>
                                          </p:val>
                                        </p:tav>
                                        <p:tav tm="100000">
                                          <p:val>
                                            <p:strVal val="#ppt_w"/>
                                          </p:val>
                                        </p:tav>
                                      </p:tavLst>
                                    </p:anim>
                                    <p:anim calcmode="lin" valueType="num">
                                      <p:cBhvr>
                                        <p:cTn id="32" dur="150" fill="hold"/>
                                        <p:tgtEl>
                                          <p:spTgt spid="6"/>
                                        </p:tgtEl>
                                        <p:attrNameLst>
                                          <p:attrName>ppt_h</p:attrName>
                                        </p:attrNameLst>
                                      </p:cBhvr>
                                      <p:tavLst>
                                        <p:tav tm="0">
                                          <p:val>
                                            <p:fltVal val="0"/>
                                          </p:val>
                                        </p:tav>
                                        <p:tav tm="100000">
                                          <p:val>
                                            <p:strVal val="#ppt_h"/>
                                          </p:val>
                                        </p:tav>
                                      </p:tavLst>
                                    </p:anim>
                                    <p:animEffect transition="in" filter="fade">
                                      <p:cBhvr>
                                        <p:cTn id="33" dur="15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50" fill="hold"/>
                                        <p:tgtEl>
                                          <p:spTgt spid="7"/>
                                        </p:tgtEl>
                                        <p:attrNameLst>
                                          <p:attrName>ppt_w</p:attrName>
                                        </p:attrNameLst>
                                      </p:cBhvr>
                                      <p:tavLst>
                                        <p:tav tm="0">
                                          <p:val>
                                            <p:fltVal val="0"/>
                                          </p:val>
                                        </p:tav>
                                        <p:tav tm="100000">
                                          <p:val>
                                            <p:strVal val="#ppt_w"/>
                                          </p:val>
                                        </p:tav>
                                      </p:tavLst>
                                    </p:anim>
                                    <p:anim calcmode="lin" valueType="num">
                                      <p:cBhvr>
                                        <p:cTn id="38" dur="150" fill="hold"/>
                                        <p:tgtEl>
                                          <p:spTgt spid="7"/>
                                        </p:tgtEl>
                                        <p:attrNameLst>
                                          <p:attrName>ppt_h</p:attrName>
                                        </p:attrNameLst>
                                      </p:cBhvr>
                                      <p:tavLst>
                                        <p:tav tm="0">
                                          <p:val>
                                            <p:fltVal val="0"/>
                                          </p:val>
                                        </p:tav>
                                        <p:tav tm="100000">
                                          <p:val>
                                            <p:strVal val="#ppt_h"/>
                                          </p:val>
                                        </p:tav>
                                      </p:tavLst>
                                    </p:anim>
                                    <p:animEffect transition="in" filter="fade">
                                      <p:cBhvr>
                                        <p:cTn id="39" dur="15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50" fill="hold"/>
                                        <p:tgtEl>
                                          <p:spTgt spid="11"/>
                                        </p:tgtEl>
                                        <p:attrNameLst>
                                          <p:attrName>ppt_w</p:attrName>
                                        </p:attrNameLst>
                                      </p:cBhvr>
                                      <p:tavLst>
                                        <p:tav tm="0">
                                          <p:val>
                                            <p:fltVal val="0"/>
                                          </p:val>
                                        </p:tav>
                                        <p:tav tm="100000">
                                          <p:val>
                                            <p:strVal val="#ppt_w"/>
                                          </p:val>
                                        </p:tav>
                                      </p:tavLst>
                                    </p:anim>
                                    <p:anim calcmode="lin" valueType="num">
                                      <p:cBhvr>
                                        <p:cTn id="50" dur="150" fill="hold"/>
                                        <p:tgtEl>
                                          <p:spTgt spid="11"/>
                                        </p:tgtEl>
                                        <p:attrNameLst>
                                          <p:attrName>ppt_h</p:attrName>
                                        </p:attrNameLst>
                                      </p:cBhvr>
                                      <p:tavLst>
                                        <p:tav tm="0">
                                          <p:val>
                                            <p:fltVal val="0"/>
                                          </p:val>
                                        </p:tav>
                                        <p:tav tm="100000">
                                          <p:val>
                                            <p:strVal val="#ppt_h"/>
                                          </p:val>
                                        </p:tav>
                                      </p:tavLst>
                                    </p:anim>
                                    <p:animEffect transition="in" filter="fade">
                                      <p:cBhvr>
                                        <p:cTn id="51" dur="150"/>
                                        <p:tgtEl>
                                          <p:spTgt spid="11"/>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50" fill="hold"/>
                                        <p:tgtEl>
                                          <p:spTgt spid="12"/>
                                        </p:tgtEl>
                                        <p:attrNameLst>
                                          <p:attrName>ppt_w</p:attrName>
                                        </p:attrNameLst>
                                      </p:cBhvr>
                                      <p:tavLst>
                                        <p:tav tm="0">
                                          <p:val>
                                            <p:fltVal val="0"/>
                                          </p:val>
                                        </p:tav>
                                        <p:tav tm="100000">
                                          <p:val>
                                            <p:strVal val="#ppt_w"/>
                                          </p:val>
                                        </p:tav>
                                      </p:tavLst>
                                    </p:anim>
                                    <p:anim calcmode="lin" valueType="num">
                                      <p:cBhvr>
                                        <p:cTn id="56" dur="150" fill="hold"/>
                                        <p:tgtEl>
                                          <p:spTgt spid="12"/>
                                        </p:tgtEl>
                                        <p:attrNameLst>
                                          <p:attrName>ppt_h</p:attrName>
                                        </p:attrNameLst>
                                      </p:cBhvr>
                                      <p:tavLst>
                                        <p:tav tm="0">
                                          <p:val>
                                            <p:fltVal val="0"/>
                                          </p:val>
                                        </p:tav>
                                        <p:tav tm="100000">
                                          <p:val>
                                            <p:strVal val="#ppt_h"/>
                                          </p:val>
                                        </p:tav>
                                      </p:tavLst>
                                    </p:anim>
                                    <p:animEffect transition="in" filter="fade">
                                      <p:cBhvr>
                                        <p:cTn id="57" dur="150"/>
                                        <p:tgtEl>
                                          <p:spTgt spid="1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50" fill="hold"/>
                                        <p:tgtEl>
                                          <p:spTgt spid="13"/>
                                        </p:tgtEl>
                                        <p:attrNameLst>
                                          <p:attrName>ppt_w</p:attrName>
                                        </p:attrNameLst>
                                      </p:cBhvr>
                                      <p:tavLst>
                                        <p:tav tm="0">
                                          <p:val>
                                            <p:fltVal val="0"/>
                                          </p:val>
                                        </p:tav>
                                        <p:tav tm="100000">
                                          <p:val>
                                            <p:strVal val="#ppt_w"/>
                                          </p:val>
                                        </p:tav>
                                      </p:tavLst>
                                    </p:anim>
                                    <p:anim calcmode="lin" valueType="num">
                                      <p:cBhvr>
                                        <p:cTn id="62" dur="150" fill="hold"/>
                                        <p:tgtEl>
                                          <p:spTgt spid="13"/>
                                        </p:tgtEl>
                                        <p:attrNameLst>
                                          <p:attrName>ppt_h</p:attrName>
                                        </p:attrNameLst>
                                      </p:cBhvr>
                                      <p:tavLst>
                                        <p:tav tm="0">
                                          <p:val>
                                            <p:fltVal val="0"/>
                                          </p:val>
                                        </p:tav>
                                        <p:tav tm="100000">
                                          <p:val>
                                            <p:strVal val="#ppt_h"/>
                                          </p:val>
                                        </p:tav>
                                      </p:tavLst>
                                    </p:anim>
                                    <p:animEffect transition="in" filter="fade">
                                      <p:cBhvr>
                                        <p:cTn id="63" dur="150"/>
                                        <p:tgtEl>
                                          <p:spTgt spid="1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50" fill="hold"/>
                                        <p:tgtEl>
                                          <p:spTgt spid="14"/>
                                        </p:tgtEl>
                                        <p:attrNameLst>
                                          <p:attrName>ppt_w</p:attrName>
                                        </p:attrNameLst>
                                      </p:cBhvr>
                                      <p:tavLst>
                                        <p:tav tm="0">
                                          <p:val>
                                            <p:fltVal val="0"/>
                                          </p:val>
                                        </p:tav>
                                        <p:tav tm="100000">
                                          <p:val>
                                            <p:strVal val="#ppt_w"/>
                                          </p:val>
                                        </p:tav>
                                      </p:tavLst>
                                    </p:anim>
                                    <p:anim calcmode="lin" valueType="num">
                                      <p:cBhvr>
                                        <p:cTn id="68" dur="150" fill="hold"/>
                                        <p:tgtEl>
                                          <p:spTgt spid="14"/>
                                        </p:tgtEl>
                                        <p:attrNameLst>
                                          <p:attrName>ppt_h</p:attrName>
                                        </p:attrNameLst>
                                      </p:cBhvr>
                                      <p:tavLst>
                                        <p:tav tm="0">
                                          <p:val>
                                            <p:fltVal val="0"/>
                                          </p:val>
                                        </p:tav>
                                        <p:tav tm="100000">
                                          <p:val>
                                            <p:strVal val="#ppt_h"/>
                                          </p:val>
                                        </p:tav>
                                      </p:tavLst>
                                    </p:anim>
                                    <p:animEffect transition="in" filter="fade">
                                      <p:cBhvr>
                                        <p:cTn id="69" dur="150"/>
                                        <p:tgtEl>
                                          <p:spTgt spid="1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50" fill="hold"/>
                                        <p:tgtEl>
                                          <p:spTgt spid="15"/>
                                        </p:tgtEl>
                                        <p:attrNameLst>
                                          <p:attrName>ppt_w</p:attrName>
                                        </p:attrNameLst>
                                      </p:cBhvr>
                                      <p:tavLst>
                                        <p:tav tm="0">
                                          <p:val>
                                            <p:fltVal val="0"/>
                                          </p:val>
                                        </p:tav>
                                        <p:tav tm="100000">
                                          <p:val>
                                            <p:strVal val="#ppt_w"/>
                                          </p:val>
                                        </p:tav>
                                      </p:tavLst>
                                    </p:anim>
                                    <p:anim calcmode="lin" valueType="num">
                                      <p:cBhvr>
                                        <p:cTn id="74" dur="150" fill="hold"/>
                                        <p:tgtEl>
                                          <p:spTgt spid="15"/>
                                        </p:tgtEl>
                                        <p:attrNameLst>
                                          <p:attrName>ppt_h</p:attrName>
                                        </p:attrNameLst>
                                      </p:cBhvr>
                                      <p:tavLst>
                                        <p:tav tm="0">
                                          <p:val>
                                            <p:fltVal val="0"/>
                                          </p:val>
                                        </p:tav>
                                        <p:tav tm="100000">
                                          <p:val>
                                            <p:strVal val="#ppt_h"/>
                                          </p:val>
                                        </p:tav>
                                      </p:tavLst>
                                    </p:anim>
                                    <p:animEffect transition="in" filter="fade">
                                      <p:cBhvr>
                                        <p:cTn id="75" dur="150"/>
                                        <p:tgtEl>
                                          <p:spTgt spid="1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50" fill="hold"/>
                                        <p:tgtEl>
                                          <p:spTgt spid="16"/>
                                        </p:tgtEl>
                                        <p:attrNameLst>
                                          <p:attrName>ppt_w</p:attrName>
                                        </p:attrNameLst>
                                      </p:cBhvr>
                                      <p:tavLst>
                                        <p:tav tm="0">
                                          <p:val>
                                            <p:fltVal val="0"/>
                                          </p:val>
                                        </p:tav>
                                        <p:tav tm="100000">
                                          <p:val>
                                            <p:strVal val="#ppt_w"/>
                                          </p:val>
                                        </p:tav>
                                      </p:tavLst>
                                    </p:anim>
                                    <p:anim calcmode="lin" valueType="num">
                                      <p:cBhvr>
                                        <p:cTn id="80" dur="150" fill="hold"/>
                                        <p:tgtEl>
                                          <p:spTgt spid="16"/>
                                        </p:tgtEl>
                                        <p:attrNameLst>
                                          <p:attrName>ppt_h</p:attrName>
                                        </p:attrNameLst>
                                      </p:cBhvr>
                                      <p:tavLst>
                                        <p:tav tm="0">
                                          <p:val>
                                            <p:fltVal val="0"/>
                                          </p:val>
                                        </p:tav>
                                        <p:tav tm="100000">
                                          <p:val>
                                            <p:strVal val="#ppt_h"/>
                                          </p:val>
                                        </p:tav>
                                      </p:tavLst>
                                    </p:anim>
                                    <p:animEffect transition="in" filter="fade">
                                      <p:cBhvr>
                                        <p:cTn id="81" dur="150"/>
                                        <p:tgtEl>
                                          <p:spTgt spid="16"/>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50" fill="hold"/>
                                        <p:tgtEl>
                                          <p:spTgt spid="17"/>
                                        </p:tgtEl>
                                        <p:attrNameLst>
                                          <p:attrName>ppt_w</p:attrName>
                                        </p:attrNameLst>
                                      </p:cBhvr>
                                      <p:tavLst>
                                        <p:tav tm="0">
                                          <p:val>
                                            <p:fltVal val="0"/>
                                          </p:val>
                                        </p:tav>
                                        <p:tav tm="100000">
                                          <p:val>
                                            <p:strVal val="#ppt_w"/>
                                          </p:val>
                                        </p:tav>
                                      </p:tavLst>
                                    </p:anim>
                                    <p:anim calcmode="lin" valueType="num">
                                      <p:cBhvr>
                                        <p:cTn id="86" dur="150" fill="hold"/>
                                        <p:tgtEl>
                                          <p:spTgt spid="17"/>
                                        </p:tgtEl>
                                        <p:attrNameLst>
                                          <p:attrName>ppt_h</p:attrName>
                                        </p:attrNameLst>
                                      </p:cBhvr>
                                      <p:tavLst>
                                        <p:tav tm="0">
                                          <p:val>
                                            <p:fltVal val="0"/>
                                          </p:val>
                                        </p:tav>
                                        <p:tav tm="100000">
                                          <p:val>
                                            <p:strVal val="#ppt_h"/>
                                          </p:val>
                                        </p:tav>
                                      </p:tavLst>
                                    </p:anim>
                                    <p:animEffect transition="in" filter="fade">
                                      <p:cBhvr>
                                        <p:cTn id="87" dur="150"/>
                                        <p:tgtEl>
                                          <p:spTgt spid="1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50" fill="hold"/>
                                        <p:tgtEl>
                                          <p:spTgt spid="18"/>
                                        </p:tgtEl>
                                        <p:attrNameLst>
                                          <p:attrName>ppt_w</p:attrName>
                                        </p:attrNameLst>
                                      </p:cBhvr>
                                      <p:tavLst>
                                        <p:tav tm="0">
                                          <p:val>
                                            <p:fltVal val="0"/>
                                          </p:val>
                                        </p:tav>
                                        <p:tav tm="100000">
                                          <p:val>
                                            <p:strVal val="#ppt_w"/>
                                          </p:val>
                                        </p:tav>
                                      </p:tavLst>
                                    </p:anim>
                                    <p:anim calcmode="lin" valueType="num">
                                      <p:cBhvr>
                                        <p:cTn id="92" dur="150" fill="hold"/>
                                        <p:tgtEl>
                                          <p:spTgt spid="18"/>
                                        </p:tgtEl>
                                        <p:attrNameLst>
                                          <p:attrName>ppt_h</p:attrName>
                                        </p:attrNameLst>
                                      </p:cBhvr>
                                      <p:tavLst>
                                        <p:tav tm="0">
                                          <p:val>
                                            <p:fltVal val="0"/>
                                          </p:val>
                                        </p:tav>
                                        <p:tav tm="100000">
                                          <p:val>
                                            <p:strVal val="#ppt_h"/>
                                          </p:val>
                                        </p:tav>
                                      </p:tavLst>
                                    </p:anim>
                                    <p:animEffect transition="in" filter="fade">
                                      <p:cBhvr>
                                        <p:cTn id="93" dur="150"/>
                                        <p:tgtEl>
                                          <p:spTgt spid="18"/>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150" fill="hold"/>
                                        <p:tgtEl>
                                          <p:spTgt spid="19"/>
                                        </p:tgtEl>
                                        <p:attrNameLst>
                                          <p:attrName>ppt_w</p:attrName>
                                        </p:attrNameLst>
                                      </p:cBhvr>
                                      <p:tavLst>
                                        <p:tav tm="0">
                                          <p:val>
                                            <p:fltVal val="0"/>
                                          </p:val>
                                        </p:tav>
                                        <p:tav tm="100000">
                                          <p:val>
                                            <p:strVal val="#ppt_w"/>
                                          </p:val>
                                        </p:tav>
                                      </p:tavLst>
                                    </p:anim>
                                    <p:anim calcmode="lin" valueType="num">
                                      <p:cBhvr>
                                        <p:cTn id="98" dur="150" fill="hold"/>
                                        <p:tgtEl>
                                          <p:spTgt spid="19"/>
                                        </p:tgtEl>
                                        <p:attrNameLst>
                                          <p:attrName>ppt_h</p:attrName>
                                        </p:attrNameLst>
                                      </p:cBhvr>
                                      <p:tavLst>
                                        <p:tav tm="0">
                                          <p:val>
                                            <p:fltVal val="0"/>
                                          </p:val>
                                        </p:tav>
                                        <p:tav tm="100000">
                                          <p:val>
                                            <p:strVal val="#ppt_h"/>
                                          </p:val>
                                        </p:tav>
                                      </p:tavLst>
                                    </p:anim>
                                    <p:animEffect transition="in" filter="fade">
                                      <p:cBhvr>
                                        <p:cTn id="99" dur="150"/>
                                        <p:tgtEl>
                                          <p:spTgt spid="19"/>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50" fill="hold"/>
                                        <p:tgtEl>
                                          <p:spTgt spid="20"/>
                                        </p:tgtEl>
                                        <p:attrNameLst>
                                          <p:attrName>ppt_w</p:attrName>
                                        </p:attrNameLst>
                                      </p:cBhvr>
                                      <p:tavLst>
                                        <p:tav tm="0">
                                          <p:val>
                                            <p:fltVal val="0"/>
                                          </p:val>
                                        </p:tav>
                                        <p:tav tm="100000">
                                          <p:val>
                                            <p:strVal val="#ppt_w"/>
                                          </p:val>
                                        </p:tav>
                                      </p:tavLst>
                                    </p:anim>
                                    <p:anim calcmode="lin" valueType="num">
                                      <p:cBhvr>
                                        <p:cTn id="104" dur="150" fill="hold"/>
                                        <p:tgtEl>
                                          <p:spTgt spid="20"/>
                                        </p:tgtEl>
                                        <p:attrNameLst>
                                          <p:attrName>ppt_h</p:attrName>
                                        </p:attrNameLst>
                                      </p:cBhvr>
                                      <p:tavLst>
                                        <p:tav tm="0">
                                          <p:val>
                                            <p:fltVal val="0"/>
                                          </p:val>
                                        </p:tav>
                                        <p:tav tm="100000">
                                          <p:val>
                                            <p:strVal val="#ppt_h"/>
                                          </p:val>
                                        </p:tav>
                                      </p:tavLst>
                                    </p:anim>
                                    <p:animEffect transition="in" filter="fade">
                                      <p:cBhvr>
                                        <p:cTn id="105" dur="150"/>
                                        <p:tgtEl>
                                          <p:spTgt spid="20"/>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50" fill="hold"/>
                                        <p:tgtEl>
                                          <p:spTgt spid="21"/>
                                        </p:tgtEl>
                                        <p:attrNameLst>
                                          <p:attrName>ppt_w</p:attrName>
                                        </p:attrNameLst>
                                      </p:cBhvr>
                                      <p:tavLst>
                                        <p:tav tm="0">
                                          <p:val>
                                            <p:fltVal val="0"/>
                                          </p:val>
                                        </p:tav>
                                        <p:tav tm="100000">
                                          <p:val>
                                            <p:strVal val="#ppt_w"/>
                                          </p:val>
                                        </p:tav>
                                      </p:tavLst>
                                    </p:anim>
                                    <p:anim calcmode="lin" valueType="num">
                                      <p:cBhvr>
                                        <p:cTn id="110" dur="150" fill="hold"/>
                                        <p:tgtEl>
                                          <p:spTgt spid="21"/>
                                        </p:tgtEl>
                                        <p:attrNameLst>
                                          <p:attrName>ppt_h</p:attrName>
                                        </p:attrNameLst>
                                      </p:cBhvr>
                                      <p:tavLst>
                                        <p:tav tm="0">
                                          <p:val>
                                            <p:fltVal val="0"/>
                                          </p:val>
                                        </p:tav>
                                        <p:tav tm="100000">
                                          <p:val>
                                            <p:strVal val="#ppt_h"/>
                                          </p:val>
                                        </p:tav>
                                      </p:tavLst>
                                    </p:anim>
                                    <p:animEffect transition="in" filter="fade">
                                      <p:cBhvr>
                                        <p:cTn id="111" dur="150"/>
                                        <p:tgtEl>
                                          <p:spTgt spid="21"/>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50" fill="hold"/>
                                        <p:tgtEl>
                                          <p:spTgt spid="22"/>
                                        </p:tgtEl>
                                        <p:attrNameLst>
                                          <p:attrName>ppt_w</p:attrName>
                                        </p:attrNameLst>
                                      </p:cBhvr>
                                      <p:tavLst>
                                        <p:tav tm="0">
                                          <p:val>
                                            <p:fltVal val="0"/>
                                          </p:val>
                                        </p:tav>
                                        <p:tav tm="100000">
                                          <p:val>
                                            <p:strVal val="#ppt_w"/>
                                          </p:val>
                                        </p:tav>
                                      </p:tavLst>
                                    </p:anim>
                                    <p:anim calcmode="lin" valueType="num">
                                      <p:cBhvr>
                                        <p:cTn id="116" dur="150" fill="hold"/>
                                        <p:tgtEl>
                                          <p:spTgt spid="22"/>
                                        </p:tgtEl>
                                        <p:attrNameLst>
                                          <p:attrName>ppt_h</p:attrName>
                                        </p:attrNameLst>
                                      </p:cBhvr>
                                      <p:tavLst>
                                        <p:tav tm="0">
                                          <p:val>
                                            <p:fltVal val="0"/>
                                          </p:val>
                                        </p:tav>
                                        <p:tav tm="100000">
                                          <p:val>
                                            <p:strVal val="#ppt_h"/>
                                          </p:val>
                                        </p:tav>
                                      </p:tavLst>
                                    </p:anim>
                                    <p:animEffect transition="in" filter="fade">
                                      <p:cBhvr>
                                        <p:cTn id="117" dur="150"/>
                                        <p:tgtEl>
                                          <p:spTgt spid="22"/>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150" fill="hold"/>
                                        <p:tgtEl>
                                          <p:spTgt spid="23"/>
                                        </p:tgtEl>
                                        <p:attrNameLst>
                                          <p:attrName>ppt_w</p:attrName>
                                        </p:attrNameLst>
                                      </p:cBhvr>
                                      <p:tavLst>
                                        <p:tav tm="0">
                                          <p:val>
                                            <p:fltVal val="0"/>
                                          </p:val>
                                        </p:tav>
                                        <p:tav tm="100000">
                                          <p:val>
                                            <p:strVal val="#ppt_w"/>
                                          </p:val>
                                        </p:tav>
                                      </p:tavLst>
                                    </p:anim>
                                    <p:anim calcmode="lin" valueType="num">
                                      <p:cBhvr>
                                        <p:cTn id="122" dur="150" fill="hold"/>
                                        <p:tgtEl>
                                          <p:spTgt spid="23"/>
                                        </p:tgtEl>
                                        <p:attrNameLst>
                                          <p:attrName>ppt_h</p:attrName>
                                        </p:attrNameLst>
                                      </p:cBhvr>
                                      <p:tavLst>
                                        <p:tav tm="0">
                                          <p:val>
                                            <p:fltVal val="0"/>
                                          </p:val>
                                        </p:tav>
                                        <p:tav tm="100000">
                                          <p:val>
                                            <p:strVal val="#ppt_h"/>
                                          </p:val>
                                        </p:tav>
                                      </p:tavLst>
                                    </p:anim>
                                    <p:animEffect transition="in" filter="fade">
                                      <p:cBhvr>
                                        <p:cTn id="123" dur="150"/>
                                        <p:tgtEl>
                                          <p:spTgt spid="23"/>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150" fill="hold"/>
                                        <p:tgtEl>
                                          <p:spTgt spid="24"/>
                                        </p:tgtEl>
                                        <p:attrNameLst>
                                          <p:attrName>ppt_w</p:attrName>
                                        </p:attrNameLst>
                                      </p:cBhvr>
                                      <p:tavLst>
                                        <p:tav tm="0">
                                          <p:val>
                                            <p:fltVal val="0"/>
                                          </p:val>
                                        </p:tav>
                                        <p:tav tm="100000">
                                          <p:val>
                                            <p:strVal val="#ppt_w"/>
                                          </p:val>
                                        </p:tav>
                                      </p:tavLst>
                                    </p:anim>
                                    <p:anim calcmode="lin" valueType="num">
                                      <p:cBhvr>
                                        <p:cTn id="128" dur="150" fill="hold"/>
                                        <p:tgtEl>
                                          <p:spTgt spid="24"/>
                                        </p:tgtEl>
                                        <p:attrNameLst>
                                          <p:attrName>ppt_h</p:attrName>
                                        </p:attrNameLst>
                                      </p:cBhvr>
                                      <p:tavLst>
                                        <p:tav tm="0">
                                          <p:val>
                                            <p:fltVal val="0"/>
                                          </p:val>
                                        </p:tav>
                                        <p:tav tm="100000">
                                          <p:val>
                                            <p:strVal val="#ppt_h"/>
                                          </p:val>
                                        </p:tav>
                                      </p:tavLst>
                                    </p:anim>
                                    <p:animEffect transition="in" filter="fade">
                                      <p:cBhvr>
                                        <p:cTn id="129" dur="150"/>
                                        <p:tgtEl>
                                          <p:spTgt spid="24"/>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150" fill="hold"/>
                                        <p:tgtEl>
                                          <p:spTgt spid="25"/>
                                        </p:tgtEl>
                                        <p:attrNameLst>
                                          <p:attrName>ppt_w</p:attrName>
                                        </p:attrNameLst>
                                      </p:cBhvr>
                                      <p:tavLst>
                                        <p:tav tm="0">
                                          <p:val>
                                            <p:fltVal val="0"/>
                                          </p:val>
                                        </p:tav>
                                        <p:tav tm="100000">
                                          <p:val>
                                            <p:strVal val="#ppt_w"/>
                                          </p:val>
                                        </p:tav>
                                      </p:tavLst>
                                    </p:anim>
                                    <p:anim calcmode="lin" valueType="num">
                                      <p:cBhvr>
                                        <p:cTn id="134" dur="150" fill="hold"/>
                                        <p:tgtEl>
                                          <p:spTgt spid="25"/>
                                        </p:tgtEl>
                                        <p:attrNameLst>
                                          <p:attrName>ppt_h</p:attrName>
                                        </p:attrNameLst>
                                      </p:cBhvr>
                                      <p:tavLst>
                                        <p:tav tm="0">
                                          <p:val>
                                            <p:fltVal val="0"/>
                                          </p:val>
                                        </p:tav>
                                        <p:tav tm="100000">
                                          <p:val>
                                            <p:strVal val="#ppt_h"/>
                                          </p:val>
                                        </p:tav>
                                      </p:tavLst>
                                    </p:anim>
                                    <p:animEffect transition="in" filter="fade">
                                      <p:cBhvr>
                                        <p:cTn id="135" dur="150"/>
                                        <p:tgtEl>
                                          <p:spTgt spid="25"/>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150" fill="hold"/>
                                        <p:tgtEl>
                                          <p:spTgt spid="26"/>
                                        </p:tgtEl>
                                        <p:attrNameLst>
                                          <p:attrName>ppt_w</p:attrName>
                                        </p:attrNameLst>
                                      </p:cBhvr>
                                      <p:tavLst>
                                        <p:tav tm="0">
                                          <p:val>
                                            <p:fltVal val="0"/>
                                          </p:val>
                                        </p:tav>
                                        <p:tav tm="100000">
                                          <p:val>
                                            <p:strVal val="#ppt_w"/>
                                          </p:val>
                                        </p:tav>
                                      </p:tavLst>
                                    </p:anim>
                                    <p:anim calcmode="lin" valueType="num">
                                      <p:cBhvr>
                                        <p:cTn id="140" dur="150" fill="hold"/>
                                        <p:tgtEl>
                                          <p:spTgt spid="26"/>
                                        </p:tgtEl>
                                        <p:attrNameLst>
                                          <p:attrName>ppt_h</p:attrName>
                                        </p:attrNameLst>
                                      </p:cBhvr>
                                      <p:tavLst>
                                        <p:tav tm="0">
                                          <p:val>
                                            <p:fltVal val="0"/>
                                          </p:val>
                                        </p:tav>
                                        <p:tav tm="100000">
                                          <p:val>
                                            <p:strVal val="#ppt_h"/>
                                          </p:val>
                                        </p:tav>
                                      </p:tavLst>
                                    </p:anim>
                                    <p:animEffect transition="in" filter="fade">
                                      <p:cBhvr>
                                        <p:cTn id="141" dur="150"/>
                                        <p:tgtEl>
                                          <p:spTgt spid="26"/>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150" fill="hold"/>
                                        <p:tgtEl>
                                          <p:spTgt spid="27"/>
                                        </p:tgtEl>
                                        <p:attrNameLst>
                                          <p:attrName>ppt_w</p:attrName>
                                        </p:attrNameLst>
                                      </p:cBhvr>
                                      <p:tavLst>
                                        <p:tav tm="0">
                                          <p:val>
                                            <p:fltVal val="0"/>
                                          </p:val>
                                        </p:tav>
                                        <p:tav tm="100000">
                                          <p:val>
                                            <p:strVal val="#ppt_w"/>
                                          </p:val>
                                        </p:tav>
                                      </p:tavLst>
                                    </p:anim>
                                    <p:anim calcmode="lin" valueType="num">
                                      <p:cBhvr>
                                        <p:cTn id="146" dur="150" fill="hold"/>
                                        <p:tgtEl>
                                          <p:spTgt spid="27"/>
                                        </p:tgtEl>
                                        <p:attrNameLst>
                                          <p:attrName>ppt_h</p:attrName>
                                        </p:attrNameLst>
                                      </p:cBhvr>
                                      <p:tavLst>
                                        <p:tav tm="0">
                                          <p:val>
                                            <p:fltVal val="0"/>
                                          </p:val>
                                        </p:tav>
                                        <p:tav tm="100000">
                                          <p:val>
                                            <p:strVal val="#ppt_h"/>
                                          </p:val>
                                        </p:tav>
                                      </p:tavLst>
                                    </p:anim>
                                    <p:animEffect transition="in" filter="fade">
                                      <p:cBhvr>
                                        <p:cTn id="147" dur="150"/>
                                        <p:tgtEl>
                                          <p:spTgt spid="27"/>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p:cTn id="151" dur="150" fill="hold"/>
                                        <p:tgtEl>
                                          <p:spTgt spid="28"/>
                                        </p:tgtEl>
                                        <p:attrNameLst>
                                          <p:attrName>ppt_w</p:attrName>
                                        </p:attrNameLst>
                                      </p:cBhvr>
                                      <p:tavLst>
                                        <p:tav tm="0">
                                          <p:val>
                                            <p:fltVal val="0"/>
                                          </p:val>
                                        </p:tav>
                                        <p:tav tm="100000">
                                          <p:val>
                                            <p:strVal val="#ppt_w"/>
                                          </p:val>
                                        </p:tav>
                                      </p:tavLst>
                                    </p:anim>
                                    <p:anim calcmode="lin" valueType="num">
                                      <p:cBhvr>
                                        <p:cTn id="152" dur="150" fill="hold"/>
                                        <p:tgtEl>
                                          <p:spTgt spid="28"/>
                                        </p:tgtEl>
                                        <p:attrNameLst>
                                          <p:attrName>ppt_h</p:attrName>
                                        </p:attrNameLst>
                                      </p:cBhvr>
                                      <p:tavLst>
                                        <p:tav tm="0">
                                          <p:val>
                                            <p:fltVal val="0"/>
                                          </p:val>
                                        </p:tav>
                                        <p:tav tm="100000">
                                          <p:val>
                                            <p:strVal val="#ppt_h"/>
                                          </p:val>
                                        </p:tav>
                                      </p:tavLst>
                                    </p:anim>
                                    <p:animEffect transition="in" filter="fade">
                                      <p:cBhvr>
                                        <p:cTn id="153" dur="150"/>
                                        <p:tgtEl>
                                          <p:spTgt spid="28"/>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p:cTn id="157" dur="150" fill="hold"/>
                                        <p:tgtEl>
                                          <p:spTgt spid="29"/>
                                        </p:tgtEl>
                                        <p:attrNameLst>
                                          <p:attrName>ppt_w</p:attrName>
                                        </p:attrNameLst>
                                      </p:cBhvr>
                                      <p:tavLst>
                                        <p:tav tm="0">
                                          <p:val>
                                            <p:fltVal val="0"/>
                                          </p:val>
                                        </p:tav>
                                        <p:tav tm="100000">
                                          <p:val>
                                            <p:strVal val="#ppt_w"/>
                                          </p:val>
                                        </p:tav>
                                      </p:tavLst>
                                    </p:anim>
                                    <p:anim calcmode="lin" valueType="num">
                                      <p:cBhvr>
                                        <p:cTn id="158" dur="150" fill="hold"/>
                                        <p:tgtEl>
                                          <p:spTgt spid="29"/>
                                        </p:tgtEl>
                                        <p:attrNameLst>
                                          <p:attrName>ppt_h</p:attrName>
                                        </p:attrNameLst>
                                      </p:cBhvr>
                                      <p:tavLst>
                                        <p:tav tm="0">
                                          <p:val>
                                            <p:fltVal val="0"/>
                                          </p:val>
                                        </p:tav>
                                        <p:tav tm="100000">
                                          <p:val>
                                            <p:strVal val="#ppt_h"/>
                                          </p:val>
                                        </p:tav>
                                      </p:tavLst>
                                    </p:anim>
                                    <p:animEffect transition="in" filter="fade">
                                      <p:cBhvr>
                                        <p:cTn id="159" dur="150"/>
                                        <p:tgtEl>
                                          <p:spTgt spid="29"/>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p:cTn id="163" dur="150" fill="hold"/>
                                        <p:tgtEl>
                                          <p:spTgt spid="30"/>
                                        </p:tgtEl>
                                        <p:attrNameLst>
                                          <p:attrName>ppt_w</p:attrName>
                                        </p:attrNameLst>
                                      </p:cBhvr>
                                      <p:tavLst>
                                        <p:tav tm="0">
                                          <p:val>
                                            <p:fltVal val="0"/>
                                          </p:val>
                                        </p:tav>
                                        <p:tav tm="100000">
                                          <p:val>
                                            <p:strVal val="#ppt_w"/>
                                          </p:val>
                                        </p:tav>
                                      </p:tavLst>
                                    </p:anim>
                                    <p:anim calcmode="lin" valueType="num">
                                      <p:cBhvr>
                                        <p:cTn id="164" dur="150" fill="hold"/>
                                        <p:tgtEl>
                                          <p:spTgt spid="30"/>
                                        </p:tgtEl>
                                        <p:attrNameLst>
                                          <p:attrName>ppt_h</p:attrName>
                                        </p:attrNameLst>
                                      </p:cBhvr>
                                      <p:tavLst>
                                        <p:tav tm="0">
                                          <p:val>
                                            <p:fltVal val="0"/>
                                          </p:val>
                                        </p:tav>
                                        <p:tav tm="100000">
                                          <p:val>
                                            <p:strVal val="#ppt_h"/>
                                          </p:val>
                                        </p:tav>
                                      </p:tavLst>
                                    </p:anim>
                                    <p:animEffect transition="in" filter="fade">
                                      <p:cBhvr>
                                        <p:cTn id="165" dur="150"/>
                                        <p:tgtEl>
                                          <p:spTgt spid="30"/>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p:cTn id="169" dur="150" fill="hold"/>
                                        <p:tgtEl>
                                          <p:spTgt spid="31"/>
                                        </p:tgtEl>
                                        <p:attrNameLst>
                                          <p:attrName>ppt_w</p:attrName>
                                        </p:attrNameLst>
                                      </p:cBhvr>
                                      <p:tavLst>
                                        <p:tav tm="0">
                                          <p:val>
                                            <p:fltVal val="0"/>
                                          </p:val>
                                        </p:tav>
                                        <p:tav tm="100000">
                                          <p:val>
                                            <p:strVal val="#ppt_w"/>
                                          </p:val>
                                        </p:tav>
                                      </p:tavLst>
                                    </p:anim>
                                    <p:anim calcmode="lin" valueType="num">
                                      <p:cBhvr>
                                        <p:cTn id="170" dur="150" fill="hold"/>
                                        <p:tgtEl>
                                          <p:spTgt spid="31"/>
                                        </p:tgtEl>
                                        <p:attrNameLst>
                                          <p:attrName>ppt_h</p:attrName>
                                        </p:attrNameLst>
                                      </p:cBhvr>
                                      <p:tavLst>
                                        <p:tav tm="0">
                                          <p:val>
                                            <p:fltVal val="0"/>
                                          </p:val>
                                        </p:tav>
                                        <p:tav tm="100000">
                                          <p:val>
                                            <p:strVal val="#ppt_h"/>
                                          </p:val>
                                        </p:tav>
                                      </p:tavLst>
                                    </p:anim>
                                    <p:animEffect transition="in" filter="fade">
                                      <p:cBhvr>
                                        <p:cTn id="171" dur="150"/>
                                        <p:tgtEl>
                                          <p:spTgt spid="31"/>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32"/>
                                        </p:tgtEl>
                                        <p:attrNameLst>
                                          <p:attrName>style.visibility</p:attrName>
                                        </p:attrNameLst>
                                      </p:cBhvr>
                                      <p:to>
                                        <p:strVal val="visible"/>
                                      </p:to>
                                    </p:set>
                                    <p:anim calcmode="lin" valueType="num">
                                      <p:cBhvr>
                                        <p:cTn id="175" dur="150" fill="hold"/>
                                        <p:tgtEl>
                                          <p:spTgt spid="32"/>
                                        </p:tgtEl>
                                        <p:attrNameLst>
                                          <p:attrName>ppt_w</p:attrName>
                                        </p:attrNameLst>
                                      </p:cBhvr>
                                      <p:tavLst>
                                        <p:tav tm="0">
                                          <p:val>
                                            <p:fltVal val="0"/>
                                          </p:val>
                                        </p:tav>
                                        <p:tav tm="100000">
                                          <p:val>
                                            <p:strVal val="#ppt_w"/>
                                          </p:val>
                                        </p:tav>
                                      </p:tavLst>
                                    </p:anim>
                                    <p:anim calcmode="lin" valueType="num">
                                      <p:cBhvr>
                                        <p:cTn id="176" dur="150" fill="hold"/>
                                        <p:tgtEl>
                                          <p:spTgt spid="32"/>
                                        </p:tgtEl>
                                        <p:attrNameLst>
                                          <p:attrName>ppt_h</p:attrName>
                                        </p:attrNameLst>
                                      </p:cBhvr>
                                      <p:tavLst>
                                        <p:tav tm="0">
                                          <p:val>
                                            <p:fltVal val="0"/>
                                          </p:val>
                                        </p:tav>
                                        <p:tav tm="100000">
                                          <p:val>
                                            <p:strVal val="#ppt_h"/>
                                          </p:val>
                                        </p:tav>
                                      </p:tavLst>
                                    </p:anim>
                                    <p:animEffect transition="in" filter="fade">
                                      <p:cBhvr>
                                        <p:cTn id="177" dur="150"/>
                                        <p:tgtEl>
                                          <p:spTgt spid="3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p:cTn id="181" dur="150" fill="hold"/>
                                        <p:tgtEl>
                                          <p:spTgt spid="33"/>
                                        </p:tgtEl>
                                        <p:attrNameLst>
                                          <p:attrName>ppt_w</p:attrName>
                                        </p:attrNameLst>
                                      </p:cBhvr>
                                      <p:tavLst>
                                        <p:tav tm="0">
                                          <p:val>
                                            <p:fltVal val="0"/>
                                          </p:val>
                                        </p:tav>
                                        <p:tav tm="100000">
                                          <p:val>
                                            <p:strVal val="#ppt_w"/>
                                          </p:val>
                                        </p:tav>
                                      </p:tavLst>
                                    </p:anim>
                                    <p:anim calcmode="lin" valueType="num">
                                      <p:cBhvr>
                                        <p:cTn id="182" dur="150" fill="hold"/>
                                        <p:tgtEl>
                                          <p:spTgt spid="33"/>
                                        </p:tgtEl>
                                        <p:attrNameLst>
                                          <p:attrName>ppt_h</p:attrName>
                                        </p:attrNameLst>
                                      </p:cBhvr>
                                      <p:tavLst>
                                        <p:tav tm="0">
                                          <p:val>
                                            <p:fltVal val="0"/>
                                          </p:val>
                                        </p:tav>
                                        <p:tav tm="100000">
                                          <p:val>
                                            <p:strVal val="#ppt_h"/>
                                          </p:val>
                                        </p:tav>
                                      </p:tavLst>
                                    </p:anim>
                                    <p:animEffect transition="in" filter="fade">
                                      <p:cBhvr>
                                        <p:cTn id="183" dur="150"/>
                                        <p:tgtEl>
                                          <p:spTgt spid="33"/>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4"/>
                                        </p:tgtEl>
                                        <p:attrNameLst>
                                          <p:attrName>style.visibility</p:attrName>
                                        </p:attrNameLst>
                                      </p:cBhvr>
                                      <p:to>
                                        <p:strVal val="visible"/>
                                      </p:to>
                                    </p:set>
                                    <p:anim calcmode="lin" valueType="num">
                                      <p:cBhvr>
                                        <p:cTn id="187" dur="150" fill="hold"/>
                                        <p:tgtEl>
                                          <p:spTgt spid="34"/>
                                        </p:tgtEl>
                                        <p:attrNameLst>
                                          <p:attrName>ppt_w</p:attrName>
                                        </p:attrNameLst>
                                      </p:cBhvr>
                                      <p:tavLst>
                                        <p:tav tm="0">
                                          <p:val>
                                            <p:fltVal val="0"/>
                                          </p:val>
                                        </p:tav>
                                        <p:tav tm="100000">
                                          <p:val>
                                            <p:strVal val="#ppt_w"/>
                                          </p:val>
                                        </p:tav>
                                      </p:tavLst>
                                    </p:anim>
                                    <p:anim calcmode="lin" valueType="num">
                                      <p:cBhvr>
                                        <p:cTn id="188" dur="150" fill="hold"/>
                                        <p:tgtEl>
                                          <p:spTgt spid="34"/>
                                        </p:tgtEl>
                                        <p:attrNameLst>
                                          <p:attrName>ppt_h</p:attrName>
                                        </p:attrNameLst>
                                      </p:cBhvr>
                                      <p:tavLst>
                                        <p:tav tm="0">
                                          <p:val>
                                            <p:fltVal val="0"/>
                                          </p:val>
                                        </p:tav>
                                        <p:tav tm="100000">
                                          <p:val>
                                            <p:strVal val="#ppt_h"/>
                                          </p:val>
                                        </p:tav>
                                      </p:tavLst>
                                    </p:anim>
                                    <p:animEffect transition="in" filter="fade">
                                      <p:cBhvr>
                                        <p:cTn id="189" dur="150"/>
                                        <p:tgtEl>
                                          <p:spTgt spid="34"/>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35"/>
                                        </p:tgtEl>
                                        <p:attrNameLst>
                                          <p:attrName>style.visibility</p:attrName>
                                        </p:attrNameLst>
                                      </p:cBhvr>
                                      <p:to>
                                        <p:strVal val="visible"/>
                                      </p:to>
                                    </p:set>
                                    <p:anim calcmode="lin" valueType="num">
                                      <p:cBhvr>
                                        <p:cTn id="193" dur="150" fill="hold"/>
                                        <p:tgtEl>
                                          <p:spTgt spid="35"/>
                                        </p:tgtEl>
                                        <p:attrNameLst>
                                          <p:attrName>ppt_w</p:attrName>
                                        </p:attrNameLst>
                                      </p:cBhvr>
                                      <p:tavLst>
                                        <p:tav tm="0">
                                          <p:val>
                                            <p:fltVal val="0"/>
                                          </p:val>
                                        </p:tav>
                                        <p:tav tm="100000">
                                          <p:val>
                                            <p:strVal val="#ppt_w"/>
                                          </p:val>
                                        </p:tav>
                                      </p:tavLst>
                                    </p:anim>
                                    <p:anim calcmode="lin" valueType="num">
                                      <p:cBhvr>
                                        <p:cTn id="194" dur="150" fill="hold"/>
                                        <p:tgtEl>
                                          <p:spTgt spid="35"/>
                                        </p:tgtEl>
                                        <p:attrNameLst>
                                          <p:attrName>ppt_h</p:attrName>
                                        </p:attrNameLst>
                                      </p:cBhvr>
                                      <p:tavLst>
                                        <p:tav tm="0">
                                          <p:val>
                                            <p:fltVal val="0"/>
                                          </p:val>
                                        </p:tav>
                                        <p:tav tm="100000">
                                          <p:val>
                                            <p:strVal val="#ppt_h"/>
                                          </p:val>
                                        </p:tav>
                                      </p:tavLst>
                                    </p:anim>
                                    <p:animEffect transition="in" filter="fade">
                                      <p:cBhvr>
                                        <p:cTn id="195" dur="150"/>
                                        <p:tgtEl>
                                          <p:spTgt spid="35"/>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36"/>
                                        </p:tgtEl>
                                        <p:attrNameLst>
                                          <p:attrName>style.visibility</p:attrName>
                                        </p:attrNameLst>
                                      </p:cBhvr>
                                      <p:to>
                                        <p:strVal val="visible"/>
                                      </p:to>
                                    </p:set>
                                    <p:anim calcmode="lin" valueType="num">
                                      <p:cBhvr>
                                        <p:cTn id="199" dur="150" fill="hold"/>
                                        <p:tgtEl>
                                          <p:spTgt spid="36"/>
                                        </p:tgtEl>
                                        <p:attrNameLst>
                                          <p:attrName>ppt_w</p:attrName>
                                        </p:attrNameLst>
                                      </p:cBhvr>
                                      <p:tavLst>
                                        <p:tav tm="0">
                                          <p:val>
                                            <p:fltVal val="0"/>
                                          </p:val>
                                        </p:tav>
                                        <p:tav tm="100000">
                                          <p:val>
                                            <p:strVal val="#ppt_w"/>
                                          </p:val>
                                        </p:tav>
                                      </p:tavLst>
                                    </p:anim>
                                    <p:anim calcmode="lin" valueType="num">
                                      <p:cBhvr>
                                        <p:cTn id="200" dur="150" fill="hold"/>
                                        <p:tgtEl>
                                          <p:spTgt spid="36"/>
                                        </p:tgtEl>
                                        <p:attrNameLst>
                                          <p:attrName>ppt_h</p:attrName>
                                        </p:attrNameLst>
                                      </p:cBhvr>
                                      <p:tavLst>
                                        <p:tav tm="0">
                                          <p:val>
                                            <p:fltVal val="0"/>
                                          </p:val>
                                        </p:tav>
                                        <p:tav tm="100000">
                                          <p:val>
                                            <p:strVal val="#ppt_h"/>
                                          </p:val>
                                        </p:tav>
                                      </p:tavLst>
                                    </p:anim>
                                    <p:animEffect transition="in" filter="fade">
                                      <p:cBhvr>
                                        <p:cTn id="201" dur="150"/>
                                        <p:tgtEl>
                                          <p:spTgt spid="36"/>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37"/>
                                        </p:tgtEl>
                                        <p:attrNameLst>
                                          <p:attrName>style.visibility</p:attrName>
                                        </p:attrNameLst>
                                      </p:cBhvr>
                                      <p:to>
                                        <p:strVal val="visible"/>
                                      </p:to>
                                    </p:set>
                                    <p:anim calcmode="lin" valueType="num">
                                      <p:cBhvr>
                                        <p:cTn id="205" dur="150" fill="hold"/>
                                        <p:tgtEl>
                                          <p:spTgt spid="37"/>
                                        </p:tgtEl>
                                        <p:attrNameLst>
                                          <p:attrName>ppt_w</p:attrName>
                                        </p:attrNameLst>
                                      </p:cBhvr>
                                      <p:tavLst>
                                        <p:tav tm="0">
                                          <p:val>
                                            <p:fltVal val="0"/>
                                          </p:val>
                                        </p:tav>
                                        <p:tav tm="100000">
                                          <p:val>
                                            <p:strVal val="#ppt_w"/>
                                          </p:val>
                                        </p:tav>
                                      </p:tavLst>
                                    </p:anim>
                                    <p:anim calcmode="lin" valueType="num">
                                      <p:cBhvr>
                                        <p:cTn id="206" dur="150" fill="hold"/>
                                        <p:tgtEl>
                                          <p:spTgt spid="37"/>
                                        </p:tgtEl>
                                        <p:attrNameLst>
                                          <p:attrName>ppt_h</p:attrName>
                                        </p:attrNameLst>
                                      </p:cBhvr>
                                      <p:tavLst>
                                        <p:tav tm="0">
                                          <p:val>
                                            <p:fltVal val="0"/>
                                          </p:val>
                                        </p:tav>
                                        <p:tav tm="100000">
                                          <p:val>
                                            <p:strVal val="#ppt_h"/>
                                          </p:val>
                                        </p:tav>
                                      </p:tavLst>
                                    </p:anim>
                                    <p:animEffect transition="in" filter="fade">
                                      <p:cBhvr>
                                        <p:cTn id="207" dur="150"/>
                                        <p:tgtEl>
                                          <p:spTgt spid="37"/>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38"/>
                                        </p:tgtEl>
                                        <p:attrNameLst>
                                          <p:attrName>style.visibility</p:attrName>
                                        </p:attrNameLst>
                                      </p:cBhvr>
                                      <p:to>
                                        <p:strVal val="visible"/>
                                      </p:to>
                                    </p:set>
                                    <p:anim calcmode="lin" valueType="num">
                                      <p:cBhvr>
                                        <p:cTn id="211" dur="150" fill="hold"/>
                                        <p:tgtEl>
                                          <p:spTgt spid="38"/>
                                        </p:tgtEl>
                                        <p:attrNameLst>
                                          <p:attrName>ppt_w</p:attrName>
                                        </p:attrNameLst>
                                      </p:cBhvr>
                                      <p:tavLst>
                                        <p:tav tm="0">
                                          <p:val>
                                            <p:fltVal val="0"/>
                                          </p:val>
                                        </p:tav>
                                        <p:tav tm="100000">
                                          <p:val>
                                            <p:strVal val="#ppt_w"/>
                                          </p:val>
                                        </p:tav>
                                      </p:tavLst>
                                    </p:anim>
                                    <p:anim calcmode="lin" valueType="num">
                                      <p:cBhvr>
                                        <p:cTn id="212" dur="150" fill="hold"/>
                                        <p:tgtEl>
                                          <p:spTgt spid="38"/>
                                        </p:tgtEl>
                                        <p:attrNameLst>
                                          <p:attrName>ppt_h</p:attrName>
                                        </p:attrNameLst>
                                      </p:cBhvr>
                                      <p:tavLst>
                                        <p:tav tm="0">
                                          <p:val>
                                            <p:fltVal val="0"/>
                                          </p:val>
                                        </p:tav>
                                        <p:tav tm="100000">
                                          <p:val>
                                            <p:strVal val="#ppt_h"/>
                                          </p:val>
                                        </p:tav>
                                      </p:tavLst>
                                    </p:anim>
                                    <p:animEffect transition="in" filter="fade">
                                      <p:cBhvr>
                                        <p:cTn id="213" dur="150"/>
                                        <p:tgtEl>
                                          <p:spTgt spid="38"/>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39"/>
                                        </p:tgtEl>
                                        <p:attrNameLst>
                                          <p:attrName>style.visibility</p:attrName>
                                        </p:attrNameLst>
                                      </p:cBhvr>
                                      <p:to>
                                        <p:strVal val="visible"/>
                                      </p:to>
                                    </p:set>
                                    <p:anim calcmode="lin" valueType="num">
                                      <p:cBhvr>
                                        <p:cTn id="217" dur="150" fill="hold"/>
                                        <p:tgtEl>
                                          <p:spTgt spid="39"/>
                                        </p:tgtEl>
                                        <p:attrNameLst>
                                          <p:attrName>ppt_w</p:attrName>
                                        </p:attrNameLst>
                                      </p:cBhvr>
                                      <p:tavLst>
                                        <p:tav tm="0">
                                          <p:val>
                                            <p:fltVal val="0"/>
                                          </p:val>
                                        </p:tav>
                                        <p:tav tm="100000">
                                          <p:val>
                                            <p:strVal val="#ppt_w"/>
                                          </p:val>
                                        </p:tav>
                                      </p:tavLst>
                                    </p:anim>
                                    <p:anim calcmode="lin" valueType="num">
                                      <p:cBhvr>
                                        <p:cTn id="218" dur="150" fill="hold"/>
                                        <p:tgtEl>
                                          <p:spTgt spid="39"/>
                                        </p:tgtEl>
                                        <p:attrNameLst>
                                          <p:attrName>ppt_h</p:attrName>
                                        </p:attrNameLst>
                                      </p:cBhvr>
                                      <p:tavLst>
                                        <p:tav tm="0">
                                          <p:val>
                                            <p:fltVal val="0"/>
                                          </p:val>
                                        </p:tav>
                                        <p:tav tm="100000">
                                          <p:val>
                                            <p:strVal val="#ppt_h"/>
                                          </p:val>
                                        </p:tav>
                                      </p:tavLst>
                                    </p:anim>
                                    <p:animEffect transition="in" filter="fade">
                                      <p:cBhvr>
                                        <p:cTn id="219" dur="150"/>
                                        <p:tgtEl>
                                          <p:spTgt spid="39"/>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40"/>
                                        </p:tgtEl>
                                        <p:attrNameLst>
                                          <p:attrName>style.visibility</p:attrName>
                                        </p:attrNameLst>
                                      </p:cBhvr>
                                      <p:to>
                                        <p:strVal val="visible"/>
                                      </p:to>
                                    </p:set>
                                    <p:anim calcmode="lin" valueType="num">
                                      <p:cBhvr>
                                        <p:cTn id="223" dur="150" fill="hold"/>
                                        <p:tgtEl>
                                          <p:spTgt spid="40"/>
                                        </p:tgtEl>
                                        <p:attrNameLst>
                                          <p:attrName>ppt_w</p:attrName>
                                        </p:attrNameLst>
                                      </p:cBhvr>
                                      <p:tavLst>
                                        <p:tav tm="0">
                                          <p:val>
                                            <p:fltVal val="0"/>
                                          </p:val>
                                        </p:tav>
                                        <p:tav tm="100000">
                                          <p:val>
                                            <p:strVal val="#ppt_w"/>
                                          </p:val>
                                        </p:tav>
                                      </p:tavLst>
                                    </p:anim>
                                    <p:anim calcmode="lin" valueType="num">
                                      <p:cBhvr>
                                        <p:cTn id="224" dur="150" fill="hold"/>
                                        <p:tgtEl>
                                          <p:spTgt spid="40"/>
                                        </p:tgtEl>
                                        <p:attrNameLst>
                                          <p:attrName>ppt_h</p:attrName>
                                        </p:attrNameLst>
                                      </p:cBhvr>
                                      <p:tavLst>
                                        <p:tav tm="0">
                                          <p:val>
                                            <p:fltVal val="0"/>
                                          </p:val>
                                        </p:tav>
                                        <p:tav tm="100000">
                                          <p:val>
                                            <p:strVal val="#ppt_h"/>
                                          </p:val>
                                        </p:tav>
                                      </p:tavLst>
                                    </p:anim>
                                    <p:animEffect transition="in" filter="fade">
                                      <p:cBhvr>
                                        <p:cTn id="225" dur="150"/>
                                        <p:tgtEl>
                                          <p:spTgt spid="40"/>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41"/>
                                        </p:tgtEl>
                                        <p:attrNameLst>
                                          <p:attrName>style.visibility</p:attrName>
                                        </p:attrNameLst>
                                      </p:cBhvr>
                                      <p:to>
                                        <p:strVal val="visible"/>
                                      </p:to>
                                    </p:set>
                                    <p:anim calcmode="lin" valueType="num">
                                      <p:cBhvr>
                                        <p:cTn id="229" dur="150" fill="hold"/>
                                        <p:tgtEl>
                                          <p:spTgt spid="41"/>
                                        </p:tgtEl>
                                        <p:attrNameLst>
                                          <p:attrName>ppt_w</p:attrName>
                                        </p:attrNameLst>
                                      </p:cBhvr>
                                      <p:tavLst>
                                        <p:tav tm="0">
                                          <p:val>
                                            <p:fltVal val="0"/>
                                          </p:val>
                                        </p:tav>
                                        <p:tav tm="100000">
                                          <p:val>
                                            <p:strVal val="#ppt_w"/>
                                          </p:val>
                                        </p:tav>
                                      </p:tavLst>
                                    </p:anim>
                                    <p:anim calcmode="lin" valueType="num">
                                      <p:cBhvr>
                                        <p:cTn id="230" dur="150" fill="hold"/>
                                        <p:tgtEl>
                                          <p:spTgt spid="41"/>
                                        </p:tgtEl>
                                        <p:attrNameLst>
                                          <p:attrName>ppt_h</p:attrName>
                                        </p:attrNameLst>
                                      </p:cBhvr>
                                      <p:tavLst>
                                        <p:tav tm="0">
                                          <p:val>
                                            <p:fltVal val="0"/>
                                          </p:val>
                                        </p:tav>
                                        <p:tav tm="100000">
                                          <p:val>
                                            <p:strVal val="#ppt_h"/>
                                          </p:val>
                                        </p:tav>
                                      </p:tavLst>
                                    </p:anim>
                                    <p:animEffect transition="in" filter="fade">
                                      <p:cBhvr>
                                        <p:cTn id="231" dur="150"/>
                                        <p:tgtEl>
                                          <p:spTgt spid="41"/>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2"/>
                                        </p:tgtEl>
                                        <p:attrNameLst>
                                          <p:attrName>style.visibility</p:attrName>
                                        </p:attrNameLst>
                                      </p:cBhvr>
                                      <p:to>
                                        <p:strVal val="visible"/>
                                      </p:to>
                                    </p:set>
                                    <p:anim calcmode="lin" valueType="num">
                                      <p:cBhvr>
                                        <p:cTn id="235" dur="150" fill="hold"/>
                                        <p:tgtEl>
                                          <p:spTgt spid="42"/>
                                        </p:tgtEl>
                                        <p:attrNameLst>
                                          <p:attrName>ppt_w</p:attrName>
                                        </p:attrNameLst>
                                      </p:cBhvr>
                                      <p:tavLst>
                                        <p:tav tm="0">
                                          <p:val>
                                            <p:fltVal val="0"/>
                                          </p:val>
                                        </p:tav>
                                        <p:tav tm="100000">
                                          <p:val>
                                            <p:strVal val="#ppt_w"/>
                                          </p:val>
                                        </p:tav>
                                      </p:tavLst>
                                    </p:anim>
                                    <p:anim calcmode="lin" valueType="num">
                                      <p:cBhvr>
                                        <p:cTn id="236" dur="150" fill="hold"/>
                                        <p:tgtEl>
                                          <p:spTgt spid="42"/>
                                        </p:tgtEl>
                                        <p:attrNameLst>
                                          <p:attrName>ppt_h</p:attrName>
                                        </p:attrNameLst>
                                      </p:cBhvr>
                                      <p:tavLst>
                                        <p:tav tm="0">
                                          <p:val>
                                            <p:fltVal val="0"/>
                                          </p:val>
                                        </p:tav>
                                        <p:tav tm="100000">
                                          <p:val>
                                            <p:strVal val="#ppt_h"/>
                                          </p:val>
                                        </p:tav>
                                      </p:tavLst>
                                    </p:anim>
                                    <p:animEffect transition="in" filter="fade">
                                      <p:cBhvr>
                                        <p:cTn id="237" dur="150"/>
                                        <p:tgtEl>
                                          <p:spTgt spid="42"/>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3"/>
                                        </p:tgtEl>
                                        <p:attrNameLst>
                                          <p:attrName>style.visibility</p:attrName>
                                        </p:attrNameLst>
                                      </p:cBhvr>
                                      <p:to>
                                        <p:strVal val="visible"/>
                                      </p:to>
                                    </p:set>
                                    <p:anim calcmode="lin" valueType="num">
                                      <p:cBhvr>
                                        <p:cTn id="241" dur="150" fill="hold"/>
                                        <p:tgtEl>
                                          <p:spTgt spid="43"/>
                                        </p:tgtEl>
                                        <p:attrNameLst>
                                          <p:attrName>ppt_w</p:attrName>
                                        </p:attrNameLst>
                                      </p:cBhvr>
                                      <p:tavLst>
                                        <p:tav tm="0">
                                          <p:val>
                                            <p:fltVal val="0"/>
                                          </p:val>
                                        </p:tav>
                                        <p:tav tm="100000">
                                          <p:val>
                                            <p:strVal val="#ppt_w"/>
                                          </p:val>
                                        </p:tav>
                                      </p:tavLst>
                                    </p:anim>
                                    <p:anim calcmode="lin" valueType="num">
                                      <p:cBhvr>
                                        <p:cTn id="242" dur="150" fill="hold"/>
                                        <p:tgtEl>
                                          <p:spTgt spid="43"/>
                                        </p:tgtEl>
                                        <p:attrNameLst>
                                          <p:attrName>ppt_h</p:attrName>
                                        </p:attrNameLst>
                                      </p:cBhvr>
                                      <p:tavLst>
                                        <p:tav tm="0">
                                          <p:val>
                                            <p:fltVal val="0"/>
                                          </p:val>
                                        </p:tav>
                                        <p:tav tm="100000">
                                          <p:val>
                                            <p:strVal val="#ppt_h"/>
                                          </p:val>
                                        </p:tav>
                                      </p:tavLst>
                                    </p:anim>
                                    <p:animEffect transition="in" filter="fade">
                                      <p:cBhvr>
                                        <p:cTn id="243" dur="150"/>
                                        <p:tgtEl>
                                          <p:spTgt spid="43"/>
                                        </p:tgtEl>
                                      </p:cBhvr>
                                    </p:animEffect>
                                  </p:childTnLst>
                                </p:cTn>
                              </p:par>
                            </p:childTnLst>
                          </p:cTn>
                        </p:par>
                        <p:par>
                          <p:cTn id="244" fill="hold">
                            <p:stCondLst>
                              <p:cond delay="20000"/>
                            </p:stCondLst>
                            <p:childTnLst>
                              <p:par>
                                <p:cTn id="245" presetID="53" presetClass="entr" presetSubtype="16" fill="hold" grpId="0" nodeType="afterEffect">
                                  <p:stCondLst>
                                    <p:cond delay="0"/>
                                  </p:stCondLst>
                                  <p:childTnLst>
                                    <p:set>
                                      <p:cBhvr>
                                        <p:cTn id="246" dur="1" fill="hold">
                                          <p:stCondLst>
                                            <p:cond delay="0"/>
                                          </p:stCondLst>
                                        </p:cTn>
                                        <p:tgtEl>
                                          <p:spTgt spid="44"/>
                                        </p:tgtEl>
                                        <p:attrNameLst>
                                          <p:attrName>style.visibility</p:attrName>
                                        </p:attrNameLst>
                                      </p:cBhvr>
                                      <p:to>
                                        <p:strVal val="visible"/>
                                      </p:to>
                                    </p:set>
                                    <p:anim calcmode="lin" valueType="num">
                                      <p:cBhvr>
                                        <p:cTn id="247" dur="150" fill="hold"/>
                                        <p:tgtEl>
                                          <p:spTgt spid="44"/>
                                        </p:tgtEl>
                                        <p:attrNameLst>
                                          <p:attrName>ppt_w</p:attrName>
                                        </p:attrNameLst>
                                      </p:cBhvr>
                                      <p:tavLst>
                                        <p:tav tm="0">
                                          <p:val>
                                            <p:fltVal val="0"/>
                                          </p:val>
                                        </p:tav>
                                        <p:tav tm="100000">
                                          <p:val>
                                            <p:strVal val="#ppt_w"/>
                                          </p:val>
                                        </p:tav>
                                      </p:tavLst>
                                    </p:anim>
                                    <p:anim calcmode="lin" valueType="num">
                                      <p:cBhvr>
                                        <p:cTn id="248" dur="150" fill="hold"/>
                                        <p:tgtEl>
                                          <p:spTgt spid="44"/>
                                        </p:tgtEl>
                                        <p:attrNameLst>
                                          <p:attrName>ppt_h</p:attrName>
                                        </p:attrNameLst>
                                      </p:cBhvr>
                                      <p:tavLst>
                                        <p:tav tm="0">
                                          <p:val>
                                            <p:fltVal val="0"/>
                                          </p:val>
                                        </p:tav>
                                        <p:tav tm="100000">
                                          <p:val>
                                            <p:strVal val="#ppt_h"/>
                                          </p:val>
                                        </p:tav>
                                      </p:tavLst>
                                    </p:anim>
                                    <p:animEffect transition="in" filter="fade">
                                      <p:cBhvr>
                                        <p:cTn id="249" dur="150"/>
                                        <p:tgtEl>
                                          <p:spTgt spid="44"/>
                                        </p:tgtEl>
                                      </p:cBhvr>
                                    </p:animEffect>
                                  </p:childTnLst>
                                </p:cTn>
                              </p:par>
                            </p:childTnLst>
                          </p:cTn>
                        </p:par>
                        <p:par>
                          <p:cTn id="250" fill="hold">
                            <p:stCondLst>
                              <p:cond delay="20500"/>
                            </p:stCondLst>
                            <p:childTnLst>
                              <p:par>
                                <p:cTn id="251" presetID="53" presetClass="entr" presetSubtype="16" fill="hold" grpId="0" nodeType="afterEffect">
                                  <p:stCondLst>
                                    <p:cond delay="0"/>
                                  </p:stCondLst>
                                  <p:childTnLst>
                                    <p:set>
                                      <p:cBhvr>
                                        <p:cTn id="252" dur="1" fill="hold">
                                          <p:stCondLst>
                                            <p:cond delay="0"/>
                                          </p:stCondLst>
                                        </p:cTn>
                                        <p:tgtEl>
                                          <p:spTgt spid="45"/>
                                        </p:tgtEl>
                                        <p:attrNameLst>
                                          <p:attrName>style.visibility</p:attrName>
                                        </p:attrNameLst>
                                      </p:cBhvr>
                                      <p:to>
                                        <p:strVal val="visible"/>
                                      </p:to>
                                    </p:set>
                                    <p:anim calcmode="lin" valueType="num">
                                      <p:cBhvr>
                                        <p:cTn id="253" dur="150" fill="hold"/>
                                        <p:tgtEl>
                                          <p:spTgt spid="45"/>
                                        </p:tgtEl>
                                        <p:attrNameLst>
                                          <p:attrName>ppt_w</p:attrName>
                                        </p:attrNameLst>
                                      </p:cBhvr>
                                      <p:tavLst>
                                        <p:tav tm="0">
                                          <p:val>
                                            <p:fltVal val="0"/>
                                          </p:val>
                                        </p:tav>
                                        <p:tav tm="100000">
                                          <p:val>
                                            <p:strVal val="#ppt_w"/>
                                          </p:val>
                                        </p:tav>
                                      </p:tavLst>
                                    </p:anim>
                                    <p:anim calcmode="lin" valueType="num">
                                      <p:cBhvr>
                                        <p:cTn id="254" dur="150" fill="hold"/>
                                        <p:tgtEl>
                                          <p:spTgt spid="45"/>
                                        </p:tgtEl>
                                        <p:attrNameLst>
                                          <p:attrName>ppt_h</p:attrName>
                                        </p:attrNameLst>
                                      </p:cBhvr>
                                      <p:tavLst>
                                        <p:tav tm="0">
                                          <p:val>
                                            <p:fltVal val="0"/>
                                          </p:val>
                                        </p:tav>
                                        <p:tav tm="100000">
                                          <p:val>
                                            <p:strVal val="#ppt_h"/>
                                          </p:val>
                                        </p:tav>
                                      </p:tavLst>
                                    </p:anim>
                                    <p:animEffect transition="in" filter="fade">
                                      <p:cBhvr>
                                        <p:cTn id="255" dur="150"/>
                                        <p:tgtEl>
                                          <p:spTgt spid="45"/>
                                        </p:tgtEl>
                                      </p:cBhvr>
                                    </p:animEffect>
                                  </p:childTnLst>
                                </p:cTn>
                              </p:par>
                            </p:childTnLst>
                          </p:cTn>
                        </p:par>
                        <p:par>
                          <p:cTn id="256" fill="hold">
                            <p:stCondLst>
                              <p:cond delay="21000"/>
                            </p:stCondLst>
                            <p:childTnLst>
                              <p:par>
                                <p:cTn id="257" presetID="53" presetClass="entr" presetSubtype="16" fill="hold" grpId="0" nodeType="afterEffect">
                                  <p:stCondLst>
                                    <p:cond delay="0"/>
                                  </p:stCondLst>
                                  <p:childTnLst>
                                    <p:set>
                                      <p:cBhvr>
                                        <p:cTn id="258" dur="1" fill="hold">
                                          <p:stCondLst>
                                            <p:cond delay="0"/>
                                          </p:stCondLst>
                                        </p:cTn>
                                        <p:tgtEl>
                                          <p:spTgt spid="46"/>
                                        </p:tgtEl>
                                        <p:attrNameLst>
                                          <p:attrName>style.visibility</p:attrName>
                                        </p:attrNameLst>
                                      </p:cBhvr>
                                      <p:to>
                                        <p:strVal val="visible"/>
                                      </p:to>
                                    </p:set>
                                    <p:anim calcmode="lin" valueType="num">
                                      <p:cBhvr>
                                        <p:cTn id="259" dur="150" fill="hold"/>
                                        <p:tgtEl>
                                          <p:spTgt spid="46"/>
                                        </p:tgtEl>
                                        <p:attrNameLst>
                                          <p:attrName>ppt_w</p:attrName>
                                        </p:attrNameLst>
                                      </p:cBhvr>
                                      <p:tavLst>
                                        <p:tav tm="0">
                                          <p:val>
                                            <p:fltVal val="0"/>
                                          </p:val>
                                        </p:tav>
                                        <p:tav tm="100000">
                                          <p:val>
                                            <p:strVal val="#ppt_w"/>
                                          </p:val>
                                        </p:tav>
                                      </p:tavLst>
                                    </p:anim>
                                    <p:anim calcmode="lin" valueType="num">
                                      <p:cBhvr>
                                        <p:cTn id="260" dur="150" fill="hold"/>
                                        <p:tgtEl>
                                          <p:spTgt spid="46"/>
                                        </p:tgtEl>
                                        <p:attrNameLst>
                                          <p:attrName>ppt_h</p:attrName>
                                        </p:attrNameLst>
                                      </p:cBhvr>
                                      <p:tavLst>
                                        <p:tav tm="0">
                                          <p:val>
                                            <p:fltVal val="0"/>
                                          </p:val>
                                        </p:tav>
                                        <p:tav tm="100000">
                                          <p:val>
                                            <p:strVal val="#ppt_h"/>
                                          </p:val>
                                        </p:tav>
                                      </p:tavLst>
                                    </p:anim>
                                    <p:animEffect transition="in" filter="fade">
                                      <p:cBhvr>
                                        <p:cTn id="261" dur="150"/>
                                        <p:tgtEl>
                                          <p:spTgt spid="46"/>
                                        </p:tgtEl>
                                      </p:cBhvr>
                                    </p:animEffect>
                                  </p:childTnLst>
                                </p:cTn>
                              </p:par>
                            </p:childTnLst>
                          </p:cTn>
                        </p:par>
                        <p:par>
                          <p:cTn id="262" fill="hold">
                            <p:stCondLst>
                              <p:cond delay="21500"/>
                            </p:stCondLst>
                            <p:childTnLst>
                              <p:par>
                                <p:cTn id="263" presetID="53" presetClass="entr" presetSubtype="16" fill="hold" grpId="0" nodeType="afterEffect">
                                  <p:stCondLst>
                                    <p:cond delay="0"/>
                                  </p:stCondLst>
                                  <p:childTnLst>
                                    <p:set>
                                      <p:cBhvr>
                                        <p:cTn id="264" dur="1" fill="hold">
                                          <p:stCondLst>
                                            <p:cond delay="0"/>
                                          </p:stCondLst>
                                        </p:cTn>
                                        <p:tgtEl>
                                          <p:spTgt spid="47"/>
                                        </p:tgtEl>
                                        <p:attrNameLst>
                                          <p:attrName>style.visibility</p:attrName>
                                        </p:attrNameLst>
                                      </p:cBhvr>
                                      <p:to>
                                        <p:strVal val="visible"/>
                                      </p:to>
                                    </p:set>
                                    <p:anim calcmode="lin" valueType="num">
                                      <p:cBhvr>
                                        <p:cTn id="265" dur="150" fill="hold"/>
                                        <p:tgtEl>
                                          <p:spTgt spid="47"/>
                                        </p:tgtEl>
                                        <p:attrNameLst>
                                          <p:attrName>ppt_w</p:attrName>
                                        </p:attrNameLst>
                                      </p:cBhvr>
                                      <p:tavLst>
                                        <p:tav tm="0">
                                          <p:val>
                                            <p:fltVal val="0"/>
                                          </p:val>
                                        </p:tav>
                                        <p:tav tm="100000">
                                          <p:val>
                                            <p:strVal val="#ppt_w"/>
                                          </p:val>
                                        </p:tav>
                                      </p:tavLst>
                                    </p:anim>
                                    <p:anim calcmode="lin" valueType="num">
                                      <p:cBhvr>
                                        <p:cTn id="266" dur="150" fill="hold"/>
                                        <p:tgtEl>
                                          <p:spTgt spid="47"/>
                                        </p:tgtEl>
                                        <p:attrNameLst>
                                          <p:attrName>ppt_h</p:attrName>
                                        </p:attrNameLst>
                                      </p:cBhvr>
                                      <p:tavLst>
                                        <p:tav tm="0">
                                          <p:val>
                                            <p:fltVal val="0"/>
                                          </p:val>
                                        </p:tav>
                                        <p:tav tm="100000">
                                          <p:val>
                                            <p:strVal val="#ppt_h"/>
                                          </p:val>
                                        </p:tav>
                                      </p:tavLst>
                                    </p:anim>
                                    <p:animEffect transition="in" filter="fade">
                                      <p:cBhvr>
                                        <p:cTn id="267" dur="150"/>
                                        <p:tgtEl>
                                          <p:spTgt spid="47"/>
                                        </p:tgtEl>
                                      </p:cBhvr>
                                    </p:animEffect>
                                  </p:childTnLst>
                                </p:cTn>
                              </p:par>
                            </p:childTnLst>
                          </p:cTn>
                        </p:par>
                        <p:par>
                          <p:cTn id="268" fill="hold">
                            <p:stCondLst>
                              <p:cond delay="22000"/>
                            </p:stCondLst>
                            <p:childTnLst>
                              <p:par>
                                <p:cTn id="269" presetID="53" presetClass="entr" presetSubtype="16" fill="hold" grpId="0" nodeType="afterEffect">
                                  <p:stCondLst>
                                    <p:cond delay="0"/>
                                  </p:stCondLst>
                                  <p:childTnLst>
                                    <p:set>
                                      <p:cBhvr>
                                        <p:cTn id="270" dur="1" fill="hold">
                                          <p:stCondLst>
                                            <p:cond delay="0"/>
                                          </p:stCondLst>
                                        </p:cTn>
                                        <p:tgtEl>
                                          <p:spTgt spid="48"/>
                                        </p:tgtEl>
                                        <p:attrNameLst>
                                          <p:attrName>style.visibility</p:attrName>
                                        </p:attrNameLst>
                                      </p:cBhvr>
                                      <p:to>
                                        <p:strVal val="visible"/>
                                      </p:to>
                                    </p:set>
                                    <p:anim calcmode="lin" valueType="num">
                                      <p:cBhvr>
                                        <p:cTn id="271" dur="150" fill="hold"/>
                                        <p:tgtEl>
                                          <p:spTgt spid="48"/>
                                        </p:tgtEl>
                                        <p:attrNameLst>
                                          <p:attrName>ppt_w</p:attrName>
                                        </p:attrNameLst>
                                      </p:cBhvr>
                                      <p:tavLst>
                                        <p:tav tm="0">
                                          <p:val>
                                            <p:fltVal val="0"/>
                                          </p:val>
                                        </p:tav>
                                        <p:tav tm="100000">
                                          <p:val>
                                            <p:strVal val="#ppt_w"/>
                                          </p:val>
                                        </p:tav>
                                      </p:tavLst>
                                    </p:anim>
                                    <p:anim calcmode="lin" valueType="num">
                                      <p:cBhvr>
                                        <p:cTn id="272" dur="150" fill="hold"/>
                                        <p:tgtEl>
                                          <p:spTgt spid="48"/>
                                        </p:tgtEl>
                                        <p:attrNameLst>
                                          <p:attrName>ppt_h</p:attrName>
                                        </p:attrNameLst>
                                      </p:cBhvr>
                                      <p:tavLst>
                                        <p:tav tm="0">
                                          <p:val>
                                            <p:fltVal val="0"/>
                                          </p:val>
                                        </p:tav>
                                        <p:tav tm="100000">
                                          <p:val>
                                            <p:strVal val="#ppt_h"/>
                                          </p:val>
                                        </p:tav>
                                      </p:tavLst>
                                    </p:anim>
                                    <p:animEffect transition="in" filter="fade">
                                      <p:cBhvr>
                                        <p:cTn id="273" dur="150"/>
                                        <p:tgtEl>
                                          <p:spTgt spid="48"/>
                                        </p:tgtEl>
                                      </p:cBhvr>
                                    </p:animEffect>
                                  </p:childTnLst>
                                </p:cTn>
                              </p:par>
                            </p:childTnLst>
                          </p:cTn>
                        </p:par>
                        <p:par>
                          <p:cTn id="274" fill="hold">
                            <p:stCondLst>
                              <p:cond delay="22500"/>
                            </p:stCondLst>
                            <p:childTnLst>
                              <p:par>
                                <p:cTn id="275" presetID="53" presetClass="entr" presetSubtype="16" fill="hold" grpId="0" nodeType="afterEffect">
                                  <p:stCondLst>
                                    <p:cond delay="0"/>
                                  </p:stCondLst>
                                  <p:childTnLst>
                                    <p:set>
                                      <p:cBhvr>
                                        <p:cTn id="276" dur="1" fill="hold">
                                          <p:stCondLst>
                                            <p:cond delay="0"/>
                                          </p:stCondLst>
                                        </p:cTn>
                                        <p:tgtEl>
                                          <p:spTgt spid="49"/>
                                        </p:tgtEl>
                                        <p:attrNameLst>
                                          <p:attrName>style.visibility</p:attrName>
                                        </p:attrNameLst>
                                      </p:cBhvr>
                                      <p:to>
                                        <p:strVal val="visible"/>
                                      </p:to>
                                    </p:set>
                                    <p:anim calcmode="lin" valueType="num">
                                      <p:cBhvr>
                                        <p:cTn id="277" dur="150" fill="hold"/>
                                        <p:tgtEl>
                                          <p:spTgt spid="49"/>
                                        </p:tgtEl>
                                        <p:attrNameLst>
                                          <p:attrName>ppt_w</p:attrName>
                                        </p:attrNameLst>
                                      </p:cBhvr>
                                      <p:tavLst>
                                        <p:tav tm="0">
                                          <p:val>
                                            <p:fltVal val="0"/>
                                          </p:val>
                                        </p:tav>
                                        <p:tav tm="100000">
                                          <p:val>
                                            <p:strVal val="#ppt_w"/>
                                          </p:val>
                                        </p:tav>
                                      </p:tavLst>
                                    </p:anim>
                                    <p:anim calcmode="lin" valueType="num">
                                      <p:cBhvr>
                                        <p:cTn id="278" dur="150" fill="hold"/>
                                        <p:tgtEl>
                                          <p:spTgt spid="49"/>
                                        </p:tgtEl>
                                        <p:attrNameLst>
                                          <p:attrName>ppt_h</p:attrName>
                                        </p:attrNameLst>
                                      </p:cBhvr>
                                      <p:tavLst>
                                        <p:tav tm="0">
                                          <p:val>
                                            <p:fltVal val="0"/>
                                          </p:val>
                                        </p:tav>
                                        <p:tav tm="100000">
                                          <p:val>
                                            <p:strVal val="#ppt_h"/>
                                          </p:val>
                                        </p:tav>
                                      </p:tavLst>
                                    </p:anim>
                                    <p:animEffect transition="in" filter="fade">
                                      <p:cBhvr>
                                        <p:cTn id="279" dur="150"/>
                                        <p:tgtEl>
                                          <p:spTgt spid="49"/>
                                        </p:tgtEl>
                                      </p:cBhvr>
                                    </p:animEffect>
                                  </p:childTnLst>
                                </p:cTn>
                              </p:par>
                            </p:childTnLst>
                          </p:cTn>
                        </p:par>
                        <p:par>
                          <p:cTn id="280" fill="hold">
                            <p:stCondLst>
                              <p:cond delay="23000"/>
                            </p:stCondLst>
                            <p:childTnLst>
                              <p:par>
                                <p:cTn id="281" presetID="53" presetClass="entr" presetSubtype="16" fill="hold" grpId="0" nodeType="afterEffect">
                                  <p:stCondLst>
                                    <p:cond delay="0"/>
                                  </p:stCondLst>
                                  <p:childTnLst>
                                    <p:set>
                                      <p:cBhvr>
                                        <p:cTn id="282" dur="1" fill="hold">
                                          <p:stCondLst>
                                            <p:cond delay="0"/>
                                          </p:stCondLst>
                                        </p:cTn>
                                        <p:tgtEl>
                                          <p:spTgt spid="50"/>
                                        </p:tgtEl>
                                        <p:attrNameLst>
                                          <p:attrName>style.visibility</p:attrName>
                                        </p:attrNameLst>
                                      </p:cBhvr>
                                      <p:to>
                                        <p:strVal val="visible"/>
                                      </p:to>
                                    </p:set>
                                    <p:anim calcmode="lin" valueType="num">
                                      <p:cBhvr>
                                        <p:cTn id="283" dur="150" fill="hold"/>
                                        <p:tgtEl>
                                          <p:spTgt spid="50"/>
                                        </p:tgtEl>
                                        <p:attrNameLst>
                                          <p:attrName>ppt_w</p:attrName>
                                        </p:attrNameLst>
                                      </p:cBhvr>
                                      <p:tavLst>
                                        <p:tav tm="0">
                                          <p:val>
                                            <p:fltVal val="0"/>
                                          </p:val>
                                        </p:tav>
                                        <p:tav tm="100000">
                                          <p:val>
                                            <p:strVal val="#ppt_w"/>
                                          </p:val>
                                        </p:tav>
                                      </p:tavLst>
                                    </p:anim>
                                    <p:anim calcmode="lin" valueType="num">
                                      <p:cBhvr>
                                        <p:cTn id="284" dur="150" fill="hold"/>
                                        <p:tgtEl>
                                          <p:spTgt spid="50"/>
                                        </p:tgtEl>
                                        <p:attrNameLst>
                                          <p:attrName>ppt_h</p:attrName>
                                        </p:attrNameLst>
                                      </p:cBhvr>
                                      <p:tavLst>
                                        <p:tav tm="0">
                                          <p:val>
                                            <p:fltVal val="0"/>
                                          </p:val>
                                        </p:tav>
                                        <p:tav tm="100000">
                                          <p:val>
                                            <p:strVal val="#ppt_h"/>
                                          </p:val>
                                        </p:tav>
                                      </p:tavLst>
                                    </p:anim>
                                    <p:animEffect transition="in" filter="fade">
                                      <p:cBhvr>
                                        <p:cTn id="285" dur="150"/>
                                        <p:tgtEl>
                                          <p:spTgt spid="50"/>
                                        </p:tgtEl>
                                      </p:cBhvr>
                                    </p:animEffect>
                                  </p:childTnLst>
                                </p:cTn>
                              </p:par>
                            </p:childTnLst>
                          </p:cTn>
                        </p:par>
                        <p:par>
                          <p:cTn id="286" fill="hold">
                            <p:stCondLst>
                              <p:cond delay="23500"/>
                            </p:stCondLst>
                            <p:childTnLst>
                              <p:par>
                                <p:cTn id="287" presetID="53" presetClass="entr" presetSubtype="16" fill="hold" grpId="0" nodeType="afterEffect">
                                  <p:stCondLst>
                                    <p:cond delay="0"/>
                                  </p:stCondLst>
                                  <p:childTnLst>
                                    <p:set>
                                      <p:cBhvr>
                                        <p:cTn id="288" dur="1" fill="hold">
                                          <p:stCondLst>
                                            <p:cond delay="0"/>
                                          </p:stCondLst>
                                        </p:cTn>
                                        <p:tgtEl>
                                          <p:spTgt spid="51"/>
                                        </p:tgtEl>
                                        <p:attrNameLst>
                                          <p:attrName>style.visibility</p:attrName>
                                        </p:attrNameLst>
                                      </p:cBhvr>
                                      <p:to>
                                        <p:strVal val="visible"/>
                                      </p:to>
                                    </p:set>
                                    <p:anim calcmode="lin" valueType="num">
                                      <p:cBhvr>
                                        <p:cTn id="289" dur="150" fill="hold"/>
                                        <p:tgtEl>
                                          <p:spTgt spid="51"/>
                                        </p:tgtEl>
                                        <p:attrNameLst>
                                          <p:attrName>ppt_w</p:attrName>
                                        </p:attrNameLst>
                                      </p:cBhvr>
                                      <p:tavLst>
                                        <p:tav tm="0">
                                          <p:val>
                                            <p:fltVal val="0"/>
                                          </p:val>
                                        </p:tav>
                                        <p:tav tm="100000">
                                          <p:val>
                                            <p:strVal val="#ppt_w"/>
                                          </p:val>
                                        </p:tav>
                                      </p:tavLst>
                                    </p:anim>
                                    <p:anim calcmode="lin" valueType="num">
                                      <p:cBhvr>
                                        <p:cTn id="290" dur="150" fill="hold"/>
                                        <p:tgtEl>
                                          <p:spTgt spid="51"/>
                                        </p:tgtEl>
                                        <p:attrNameLst>
                                          <p:attrName>ppt_h</p:attrName>
                                        </p:attrNameLst>
                                      </p:cBhvr>
                                      <p:tavLst>
                                        <p:tav tm="0">
                                          <p:val>
                                            <p:fltVal val="0"/>
                                          </p:val>
                                        </p:tav>
                                        <p:tav tm="100000">
                                          <p:val>
                                            <p:strVal val="#ppt_h"/>
                                          </p:val>
                                        </p:tav>
                                      </p:tavLst>
                                    </p:anim>
                                    <p:animEffect transition="in" filter="fade">
                                      <p:cBhvr>
                                        <p:cTn id="291" dur="150"/>
                                        <p:tgtEl>
                                          <p:spTgt spid="51"/>
                                        </p:tgtEl>
                                      </p:cBhvr>
                                    </p:animEffect>
                                  </p:childTnLst>
                                </p:cTn>
                              </p:par>
                            </p:childTnLst>
                          </p:cTn>
                        </p:par>
                        <p:par>
                          <p:cTn id="292" fill="hold">
                            <p:stCondLst>
                              <p:cond delay="24000"/>
                            </p:stCondLst>
                            <p:childTnLst>
                              <p:par>
                                <p:cTn id="293" presetID="42" presetClass="entr" presetSubtype="0" fill="hold" nodeType="afterEffect">
                                  <p:stCondLst>
                                    <p:cond delay="0"/>
                                  </p:stCondLst>
                                  <p:childTnLst>
                                    <p:set>
                                      <p:cBhvr>
                                        <p:cTn id="294" dur="1" fill="hold">
                                          <p:stCondLst>
                                            <p:cond delay="0"/>
                                          </p:stCondLst>
                                        </p:cTn>
                                        <p:tgtEl>
                                          <p:spTgt spid="53"/>
                                        </p:tgtEl>
                                        <p:attrNameLst>
                                          <p:attrName>style.visibility</p:attrName>
                                        </p:attrNameLst>
                                      </p:cBhvr>
                                      <p:to>
                                        <p:strVal val="visible"/>
                                      </p:to>
                                    </p:set>
                                    <p:animEffect transition="in" filter="fade">
                                      <p:cBhvr>
                                        <p:cTn id="295" dur="1000"/>
                                        <p:tgtEl>
                                          <p:spTgt spid="53"/>
                                        </p:tgtEl>
                                      </p:cBhvr>
                                    </p:animEffect>
                                    <p:anim calcmode="lin" valueType="num">
                                      <p:cBhvr>
                                        <p:cTn id="296" dur="1000" fill="hold"/>
                                        <p:tgtEl>
                                          <p:spTgt spid="53"/>
                                        </p:tgtEl>
                                        <p:attrNameLst>
                                          <p:attrName>ppt_x</p:attrName>
                                        </p:attrNameLst>
                                      </p:cBhvr>
                                      <p:tavLst>
                                        <p:tav tm="0">
                                          <p:val>
                                            <p:strVal val="#ppt_x"/>
                                          </p:val>
                                        </p:tav>
                                        <p:tav tm="100000">
                                          <p:val>
                                            <p:strVal val="#ppt_x"/>
                                          </p:val>
                                        </p:tav>
                                      </p:tavLst>
                                    </p:anim>
                                    <p:anim calcmode="lin" valueType="num">
                                      <p:cBhvr>
                                        <p:cTn id="297" dur="1000" fill="hold"/>
                                        <p:tgtEl>
                                          <p:spTgt spid="53"/>
                                        </p:tgtEl>
                                        <p:attrNameLst>
                                          <p:attrName>ppt_y</p:attrName>
                                        </p:attrNameLst>
                                      </p:cBhvr>
                                      <p:tavLst>
                                        <p:tav tm="0">
                                          <p:val>
                                            <p:strVal val="#ppt_y+.1"/>
                                          </p:val>
                                        </p:tav>
                                        <p:tav tm="100000">
                                          <p:val>
                                            <p:strVal val="#ppt_y"/>
                                          </p:val>
                                        </p:tav>
                                      </p:tavLst>
                                    </p:anim>
                                  </p:childTnLst>
                                </p:cTn>
                              </p:par>
                            </p:childTnLst>
                          </p:cTn>
                        </p:par>
                        <p:par>
                          <p:cTn id="298" fill="hold">
                            <p:stCondLst>
                              <p:cond delay="25000"/>
                            </p:stCondLst>
                            <p:childTnLst>
                              <p:par>
                                <p:cTn id="299" presetID="42" presetClass="entr" presetSubtype="0" fill="hold" nodeType="afterEffect">
                                  <p:stCondLst>
                                    <p:cond delay="0"/>
                                  </p:stCondLst>
                                  <p:childTnLst>
                                    <p:set>
                                      <p:cBhvr>
                                        <p:cTn id="300" dur="1" fill="hold">
                                          <p:stCondLst>
                                            <p:cond delay="0"/>
                                          </p:stCondLst>
                                        </p:cTn>
                                        <p:tgtEl>
                                          <p:spTgt spid="54"/>
                                        </p:tgtEl>
                                        <p:attrNameLst>
                                          <p:attrName>style.visibility</p:attrName>
                                        </p:attrNameLst>
                                      </p:cBhvr>
                                      <p:to>
                                        <p:strVal val="visible"/>
                                      </p:to>
                                    </p:set>
                                    <p:animEffect transition="in" filter="fade">
                                      <p:cBhvr>
                                        <p:cTn id="301" dur="1000"/>
                                        <p:tgtEl>
                                          <p:spTgt spid="54"/>
                                        </p:tgtEl>
                                      </p:cBhvr>
                                    </p:animEffect>
                                    <p:anim calcmode="lin" valueType="num">
                                      <p:cBhvr>
                                        <p:cTn id="302" dur="1000" fill="hold"/>
                                        <p:tgtEl>
                                          <p:spTgt spid="54"/>
                                        </p:tgtEl>
                                        <p:attrNameLst>
                                          <p:attrName>ppt_x</p:attrName>
                                        </p:attrNameLst>
                                      </p:cBhvr>
                                      <p:tavLst>
                                        <p:tav tm="0">
                                          <p:val>
                                            <p:strVal val="#ppt_x"/>
                                          </p:val>
                                        </p:tav>
                                        <p:tav tm="100000">
                                          <p:val>
                                            <p:strVal val="#ppt_x"/>
                                          </p:val>
                                        </p:tav>
                                      </p:tavLst>
                                    </p:anim>
                                    <p:anim calcmode="lin" valueType="num">
                                      <p:cBhvr>
                                        <p:cTn id="30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21"/>
          <p:cNvGrpSpPr/>
          <p:nvPr>
            <p:custDataLst>
              <p:tags r:id="rId1"/>
            </p:custDataLst>
          </p:nvPr>
        </p:nvGrpSpPr>
        <p:grpSpPr>
          <a:xfrm>
            <a:off x="4572628" y="2106820"/>
            <a:ext cx="3046750" cy="3046750"/>
            <a:chOff x="3429469" y="1996868"/>
            <a:chExt cx="2285062" cy="2285062"/>
          </a:xfrm>
        </p:grpSpPr>
        <p:sp>
          <p:nvSpPr>
            <p:cNvPr id="3" name="Partial Circle 22"/>
            <p:cNvSpPr/>
            <p:nvPr/>
          </p:nvSpPr>
          <p:spPr>
            <a:xfrm>
              <a:off x="3429469" y="1996868"/>
              <a:ext cx="1116740" cy="1116740"/>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4" name="Partial Circle 23"/>
            <p:cNvSpPr/>
            <p:nvPr/>
          </p:nvSpPr>
          <p:spPr>
            <a:xfrm rot="5400000">
              <a:off x="4597791" y="1996868"/>
              <a:ext cx="1116740" cy="1116740"/>
            </a:xfrm>
            <a:prstGeom prst="pieWedg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5" name="Partial Circle 24"/>
            <p:cNvSpPr/>
            <p:nvPr/>
          </p:nvSpPr>
          <p:spPr>
            <a:xfrm rot="10800000">
              <a:off x="4597791" y="3165190"/>
              <a:ext cx="1116740" cy="1116740"/>
            </a:xfrm>
            <a:prstGeom prst="pieWedg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6" name="Partial Circle 25"/>
            <p:cNvSpPr/>
            <p:nvPr/>
          </p:nvSpPr>
          <p:spPr>
            <a:xfrm rot="16200000">
              <a:off x="3429469" y="3165190"/>
              <a:ext cx="1116740" cy="1116740"/>
            </a:xfrm>
            <a:prstGeom prst="pieWedg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grpSp>
      <p:grpSp>
        <p:nvGrpSpPr>
          <p:cNvPr id="7" name="PA_组合 34"/>
          <p:cNvGrpSpPr/>
          <p:nvPr>
            <p:custDataLst>
              <p:tags r:id="rId2"/>
            </p:custDataLst>
          </p:nvPr>
        </p:nvGrpSpPr>
        <p:grpSpPr>
          <a:xfrm>
            <a:off x="1592491" y="2054138"/>
            <a:ext cx="2573109" cy="847702"/>
            <a:chOff x="2653530" y="5074715"/>
            <a:chExt cx="2262955" cy="847702"/>
          </a:xfrm>
        </p:grpSpPr>
        <p:sp>
          <p:nvSpPr>
            <p:cNvPr id="8" name="TextBox 35"/>
            <p:cNvSpPr txBox="1"/>
            <p:nvPr/>
          </p:nvSpPr>
          <p:spPr>
            <a:xfrm>
              <a:off x="2653530"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0" tIns="0" rIns="360000" bIns="0" anchor="ctr" anchorCtr="0">
              <a:normAutofit/>
            </a:bodyPr>
            <a:lstStyle/>
            <a:p>
              <a:pPr algn="r"/>
              <a:r>
                <a:rPr lang="zh-CN" altLang="en-US" sz="1600" b="1">
                  <a:solidFill>
                    <a:schemeClr val="accent1">
                      <a:lumMod val="100000"/>
                    </a:schemeClr>
                  </a:solidFill>
                </a:rPr>
                <a:t>标题文本预设</a:t>
              </a:r>
            </a:p>
          </p:txBody>
        </p:sp>
        <p:sp>
          <p:nvSpPr>
            <p:cNvPr id="9" name="TextBox 36"/>
            <p:cNvSpPr txBox="1"/>
            <p:nvPr/>
          </p:nvSpPr>
          <p:spPr>
            <a:xfrm>
              <a:off x="2653530" y="5366119"/>
              <a:ext cx="2262955" cy="556298"/>
            </a:xfrm>
            <a:prstGeom prst="rect">
              <a:avLst/>
            </a:prstGeom>
          </p:spPr>
          <p:txBody>
            <a:bodyPr vert="horz" wrap="square" lIns="0" tIns="0" rIns="360000" bIns="0" anchor="ctr" anchorCtr="0">
              <a:normAutofit/>
            </a:bodyPr>
            <a:lstStyle/>
            <a:p>
              <a:pPr algn="r">
                <a:lnSpc>
                  <a:spcPct val="120000"/>
                </a:lnSpc>
              </a:pPr>
              <a:r>
                <a:rPr lang="zh-CN" altLang="en-US" sz="1050" dirty="0">
                  <a:solidFill>
                    <a:schemeClr val="dk1">
                      <a:lumMod val="100000"/>
                    </a:schemeClr>
                  </a:solidFill>
                </a:rPr>
                <a:t>此部分内容作为文字排版占位显示 </a:t>
              </a:r>
              <a:br>
                <a:rPr lang="zh-CN" altLang="en-US" sz="1050" dirty="0">
                  <a:solidFill>
                    <a:schemeClr val="dk1">
                      <a:lumMod val="100000"/>
                    </a:schemeClr>
                  </a:solidFill>
                </a:rPr>
              </a:br>
              <a:r>
                <a:rPr lang="zh-CN" altLang="en-US" sz="1050" dirty="0">
                  <a:solidFill>
                    <a:schemeClr val="dk1">
                      <a:lumMod val="100000"/>
                    </a:schemeClr>
                  </a:solidFill>
                </a:rPr>
                <a:t>（建议使用主题字体）</a:t>
              </a:r>
            </a:p>
          </p:txBody>
        </p:sp>
      </p:grpSp>
      <p:grpSp>
        <p:nvGrpSpPr>
          <p:cNvPr id="10" name="PA_组合 37"/>
          <p:cNvGrpSpPr/>
          <p:nvPr>
            <p:custDataLst>
              <p:tags r:id="rId3"/>
            </p:custDataLst>
          </p:nvPr>
        </p:nvGrpSpPr>
        <p:grpSpPr>
          <a:xfrm>
            <a:off x="8026400" y="2054138"/>
            <a:ext cx="2861139" cy="847702"/>
            <a:chOff x="7284132" y="5074715"/>
            <a:chExt cx="2262955" cy="847702"/>
          </a:xfrm>
        </p:grpSpPr>
        <p:sp>
          <p:nvSpPr>
            <p:cNvPr id="11" name="TextBox 38"/>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288000" tIns="0" rIns="288000" bIns="0" anchor="ctr" anchorCtr="0">
              <a:normAutofit/>
            </a:bodyPr>
            <a:lstStyle/>
            <a:p>
              <a:r>
                <a:rPr lang="zh-CN" altLang="en-US" sz="1600" b="1">
                  <a:solidFill>
                    <a:schemeClr val="accent2">
                      <a:lumMod val="100000"/>
                    </a:schemeClr>
                  </a:solidFill>
                </a:rPr>
                <a:t>标题文本预设</a:t>
              </a:r>
            </a:p>
          </p:txBody>
        </p:sp>
        <p:sp>
          <p:nvSpPr>
            <p:cNvPr id="12" name="TextBox 39"/>
            <p:cNvSpPr txBox="1"/>
            <p:nvPr/>
          </p:nvSpPr>
          <p:spPr>
            <a:xfrm>
              <a:off x="7284132" y="5366119"/>
              <a:ext cx="2262955" cy="556298"/>
            </a:xfrm>
            <a:prstGeom prst="rect">
              <a:avLst/>
            </a:prstGeom>
          </p:spPr>
          <p:txBody>
            <a:bodyPr vert="horz" wrap="square" lIns="288000" tIns="0" rIns="288000" bIns="0" anchor="ctr" anchorCtr="0">
              <a:normAutofit/>
            </a:bodyPr>
            <a:lstStyle/>
            <a:p>
              <a:pPr algn="l">
                <a:lnSpc>
                  <a:spcPct val="120000"/>
                </a:lnSpc>
              </a:pPr>
              <a:r>
                <a:rPr lang="zh-CN" altLang="en-US" sz="1050">
                  <a:solidFill>
                    <a:schemeClr val="dk1">
                      <a:lumMod val="100000"/>
                    </a:schemeClr>
                  </a:solidFill>
                </a:rPr>
                <a:t>此部分内容作为文字排版占位显示 </a:t>
              </a:r>
              <a:br>
                <a:rPr lang="zh-CN" altLang="en-US" sz="1050">
                  <a:solidFill>
                    <a:schemeClr val="dk1">
                      <a:lumMod val="100000"/>
                    </a:schemeClr>
                  </a:solidFill>
                </a:rPr>
              </a:br>
              <a:r>
                <a:rPr lang="zh-CN" altLang="en-US" sz="1050">
                  <a:solidFill>
                    <a:schemeClr val="dk1">
                      <a:lumMod val="100000"/>
                    </a:schemeClr>
                  </a:solidFill>
                </a:rPr>
                <a:t>（建议使用主题字体）</a:t>
              </a:r>
            </a:p>
          </p:txBody>
        </p:sp>
      </p:grpSp>
      <p:grpSp>
        <p:nvGrpSpPr>
          <p:cNvPr id="13" name="PA_组合 40"/>
          <p:cNvGrpSpPr/>
          <p:nvPr>
            <p:custDataLst>
              <p:tags r:id="rId4"/>
            </p:custDataLst>
          </p:nvPr>
        </p:nvGrpSpPr>
        <p:grpSpPr>
          <a:xfrm>
            <a:off x="1592491" y="4119109"/>
            <a:ext cx="2573109" cy="847702"/>
            <a:chOff x="2653530" y="5074715"/>
            <a:chExt cx="2262955" cy="847702"/>
          </a:xfrm>
        </p:grpSpPr>
        <p:sp>
          <p:nvSpPr>
            <p:cNvPr id="14" name="TextBox 41"/>
            <p:cNvSpPr txBox="1"/>
            <p:nvPr/>
          </p:nvSpPr>
          <p:spPr>
            <a:xfrm>
              <a:off x="2653530"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0" tIns="0" rIns="360000" bIns="0" anchor="ctr" anchorCtr="0">
              <a:normAutofit/>
            </a:bodyPr>
            <a:lstStyle/>
            <a:p>
              <a:pPr algn="r"/>
              <a:r>
                <a:rPr lang="zh-CN" altLang="en-US" sz="1600" b="1">
                  <a:solidFill>
                    <a:schemeClr val="accent3">
                      <a:lumMod val="75000"/>
                    </a:schemeClr>
                  </a:solidFill>
                </a:rPr>
                <a:t>标题文本预设</a:t>
              </a:r>
            </a:p>
          </p:txBody>
        </p:sp>
        <p:sp>
          <p:nvSpPr>
            <p:cNvPr id="15" name="TextBox 42"/>
            <p:cNvSpPr txBox="1"/>
            <p:nvPr/>
          </p:nvSpPr>
          <p:spPr>
            <a:xfrm>
              <a:off x="2653530" y="5366119"/>
              <a:ext cx="2262955" cy="556298"/>
            </a:xfrm>
            <a:prstGeom prst="rect">
              <a:avLst/>
            </a:prstGeom>
          </p:spPr>
          <p:txBody>
            <a:bodyPr vert="horz" wrap="square" lIns="0" tIns="0" rIns="360000" bIns="0" anchor="ctr" anchorCtr="0">
              <a:normAutofit/>
            </a:bodyPr>
            <a:lstStyle/>
            <a:p>
              <a:pPr algn="r">
                <a:lnSpc>
                  <a:spcPct val="120000"/>
                </a:lnSpc>
              </a:pPr>
              <a:r>
                <a:rPr lang="zh-CN" altLang="en-US" sz="1050" dirty="0">
                  <a:solidFill>
                    <a:schemeClr val="dk1">
                      <a:lumMod val="100000"/>
                    </a:schemeClr>
                  </a:solidFill>
                </a:rPr>
                <a:t>此部分内容作为文字排版占位显示 </a:t>
              </a:r>
              <a:br>
                <a:rPr lang="zh-CN" altLang="en-US" sz="1050" dirty="0">
                  <a:solidFill>
                    <a:schemeClr val="dk1">
                      <a:lumMod val="100000"/>
                    </a:schemeClr>
                  </a:solidFill>
                </a:rPr>
              </a:br>
              <a:r>
                <a:rPr lang="zh-CN" altLang="en-US" sz="1050" dirty="0">
                  <a:solidFill>
                    <a:schemeClr val="dk1">
                      <a:lumMod val="100000"/>
                    </a:schemeClr>
                  </a:solidFill>
                </a:rPr>
                <a:t>（建议使用主题字体）</a:t>
              </a:r>
            </a:p>
          </p:txBody>
        </p:sp>
      </p:grpSp>
      <p:grpSp>
        <p:nvGrpSpPr>
          <p:cNvPr id="16" name="PA_组合 43"/>
          <p:cNvGrpSpPr/>
          <p:nvPr>
            <p:custDataLst>
              <p:tags r:id="rId5"/>
            </p:custDataLst>
          </p:nvPr>
        </p:nvGrpSpPr>
        <p:grpSpPr>
          <a:xfrm>
            <a:off x="8026400" y="4119109"/>
            <a:ext cx="2861139" cy="847702"/>
            <a:chOff x="7284132" y="5074715"/>
            <a:chExt cx="2262955" cy="847702"/>
          </a:xfrm>
        </p:grpSpPr>
        <p:sp>
          <p:nvSpPr>
            <p:cNvPr id="17" name="TextBox 44"/>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288000" tIns="0" rIns="288000" bIns="0" anchor="ctr" anchorCtr="0">
              <a:normAutofit/>
            </a:bodyPr>
            <a:lstStyle/>
            <a:p>
              <a:r>
                <a:rPr lang="zh-CN" altLang="en-US" sz="1600" b="1">
                  <a:solidFill>
                    <a:schemeClr val="accent4">
                      <a:lumMod val="75000"/>
                    </a:schemeClr>
                  </a:solidFill>
                </a:rPr>
                <a:t>标题文本预设</a:t>
              </a:r>
            </a:p>
          </p:txBody>
        </p:sp>
        <p:sp>
          <p:nvSpPr>
            <p:cNvPr id="18" name="TextBox 45"/>
            <p:cNvSpPr txBox="1"/>
            <p:nvPr/>
          </p:nvSpPr>
          <p:spPr>
            <a:xfrm>
              <a:off x="7284132" y="5366119"/>
              <a:ext cx="2262955" cy="556298"/>
            </a:xfrm>
            <a:prstGeom prst="rect">
              <a:avLst/>
            </a:prstGeom>
          </p:spPr>
          <p:txBody>
            <a:bodyPr vert="horz" wrap="square" lIns="288000" tIns="0" rIns="288000" bIns="0" anchor="ctr" anchorCtr="0">
              <a:normAutofit/>
            </a:bodyPr>
            <a:lstStyle/>
            <a:p>
              <a:pPr algn="l">
                <a:lnSpc>
                  <a:spcPct val="120000"/>
                </a:lnSpc>
              </a:pPr>
              <a:r>
                <a:rPr lang="zh-CN" altLang="en-US" sz="1050">
                  <a:solidFill>
                    <a:schemeClr val="dk1">
                      <a:lumMod val="100000"/>
                    </a:schemeClr>
                  </a:solidFill>
                </a:rPr>
                <a:t>此部分内容作为文字排版占位显示 </a:t>
              </a:r>
              <a:br>
                <a:rPr lang="zh-CN" altLang="en-US" sz="1050">
                  <a:solidFill>
                    <a:schemeClr val="dk1">
                      <a:lumMod val="100000"/>
                    </a:schemeClr>
                  </a:solidFill>
                </a:rPr>
              </a:br>
              <a:r>
                <a:rPr lang="zh-CN" altLang="en-US" sz="1050">
                  <a:solidFill>
                    <a:schemeClr val="dk1">
                      <a:lumMod val="100000"/>
                    </a:schemeClr>
                  </a:solidFill>
                </a:rPr>
                <a:t>（建议使用主题字体）</a:t>
              </a:r>
            </a:p>
          </p:txBody>
        </p:sp>
      </p:grpSp>
      <p:grpSp>
        <p:nvGrpSpPr>
          <p:cNvPr id="19" name="PA_组合 26"/>
          <p:cNvGrpSpPr/>
          <p:nvPr>
            <p:custDataLst>
              <p:tags r:id="rId6"/>
            </p:custDataLst>
          </p:nvPr>
        </p:nvGrpSpPr>
        <p:grpSpPr>
          <a:xfrm>
            <a:off x="5080000" y="2614193"/>
            <a:ext cx="2032000" cy="2032000"/>
            <a:chOff x="3810000" y="2377399"/>
            <a:chExt cx="1524000" cy="1524000"/>
          </a:xfrm>
        </p:grpSpPr>
        <p:grpSp>
          <p:nvGrpSpPr>
            <p:cNvPr id="20" name="Group 27"/>
            <p:cNvGrpSpPr/>
            <p:nvPr/>
          </p:nvGrpSpPr>
          <p:grpSpPr>
            <a:xfrm>
              <a:off x="3810000" y="2377399"/>
              <a:ext cx="1524000" cy="1524000"/>
              <a:chOff x="4343400" y="1854885"/>
              <a:chExt cx="457200" cy="457200"/>
            </a:xfrm>
          </p:grpSpPr>
          <p:sp>
            <p:nvSpPr>
              <p:cNvPr id="22" name="Oval 29"/>
              <p:cNvSpPr/>
              <p:nvPr/>
            </p:nvSpPr>
            <p:spPr>
              <a:xfrm>
                <a:off x="4343400" y="1854885"/>
                <a:ext cx="457200" cy="457200"/>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 name="Oval 30"/>
              <p:cNvSpPr/>
              <p:nvPr/>
            </p:nvSpPr>
            <p:spPr>
              <a:xfrm>
                <a:off x="4408030" y="1919516"/>
                <a:ext cx="327939" cy="327939"/>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1" name="Freeform: Shape 28"/>
            <p:cNvSpPr/>
            <p:nvPr/>
          </p:nvSpPr>
          <p:spPr bwMode="auto">
            <a:xfrm>
              <a:off x="4258253" y="2868848"/>
              <a:ext cx="627494" cy="541102"/>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325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35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37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27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p:cNvSpPr/>
          <p:nvPr/>
        </p:nvSpPr>
        <p:spPr>
          <a:xfrm rot="2900928">
            <a:off x="3249369" y="2592436"/>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charset="-122"/>
              <a:cs typeface="+mn-ea"/>
              <a:sym typeface="Arial" panose="020B0604020202020204" pitchFamily="34" charset="0"/>
            </a:endParaRPr>
          </a:p>
        </p:txBody>
      </p:sp>
      <p:sp>
        <p:nvSpPr>
          <p:cNvPr id="3" name="Rounded Rectangle 18"/>
          <p:cNvSpPr/>
          <p:nvPr/>
        </p:nvSpPr>
        <p:spPr>
          <a:xfrm rot="2900928">
            <a:off x="4421737" y="4081202"/>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charset="-122"/>
              <a:cs typeface="+mn-ea"/>
              <a:sym typeface="Arial" panose="020B0604020202020204" pitchFamily="34" charset="0"/>
            </a:endParaRPr>
          </a:p>
        </p:txBody>
      </p:sp>
      <p:sp>
        <p:nvSpPr>
          <p:cNvPr id="4" name="Rounded Rectangle 4"/>
          <p:cNvSpPr/>
          <p:nvPr/>
        </p:nvSpPr>
        <p:spPr>
          <a:xfrm rot="2900928">
            <a:off x="4960601" y="1618754"/>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charset="-122"/>
              <a:cs typeface="+mn-ea"/>
              <a:sym typeface="Arial" panose="020B0604020202020204" pitchFamily="34" charset="0"/>
            </a:endParaRPr>
          </a:p>
        </p:txBody>
      </p:sp>
      <p:sp>
        <p:nvSpPr>
          <p:cNvPr id="5" name="Rounded Rectangle 19"/>
          <p:cNvSpPr/>
          <p:nvPr/>
        </p:nvSpPr>
        <p:spPr>
          <a:xfrm rot="2900928">
            <a:off x="5347235" y="3046560"/>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charset="-122"/>
              <a:cs typeface="+mn-ea"/>
              <a:sym typeface="Arial" panose="020B0604020202020204" pitchFamily="34" charset="0"/>
            </a:endParaRPr>
          </a:p>
        </p:txBody>
      </p:sp>
      <p:sp>
        <p:nvSpPr>
          <p:cNvPr id="6" name="TextBox 6"/>
          <p:cNvSpPr txBox="1"/>
          <p:nvPr/>
        </p:nvSpPr>
        <p:spPr>
          <a:xfrm>
            <a:off x="4238625" y="3226523"/>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charset="-122"/>
                <a:cs typeface="+mn-ea"/>
                <a:sym typeface="Arial" panose="020B0604020202020204" pitchFamily="34" charset="0"/>
              </a:rPr>
              <a:t>65%</a:t>
            </a:r>
          </a:p>
        </p:txBody>
      </p:sp>
      <p:sp>
        <p:nvSpPr>
          <p:cNvPr id="7" name="TextBox 25"/>
          <p:cNvSpPr txBox="1"/>
          <p:nvPr/>
        </p:nvSpPr>
        <p:spPr>
          <a:xfrm>
            <a:off x="4882594" y="3801289"/>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charset="-122"/>
                <a:cs typeface="+mn-ea"/>
                <a:sym typeface="Arial" panose="020B0604020202020204" pitchFamily="34" charset="0"/>
              </a:rPr>
              <a:t>70%</a:t>
            </a:r>
          </a:p>
        </p:txBody>
      </p:sp>
      <p:sp>
        <p:nvSpPr>
          <p:cNvPr id="8" name="TextBox 26"/>
          <p:cNvSpPr txBox="1"/>
          <p:nvPr/>
        </p:nvSpPr>
        <p:spPr>
          <a:xfrm>
            <a:off x="5382455" y="3260595"/>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charset="-122"/>
                <a:cs typeface="+mn-ea"/>
                <a:sym typeface="Arial" panose="020B0604020202020204" pitchFamily="34" charset="0"/>
              </a:rPr>
              <a:t>20%</a:t>
            </a:r>
          </a:p>
        </p:txBody>
      </p:sp>
      <p:sp>
        <p:nvSpPr>
          <p:cNvPr id="9" name="TextBox 27"/>
          <p:cNvSpPr txBox="1"/>
          <p:nvPr/>
        </p:nvSpPr>
        <p:spPr>
          <a:xfrm>
            <a:off x="4896504" y="2685807"/>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charset="-122"/>
                <a:cs typeface="+mn-ea"/>
                <a:sym typeface="Arial" panose="020B0604020202020204" pitchFamily="34" charset="0"/>
              </a:rPr>
              <a:t>60%</a:t>
            </a:r>
          </a:p>
        </p:txBody>
      </p:sp>
      <p:sp>
        <p:nvSpPr>
          <p:cNvPr id="10" name="Rectangle 29"/>
          <p:cNvSpPr/>
          <p:nvPr/>
        </p:nvSpPr>
        <p:spPr>
          <a:xfrm>
            <a:off x="7491105" y="2775583"/>
            <a:ext cx="1256754" cy="236219"/>
          </a:xfrm>
          <a:prstGeom prst="rect">
            <a:avLst/>
          </a:prstGeom>
        </p:spPr>
        <p:txBody>
          <a:bodyPr wrap="none" lIns="0" tIns="0" rIns="0" bIns="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Rectangle 30"/>
          <p:cNvSpPr/>
          <p:nvPr/>
        </p:nvSpPr>
        <p:spPr>
          <a:xfrm>
            <a:off x="7491105" y="3013981"/>
            <a:ext cx="2701752" cy="285912"/>
          </a:xfrm>
          <a:prstGeom prst="rect">
            <a:avLst/>
          </a:prstGeom>
        </p:spPr>
        <p:txBody>
          <a:bodyPr wrap="square" lIns="0" tIns="0" rIns="0" bIns="0">
            <a:spAutoFit/>
          </a:bodyPr>
          <a:lstStyle/>
          <a:p>
            <a:pPr>
              <a:lnSpc>
                <a:spcPct val="120000"/>
              </a:lnSpc>
            </a:pPr>
            <a:r>
              <a:rPr lang="zh-CN" altLang="en-US" sz="800" dirty="0">
                <a:solidFill>
                  <a:schemeClr val="dk1">
                    <a:lumMod val="100000"/>
                  </a:schemeClr>
                </a:solidFill>
              </a:rPr>
              <a:t>此部分内容作为文字排版占位显示 </a:t>
            </a:r>
            <a:br>
              <a:rPr lang="zh-CN" altLang="en-US" sz="800" dirty="0">
                <a:solidFill>
                  <a:schemeClr val="dk1">
                    <a:lumMod val="100000"/>
                  </a:schemeClr>
                </a:solidFill>
              </a:rPr>
            </a:br>
            <a:r>
              <a:rPr lang="zh-CN" altLang="en-US" sz="800" dirty="0">
                <a:solidFill>
                  <a:schemeClr val="dk1">
                    <a:lumMod val="100000"/>
                  </a:schemeClr>
                </a:solidFill>
              </a:rPr>
              <a:t>（建议使用主题字体）</a:t>
            </a:r>
          </a:p>
        </p:txBody>
      </p:sp>
      <p:sp>
        <p:nvSpPr>
          <p:cNvPr id="12" name="TextBox 31"/>
          <p:cNvSpPr txBox="1"/>
          <p:nvPr/>
        </p:nvSpPr>
        <p:spPr>
          <a:xfrm>
            <a:off x="6678777" y="2775583"/>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charset="-122"/>
                <a:cs typeface="+mn-ea"/>
                <a:sym typeface="Arial" panose="020B0604020202020204" pitchFamily="34" charset="0"/>
              </a:rPr>
              <a:t>15%</a:t>
            </a:r>
            <a:endParaRPr lang="en-US" sz="2800" b="1"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Rectangle 33"/>
          <p:cNvSpPr/>
          <p:nvPr/>
        </p:nvSpPr>
        <p:spPr>
          <a:xfrm>
            <a:off x="3957035" y="867105"/>
            <a:ext cx="1256754" cy="236219"/>
          </a:xfrm>
          <a:prstGeom prst="rect">
            <a:avLst/>
          </a:prstGeom>
        </p:spPr>
        <p:txBody>
          <a:bodyPr wrap="none" lIns="0" tIns="0" rIns="0" bIns="0">
            <a:spAutoFit/>
          </a:bodyPr>
          <a:lstStyle/>
          <a:p>
            <a:pPr algn="just">
              <a:lnSpc>
                <a:spcPct val="120000"/>
              </a:lnSpc>
            </a:pPr>
            <a:r>
              <a:rPr lang="zh-CN" alt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Rectangle 34"/>
          <p:cNvSpPr/>
          <p:nvPr/>
        </p:nvSpPr>
        <p:spPr>
          <a:xfrm>
            <a:off x="2633646" y="1138988"/>
            <a:ext cx="2580144" cy="285912"/>
          </a:xfrm>
          <a:prstGeom prst="rect">
            <a:avLst/>
          </a:prstGeom>
        </p:spPr>
        <p:txBody>
          <a:bodyPr wrap="square" lIns="0" tIns="0" rIns="0" bIns="0">
            <a:spAutoFit/>
          </a:bodyPr>
          <a:lstStyle/>
          <a:p>
            <a:pPr algn="r">
              <a:lnSpc>
                <a:spcPct val="120000"/>
              </a:lnSpc>
            </a:pPr>
            <a:r>
              <a:rPr lang="zh-CN" altLang="en-US" sz="800" dirty="0">
                <a:solidFill>
                  <a:schemeClr val="dk1">
                    <a:lumMod val="100000"/>
                  </a:schemeClr>
                </a:solidFill>
              </a:rPr>
              <a:t>此部分内容作为文字排版占位显示 </a:t>
            </a:r>
            <a:br>
              <a:rPr lang="zh-CN" altLang="en-US" sz="800" dirty="0">
                <a:solidFill>
                  <a:schemeClr val="dk1">
                    <a:lumMod val="100000"/>
                  </a:schemeClr>
                </a:solidFill>
              </a:rPr>
            </a:br>
            <a:r>
              <a:rPr lang="zh-CN" altLang="en-US" sz="800" dirty="0">
                <a:solidFill>
                  <a:schemeClr val="dk1">
                    <a:lumMod val="100000"/>
                  </a:schemeClr>
                </a:solidFill>
              </a:rPr>
              <a:t>（建议使用主题字体）</a:t>
            </a:r>
          </a:p>
        </p:txBody>
      </p:sp>
      <p:sp>
        <p:nvSpPr>
          <p:cNvPr id="15" name="TextBox 35"/>
          <p:cNvSpPr txBox="1"/>
          <p:nvPr/>
        </p:nvSpPr>
        <p:spPr>
          <a:xfrm>
            <a:off x="5339770" y="880455"/>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charset="-122"/>
                <a:cs typeface="+mn-ea"/>
                <a:sym typeface="Arial" panose="020B0604020202020204" pitchFamily="34" charset="0"/>
              </a:rPr>
              <a:t>34%</a:t>
            </a:r>
          </a:p>
        </p:txBody>
      </p:sp>
      <p:sp>
        <p:nvSpPr>
          <p:cNvPr id="16" name="Rectangle 29"/>
          <p:cNvSpPr/>
          <p:nvPr/>
        </p:nvSpPr>
        <p:spPr>
          <a:xfrm>
            <a:off x="7659837" y="4552974"/>
            <a:ext cx="1256754" cy="236219"/>
          </a:xfrm>
          <a:prstGeom prst="rect">
            <a:avLst/>
          </a:prstGeom>
        </p:spPr>
        <p:txBody>
          <a:bodyPr wrap="none" lIns="0" tIns="0" rIns="0" bIns="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Rectangle 30"/>
          <p:cNvSpPr/>
          <p:nvPr/>
        </p:nvSpPr>
        <p:spPr>
          <a:xfrm>
            <a:off x="7659837" y="4791372"/>
            <a:ext cx="2701752" cy="285912"/>
          </a:xfrm>
          <a:prstGeom prst="rect">
            <a:avLst/>
          </a:prstGeom>
        </p:spPr>
        <p:txBody>
          <a:bodyPr wrap="square" lIns="0" tIns="0" rIns="0" bIns="0">
            <a:spAutoFit/>
          </a:bodyPr>
          <a:lstStyle/>
          <a:p>
            <a:pPr>
              <a:lnSpc>
                <a:spcPct val="120000"/>
              </a:lnSpc>
            </a:pPr>
            <a:r>
              <a:rPr lang="zh-CN" altLang="en-US" sz="800" dirty="0">
                <a:solidFill>
                  <a:schemeClr val="dk1">
                    <a:lumMod val="100000"/>
                  </a:schemeClr>
                </a:solidFill>
              </a:rPr>
              <a:t>此部分内容作为文字排版占位显示 </a:t>
            </a:r>
            <a:br>
              <a:rPr lang="zh-CN" altLang="en-US" sz="800" dirty="0">
                <a:solidFill>
                  <a:schemeClr val="dk1">
                    <a:lumMod val="100000"/>
                  </a:schemeClr>
                </a:solidFill>
              </a:rPr>
            </a:br>
            <a:r>
              <a:rPr lang="zh-CN" altLang="en-US" sz="800" dirty="0">
                <a:solidFill>
                  <a:schemeClr val="dk1">
                    <a:lumMod val="100000"/>
                  </a:schemeClr>
                </a:solidFill>
              </a:rPr>
              <a:t>（建议使用主题字体）</a:t>
            </a:r>
          </a:p>
        </p:txBody>
      </p:sp>
      <p:sp>
        <p:nvSpPr>
          <p:cNvPr id="18" name="TextBox 31"/>
          <p:cNvSpPr txBox="1"/>
          <p:nvPr/>
        </p:nvSpPr>
        <p:spPr>
          <a:xfrm>
            <a:off x="6847509" y="4552974"/>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charset="-122"/>
                <a:cs typeface="+mn-ea"/>
                <a:sym typeface="Arial" panose="020B0604020202020204" pitchFamily="34" charset="0"/>
              </a:rPr>
              <a:t>28%</a:t>
            </a:r>
            <a:endParaRPr lang="en-US" sz="2800" b="1"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Rectangle 29"/>
          <p:cNvSpPr/>
          <p:nvPr/>
        </p:nvSpPr>
        <p:spPr>
          <a:xfrm>
            <a:off x="2198297" y="4425259"/>
            <a:ext cx="1256754" cy="236219"/>
          </a:xfrm>
          <a:prstGeom prst="rect">
            <a:avLst/>
          </a:prstGeom>
        </p:spPr>
        <p:txBody>
          <a:bodyPr wrap="none" lIns="0" tIns="0" rIns="0" bIns="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Rectangle 30"/>
          <p:cNvSpPr/>
          <p:nvPr/>
        </p:nvSpPr>
        <p:spPr>
          <a:xfrm>
            <a:off x="874908" y="4663657"/>
            <a:ext cx="2580144" cy="285912"/>
          </a:xfrm>
          <a:prstGeom prst="rect">
            <a:avLst/>
          </a:prstGeom>
        </p:spPr>
        <p:txBody>
          <a:bodyPr wrap="square" lIns="0" tIns="0" rIns="0" bIns="0">
            <a:spAutoFit/>
          </a:bodyPr>
          <a:lstStyle/>
          <a:p>
            <a:pPr algn="r">
              <a:lnSpc>
                <a:spcPct val="120000"/>
              </a:lnSpc>
            </a:pPr>
            <a:r>
              <a:rPr lang="zh-CN" altLang="en-US" sz="800" dirty="0">
                <a:solidFill>
                  <a:schemeClr val="dk1">
                    <a:lumMod val="100000"/>
                  </a:schemeClr>
                </a:solidFill>
              </a:rPr>
              <a:t>此部分内容作为文字排版占位显示 </a:t>
            </a:r>
            <a:br>
              <a:rPr lang="zh-CN" altLang="en-US" sz="800" dirty="0">
                <a:solidFill>
                  <a:schemeClr val="dk1">
                    <a:lumMod val="100000"/>
                  </a:schemeClr>
                </a:solidFill>
              </a:rPr>
            </a:br>
            <a:r>
              <a:rPr lang="zh-CN" altLang="en-US" sz="800" dirty="0">
                <a:solidFill>
                  <a:schemeClr val="dk1">
                    <a:lumMod val="100000"/>
                  </a:schemeClr>
                </a:solidFill>
              </a:rPr>
              <a:t>（建议使用主题字体）</a:t>
            </a:r>
          </a:p>
        </p:txBody>
      </p:sp>
      <p:sp>
        <p:nvSpPr>
          <p:cNvPr id="21" name="TextBox 31"/>
          <p:cNvSpPr txBox="1"/>
          <p:nvPr/>
        </p:nvSpPr>
        <p:spPr>
          <a:xfrm>
            <a:off x="3518876" y="4425259"/>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charset="-122"/>
                <a:cs typeface="+mn-ea"/>
                <a:sym typeface="Arial" panose="020B0604020202020204" pitchFamily="34" charset="0"/>
              </a:rPr>
              <a:t>36%</a:t>
            </a:r>
            <a:endParaRPr lang="en-US" sz="2800" b="1" dirty="0">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360"/>
                                          </p:val>
                                        </p:tav>
                                        <p:tav tm="100000">
                                          <p:val>
                                            <p:fltVal val="0"/>
                                          </p:val>
                                        </p:tav>
                                      </p:tavLst>
                                    </p:anim>
                                    <p:animEffect transition="in" filter="fade">
                                      <p:cBhvr>
                                        <p:cTn id="21" dur="500"/>
                                        <p:tgtEl>
                                          <p:spTgt spid="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 calcmode="lin" valueType="num">
                                      <p:cBhvr>
                                        <p:cTn id="42" dur="500" fill="hold"/>
                                        <p:tgtEl>
                                          <p:spTgt spid="2"/>
                                        </p:tgtEl>
                                        <p:attrNameLst>
                                          <p:attrName>style.rotation</p:attrName>
                                        </p:attrNameLst>
                                      </p:cBhvr>
                                      <p:tavLst>
                                        <p:tav tm="0">
                                          <p:val>
                                            <p:fltVal val="360"/>
                                          </p:val>
                                        </p:tav>
                                        <p:tav tm="100000">
                                          <p:val>
                                            <p:fltVal val="0"/>
                                          </p:val>
                                        </p:tav>
                                      </p:tavLst>
                                    </p:anim>
                                    <p:animEffect transition="in" filter="fade">
                                      <p:cBhvr>
                                        <p:cTn id="43" dur="500"/>
                                        <p:tgtEl>
                                          <p:spTgt spid="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3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3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3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3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3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3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3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3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3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3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3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6311"/>
          <a:stretch>
            <a:fillRect/>
          </a:stretch>
        </p:blipFill>
        <p:spPr>
          <a:xfrm>
            <a:off x="0" y="3568822"/>
            <a:ext cx="12192000" cy="328917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 r="327" b="52554"/>
          <a:stretch>
            <a:fillRect/>
          </a:stretch>
        </p:blipFill>
        <p:spPr>
          <a:xfrm>
            <a:off x="19974" y="-88776"/>
            <a:ext cx="12152051" cy="2906753"/>
          </a:xfrm>
          <a:prstGeom prst="rect">
            <a:avLst/>
          </a:prstGeom>
        </p:spPr>
      </p:pic>
      <p:sp>
        <p:nvSpPr>
          <p:cNvPr id="2" name="文本框 1"/>
          <p:cNvSpPr txBox="1"/>
          <p:nvPr/>
        </p:nvSpPr>
        <p:spPr>
          <a:xfrm>
            <a:off x="4802820" y="1802314"/>
            <a:ext cx="3471169" cy="1015663"/>
          </a:xfrm>
          <a:prstGeom prst="rect">
            <a:avLst/>
          </a:prstGeom>
          <a:noFill/>
        </p:spPr>
        <p:txBody>
          <a:bodyPr wrap="square" rtlCol="0">
            <a:spAutoFit/>
          </a:bodyPr>
          <a:lstStyle/>
          <a:p>
            <a:r>
              <a:rPr lang="en-US" altLang="zh-CN" sz="6000" b="1" dirty="0">
                <a:solidFill>
                  <a:srgbClr val="FFC000"/>
                </a:solidFill>
              </a:rPr>
              <a:t>Part</a:t>
            </a:r>
            <a:r>
              <a:rPr lang="en-US" altLang="zh-CN" sz="6000" b="1" dirty="0"/>
              <a:t> </a:t>
            </a:r>
            <a:r>
              <a:rPr lang="en-US" altLang="zh-CN" sz="6000" b="1" dirty="0">
                <a:solidFill>
                  <a:srgbClr val="FF0000"/>
                </a:solidFill>
              </a:rPr>
              <a:t>02</a:t>
            </a:r>
            <a:endParaRPr lang="zh-CN" altLang="en-US" sz="6000" b="1" dirty="0">
              <a:solidFill>
                <a:srgbClr val="FF0000"/>
              </a:solidFill>
            </a:endParaRPr>
          </a:p>
        </p:txBody>
      </p:sp>
      <p:sp>
        <p:nvSpPr>
          <p:cNvPr id="3" name="文本框 2"/>
          <p:cNvSpPr txBox="1"/>
          <p:nvPr/>
        </p:nvSpPr>
        <p:spPr>
          <a:xfrm>
            <a:off x="3728621" y="3009531"/>
            <a:ext cx="5246703" cy="769441"/>
          </a:xfrm>
          <a:prstGeom prst="rect">
            <a:avLst/>
          </a:prstGeom>
          <a:noFill/>
        </p:spPr>
        <p:txBody>
          <a:bodyPr wrap="square" rtlCol="0">
            <a:spAutoFit/>
          </a:bodyPr>
          <a:lstStyle/>
          <a:p>
            <a:r>
              <a:rPr lang="zh-CN" altLang="en-US" sz="4400" b="1" dirty="0">
                <a:solidFill>
                  <a:schemeClr val="accent6">
                    <a:lumMod val="60000"/>
                    <a:lumOff val="40000"/>
                  </a:schemeClr>
                </a:solidFill>
              </a:rPr>
              <a:t>请输入你需要的标题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开学第一课卡通幼儿教育早教"/>
</p:tagLst>
</file>

<file path=ppt/tags/tag10.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宽屏</PresentationFormat>
  <Paragraphs>243</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Clear Sans</vt:lpstr>
      <vt:lpstr>Lato Light</vt:lpstr>
      <vt:lpstr>Open Sans</vt:lpstr>
      <vt:lpstr>等线</vt:lpstr>
      <vt:lpstr>等线 Light</vt:lpstr>
      <vt:lpstr>方正大标宋简体</vt:lpstr>
      <vt:lpstr>汉仪黑荔枝体简</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13</cp:revision>
  <dcterms:created xsi:type="dcterms:W3CDTF">2017-09-03T10:00:00Z</dcterms:created>
  <dcterms:modified xsi:type="dcterms:W3CDTF">2021-01-04T15:44:40Z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