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4" r:id="rId11"/>
    <p:sldId id="267" r:id="rId12"/>
    <p:sldId id="271" r:id="rId13"/>
    <p:sldId id="266" r:id="rId14"/>
    <p:sldId id="268" r:id="rId15"/>
    <p:sldId id="269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6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  <a:srgbClr val="2379E1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21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240" y="108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C39AA-E15D-46DF-91D9-342562C1AA98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BDD0A-6C06-4AF7-84F2-C2FF42170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C39AA-E15D-46DF-91D9-342562C1AA98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BDD0A-6C06-4AF7-84F2-C2FF42170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C39AA-E15D-46DF-91D9-342562C1AA98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BDD0A-6C06-4AF7-84F2-C2FF42170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C39AA-E15D-46DF-91D9-342562C1AA98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BDD0A-6C06-4AF7-84F2-C2FF42170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C39AA-E15D-46DF-91D9-342562C1AA98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BDD0A-6C06-4AF7-84F2-C2FF42170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C39AA-E15D-46DF-91D9-342562C1AA98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BDD0A-6C06-4AF7-84F2-C2FF42170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C39AA-E15D-46DF-91D9-342562C1AA98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BDD0A-6C06-4AF7-84F2-C2FF42170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C39AA-E15D-46DF-91D9-342562C1AA98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BDD0A-6C06-4AF7-84F2-C2FF42170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C39AA-E15D-46DF-91D9-342562C1AA98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BDD0A-6C06-4AF7-84F2-C2FF42170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C39AA-E15D-46DF-91D9-342562C1AA98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BDD0A-6C06-4AF7-84F2-C2FF42170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C39AA-E15D-46DF-91D9-342562C1AA98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BDD0A-6C06-4AF7-84F2-C2FF42170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阿里巴巴普惠体 L" panose="00020600040101010101" pitchFamily="18" charset="-122"/>
                <a:ea typeface="阿里巴巴普惠体 L" panose="00020600040101010101" pitchFamily="18" charset="-122"/>
              </a:defRPr>
            </a:lvl1pPr>
          </a:lstStyle>
          <a:p>
            <a:fld id="{959C39AA-E15D-46DF-91D9-342562C1AA98}" type="datetimeFigureOut">
              <a:rPr lang="zh-CN" altLang="en-US" smtClean="0"/>
              <a:t>2021/1/4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阿里巴巴普惠体 L" panose="00020600040101010101" pitchFamily="18" charset="-122"/>
                <a:ea typeface="阿里巴巴普惠体 L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阿里巴巴普惠体 L" panose="00020600040101010101" pitchFamily="18" charset="-122"/>
                <a:ea typeface="阿里巴巴普惠体 L" panose="00020600040101010101" pitchFamily="18" charset="-122"/>
              </a:defRPr>
            </a:lvl1pPr>
          </a:lstStyle>
          <a:p>
            <a:fld id="{853BDD0A-6C06-4AF7-84F2-C2FF42170076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阿里巴巴普惠体 R" panose="00020600040101010101" pitchFamily="18" charset="-122"/>
          <a:ea typeface="阿里巴巴普惠体 R" panose="00020600040101010101" pitchFamily="18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阿里巴巴普惠体 L" panose="00020600040101010101" pitchFamily="18" charset="-122"/>
          <a:ea typeface="阿里巴巴普惠体 L" panose="00020600040101010101" pitchFamily="18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阿里巴巴普惠体 L" panose="00020600040101010101" pitchFamily="18" charset="-122"/>
          <a:ea typeface="阿里巴巴普惠体 L" panose="00020600040101010101" pitchFamily="18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阿里巴巴普惠体 L" panose="00020600040101010101" pitchFamily="18" charset="-122"/>
          <a:ea typeface="阿里巴巴普惠体 L" panose="00020600040101010101" pitchFamily="18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阿里巴巴普惠体 L" panose="00020600040101010101" pitchFamily="18" charset="-122"/>
          <a:ea typeface="阿里巴巴普惠体 L" panose="00020600040101010101" pitchFamily="18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阿里巴巴普惠体 L" panose="00020600040101010101" pitchFamily="18" charset="-122"/>
          <a:ea typeface="阿里巴巴普惠体 L" panose="00020600040101010101" pitchFamily="18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279400" y="-55880"/>
            <a:ext cx="12731319" cy="6913879"/>
            <a:chOff x="-279400" y="-55880"/>
            <a:chExt cx="12731319" cy="6913879"/>
          </a:xfrm>
        </p:grpSpPr>
        <p:pic>
          <p:nvPicPr>
            <p:cNvPr id="4" name="图片 3" descr="5b739cdbed95a"/>
            <p:cNvPicPr>
              <a:picLocks noChangeAspect="1"/>
            </p:cNvPicPr>
            <p:nvPr/>
          </p:nvPicPr>
          <p:blipFill>
            <a:blip r:embed="rId2"/>
            <a:srcRect l="13270"/>
            <a:stretch>
              <a:fillRect/>
            </a:stretch>
          </p:blipFill>
          <p:spPr>
            <a:xfrm rot="16200000">
              <a:off x="2673032" y="-2660968"/>
              <a:ext cx="6853555" cy="12184380"/>
            </a:xfrm>
            <a:prstGeom prst="rect">
              <a:avLst/>
            </a:prstGeom>
          </p:spPr>
        </p:pic>
        <p:sp>
          <p:nvSpPr>
            <p:cNvPr id="5" name="任意多边形 16"/>
            <p:cNvSpPr/>
            <p:nvPr/>
          </p:nvSpPr>
          <p:spPr>
            <a:xfrm>
              <a:off x="-279400" y="-55880"/>
              <a:ext cx="12731319" cy="4735724"/>
            </a:xfrm>
            <a:custGeom>
              <a:avLst/>
              <a:gdLst>
                <a:gd name="connsiteX0" fmla="*/ 340 w 19831"/>
                <a:gd name="connsiteY0" fmla="*/ 31 h 7272"/>
                <a:gd name="connsiteX1" fmla="*/ 400 w 19831"/>
                <a:gd name="connsiteY1" fmla="*/ 6882 h 7272"/>
                <a:gd name="connsiteX2" fmla="*/ 4208 w 19831"/>
                <a:gd name="connsiteY2" fmla="*/ 6541 h 7272"/>
                <a:gd name="connsiteX3" fmla="*/ 8347 w 19831"/>
                <a:gd name="connsiteY3" fmla="*/ 6983 h 7272"/>
                <a:gd name="connsiteX4" fmla="*/ 12975 w 19831"/>
                <a:gd name="connsiteY4" fmla="*/ 6332 h 7272"/>
                <a:gd name="connsiteX5" fmla="*/ 19048 w 19831"/>
                <a:gd name="connsiteY5" fmla="*/ 6751 h 7272"/>
                <a:gd name="connsiteX6" fmla="*/ 19502 w 19831"/>
                <a:gd name="connsiteY6" fmla="*/ 0 h 7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832" h="7272">
                  <a:moveTo>
                    <a:pt x="340" y="31"/>
                  </a:moveTo>
                  <a:cubicBezTo>
                    <a:pt x="253" y="1422"/>
                    <a:pt x="-414" y="5827"/>
                    <a:pt x="400" y="6882"/>
                  </a:cubicBezTo>
                  <a:cubicBezTo>
                    <a:pt x="1213" y="7936"/>
                    <a:pt x="2664" y="6519"/>
                    <a:pt x="4208" y="6541"/>
                  </a:cubicBezTo>
                  <a:cubicBezTo>
                    <a:pt x="5752" y="6563"/>
                    <a:pt x="6670" y="7132"/>
                    <a:pt x="8347" y="6983"/>
                  </a:cubicBezTo>
                  <a:cubicBezTo>
                    <a:pt x="10025" y="6834"/>
                    <a:pt x="10999" y="6310"/>
                    <a:pt x="12975" y="6332"/>
                  </a:cubicBezTo>
                  <a:cubicBezTo>
                    <a:pt x="14951" y="6353"/>
                    <a:pt x="17632" y="6775"/>
                    <a:pt x="19048" y="6751"/>
                  </a:cubicBezTo>
                  <a:cubicBezTo>
                    <a:pt x="20464" y="6727"/>
                    <a:pt x="19537" y="1266"/>
                    <a:pt x="19502" y="0"/>
                  </a:cubicBezTo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阿里巴巴普惠体 L" panose="00020600040101010101" pitchFamily="18" charset="-122"/>
                <a:ea typeface="阿里巴巴普惠体 L" panose="00020600040101010101" pitchFamily="18" charset="-122"/>
              </a:endParaRPr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3147" y="3756414"/>
            <a:ext cx="2672691" cy="286743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7549" y="2387904"/>
            <a:ext cx="1325938" cy="142126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583892">
            <a:off x="3128298" y="2722947"/>
            <a:ext cx="1187451" cy="156210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074" y="2763486"/>
            <a:ext cx="1334533" cy="1199909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234" y="2117707"/>
            <a:ext cx="1405973" cy="924369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49" y="5622261"/>
            <a:ext cx="1244867" cy="992285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2822" y="2579892"/>
            <a:ext cx="1671052" cy="1255327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3182381" y="4852820"/>
            <a:ext cx="582723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dirty="0">
                <a:latin typeface="阿里巴巴普惠体 L" panose="00020600040101010101" pitchFamily="18" charset="-122"/>
                <a:ea typeface="阿里巴巴普惠体 L" panose="00020600040101010101" pitchFamily="18" charset="-122"/>
                <a:cs typeface="阿里巴巴普惠体 L" panose="00020600040101010101" pitchFamily="18" charset="-122"/>
              </a:rPr>
              <a:t>卡通儿童小清新通用版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5096367" y="5795237"/>
            <a:ext cx="15263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>
                <a:latin typeface="阿里巴巴普惠体 L" panose="00020600040101010101" pitchFamily="18" charset="-122"/>
                <a:ea typeface="阿里巴巴普惠体 L" panose="00020600040101010101" pitchFamily="18" charset="-122"/>
                <a:cs typeface="阿里巴巴普惠体 L" panose="00020600040101010101" pitchFamily="18" charset="-122"/>
              </a:rPr>
              <a:t>xiazaii</a:t>
            </a:r>
            <a:endParaRPr lang="zh-CN" altLang="en-US" sz="3600" dirty="0">
              <a:latin typeface="阿里巴巴普惠体 L" panose="00020600040101010101" pitchFamily="18" charset="-122"/>
              <a:ea typeface="阿里巴巴普惠体 L" panose="00020600040101010101" pitchFamily="18" charset="-122"/>
              <a:cs typeface="阿里巴巴普惠体 L" panose="00020600040101010101" pitchFamily="18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141666" y="450908"/>
            <a:ext cx="931855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000" dirty="0">
                <a:solidFill>
                  <a:schemeClr val="bg1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你好 新同学！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5b739cdbed95a"/>
          <p:cNvPicPr>
            <a:picLocks noChangeAspect="1"/>
          </p:cNvPicPr>
          <p:nvPr/>
        </p:nvPicPr>
        <p:blipFill>
          <a:blip r:embed="rId2"/>
          <a:srcRect l="13270"/>
          <a:stretch>
            <a:fillRect/>
          </a:stretch>
        </p:blipFill>
        <p:spPr>
          <a:xfrm rot="16200000">
            <a:off x="2673032" y="-2660968"/>
            <a:ext cx="6853555" cy="1218438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1249045" y="1044575"/>
            <a:ext cx="2324100" cy="2324100"/>
            <a:chOff x="1710" y="1491"/>
            <a:chExt cx="4420" cy="4420"/>
          </a:xfrm>
          <a:solidFill>
            <a:srgbClr val="00B0F0"/>
          </a:solidFill>
        </p:grpSpPr>
        <p:sp>
          <p:nvSpPr>
            <p:cNvPr id="4" name="椭圆 3"/>
            <p:cNvSpPr/>
            <p:nvPr/>
          </p:nvSpPr>
          <p:spPr>
            <a:xfrm>
              <a:off x="1710" y="1491"/>
              <a:ext cx="4420" cy="44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阿里巴巴普惠体 L" panose="00020600040101010101" pitchFamily="18" charset="-122"/>
                <a:ea typeface="阿里巴巴普惠体 L" panose="00020600040101010101" pitchFamily="18" charset="-122"/>
              </a:endParaRPr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518" y="1862"/>
              <a:ext cx="2803" cy="3677"/>
            </a:xfrm>
            <a:prstGeom prst="ellipse">
              <a:avLst/>
            </a:prstGeom>
            <a:grpFill/>
          </p:spPr>
        </p:pic>
      </p:grpSp>
      <p:sp>
        <p:nvSpPr>
          <p:cNvPr id="6" name="任意多边形 4"/>
          <p:cNvSpPr/>
          <p:nvPr/>
        </p:nvSpPr>
        <p:spPr>
          <a:xfrm>
            <a:off x="1445260" y="3667760"/>
            <a:ext cx="2128520" cy="553085"/>
          </a:xfrm>
          <a:custGeom>
            <a:avLst/>
            <a:gdLst>
              <a:gd name="connsiteX0" fmla="*/ 524 w 4623"/>
              <a:gd name="connsiteY0" fmla="*/ 31 h 870"/>
              <a:gd name="connsiteX1" fmla="*/ 1674 w 4623"/>
              <a:gd name="connsiteY1" fmla="*/ 1 h 870"/>
              <a:gd name="connsiteX2" fmla="*/ 3154 w 4623"/>
              <a:gd name="connsiteY2" fmla="*/ 41 h 870"/>
              <a:gd name="connsiteX3" fmla="*/ 4134 w 4623"/>
              <a:gd name="connsiteY3" fmla="*/ 91 h 870"/>
              <a:gd name="connsiteX4" fmla="*/ 4604 w 4623"/>
              <a:gd name="connsiteY4" fmla="*/ 481 h 870"/>
              <a:gd name="connsiteX5" fmla="*/ 3654 w 4623"/>
              <a:gd name="connsiteY5" fmla="*/ 811 h 870"/>
              <a:gd name="connsiteX6" fmla="*/ 1344 w 4623"/>
              <a:gd name="connsiteY6" fmla="*/ 852 h 870"/>
              <a:gd name="connsiteX7" fmla="*/ 84 w 4623"/>
              <a:gd name="connsiteY7" fmla="*/ 681 h 870"/>
              <a:gd name="connsiteX8" fmla="*/ 234 w 4623"/>
              <a:gd name="connsiteY8" fmla="*/ 91 h 870"/>
              <a:gd name="connsiteX9" fmla="*/ 544 w 4623"/>
              <a:gd name="connsiteY9" fmla="*/ 31 h 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623" h="871">
                <a:moveTo>
                  <a:pt x="524" y="31"/>
                </a:moveTo>
                <a:cubicBezTo>
                  <a:pt x="738" y="14"/>
                  <a:pt x="1134" y="9"/>
                  <a:pt x="1674" y="1"/>
                </a:cubicBezTo>
                <a:cubicBezTo>
                  <a:pt x="2214" y="-7"/>
                  <a:pt x="2662" y="23"/>
                  <a:pt x="3154" y="41"/>
                </a:cubicBezTo>
                <a:cubicBezTo>
                  <a:pt x="3646" y="59"/>
                  <a:pt x="3844" y="3"/>
                  <a:pt x="4134" y="91"/>
                </a:cubicBezTo>
                <a:cubicBezTo>
                  <a:pt x="4424" y="179"/>
                  <a:pt x="4700" y="337"/>
                  <a:pt x="4604" y="481"/>
                </a:cubicBezTo>
                <a:cubicBezTo>
                  <a:pt x="4508" y="625"/>
                  <a:pt x="4306" y="737"/>
                  <a:pt x="3654" y="811"/>
                </a:cubicBezTo>
                <a:cubicBezTo>
                  <a:pt x="3002" y="886"/>
                  <a:pt x="2058" y="878"/>
                  <a:pt x="1344" y="852"/>
                </a:cubicBezTo>
                <a:cubicBezTo>
                  <a:pt x="630" y="825"/>
                  <a:pt x="306" y="833"/>
                  <a:pt x="84" y="681"/>
                </a:cubicBezTo>
                <a:cubicBezTo>
                  <a:pt x="-138" y="529"/>
                  <a:pt x="142" y="221"/>
                  <a:pt x="234" y="91"/>
                </a:cubicBezTo>
                <a:cubicBezTo>
                  <a:pt x="326" y="-39"/>
                  <a:pt x="485" y="31"/>
                  <a:pt x="544" y="31"/>
                </a:cubicBezTo>
              </a:path>
            </a:pathLst>
          </a:custGeom>
          <a:solidFill>
            <a:schemeClr val="bg1"/>
          </a:solidFill>
          <a:ln>
            <a:solidFill>
              <a:srgbClr val="172D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阿里巴巴普惠体 L" panose="00020600040101010101" pitchFamily="18" charset="-122"/>
              <a:ea typeface="阿里巴巴普惠体 L" panose="00020600040101010101" pitchFamily="18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357313" y="3737610"/>
            <a:ext cx="23044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t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2400" kern="0" dirty="0">
                <a:solidFill>
                  <a:srgbClr val="172D77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输入姓名</a:t>
            </a:r>
            <a:endParaRPr lang="en-US" altLang="zh-CN" sz="2400" kern="0" noProof="0" dirty="0">
              <a:ln>
                <a:noFill/>
              </a:ln>
              <a:solidFill>
                <a:srgbClr val="172D77"/>
              </a:solidFill>
              <a:uLnTx/>
              <a:uFillTx/>
              <a:latin typeface="站酷快乐体2016修订版" panose="02010600030101010101" pitchFamily="2" charset="-122"/>
              <a:ea typeface="站酷快乐体2016修订版" panose="02010600030101010101" pitchFamily="2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4933950" y="1045210"/>
            <a:ext cx="2324100" cy="2324100"/>
            <a:chOff x="1710" y="1491"/>
            <a:chExt cx="4420" cy="4420"/>
          </a:xfrm>
          <a:solidFill>
            <a:srgbClr val="00B0F0"/>
          </a:solidFill>
        </p:grpSpPr>
        <p:sp>
          <p:nvSpPr>
            <p:cNvPr id="9" name="椭圆 8"/>
            <p:cNvSpPr/>
            <p:nvPr/>
          </p:nvSpPr>
          <p:spPr>
            <a:xfrm>
              <a:off x="1710" y="1491"/>
              <a:ext cx="4420" cy="44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阿里巴巴普惠体 L" panose="00020600040101010101" pitchFamily="18" charset="-122"/>
                <a:ea typeface="阿里巴巴普惠体 L" panose="00020600040101010101" pitchFamily="18" charset="-122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518" y="1862"/>
              <a:ext cx="2803" cy="3677"/>
            </a:xfrm>
            <a:prstGeom prst="ellipse">
              <a:avLst/>
            </a:prstGeom>
            <a:grpFill/>
          </p:spPr>
        </p:pic>
      </p:grpSp>
      <p:sp>
        <p:nvSpPr>
          <p:cNvPr id="11" name="任意多边形 8"/>
          <p:cNvSpPr/>
          <p:nvPr/>
        </p:nvSpPr>
        <p:spPr>
          <a:xfrm>
            <a:off x="5130165" y="3668395"/>
            <a:ext cx="2128520" cy="553085"/>
          </a:xfrm>
          <a:custGeom>
            <a:avLst/>
            <a:gdLst>
              <a:gd name="connsiteX0" fmla="*/ 524 w 4623"/>
              <a:gd name="connsiteY0" fmla="*/ 31 h 870"/>
              <a:gd name="connsiteX1" fmla="*/ 1674 w 4623"/>
              <a:gd name="connsiteY1" fmla="*/ 1 h 870"/>
              <a:gd name="connsiteX2" fmla="*/ 3154 w 4623"/>
              <a:gd name="connsiteY2" fmla="*/ 41 h 870"/>
              <a:gd name="connsiteX3" fmla="*/ 4134 w 4623"/>
              <a:gd name="connsiteY3" fmla="*/ 91 h 870"/>
              <a:gd name="connsiteX4" fmla="*/ 4604 w 4623"/>
              <a:gd name="connsiteY4" fmla="*/ 481 h 870"/>
              <a:gd name="connsiteX5" fmla="*/ 3654 w 4623"/>
              <a:gd name="connsiteY5" fmla="*/ 811 h 870"/>
              <a:gd name="connsiteX6" fmla="*/ 1344 w 4623"/>
              <a:gd name="connsiteY6" fmla="*/ 852 h 870"/>
              <a:gd name="connsiteX7" fmla="*/ 84 w 4623"/>
              <a:gd name="connsiteY7" fmla="*/ 681 h 870"/>
              <a:gd name="connsiteX8" fmla="*/ 234 w 4623"/>
              <a:gd name="connsiteY8" fmla="*/ 91 h 870"/>
              <a:gd name="connsiteX9" fmla="*/ 544 w 4623"/>
              <a:gd name="connsiteY9" fmla="*/ 31 h 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623" h="871">
                <a:moveTo>
                  <a:pt x="524" y="31"/>
                </a:moveTo>
                <a:cubicBezTo>
                  <a:pt x="738" y="14"/>
                  <a:pt x="1134" y="9"/>
                  <a:pt x="1674" y="1"/>
                </a:cubicBezTo>
                <a:cubicBezTo>
                  <a:pt x="2214" y="-7"/>
                  <a:pt x="2662" y="23"/>
                  <a:pt x="3154" y="41"/>
                </a:cubicBezTo>
                <a:cubicBezTo>
                  <a:pt x="3646" y="59"/>
                  <a:pt x="3844" y="3"/>
                  <a:pt x="4134" y="91"/>
                </a:cubicBezTo>
                <a:cubicBezTo>
                  <a:pt x="4424" y="179"/>
                  <a:pt x="4700" y="337"/>
                  <a:pt x="4604" y="481"/>
                </a:cubicBezTo>
                <a:cubicBezTo>
                  <a:pt x="4508" y="625"/>
                  <a:pt x="4306" y="737"/>
                  <a:pt x="3654" y="811"/>
                </a:cubicBezTo>
                <a:cubicBezTo>
                  <a:pt x="3002" y="886"/>
                  <a:pt x="2058" y="878"/>
                  <a:pt x="1344" y="852"/>
                </a:cubicBezTo>
                <a:cubicBezTo>
                  <a:pt x="630" y="825"/>
                  <a:pt x="306" y="833"/>
                  <a:pt x="84" y="681"/>
                </a:cubicBezTo>
                <a:cubicBezTo>
                  <a:pt x="-138" y="529"/>
                  <a:pt x="142" y="221"/>
                  <a:pt x="234" y="91"/>
                </a:cubicBezTo>
                <a:cubicBezTo>
                  <a:pt x="326" y="-39"/>
                  <a:pt x="485" y="31"/>
                  <a:pt x="544" y="31"/>
                </a:cubicBezTo>
              </a:path>
            </a:pathLst>
          </a:custGeom>
          <a:solidFill>
            <a:schemeClr val="bg1"/>
          </a:solidFill>
          <a:ln>
            <a:solidFill>
              <a:srgbClr val="172D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阿里巴巴普惠体 L" panose="00020600040101010101" pitchFamily="18" charset="-122"/>
              <a:ea typeface="阿里巴巴普惠体 L" panose="00020600040101010101" pitchFamily="18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8585835" y="1044575"/>
            <a:ext cx="2324100" cy="2324100"/>
            <a:chOff x="1710" y="1491"/>
            <a:chExt cx="4420" cy="4420"/>
          </a:xfrm>
          <a:solidFill>
            <a:srgbClr val="00B0F0"/>
          </a:solidFill>
        </p:grpSpPr>
        <p:sp>
          <p:nvSpPr>
            <p:cNvPr id="14" name="椭圆 13"/>
            <p:cNvSpPr/>
            <p:nvPr/>
          </p:nvSpPr>
          <p:spPr>
            <a:xfrm>
              <a:off x="1710" y="1491"/>
              <a:ext cx="4420" cy="44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阿里巴巴普惠体 L" panose="00020600040101010101" pitchFamily="18" charset="-122"/>
                <a:ea typeface="阿里巴巴普惠体 L" panose="00020600040101010101" pitchFamily="18" charset="-122"/>
              </a:endParaRPr>
            </a:p>
          </p:txBody>
        </p:sp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518" y="1862"/>
              <a:ext cx="2803" cy="3677"/>
            </a:xfrm>
            <a:prstGeom prst="ellipse">
              <a:avLst/>
            </a:prstGeom>
            <a:grpFill/>
          </p:spPr>
        </p:pic>
      </p:grpSp>
      <p:sp>
        <p:nvSpPr>
          <p:cNvPr id="16" name="任意多边形 14"/>
          <p:cNvSpPr/>
          <p:nvPr/>
        </p:nvSpPr>
        <p:spPr>
          <a:xfrm>
            <a:off x="8782050" y="3667760"/>
            <a:ext cx="2128520" cy="553085"/>
          </a:xfrm>
          <a:custGeom>
            <a:avLst/>
            <a:gdLst>
              <a:gd name="connsiteX0" fmla="*/ 524 w 4623"/>
              <a:gd name="connsiteY0" fmla="*/ 31 h 870"/>
              <a:gd name="connsiteX1" fmla="*/ 1674 w 4623"/>
              <a:gd name="connsiteY1" fmla="*/ 1 h 870"/>
              <a:gd name="connsiteX2" fmla="*/ 3154 w 4623"/>
              <a:gd name="connsiteY2" fmla="*/ 41 h 870"/>
              <a:gd name="connsiteX3" fmla="*/ 4134 w 4623"/>
              <a:gd name="connsiteY3" fmla="*/ 91 h 870"/>
              <a:gd name="connsiteX4" fmla="*/ 4604 w 4623"/>
              <a:gd name="connsiteY4" fmla="*/ 481 h 870"/>
              <a:gd name="connsiteX5" fmla="*/ 3654 w 4623"/>
              <a:gd name="connsiteY5" fmla="*/ 811 h 870"/>
              <a:gd name="connsiteX6" fmla="*/ 1344 w 4623"/>
              <a:gd name="connsiteY6" fmla="*/ 852 h 870"/>
              <a:gd name="connsiteX7" fmla="*/ 84 w 4623"/>
              <a:gd name="connsiteY7" fmla="*/ 681 h 870"/>
              <a:gd name="connsiteX8" fmla="*/ 234 w 4623"/>
              <a:gd name="connsiteY8" fmla="*/ 91 h 870"/>
              <a:gd name="connsiteX9" fmla="*/ 544 w 4623"/>
              <a:gd name="connsiteY9" fmla="*/ 31 h 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623" h="871">
                <a:moveTo>
                  <a:pt x="524" y="31"/>
                </a:moveTo>
                <a:cubicBezTo>
                  <a:pt x="738" y="14"/>
                  <a:pt x="1134" y="9"/>
                  <a:pt x="1674" y="1"/>
                </a:cubicBezTo>
                <a:cubicBezTo>
                  <a:pt x="2214" y="-7"/>
                  <a:pt x="2662" y="23"/>
                  <a:pt x="3154" y="41"/>
                </a:cubicBezTo>
                <a:cubicBezTo>
                  <a:pt x="3646" y="59"/>
                  <a:pt x="3844" y="3"/>
                  <a:pt x="4134" y="91"/>
                </a:cubicBezTo>
                <a:cubicBezTo>
                  <a:pt x="4424" y="179"/>
                  <a:pt x="4700" y="337"/>
                  <a:pt x="4604" y="481"/>
                </a:cubicBezTo>
                <a:cubicBezTo>
                  <a:pt x="4508" y="625"/>
                  <a:pt x="4306" y="737"/>
                  <a:pt x="3654" y="811"/>
                </a:cubicBezTo>
                <a:cubicBezTo>
                  <a:pt x="3002" y="886"/>
                  <a:pt x="2058" y="878"/>
                  <a:pt x="1344" y="852"/>
                </a:cubicBezTo>
                <a:cubicBezTo>
                  <a:pt x="630" y="825"/>
                  <a:pt x="306" y="833"/>
                  <a:pt x="84" y="681"/>
                </a:cubicBezTo>
                <a:cubicBezTo>
                  <a:pt x="-138" y="529"/>
                  <a:pt x="142" y="221"/>
                  <a:pt x="234" y="91"/>
                </a:cubicBezTo>
                <a:cubicBezTo>
                  <a:pt x="326" y="-39"/>
                  <a:pt x="485" y="31"/>
                  <a:pt x="544" y="31"/>
                </a:cubicBezTo>
              </a:path>
            </a:pathLst>
          </a:custGeom>
          <a:solidFill>
            <a:schemeClr val="bg1"/>
          </a:solidFill>
          <a:ln>
            <a:solidFill>
              <a:srgbClr val="172D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阿里巴巴普惠体 L" panose="00020600040101010101" pitchFamily="18" charset="-122"/>
              <a:ea typeface="阿里巴巴普惠体 L" panose="00020600040101010101" pitchFamily="18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998063" y="3733780"/>
            <a:ext cx="23044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t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2400" kern="0" dirty="0">
                <a:solidFill>
                  <a:srgbClr val="172D77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输入姓名</a:t>
            </a:r>
            <a:endParaRPr lang="en-US" altLang="zh-CN" sz="2400" kern="0" noProof="0" dirty="0">
              <a:ln>
                <a:noFill/>
              </a:ln>
              <a:solidFill>
                <a:srgbClr val="172D77"/>
              </a:solidFill>
              <a:uLnTx/>
              <a:uFillTx/>
              <a:latin typeface="站酷快乐体2016修订版" panose="02010600030101010101" pitchFamily="2" charset="-122"/>
              <a:ea typeface="站酷快乐体2016修订版" panose="02010600030101010101" pitchFamily="2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8726761" y="3713162"/>
            <a:ext cx="23044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t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2400" kern="0" dirty="0">
                <a:solidFill>
                  <a:srgbClr val="172D77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输入姓名</a:t>
            </a:r>
            <a:endParaRPr lang="en-US" altLang="zh-CN" sz="2400" kern="0" noProof="0" dirty="0">
              <a:ln>
                <a:noFill/>
              </a:ln>
              <a:solidFill>
                <a:srgbClr val="172D77"/>
              </a:solidFill>
              <a:uLnTx/>
              <a:uFillTx/>
              <a:latin typeface="站酷快乐体2016修订版" panose="02010600030101010101" pitchFamily="2" charset="-122"/>
              <a:ea typeface="站酷快乐体2016修订版" panose="02010600030101010101" pitchFamily="2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810182" y="4856280"/>
            <a:ext cx="10571109" cy="14341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ea"/>
              </a:rPr>
              <a:t>点击输入您需要的文字内容，点击输入您需要的文字内容。</a:t>
            </a:r>
          </a:p>
          <a:p>
            <a:pPr algn="ctr">
              <a:lnSpc>
                <a:spcPct val="150000"/>
              </a:lnSpc>
            </a:pP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ea"/>
              </a:rPr>
              <a:t>办公资源，用心沉淀，办公资源，用心沉淀，</a:t>
            </a:r>
          </a:p>
          <a:p>
            <a:pPr algn="ctr">
              <a:lnSpc>
                <a:spcPct val="150000"/>
              </a:lnSpc>
            </a:pP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ea"/>
              </a:rPr>
              <a:t>做更好的倾听者。</a:t>
            </a:r>
            <a:endParaRPr lang="zh-CN" altLang="en-US" sz="2000" dirty="0"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0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500"/>
                            </p:stCondLst>
                            <p:childTnLst>
                              <p:par>
                                <p:cTn id="3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500"/>
                            </p:stCondLst>
                            <p:childTnLst>
                              <p:par>
                                <p:cTn id="4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1" grpId="0" animBg="1"/>
      <p:bldP spid="16" grpId="0" animBg="1"/>
      <p:bldP spid="17" grpId="0"/>
      <p:bldP spid="18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5b739cdbed95a"/>
          <p:cNvPicPr>
            <a:picLocks noChangeAspect="1"/>
          </p:cNvPicPr>
          <p:nvPr/>
        </p:nvPicPr>
        <p:blipFill>
          <a:blip r:embed="rId2"/>
          <a:srcRect l="13270"/>
          <a:stretch>
            <a:fillRect/>
          </a:stretch>
        </p:blipFill>
        <p:spPr>
          <a:xfrm rot="16200000">
            <a:off x="2673032" y="-2660968"/>
            <a:ext cx="6853555" cy="12184380"/>
          </a:xfrm>
          <a:prstGeom prst="rect">
            <a:avLst/>
          </a:prstGeom>
        </p:spPr>
      </p:pic>
      <p:sp>
        <p:nvSpPr>
          <p:cNvPr id="3" name="任意多边形 1"/>
          <p:cNvSpPr/>
          <p:nvPr/>
        </p:nvSpPr>
        <p:spPr>
          <a:xfrm flipV="1">
            <a:off x="-138430" y="3146830"/>
            <a:ext cx="12468860" cy="4095115"/>
          </a:xfrm>
          <a:custGeom>
            <a:avLst/>
            <a:gdLst>
              <a:gd name="connisteX0" fmla="*/ 160824 w 12430836"/>
              <a:gd name="connsiteY0" fmla="*/ 0 h 4094891"/>
              <a:gd name="connisteX1" fmla="*/ 149394 w 12430836"/>
              <a:gd name="connsiteY1" fmla="*/ 3949065 h 4094891"/>
              <a:gd name="connisteX2" fmla="*/ 1786424 w 12430836"/>
              <a:gd name="connsiteY2" fmla="*/ 3060065 h 4094891"/>
              <a:gd name="connisteX3" fmla="*/ 3234224 w 12430836"/>
              <a:gd name="connsiteY3" fmla="*/ 4012565 h 4094891"/>
              <a:gd name="connisteX4" fmla="*/ 5139224 w 12430836"/>
              <a:gd name="connsiteY4" fmla="*/ 2628265 h 4094891"/>
              <a:gd name="connisteX5" fmla="*/ 7183924 w 12430836"/>
              <a:gd name="connsiteY5" fmla="*/ 4076065 h 4094891"/>
              <a:gd name="connisteX6" fmla="*/ 8860324 w 12430836"/>
              <a:gd name="connsiteY6" fmla="*/ 2475865 h 4094891"/>
              <a:gd name="connisteX7" fmla="*/ 10689124 w 12430836"/>
              <a:gd name="connsiteY7" fmla="*/ 3783965 h 4094891"/>
              <a:gd name="connisteX8" fmla="*/ 11667024 w 12430836"/>
              <a:gd name="connsiteY8" fmla="*/ 3225165 h 4094891"/>
              <a:gd name="connisteX9" fmla="*/ 12365524 w 12430836"/>
              <a:gd name="connsiteY9" fmla="*/ 3631565 h 4094891"/>
              <a:gd name="connisteX10" fmla="*/ 12365524 w 12430836"/>
              <a:gd name="connsiteY10" fmla="*/ 0 h 4094891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</a:cxnLst>
            <a:rect l="l" t="t" r="r" b="b"/>
            <a:pathLst>
              <a:path w="12430836" h="4094892">
                <a:moveTo>
                  <a:pt x="160825" y="0"/>
                </a:moveTo>
                <a:cubicBezTo>
                  <a:pt x="125900" y="807720"/>
                  <a:pt x="-175725" y="3336925"/>
                  <a:pt x="149395" y="3949065"/>
                </a:cubicBezTo>
                <a:cubicBezTo>
                  <a:pt x="474515" y="4561205"/>
                  <a:pt x="1169205" y="3047365"/>
                  <a:pt x="1786425" y="3060065"/>
                </a:cubicBezTo>
                <a:cubicBezTo>
                  <a:pt x="2403645" y="3072765"/>
                  <a:pt x="2563665" y="4098925"/>
                  <a:pt x="3234225" y="4012565"/>
                </a:cubicBezTo>
                <a:cubicBezTo>
                  <a:pt x="3904785" y="3926205"/>
                  <a:pt x="4349285" y="2615565"/>
                  <a:pt x="5139225" y="2628265"/>
                </a:cubicBezTo>
                <a:cubicBezTo>
                  <a:pt x="5929165" y="2640965"/>
                  <a:pt x="6439705" y="4106545"/>
                  <a:pt x="7183925" y="4076065"/>
                </a:cubicBezTo>
                <a:cubicBezTo>
                  <a:pt x="7928145" y="4045585"/>
                  <a:pt x="8159285" y="2534285"/>
                  <a:pt x="8860325" y="2475865"/>
                </a:cubicBezTo>
                <a:cubicBezTo>
                  <a:pt x="9561365" y="2417445"/>
                  <a:pt x="10127785" y="3634105"/>
                  <a:pt x="10689125" y="3783965"/>
                </a:cubicBezTo>
                <a:cubicBezTo>
                  <a:pt x="11250465" y="3933825"/>
                  <a:pt x="11331745" y="3255645"/>
                  <a:pt x="11667025" y="3225165"/>
                </a:cubicBezTo>
                <a:cubicBezTo>
                  <a:pt x="12002305" y="3194685"/>
                  <a:pt x="12225825" y="4276725"/>
                  <a:pt x="12365525" y="3631565"/>
                </a:cubicBezTo>
                <a:cubicBezTo>
                  <a:pt x="12505225" y="2986405"/>
                  <a:pt x="12379495" y="734695"/>
                  <a:pt x="12365525" y="0"/>
                </a:cubicBezTo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阿里巴巴普惠体 L" panose="00020600040101010101" pitchFamily="18" charset="-122"/>
              <a:ea typeface="阿里巴巴普惠体 L" panose="00020600040101010101" pitchFamily="18" charset="-122"/>
            </a:endParaRPr>
          </a:p>
        </p:txBody>
      </p:sp>
      <p:pic>
        <p:nvPicPr>
          <p:cNvPr id="4" name="图片 3" descr="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8990" y="1753235"/>
            <a:ext cx="8034020" cy="31115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106339" y="2930727"/>
            <a:ext cx="5203190" cy="713740"/>
          </a:xfrm>
          <a:prstGeom prst="rect">
            <a:avLst/>
          </a:prstGeom>
          <a:noFill/>
        </p:spPr>
        <p:txBody>
          <a:bodyPr anchor="ctr"/>
          <a:lstStyle/>
          <a:p>
            <a:pPr marL="0" marR="0" lvl="0" indent="0" algn="ctr" defTabSz="914400" rtl="0" eaLnBrk="1" fontAlgn="t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8800" b="1" kern="0" dirty="0">
                <a:ln w="3175">
                  <a:solidFill>
                    <a:srgbClr val="172D77"/>
                  </a:solidFill>
                </a:ln>
                <a:solidFill>
                  <a:srgbClr val="FFFF00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阿里巴巴普惠体 L" panose="00020600040101010101" pitchFamily="18" charset="-122"/>
                <a:sym typeface="+mn-ea"/>
              </a:rPr>
              <a:t>游戏活动</a:t>
            </a:r>
            <a:endParaRPr kumimoji="0" lang="zh-CN" altLang="en-US" sz="8800" b="1" i="0" u="none" strike="noStrike" kern="0" cap="none" spc="0" normalizeH="0" baseline="0" noProof="0" dirty="0">
              <a:ln w="3175">
                <a:solidFill>
                  <a:srgbClr val="172D77"/>
                </a:solidFill>
              </a:ln>
              <a:solidFill>
                <a:srgbClr val="FFFF00"/>
              </a:solidFill>
              <a:effectLst/>
              <a:uLnTx/>
              <a:uFillTx/>
              <a:latin typeface="站酷快乐体2016修订版" panose="02010600030101010101" pitchFamily="2" charset="-122"/>
              <a:ea typeface="站酷快乐体2016修订版" panose="02010600030101010101" pitchFamily="2" charset="-122"/>
              <a:cs typeface="阿里巴巴普惠体 L" panose="00020600040101010101" pitchFamily="18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454910" y="2424200"/>
            <a:ext cx="1875155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8800" noProof="0" dirty="0">
                <a:ln>
                  <a:solidFill>
                    <a:srgbClr val="172D77"/>
                  </a:solidFill>
                </a:ln>
                <a:solidFill>
                  <a:srgbClr val="FFFF00"/>
                </a:solidFill>
                <a:uLnTx/>
                <a:uFillTx/>
                <a:latin typeface="庞门正道标题体" panose="02010600030101010101" pitchFamily="2" charset="-122"/>
                <a:ea typeface="庞门正道标题体" panose="02010600030101010101" pitchFamily="2" charset="-122"/>
                <a:sym typeface="+mn-ea"/>
              </a:rPr>
              <a:t>03</a:t>
            </a:r>
          </a:p>
        </p:txBody>
      </p:sp>
      <p:pic>
        <p:nvPicPr>
          <p:cNvPr id="7" name="图片 6" descr="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880000">
            <a:off x="9474835" y="1296670"/>
            <a:ext cx="1334135" cy="1730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000"/>
                            </p:stCondLst>
                            <p:childTnLst>
                              <p:par>
                                <p:cTn id="3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5b739cdbed95a"/>
          <p:cNvPicPr>
            <a:picLocks noChangeAspect="1"/>
          </p:cNvPicPr>
          <p:nvPr/>
        </p:nvPicPr>
        <p:blipFill>
          <a:blip r:embed="rId2"/>
          <a:srcRect l="13270"/>
          <a:stretch>
            <a:fillRect/>
          </a:stretch>
        </p:blipFill>
        <p:spPr>
          <a:xfrm rot="16200000">
            <a:off x="2673032" y="-2660968"/>
            <a:ext cx="6853555" cy="12184380"/>
          </a:xfrm>
          <a:prstGeom prst="rect">
            <a:avLst/>
          </a:prstGeom>
        </p:spPr>
      </p:pic>
      <p:pic>
        <p:nvPicPr>
          <p:cNvPr id="3" name="图片 2" descr="71d117a85b560d8b0679f6d10df77bd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7155" y="-174625"/>
            <a:ext cx="6266815" cy="1954530"/>
          </a:xfrm>
          <a:prstGeom prst="rect">
            <a:avLst/>
          </a:prstGeom>
        </p:spPr>
      </p:pic>
      <p:pic>
        <p:nvPicPr>
          <p:cNvPr id="4" name="图片 3" descr="71d117a85b560d8b0679f6d10df77bd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60000">
            <a:off x="5879465" y="-605155"/>
            <a:ext cx="5692775" cy="1775460"/>
          </a:xfrm>
          <a:prstGeom prst="rect">
            <a:avLst/>
          </a:prstGeom>
        </p:spPr>
      </p:pic>
      <p:pic>
        <p:nvPicPr>
          <p:cNvPr id="5" name="图片 4" descr="6f798013a14edfc53f18bfa38830b0b7"/>
          <p:cNvPicPr>
            <a:picLocks noChangeAspect="1"/>
          </p:cNvPicPr>
          <p:nvPr/>
        </p:nvPicPr>
        <p:blipFill>
          <a:blip r:embed="rId4"/>
          <a:srcRect l="19084" r="16517"/>
          <a:stretch>
            <a:fillRect/>
          </a:stretch>
        </p:blipFill>
        <p:spPr>
          <a:xfrm>
            <a:off x="4942205" y="3382645"/>
            <a:ext cx="2306955" cy="3582670"/>
          </a:xfrm>
          <a:prstGeom prst="rect">
            <a:avLst/>
          </a:prstGeom>
        </p:spPr>
      </p:pic>
      <p:sp>
        <p:nvSpPr>
          <p:cNvPr id="6" name="任意多边形 3"/>
          <p:cNvSpPr/>
          <p:nvPr/>
        </p:nvSpPr>
        <p:spPr>
          <a:xfrm>
            <a:off x="7795895" y="2992120"/>
            <a:ext cx="516255" cy="539750"/>
          </a:xfrm>
          <a:custGeom>
            <a:avLst/>
            <a:gdLst>
              <a:gd name="connsiteX0" fmla="*/ 593 w 1754"/>
              <a:gd name="connsiteY0" fmla="*/ 1320 h 1830"/>
              <a:gd name="connsiteX1" fmla="*/ 20 w 1754"/>
              <a:gd name="connsiteY1" fmla="*/ 798 h 1830"/>
              <a:gd name="connsiteX2" fmla="*/ 324 w 1754"/>
              <a:gd name="connsiteY2" fmla="*/ 212 h 1830"/>
              <a:gd name="connsiteX3" fmla="*/ 911 w 1754"/>
              <a:gd name="connsiteY3" fmla="*/ 494 h 1830"/>
              <a:gd name="connsiteX4" fmla="*/ 1132 w 1754"/>
              <a:gd name="connsiteY4" fmla="*/ 52 h 1830"/>
              <a:gd name="connsiteX5" fmla="*/ 1694 w 1754"/>
              <a:gd name="connsiteY5" fmla="*/ 168 h 1830"/>
              <a:gd name="connsiteX6" fmla="*/ 1629 w 1754"/>
              <a:gd name="connsiteY6" fmla="*/ 842 h 1830"/>
              <a:gd name="connsiteX7" fmla="*/ 1085 w 1754"/>
              <a:gd name="connsiteY7" fmla="*/ 1516 h 1830"/>
              <a:gd name="connsiteX8" fmla="*/ 732 w 1754"/>
              <a:gd name="connsiteY8" fmla="*/ 1831 h 1830"/>
              <a:gd name="connsiteX9" fmla="*/ 593 w 1754"/>
              <a:gd name="connsiteY9" fmla="*/ 1320 h 1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54" h="1831">
                <a:moveTo>
                  <a:pt x="593" y="1320"/>
                </a:moveTo>
                <a:cubicBezTo>
                  <a:pt x="458" y="1124"/>
                  <a:pt x="107" y="1037"/>
                  <a:pt x="20" y="798"/>
                </a:cubicBezTo>
                <a:cubicBezTo>
                  <a:pt x="-67" y="559"/>
                  <a:pt x="146" y="273"/>
                  <a:pt x="324" y="212"/>
                </a:cubicBezTo>
                <a:cubicBezTo>
                  <a:pt x="502" y="151"/>
                  <a:pt x="759" y="516"/>
                  <a:pt x="911" y="494"/>
                </a:cubicBezTo>
                <a:cubicBezTo>
                  <a:pt x="1063" y="472"/>
                  <a:pt x="912" y="162"/>
                  <a:pt x="1132" y="52"/>
                </a:cubicBezTo>
                <a:cubicBezTo>
                  <a:pt x="1352" y="-58"/>
                  <a:pt x="1585" y="20"/>
                  <a:pt x="1694" y="168"/>
                </a:cubicBezTo>
                <a:cubicBezTo>
                  <a:pt x="1804" y="316"/>
                  <a:pt x="1751" y="572"/>
                  <a:pt x="1629" y="842"/>
                </a:cubicBezTo>
                <a:cubicBezTo>
                  <a:pt x="1507" y="1112"/>
                  <a:pt x="1272" y="1329"/>
                  <a:pt x="1085" y="1516"/>
                </a:cubicBezTo>
                <a:cubicBezTo>
                  <a:pt x="898" y="1703"/>
                  <a:pt x="983" y="1630"/>
                  <a:pt x="732" y="1831"/>
                </a:cubicBezTo>
                <a:cubicBezTo>
                  <a:pt x="793" y="1490"/>
                  <a:pt x="728" y="1516"/>
                  <a:pt x="593" y="1320"/>
                </a:cubicBezTo>
                <a:close/>
              </a:path>
            </a:pathLst>
          </a:custGeom>
          <a:solidFill>
            <a:srgbClr val="F1DF24"/>
          </a:solidFill>
          <a:ln w="3175">
            <a:solidFill>
              <a:srgbClr val="172D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阿里巴巴普惠体 L" panose="00020600040101010101" pitchFamily="18" charset="-122"/>
              <a:ea typeface="阿里巴巴普惠体 L" panose="00020600040101010101" pitchFamily="18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618538" y="2842895"/>
            <a:ext cx="196024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t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1200" kern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单击此处输入您的文本</a:t>
            </a:r>
          </a:p>
        </p:txBody>
      </p:sp>
      <p:sp>
        <p:nvSpPr>
          <p:cNvPr id="8" name="任意多边形 5"/>
          <p:cNvSpPr/>
          <p:nvPr/>
        </p:nvSpPr>
        <p:spPr>
          <a:xfrm>
            <a:off x="8531860" y="4639310"/>
            <a:ext cx="516255" cy="539750"/>
          </a:xfrm>
          <a:custGeom>
            <a:avLst/>
            <a:gdLst>
              <a:gd name="connsiteX0" fmla="*/ 593 w 1754"/>
              <a:gd name="connsiteY0" fmla="*/ 1320 h 1830"/>
              <a:gd name="connsiteX1" fmla="*/ 20 w 1754"/>
              <a:gd name="connsiteY1" fmla="*/ 798 h 1830"/>
              <a:gd name="connsiteX2" fmla="*/ 324 w 1754"/>
              <a:gd name="connsiteY2" fmla="*/ 212 h 1830"/>
              <a:gd name="connsiteX3" fmla="*/ 911 w 1754"/>
              <a:gd name="connsiteY3" fmla="*/ 494 h 1830"/>
              <a:gd name="connsiteX4" fmla="*/ 1132 w 1754"/>
              <a:gd name="connsiteY4" fmla="*/ 52 h 1830"/>
              <a:gd name="connsiteX5" fmla="*/ 1694 w 1754"/>
              <a:gd name="connsiteY5" fmla="*/ 168 h 1830"/>
              <a:gd name="connsiteX6" fmla="*/ 1629 w 1754"/>
              <a:gd name="connsiteY6" fmla="*/ 842 h 1830"/>
              <a:gd name="connsiteX7" fmla="*/ 1085 w 1754"/>
              <a:gd name="connsiteY7" fmla="*/ 1516 h 1830"/>
              <a:gd name="connsiteX8" fmla="*/ 732 w 1754"/>
              <a:gd name="connsiteY8" fmla="*/ 1831 h 1830"/>
              <a:gd name="connsiteX9" fmla="*/ 593 w 1754"/>
              <a:gd name="connsiteY9" fmla="*/ 1320 h 1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54" h="1831">
                <a:moveTo>
                  <a:pt x="593" y="1320"/>
                </a:moveTo>
                <a:cubicBezTo>
                  <a:pt x="458" y="1124"/>
                  <a:pt x="107" y="1037"/>
                  <a:pt x="20" y="798"/>
                </a:cubicBezTo>
                <a:cubicBezTo>
                  <a:pt x="-67" y="559"/>
                  <a:pt x="146" y="273"/>
                  <a:pt x="324" y="212"/>
                </a:cubicBezTo>
                <a:cubicBezTo>
                  <a:pt x="502" y="151"/>
                  <a:pt x="759" y="516"/>
                  <a:pt x="911" y="494"/>
                </a:cubicBezTo>
                <a:cubicBezTo>
                  <a:pt x="1063" y="472"/>
                  <a:pt x="912" y="162"/>
                  <a:pt x="1132" y="52"/>
                </a:cubicBezTo>
                <a:cubicBezTo>
                  <a:pt x="1352" y="-58"/>
                  <a:pt x="1585" y="20"/>
                  <a:pt x="1694" y="168"/>
                </a:cubicBezTo>
                <a:cubicBezTo>
                  <a:pt x="1804" y="316"/>
                  <a:pt x="1751" y="572"/>
                  <a:pt x="1629" y="842"/>
                </a:cubicBezTo>
                <a:cubicBezTo>
                  <a:pt x="1507" y="1112"/>
                  <a:pt x="1272" y="1329"/>
                  <a:pt x="1085" y="1516"/>
                </a:cubicBezTo>
                <a:cubicBezTo>
                  <a:pt x="898" y="1703"/>
                  <a:pt x="983" y="1630"/>
                  <a:pt x="732" y="1831"/>
                </a:cubicBezTo>
                <a:cubicBezTo>
                  <a:pt x="793" y="1490"/>
                  <a:pt x="728" y="1516"/>
                  <a:pt x="593" y="1320"/>
                </a:cubicBezTo>
                <a:close/>
              </a:path>
            </a:pathLst>
          </a:custGeom>
          <a:solidFill>
            <a:srgbClr val="F1DF24"/>
          </a:solidFill>
          <a:ln w="3175">
            <a:solidFill>
              <a:srgbClr val="172D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阿里巴巴普惠体 L" panose="00020600040101010101" pitchFamily="18" charset="-122"/>
              <a:ea typeface="阿里巴巴普惠体 L" panose="00020600040101010101" pitchFamily="18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9267508" y="4490085"/>
            <a:ext cx="196024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t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1200" kern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单击此处输入您的文本</a:t>
            </a:r>
          </a:p>
        </p:txBody>
      </p:sp>
      <p:sp>
        <p:nvSpPr>
          <p:cNvPr id="10" name="任意多边形 8"/>
          <p:cNvSpPr/>
          <p:nvPr/>
        </p:nvSpPr>
        <p:spPr>
          <a:xfrm>
            <a:off x="5837555" y="1086485"/>
            <a:ext cx="516255" cy="539750"/>
          </a:xfrm>
          <a:custGeom>
            <a:avLst/>
            <a:gdLst>
              <a:gd name="connsiteX0" fmla="*/ 593 w 1754"/>
              <a:gd name="connsiteY0" fmla="*/ 1320 h 1830"/>
              <a:gd name="connsiteX1" fmla="*/ 20 w 1754"/>
              <a:gd name="connsiteY1" fmla="*/ 798 h 1830"/>
              <a:gd name="connsiteX2" fmla="*/ 324 w 1754"/>
              <a:gd name="connsiteY2" fmla="*/ 212 h 1830"/>
              <a:gd name="connsiteX3" fmla="*/ 911 w 1754"/>
              <a:gd name="connsiteY3" fmla="*/ 494 h 1830"/>
              <a:gd name="connsiteX4" fmla="*/ 1132 w 1754"/>
              <a:gd name="connsiteY4" fmla="*/ 52 h 1830"/>
              <a:gd name="connsiteX5" fmla="*/ 1694 w 1754"/>
              <a:gd name="connsiteY5" fmla="*/ 168 h 1830"/>
              <a:gd name="connsiteX6" fmla="*/ 1629 w 1754"/>
              <a:gd name="connsiteY6" fmla="*/ 842 h 1830"/>
              <a:gd name="connsiteX7" fmla="*/ 1085 w 1754"/>
              <a:gd name="connsiteY7" fmla="*/ 1516 h 1830"/>
              <a:gd name="connsiteX8" fmla="*/ 732 w 1754"/>
              <a:gd name="connsiteY8" fmla="*/ 1831 h 1830"/>
              <a:gd name="connsiteX9" fmla="*/ 593 w 1754"/>
              <a:gd name="connsiteY9" fmla="*/ 1320 h 1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54" h="1831">
                <a:moveTo>
                  <a:pt x="593" y="1320"/>
                </a:moveTo>
                <a:cubicBezTo>
                  <a:pt x="458" y="1124"/>
                  <a:pt x="107" y="1037"/>
                  <a:pt x="20" y="798"/>
                </a:cubicBezTo>
                <a:cubicBezTo>
                  <a:pt x="-67" y="559"/>
                  <a:pt x="146" y="273"/>
                  <a:pt x="324" y="212"/>
                </a:cubicBezTo>
                <a:cubicBezTo>
                  <a:pt x="502" y="151"/>
                  <a:pt x="759" y="516"/>
                  <a:pt x="911" y="494"/>
                </a:cubicBezTo>
                <a:cubicBezTo>
                  <a:pt x="1063" y="472"/>
                  <a:pt x="912" y="162"/>
                  <a:pt x="1132" y="52"/>
                </a:cubicBezTo>
                <a:cubicBezTo>
                  <a:pt x="1352" y="-58"/>
                  <a:pt x="1585" y="20"/>
                  <a:pt x="1694" y="168"/>
                </a:cubicBezTo>
                <a:cubicBezTo>
                  <a:pt x="1804" y="316"/>
                  <a:pt x="1751" y="572"/>
                  <a:pt x="1629" y="842"/>
                </a:cubicBezTo>
                <a:cubicBezTo>
                  <a:pt x="1507" y="1112"/>
                  <a:pt x="1272" y="1329"/>
                  <a:pt x="1085" y="1516"/>
                </a:cubicBezTo>
                <a:cubicBezTo>
                  <a:pt x="898" y="1703"/>
                  <a:pt x="983" y="1630"/>
                  <a:pt x="732" y="1831"/>
                </a:cubicBezTo>
                <a:cubicBezTo>
                  <a:pt x="793" y="1490"/>
                  <a:pt x="728" y="1516"/>
                  <a:pt x="593" y="1320"/>
                </a:cubicBezTo>
                <a:close/>
              </a:path>
            </a:pathLst>
          </a:custGeom>
          <a:solidFill>
            <a:srgbClr val="F1DF24"/>
          </a:solidFill>
          <a:ln w="3175">
            <a:solidFill>
              <a:srgbClr val="172D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阿里巴巴普惠体 L" panose="00020600040101010101" pitchFamily="18" charset="-122"/>
              <a:ea typeface="阿里巴巴普惠体 L" panose="00020600040101010101" pitchFamily="18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115243" y="1873250"/>
            <a:ext cx="196024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t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1200" kern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单击此处输入您的文本</a:t>
            </a:r>
          </a:p>
        </p:txBody>
      </p:sp>
      <p:sp>
        <p:nvSpPr>
          <p:cNvPr id="12" name="任意多边形 12"/>
          <p:cNvSpPr/>
          <p:nvPr/>
        </p:nvSpPr>
        <p:spPr>
          <a:xfrm>
            <a:off x="3546475" y="2992120"/>
            <a:ext cx="516255" cy="539750"/>
          </a:xfrm>
          <a:custGeom>
            <a:avLst/>
            <a:gdLst>
              <a:gd name="connsiteX0" fmla="*/ 593 w 1754"/>
              <a:gd name="connsiteY0" fmla="*/ 1320 h 1830"/>
              <a:gd name="connsiteX1" fmla="*/ 20 w 1754"/>
              <a:gd name="connsiteY1" fmla="*/ 798 h 1830"/>
              <a:gd name="connsiteX2" fmla="*/ 324 w 1754"/>
              <a:gd name="connsiteY2" fmla="*/ 212 h 1830"/>
              <a:gd name="connsiteX3" fmla="*/ 911 w 1754"/>
              <a:gd name="connsiteY3" fmla="*/ 494 h 1830"/>
              <a:gd name="connsiteX4" fmla="*/ 1132 w 1754"/>
              <a:gd name="connsiteY4" fmla="*/ 52 h 1830"/>
              <a:gd name="connsiteX5" fmla="*/ 1694 w 1754"/>
              <a:gd name="connsiteY5" fmla="*/ 168 h 1830"/>
              <a:gd name="connsiteX6" fmla="*/ 1629 w 1754"/>
              <a:gd name="connsiteY6" fmla="*/ 842 h 1830"/>
              <a:gd name="connsiteX7" fmla="*/ 1085 w 1754"/>
              <a:gd name="connsiteY7" fmla="*/ 1516 h 1830"/>
              <a:gd name="connsiteX8" fmla="*/ 732 w 1754"/>
              <a:gd name="connsiteY8" fmla="*/ 1831 h 1830"/>
              <a:gd name="connsiteX9" fmla="*/ 593 w 1754"/>
              <a:gd name="connsiteY9" fmla="*/ 1320 h 1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54" h="1831">
                <a:moveTo>
                  <a:pt x="593" y="1320"/>
                </a:moveTo>
                <a:cubicBezTo>
                  <a:pt x="458" y="1124"/>
                  <a:pt x="107" y="1037"/>
                  <a:pt x="20" y="798"/>
                </a:cubicBezTo>
                <a:cubicBezTo>
                  <a:pt x="-67" y="559"/>
                  <a:pt x="146" y="273"/>
                  <a:pt x="324" y="212"/>
                </a:cubicBezTo>
                <a:cubicBezTo>
                  <a:pt x="502" y="151"/>
                  <a:pt x="759" y="516"/>
                  <a:pt x="911" y="494"/>
                </a:cubicBezTo>
                <a:cubicBezTo>
                  <a:pt x="1063" y="472"/>
                  <a:pt x="912" y="162"/>
                  <a:pt x="1132" y="52"/>
                </a:cubicBezTo>
                <a:cubicBezTo>
                  <a:pt x="1352" y="-58"/>
                  <a:pt x="1585" y="20"/>
                  <a:pt x="1694" y="168"/>
                </a:cubicBezTo>
                <a:cubicBezTo>
                  <a:pt x="1804" y="316"/>
                  <a:pt x="1751" y="572"/>
                  <a:pt x="1629" y="842"/>
                </a:cubicBezTo>
                <a:cubicBezTo>
                  <a:pt x="1507" y="1112"/>
                  <a:pt x="1272" y="1329"/>
                  <a:pt x="1085" y="1516"/>
                </a:cubicBezTo>
                <a:cubicBezTo>
                  <a:pt x="898" y="1703"/>
                  <a:pt x="983" y="1630"/>
                  <a:pt x="732" y="1831"/>
                </a:cubicBezTo>
                <a:cubicBezTo>
                  <a:pt x="793" y="1490"/>
                  <a:pt x="728" y="1516"/>
                  <a:pt x="593" y="1320"/>
                </a:cubicBezTo>
                <a:close/>
              </a:path>
            </a:pathLst>
          </a:custGeom>
          <a:solidFill>
            <a:srgbClr val="F1DF24"/>
          </a:solidFill>
          <a:ln w="3175">
            <a:solidFill>
              <a:srgbClr val="172D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阿里巴巴普惠体 L" panose="00020600040101010101" pitchFamily="18" charset="-122"/>
              <a:ea typeface="阿里巴巴普惠体 L" panose="00020600040101010101" pitchFamily="18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318578" y="2842895"/>
            <a:ext cx="196024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t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1200" kern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单击此处输入您的文本</a:t>
            </a:r>
          </a:p>
        </p:txBody>
      </p:sp>
      <p:sp>
        <p:nvSpPr>
          <p:cNvPr id="14" name="任意多边形 15"/>
          <p:cNvSpPr/>
          <p:nvPr/>
        </p:nvSpPr>
        <p:spPr>
          <a:xfrm>
            <a:off x="3546475" y="4639310"/>
            <a:ext cx="516255" cy="539750"/>
          </a:xfrm>
          <a:custGeom>
            <a:avLst/>
            <a:gdLst>
              <a:gd name="connsiteX0" fmla="*/ 593 w 1754"/>
              <a:gd name="connsiteY0" fmla="*/ 1320 h 1830"/>
              <a:gd name="connsiteX1" fmla="*/ 20 w 1754"/>
              <a:gd name="connsiteY1" fmla="*/ 798 h 1830"/>
              <a:gd name="connsiteX2" fmla="*/ 324 w 1754"/>
              <a:gd name="connsiteY2" fmla="*/ 212 h 1830"/>
              <a:gd name="connsiteX3" fmla="*/ 911 w 1754"/>
              <a:gd name="connsiteY3" fmla="*/ 494 h 1830"/>
              <a:gd name="connsiteX4" fmla="*/ 1132 w 1754"/>
              <a:gd name="connsiteY4" fmla="*/ 52 h 1830"/>
              <a:gd name="connsiteX5" fmla="*/ 1694 w 1754"/>
              <a:gd name="connsiteY5" fmla="*/ 168 h 1830"/>
              <a:gd name="connsiteX6" fmla="*/ 1629 w 1754"/>
              <a:gd name="connsiteY6" fmla="*/ 842 h 1830"/>
              <a:gd name="connsiteX7" fmla="*/ 1085 w 1754"/>
              <a:gd name="connsiteY7" fmla="*/ 1516 h 1830"/>
              <a:gd name="connsiteX8" fmla="*/ 732 w 1754"/>
              <a:gd name="connsiteY8" fmla="*/ 1831 h 1830"/>
              <a:gd name="connsiteX9" fmla="*/ 593 w 1754"/>
              <a:gd name="connsiteY9" fmla="*/ 1320 h 1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54" h="1831">
                <a:moveTo>
                  <a:pt x="593" y="1320"/>
                </a:moveTo>
                <a:cubicBezTo>
                  <a:pt x="458" y="1124"/>
                  <a:pt x="107" y="1037"/>
                  <a:pt x="20" y="798"/>
                </a:cubicBezTo>
                <a:cubicBezTo>
                  <a:pt x="-67" y="559"/>
                  <a:pt x="146" y="273"/>
                  <a:pt x="324" y="212"/>
                </a:cubicBezTo>
                <a:cubicBezTo>
                  <a:pt x="502" y="151"/>
                  <a:pt x="759" y="516"/>
                  <a:pt x="911" y="494"/>
                </a:cubicBezTo>
                <a:cubicBezTo>
                  <a:pt x="1063" y="472"/>
                  <a:pt x="912" y="162"/>
                  <a:pt x="1132" y="52"/>
                </a:cubicBezTo>
                <a:cubicBezTo>
                  <a:pt x="1352" y="-58"/>
                  <a:pt x="1585" y="20"/>
                  <a:pt x="1694" y="168"/>
                </a:cubicBezTo>
                <a:cubicBezTo>
                  <a:pt x="1804" y="316"/>
                  <a:pt x="1751" y="572"/>
                  <a:pt x="1629" y="842"/>
                </a:cubicBezTo>
                <a:cubicBezTo>
                  <a:pt x="1507" y="1112"/>
                  <a:pt x="1272" y="1329"/>
                  <a:pt x="1085" y="1516"/>
                </a:cubicBezTo>
                <a:cubicBezTo>
                  <a:pt x="898" y="1703"/>
                  <a:pt x="983" y="1630"/>
                  <a:pt x="732" y="1831"/>
                </a:cubicBezTo>
                <a:cubicBezTo>
                  <a:pt x="793" y="1490"/>
                  <a:pt x="728" y="1516"/>
                  <a:pt x="593" y="1320"/>
                </a:cubicBezTo>
                <a:close/>
              </a:path>
            </a:pathLst>
          </a:custGeom>
          <a:solidFill>
            <a:srgbClr val="F1DF24"/>
          </a:solidFill>
          <a:ln w="3175">
            <a:solidFill>
              <a:srgbClr val="172D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阿里巴巴普惠体 L" panose="00020600040101010101" pitchFamily="18" charset="-122"/>
              <a:ea typeface="阿里巴巴普惠体 L" panose="00020600040101010101" pitchFamily="18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318578" y="4490085"/>
            <a:ext cx="196024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t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1200" kern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单击此处输入您的文本</a:t>
            </a:r>
          </a:p>
        </p:txBody>
      </p:sp>
      <p:sp>
        <p:nvSpPr>
          <p:cNvPr id="16" name="矩形 15"/>
          <p:cNvSpPr/>
          <p:nvPr/>
        </p:nvSpPr>
        <p:spPr>
          <a:xfrm>
            <a:off x="1514792" y="4944744"/>
            <a:ext cx="1960245" cy="830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 L" panose="00020600040101010101" pitchFamily="18" charset="-122"/>
                <a:ea typeface="阿里巴巴普惠体 L" panose="00020600040101010101" pitchFamily="18" charset="-122"/>
                <a:cs typeface="阿里巴巴普惠体 L" panose="00020600040101010101" pitchFamily="18" charset="-122"/>
                <a:sym typeface="+mn-ea"/>
              </a:rPr>
              <a:t>点击输入您需要的文字内容，点击输入您需要的文字内容。</a:t>
            </a:r>
          </a:p>
          <a:p>
            <a:pPr algn="just">
              <a:lnSpc>
                <a:spcPct val="150000"/>
              </a:lnSpc>
            </a:pPr>
            <a:r>
              <a:rPr lang="zh-CN" alt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 L" panose="00020600040101010101" pitchFamily="18" charset="-122"/>
                <a:ea typeface="阿里巴巴普惠体 L" panose="00020600040101010101" pitchFamily="18" charset="-122"/>
                <a:cs typeface="阿里巴巴普惠体 L" panose="00020600040101010101" pitchFamily="18" charset="-122"/>
                <a:sym typeface="+mn-ea"/>
              </a:rPr>
              <a:t>办公资源，用心沉淀，</a:t>
            </a:r>
          </a:p>
        </p:txBody>
      </p:sp>
      <p:sp>
        <p:nvSpPr>
          <p:cNvPr id="17" name="矩形 16"/>
          <p:cNvSpPr/>
          <p:nvPr/>
        </p:nvSpPr>
        <p:spPr>
          <a:xfrm>
            <a:off x="1494790" y="3164041"/>
            <a:ext cx="1960245" cy="830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 L" panose="00020600040101010101" pitchFamily="18" charset="-122"/>
                <a:ea typeface="阿里巴巴普惠体 L" panose="00020600040101010101" pitchFamily="18" charset="-122"/>
                <a:cs typeface="阿里巴巴普惠体 L" panose="00020600040101010101" pitchFamily="18" charset="-122"/>
                <a:sym typeface="+mn-ea"/>
              </a:rPr>
              <a:t>点击输入您需要的文字内容，点击输入您需要的文字内容。</a:t>
            </a:r>
          </a:p>
          <a:p>
            <a:pPr algn="just">
              <a:lnSpc>
                <a:spcPct val="150000"/>
              </a:lnSpc>
            </a:pPr>
            <a:r>
              <a:rPr lang="zh-CN" alt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 L" panose="00020600040101010101" pitchFamily="18" charset="-122"/>
                <a:ea typeface="阿里巴巴普惠体 L" panose="00020600040101010101" pitchFamily="18" charset="-122"/>
                <a:cs typeface="阿里巴巴普惠体 L" panose="00020600040101010101" pitchFamily="18" charset="-122"/>
                <a:sym typeface="+mn-ea"/>
              </a:rPr>
              <a:t>办公资源，用心沉淀，</a:t>
            </a:r>
          </a:p>
        </p:txBody>
      </p:sp>
      <p:sp>
        <p:nvSpPr>
          <p:cNvPr id="18" name="矩形 17"/>
          <p:cNvSpPr/>
          <p:nvPr/>
        </p:nvSpPr>
        <p:spPr>
          <a:xfrm>
            <a:off x="5115242" y="2173413"/>
            <a:ext cx="1960245" cy="830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 L" panose="00020600040101010101" pitchFamily="18" charset="-122"/>
                <a:ea typeface="阿里巴巴普惠体 L" panose="00020600040101010101" pitchFamily="18" charset="-122"/>
                <a:cs typeface="阿里巴巴普惠体 L" panose="00020600040101010101" pitchFamily="18" charset="-122"/>
                <a:sym typeface="+mn-ea"/>
              </a:rPr>
              <a:t>点击输入您需要的文字内容，点击输入您需要的文字内容。</a:t>
            </a:r>
          </a:p>
          <a:p>
            <a:pPr algn="just">
              <a:lnSpc>
                <a:spcPct val="150000"/>
              </a:lnSpc>
            </a:pPr>
            <a:r>
              <a:rPr lang="zh-CN" alt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 L" panose="00020600040101010101" pitchFamily="18" charset="-122"/>
                <a:ea typeface="阿里巴巴普惠体 L" panose="00020600040101010101" pitchFamily="18" charset="-122"/>
                <a:cs typeface="阿里巴巴普惠体 L" panose="00020600040101010101" pitchFamily="18" charset="-122"/>
                <a:sym typeface="+mn-ea"/>
              </a:rPr>
              <a:t>办公资源，用心沉淀，</a:t>
            </a:r>
          </a:p>
        </p:txBody>
      </p:sp>
      <p:sp>
        <p:nvSpPr>
          <p:cNvPr id="19" name="矩形 18"/>
          <p:cNvSpPr/>
          <p:nvPr/>
        </p:nvSpPr>
        <p:spPr>
          <a:xfrm>
            <a:off x="8618538" y="3138666"/>
            <a:ext cx="1960245" cy="830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 L" panose="00020600040101010101" pitchFamily="18" charset="-122"/>
                <a:ea typeface="阿里巴巴普惠体 L" panose="00020600040101010101" pitchFamily="18" charset="-122"/>
                <a:cs typeface="阿里巴巴普惠体 L" panose="00020600040101010101" pitchFamily="18" charset="-122"/>
                <a:sym typeface="+mn-ea"/>
              </a:rPr>
              <a:t>点击输入您需要的文字内容，点击输入您需要的文字内容。</a:t>
            </a:r>
          </a:p>
          <a:p>
            <a:pPr algn="just">
              <a:lnSpc>
                <a:spcPct val="150000"/>
              </a:lnSpc>
            </a:pPr>
            <a:r>
              <a:rPr lang="zh-CN" alt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 L" panose="00020600040101010101" pitchFamily="18" charset="-122"/>
                <a:ea typeface="阿里巴巴普惠体 L" panose="00020600040101010101" pitchFamily="18" charset="-122"/>
                <a:cs typeface="阿里巴巴普惠体 L" panose="00020600040101010101" pitchFamily="18" charset="-122"/>
                <a:sym typeface="+mn-ea"/>
              </a:rPr>
              <a:t>办公资源，用心沉淀，</a:t>
            </a:r>
          </a:p>
        </p:txBody>
      </p:sp>
      <p:sp>
        <p:nvSpPr>
          <p:cNvPr id="20" name="矩形 19"/>
          <p:cNvSpPr/>
          <p:nvPr/>
        </p:nvSpPr>
        <p:spPr>
          <a:xfrm>
            <a:off x="9267507" y="4785856"/>
            <a:ext cx="1960245" cy="830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 L" panose="00020600040101010101" pitchFamily="18" charset="-122"/>
                <a:ea typeface="阿里巴巴普惠体 L" panose="00020600040101010101" pitchFamily="18" charset="-122"/>
                <a:cs typeface="阿里巴巴普惠体 L" panose="00020600040101010101" pitchFamily="18" charset="-122"/>
                <a:sym typeface="+mn-ea"/>
              </a:rPr>
              <a:t>点击输入您需要的文字内容，点击输入您需要的文字内容。</a:t>
            </a:r>
          </a:p>
          <a:p>
            <a:pPr algn="just">
              <a:lnSpc>
                <a:spcPct val="150000"/>
              </a:lnSpc>
            </a:pPr>
            <a:r>
              <a:rPr lang="zh-CN" alt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 L" panose="00020600040101010101" pitchFamily="18" charset="-122"/>
                <a:ea typeface="阿里巴巴普惠体 L" panose="00020600040101010101" pitchFamily="18" charset="-122"/>
                <a:cs typeface="阿里巴巴普惠体 L" panose="00020600040101010101" pitchFamily="18" charset="-122"/>
                <a:sym typeface="+mn-ea"/>
              </a:rPr>
              <a:t>办公资源，用心沉淀，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5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0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5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500"/>
                            </p:stCondLst>
                            <p:childTnLst>
                              <p:par>
                                <p:cTn id="5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0"/>
                            </p:stCondLst>
                            <p:childTnLst>
                              <p:par>
                                <p:cTn id="6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500"/>
                            </p:stCondLst>
                            <p:childTnLst>
                              <p:par>
                                <p:cTn id="6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1500"/>
                            </p:stCondLst>
                            <p:childTnLst>
                              <p:par>
                                <p:cTn id="7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2500"/>
                            </p:stCondLst>
                            <p:childTnLst>
                              <p:par>
                                <p:cTn id="7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3500"/>
                            </p:stCondLst>
                            <p:childTnLst>
                              <p:par>
                                <p:cTn id="8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4500"/>
                            </p:stCondLst>
                            <p:childTnLst>
                              <p:par>
                                <p:cTn id="9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5500"/>
                            </p:stCondLst>
                            <p:childTnLst>
                              <p:par>
                                <p:cTn id="9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/>
      <p:bldP spid="10" grpId="0" animBg="1"/>
      <p:bldP spid="11" grpId="0"/>
      <p:bldP spid="12" grpId="0" animBg="1"/>
      <p:bldP spid="13" grpId="0"/>
      <p:bldP spid="14" grpId="0" animBg="1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5b739cdbed95a"/>
          <p:cNvPicPr>
            <a:picLocks noChangeAspect="1"/>
          </p:cNvPicPr>
          <p:nvPr/>
        </p:nvPicPr>
        <p:blipFill>
          <a:blip r:embed="rId2"/>
          <a:srcRect l="13270"/>
          <a:stretch>
            <a:fillRect/>
          </a:stretch>
        </p:blipFill>
        <p:spPr>
          <a:xfrm rot="16200000">
            <a:off x="2673032" y="-2660968"/>
            <a:ext cx="6853555" cy="12184380"/>
          </a:xfrm>
          <a:prstGeom prst="rect">
            <a:avLst/>
          </a:prstGeom>
        </p:spPr>
      </p:pic>
      <p:pic>
        <p:nvPicPr>
          <p:cNvPr id="8" name="图片 7" descr="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610" y="1296035"/>
            <a:ext cx="3272155" cy="2857500"/>
          </a:xfrm>
          <a:prstGeom prst="rect">
            <a:avLst/>
          </a:prstGeom>
        </p:spPr>
      </p:pic>
      <p:pic>
        <p:nvPicPr>
          <p:cNvPr id="9" name="图片 8" descr="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9605" y="1296035"/>
            <a:ext cx="3272155" cy="2857500"/>
          </a:xfrm>
          <a:prstGeom prst="rect">
            <a:avLst/>
          </a:prstGeom>
        </p:spPr>
      </p:pic>
      <p:pic>
        <p:nvPicPr>
          <p:cNvPr id="10" name="图片 9" descr="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5475" y="1296035"/>
            <a:ext cx="3272155" cy="28575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922" y="1582157"/>
            <a:ext cx="2153310" cy="231021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027" y="1569680"/>
            <a:ext cx="2153310" cy="231021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4897" y="1569680"/>
            <a:ext cx="2153310" cy="2310210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754588" y="4538018"/>
            <a:ext cx="10682187" cy="1500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ea"/>
              </a:rPr>
              <a:t>点击输入您需要的文字内容，点击输入您需要的文字内容。</a:t>
            </a:r>
          </a:p>
          <a:p>
            <a:pPr algn="just">
              <a:lnSpc>
                <a:spcPct val="150000"/>
              </a:lnSpc>
            </a:pPr>
            <a:r>
              <a:rPr lang="zh-CN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ea"/>
              </a:rPr>
              <a:t>办公资源，用心沉淀，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10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5b739cdbed95a"/>
          <p:cNvPicPr>
            <a:picLocks noChangeAspect="1"/>
          </p:cNvPicPr>
          <p:nvPr/>
        </p:nvPicPr>
        <p:blipFill>
          <a:blip r:embed="rId2"/>
          <a:srcRect l="13270"/>
          <a:stretch>
            <a:fillRect/>
          </a:stretch>
        </p:blipFill>
        <p:spPr>
          <a:xfrm rot="16200000">
            <a:off x="2673032" y="-2660968"/>
            <a:ext cx="6853555" cy="12184380"/>
          </a:xfrm>
          <a:prstGeom prst="rect">
            <a:avLst/>
          </a:prstGeom>
        </p:spPr>
      </p:pic>
      <p:pic>
        <p:nvPicPr>
          <p:cNvPr id="6" name="图片 5" descr="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7893" y="1174065"/>
            <a:ext cx="2969895" cy="676910"/>
          </a:xfrm>
          <a:prstGeom prst="rect">
            <a:avLst/>
          </a:prstGeom>
        </p:spPr>
      </p:pic>
      <p:pic>
        <p:nvPicPr>
          <p:cNvPr id="7" name="图片 6" descr="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3884930"/>
            <a:ext cx="2969895" cy="67691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2563813" y="1344245"/>
            <a:ext cx="245935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t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1600" kern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阿里巴巴普惠体 L" panose="00020600040101010101" pitchFamily="18" charset="-122"/>
                <a:ea typeface="阿里巴巴普惠体 L" panose="00020600040101010101" pitchFamily="18" charset="-122"/>
              </a:rPr>
              <a:t>单击此处输入您的文本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2585720" y="4039870"/>
            <a:ext cx="245935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t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1600" kern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阿里巴巴普惠体 L" panose="00020600040101010101" pitchFamily="18" charset="-122"/>
                <a:ea typeface="阿里巴巴普惠体 L" panose="00020600040101010101" pitchFamily="18" charset="-122"/>
              </a:rPr>
              <a:t>单击此处输入您的文本</a:t>
            </a:r>
          </a:p>
        </p:txBody>
      </p:sp>
      <p:pic>
        <p:nvPicPr>
          <p:cNvPr id="13" name="图片 12" descr="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8918" y="1174700"/>
            <a:ext cx="2969895" cy="676910"/>
          </a:xfrm>
          <a:prstGeom prst="rect">
            <a:avLst/>
          </a:prstGeom>
        </p:spPr>
      </p:pic>
      <p:pic>
        <p:nvPicPr>
          <p:cNvPr id="14" name="图片 13" descr="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0825" y="3885565"/>
            <a:ext cx="2969895" cy="676910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6954838" y="1344880"/>
            <a:ext cx="245935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t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1600" kern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阿里巴巴普惠体 L" panose="00020600040101010101" pitchFamily="18" charset="-122"/>
                <a:ea typeface="阿里巴巴普惠体 L" panose="00020600040101010101" pitchFamily="18" charset="-122"/>
              </a:rPr>
              <a:t>单击此处输入您的文本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6976745" y="4040505"/>
            <a:ext cx="245935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t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1600" kern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阿里巴巴普惠体 L" panose="00020600040101010101" pitchFamily="18" charset="-122"/>
                <a:ea typeface="阿里巴巴普惠体 L" panose="00020600040101010101" pitchFamily="18" charset="-122"/>
              </a:rPr>
              <a:t>单击此处输入您的文本</a:t>
            </a:r>
          </a:p>
        </p:txBody>
      </p:sp>
      <p:pic>
        <p:nvPicPr>
          <p:cNvPr id="17" name="图片 16" descr="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880000">
            <a:off x="1954848" y="930860"/>
            <a:ext cx="541655" cy="702945"/>
          </a:xfrm>
          <a:prstGeom prst="rect">
            <a:avLst/>
          </a:prstGeom>
        </p:spPr>
      </p:pic>
      <p:pic>
        <p:nvPicPr>
          <p:cNvPr id="18" name="图片 17" descr="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880000">
            <a:off x="9321800" y="3810635"/>
            <a:ext cx="541655" cy="702945"/>
          </a:xfrm>
          <a:prstGeom prst="rect">
            <a:avLst/>
          </a:prstGeom>
        </p:spPr>
      </p:pic>
      <p:pic>
        <p:nvPicPr>
          <p:cNvPr id="19" name="图片 18" descr="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880000">
            <a:off x="9299893" y="930225"/>
            <a:ext cx="541655" cy="702945"/>
          </a:xfrm>
          <a:prstGeom prst="rect">
            <a:avLst/>
          </a:prstGeom>
        </p:spPr>
      </p:pic>
      <p:pic>
        <p:nvPicPr>
          <p:cNvPr id="20" name="图片 19" descr="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880000">
            <a:off x="2101215" y="3626485"/>
            <a:ext cx="541655" cy="702945"/>
          </a:xfrm>
          <a:prstGeom prst="rect">
            <a:avLst/>
          </a:prstGeom>
        </p:spPr>
      </p:pic>
      <p:sp>
        <p:nvSpPr>
          <p:cNvPr id="21" name="矩形 20"/>
          <p:cNvSpPr/>
          <p:nvPr/>
        </p:nvSpPr>
        <p:spPr>
          <a:xfrm>
            <a:off x="2578845" y="2154250"/>
            <a:ext cx="2231803" cy="897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ea"/>
              </a:rPr>
              <a:t>点击输入您需要的文字内容，点击输入您需要的文字内容。</a:t>
            </a:r>
          </a:p>
          <a:p>
            <a:pPr algn="just">
              <a:lnSpc>
                <a:spcPct val="150000"/>
              </a:lnSpc>
            </a:pPr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ea"/>
              </a:rPr>
              <a:t>办公资源，用心沉淀，</a:t>
            </a:r>
          </a:p>
        </p:txBody>
      </p:sp>
      <p:sp>
        <p:nvSpPr>
          <p:cNvPr id="22" name="矩形 21"/>
          <p:cNvSpPr/>
          <p:nvPr/>
        </p:nvSpPr>
        <p:spPr>
          <a:xfrm>
            <a:off x="7090520" y="2188284"/>
            <a:ext cx="2231803" cy="897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ea"/>
              </a:rPr>
              <a:t>点击输入您需要的文字内容，点击输入您需要的文字内容。</a:t>
            </a:r>
          </a:p>
          <a:p>
            <a:pPr algn="just">
              <a:lnSpc>
                <a:spcPct val="150000"/>
              </a:lnSpc>
            </a:pPr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ea"/>
              </a:rPr>
              <a:t>办公资源，用心沉淀，</a:t>
            </a:r>
          </a:p>
        </p:txBody>
      </p:sp>
      <p:sp>
        <p:nvSpPr>
          <p:cNvPr id="23" name="矩形 22"/>
          <p:cNvSpPr/>
          <p:nvPr/>
        </p:nvSpPr>
        <p:spPr>
          <a:xfrm>
            <a:off x="2677588" y="4947099"/>
            <a:ext cx="2231803" cy="897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ea"/>
              </a:rPr>
              <a:t>点击输入您需要的文字内容，点击输入您需要的文字内容。</a:t>
            </a:r>
          </a:p>
          <a:p>
            <a:pPr algn="just">
              <a:lnSpc>
                <a:spcPct val="150000"/>
              </a:lnSpc>
            </a:pPr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ea"/>
              </a:rPr>
              <a:t>办公资源，用心沉淀，</a:t>
            </a:r>
          </a:p>
        </p:txBody>
      </p:sp>
      <p:sp>
        <p:nvSpPr>
          <p:cNvPr id="24" name="矩形 23"/>
          <p:cNvSpPr/>
          <p:nvPr/>
        </p:nvSpPr>
        <p:spPr>
          <a:xfrm>
            <a:off x="7090520" y="4947098"/>
            <a:ext cx="2231803" cy="897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ea"/>
              </a:rPr>
              <a:t>点击输入您需要的文字内容，点击输入您需要的文字内容。</a:t>
            </a:r>
          </a:p>
          <a:p>
            <a:pPr algn="just">
              <a:lnSpc>
                <a:spcPct val="150000"/>
              </a:lnSpc>
            </a:pPr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ea"/>
              </a:rPr>
              <a:t>办公资源，用心沉淀，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00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1000"/>
                            </p:stCondLst>
                            <p:childTnLst>
                              <p:par>
                                <p:cTn id="6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2000"/>
                            </p:stCondLst>
                            <p:childTnLst>
                              <p:par>
                                <p:cTn id="6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3000"/>
                            </p:stCondLst>
                            <p:childTnLst>
                              <p:par>
                                <p:cTn id="7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4000"/>
                            </p:stCondLst>
                            <p:childTnLst>
                              <p:par>
                                <p:cTn id="8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5000"/>
                            </p:stCondLst>
                            <p:childTnLst>
                              <p:par>
                                <p:cTn id="8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6000"/>
                            </p:stCondLst>
                            <p:childTnLst>
                              <p:par>
                                <p:cTn id="9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7000"/>
                            </p:stCondLst>
                            <p:childTnLst>
                              <p:par>
                                <p:cTn id="9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5" grpId="0"/>
      <p:bldP spid="16" grpId="0"/>
      <p:bldP spid="21" grpId="0"/>
      <p:bldP spid="22" grpId="0"/>
      <p:bldP spid="23" grpId="0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5b739cdbed95a"/>
          <p:cNvPicPr>
            <a:picLocks noChangeAspect="1"/>
          </p:cNvPicPr>
          <p:nvPr/>
        </p:nvPicPr>
        <p:blipFill>
          <a:blip r:embed="rId2"/>
          <a:srcRect l="13270"/>
          <a:stretch>
            <a:fillRect/>
          </a:stretch>
        </p:blipFill>
        <p:spPr>
          <a:xfrm rot="16200000">
            <a:off x="2673032" y="-2660968"/>
            <a:ext cx="6853555" cy="12184380"/>
          </a:xfrm>
          <a:prstGeom prst="rect">
            <a:avLst/>
          </a:prstGeom>
        </p:spPr>
      </p:pic>
      <p:pic>
        <p:nvPicPr>
          <p:cNvPr id="6" name="图片 5" descr="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2925" y="1734820"/>
            <a:ext cx="8566150" cy="318071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482047" y="2429510"/>
            <a:ext cx="5676900" cy="1245235"/>
          </a:xfrm>
          <a:prstGeom prst="rect">
            <a:avLst/>
          </a:prstGeom>
          <a:noFill/>
        </p:spPr>
        <p:txBody>
          <a:bodyPr anchor="ctr"/>
          <a:lstStyle/>
          <a:p>
            <a:pPr marL="0" marR="0" lvl="0" indent="0" algn="ctr" defTabSz="914400" rtl="0" eaLnBrk="1" fontAlgn="t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9600" b="1" i="0" u="none" strike="noStrike" kern="0" cap="none" spc="0" normalizeH="0" baseline="0" noProof="0" dirty="0">
                <a:ln w="3175">
                  <a:solidFill>
                    <a:srgbClr val="172D77"/>
                  </a:solidFill>
                </a:ln>
                <a:solidFill>
                  <a:srgbClr val="00B0F0"/>
                </a:solidFill>
                <a:effectLst/>
                <a:uLnTx/>
                <a:uFillTx/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阿里巴巴普惠体 L" panose="00020600040101010101" pitchFamily="18" charset="-122"/>
                <a:sym typeface="+mn-ea"/>
              </a:rPr>
              <a:t>谢谢观看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3455670" y="3560445"/>
            <a:ext cx="5676900" cy="936625"/>
          </a:xfrm>
          <a:prstGeom prst="rect">
            <a:avLst/>
          </a:prstGeom>
          <a:noFill/>
        </p:spPr>
        <p:txBody>
          <a:bodyPr anchor="ctr"/>
          <a:lstStyle/>
          <a:p>
            <a:pPr marL="0" marR="0" lvl="0" indent="0" algn="dist" defTabSz="914400" rtl="0" eaLnBrk="1" fontAlgn="t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1" i="0" u="none" strike="noStrike" kern="0" cap="none" spc="0" normalizeH="0" baseline="0" noProof="0" dirty="0">
                <a:ln w="3175">
                  <a:solidFill>
                    <a:srgbClr val="172D77"/>
                  </a:solidFill>
                </a:ln>
                <a:solidFill>
                  <a:srgbClr val="00B0F0"/>
                </a:solidFill>
                <a:effectLst/>
                <a:uLnTx/>
                <a:uFillTx/>
                <a:latin typeface="庞门正道标题体" panose="02010600030101010101" pitchFamily="2" charset="-122"/>
                <a:ea typeface="庞门正道标题体" panose="02010600030101010101" pitchFamily="2" charset="-122"/>
                <a:cs typeface="阿里巴巴普惠体 L" panose="00020600040101010101" pitchFamily="18" charset="-122"/>
                <a:sym typeface="+mn-ea"/>
              </a:rPr>
              <a:t>Thanks</a:t>
            </a:r>
          </a:p>
        </p:txBody>
      </p:sp>
      <p:pic>
        <p:nvPicPr>
          <p:cNvPr id="12" name="图片 11" descr="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880000">
            <a:off x="1314450" y="1190625"/>
            <a:ext cx="1835785" cy="23831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5b739cdbed95a"/>
          <p:cNvPicPr>
            <a:picLocks noChangeAspect="1"/>
          </p:cNvPicPr>
          <p:nvPr/>
        </p:nvPicPr>
        <p:blipFill>
          <a:blip r:embed="rId2"/>
          <a:srcRect l="13270"/>
          <a:stretch>
            <a:fillRect/>
          </a:stretch>
        </p:blipFill>
        <p:spPr>
          <a:xfrm rot="16200000">
            <a:off x="2673032" y="-2660968"/>
            <a:ext cx="6853555" cy="12184380"/>
          </a:xfrm>
          <a:prstGeom prst="rect">
            <a:avLst/>
          </a:prstGeom>
        </p:spPr>
      </p:pic>
      <p:pic>
        <p:nvPicPr>
          <p:cNvPr id="3" name="图片 2" descr="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4275" y="3118485"/>
            <a:ext cx="2122170" cy="65595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17791" y="221278"/>
            <a:ext cx="4255135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0" dirty="0">
                <a:ln>
                  <a:solidFill>
                    <a:srgbClr val="172D77"/>
                  </a:solidFill>
                </a:ln>
                <a:solidFill>
                  <a:srgbClr val="00B0F0"/>
                </a:solidFill>
                <a:effectLst/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目录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31140" y="3013710"/>
            <a:ext cx="7956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4800" noProof="0" dirty="0">
                <a:ln>
                  <a:solidFill>
                    <a:srgbClr val="172D77"/>
                  </a:solidFill>
                </a:ln>
                <a:solidFill>
                  <a:srgbClr val="F1DF24"/>
                </a:solidFill>
                <a:uLnTx/>
                <a:uFillTx/>
                <a:latin typeface="庞门正道标题体" panose="02010600030101010101" pitchFamily="2" charset="-122"/>
                <a:ea typeface="庞门正道标题体" panose="02010600030101010101" pitchFamily="2" charset="-122"/>
                <a:sym typeface="+mn-ea"/>
              </a:rPr>
              <a:t>01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01597" y="4485005"/>
            <a:ext cx="10712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4400" noProof="0" dirty="0">
                <a:ln>
                  <a:solidFill>
                    <a:srgbClr val="172D77"/>
                  </a:solidFill>
                </a:ln>
                <a:solidFill>
                  <a:srgbClr val="F1DF24"/>
                </a:solidFill>
                <a:uLnTx/>
                <a:uFillTx/>
                <a:latin typeface="庞门正道标题体" panose="02010600030101010101" pitchFamily="2" charset="-122"/>
                <a:ea typeface="庞门正道标题体" panose="02010600030101010101" pitchFamily="2" charset="-122"/>
                <a:sym typeface="+mn-ea"/>
              </a:rPr>
              <a:t>02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726180" y="3079115"/>
            <a:ext cx="9870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4400" noProof="0" dirty="0">
                <a:ln>
                  <a:solidFill>
                    <a:srgbClr val="172D77"/>
                  </a:solidFill>
                </a:ln>
                <a:solidFill>
                  <a:srgbClr val="F1DF24"/>
                </a:solidFill>
                <a:uLnTx/>
                <a:uFillTx/>
                <a:latin typeface="庞门正道标题体" panose="02010600030101010101" pitchFamily="2" charset="-122"/>
                <a:ea typeface="庞门正道标题体" panose="02010600030101010101" pitchFamily="2" charset="-122"/>
                <a:sym typeface="+mn-ea"/>
              </a:rPr>
              <a:t>03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650406" y="4571136"/>
            <a:ext cx="11385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4400" noProof="0" dirty="0">
                <a:ln>
                  <a:solidFill>
                    <a:srgbClr val="172D77"/>
                  </a:solidFill>
                </a:ln>
                <a:solidFill>
                  <a:srgbClr val="F1DF24"/>
                </a:solidFill>
                <a:uLnTx/>
                <a:uFillTx/>
                <a:latin typeface="庞门正道标题体" panose="02010600030101010101" pitchFamily="2" charset="-122"/>
                <a:ea typeface="庞门正道标题体" panose="02010600030101010101" pitchFamily="2" charset="-122"/>
                <a:sym typeface="+mn-ea"/>
              </a:rPr>
              <a:t>04</a:t>
            </a:r>
          </a:p>
        </p:txBody>
      </p:sp>
      <p:pic>
        <p:nvPicPr>
          <p:cNvPr id="9" name="图片 8" descr="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4275" y="4627880"/>
            <a:ext cx="2122170" cy="655955"/>
          </a:xfrm>
          <a:prstGeom prst="rect">
            <a:avLst/>
          </a:prstGeom>
        </p:spPr>
      </p:pic>
      <p:pic>
        <p:nvPicPr>
          <p:cNvPr id="10" name="图片 9" descr="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6790" y="3109595"/>
            <a:ext cx="2122170" cy="655955"/>
          </a:xfrm>
          <a:prstGeom prst="rect">
            <a:avLst/>
          </a:prstGeom>
        </p:spPr>
      </p:pic>
      <p:pic>
        <p:nvPicPr>
          <p:cNvPr id="11" name="图片 10" descr="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5515" y="4694555"/>
            <a:ext cx="2122170" cy="65595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1391920" y="4598986"/>
            <a:ext cx="2122170" cy="713740"/>
          </a:xfrm>
          <a:prstGeom prst="rect">
            <a:avLst/>
          </a:prstGeom>
          <a:noFill/>
        </p:spPr>
        <p:txBody>
          <a:bodyPr anchor="ctr"/>
          <a:lstStyle/>
          <a:p>
            <a:pPr marL="0" marR="0" lvl="0" indent="0" algn="l" defTabSz="914400" rtl="0" eaLnBrk="1" fontAlgn="t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i="0" u="none" strike="noStrike" kern="0" cap="none" spc="0" normalizeH="0" baseline="0" noProof="0" dirty="0">
                <a:ln w="3175">
                  <a:noFill/>
                </a:ln>
                <a:solidFill>
                  <a:srgbClr val="172D77"/>
                </a:solidFill>
                <a:effectLst/>
                <a:uLnTx/>
                <a:uFillTx/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阿里巴巴普惠体 L" panose="00020600040101010101" pitchFamily="18" charset="-122"/>
                <a:sym typeface="+mn-ea"/>
              </a:rPr>
              <a:t>游戏活动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4892674" y="3070860"/>
            <a:ext cx="1908811" cy="713740"/>
          </a:xfrm>
          <a:prstGeom prst="rect">
            <a:avLst/>
          </a:prstGeom>
          <a:noFill/>
        </p:spPr>
        <p:txBody>
          <a:bodyPr anchor="ctr"/>
          <a:lstStyle/>
          <a:p>
            <a:pPr marL="0" marR="0" lvl="0" indent="0" algn="l" defTabSz="914400" rtl="0" eaLnBrk="1" fontAlgn="t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i="0" u="none" strike="noStrike" kern="0" cap="none" spc="0" normalizeH="0" baseline="0" noProof="0" dirty="0">
                <a:ln w="3175">
                  <a:noFill/>
                </a:ln>
                <a:solidFill>
                  <a:srgbClr val="172D77"/>
                </a:solidFill>
                <a:effectLst/>
                <a:uLnTx/>
                <a:uFillTx/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阿里巴巴普惠体 L" panose="00020600040101010101" pitchFamily="18" charset="-122"/>
                <a:sym typeface="+mn-ea"/>
              </a:rPr>
              <a:t>自我介绍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5020945" y="4679315"/>
            <a:ext cx="1908810" cy="713740"/>
          </a:xfrm>
          <a:prstGeom prst="rect">
            <a:avLst/>
          </a:prstGeom>
          <a:noFill/>
        </p:spPr>
        <p:txBody>
          <a:bodyPr anchor="ctr"/>
          <a:lstStyle/>
          <a:p>
            <a:pPr marL="0" marR="0" lvl="0" indent="0" algn="l" defTabSz="914400" rtl="0" eaLnBrk="1" fontAlgn="t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kern="0" dirty="0">
                <a:ln w="3175">
                  <a:noFill/>
                </a:ln>
                <a:solidFill>
                  <a:srgbClr val="172D77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阿里巴巴普惠体 L" panose="00020600040101010101" pitchFamily="18" charset="-122"/>
                <a:sym typeface="+mn-ea"/>
              </a:rPr>
              <a:t>班会总结</a:t>
            </a:r>
            <a:endParaRPr kumimoji="0" lang="zh-CN" altLang="en-US" sz="2800" i="0" u="none" strike="noStrike" kern="0" cap="none" spc="0" normalizeH="0" baseline="0" noProof="0" dirty="0">
              <a:ln w="3175">
                <a:noFill/>
              </a:ln>
              <a:solidFill>
                <a:srgbClr val="172D77"/>
              </a:solidFill>
              <a:effectLst/>
              <a:uLnTx/>
              <a:uFillTx/>
              <a:latin typeface="站酷快乐体2016修订版" panose="02010600030101010101" pitchFamily="2" charset="-122"/>
              <a:ea typeface="站酷快乐体2016修订版" panose="02010600030101010101" pitchFamily="2" charset="-122"/>
              <a:cs typeface="阿里巴巴普惠体 L" panose="00020600040101010101" pitchFamily="18" charset="-122"/>
              <a:sym typeface="+mn-ea"/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676" y="796523"/>
            <a:ext cx="4255135" cy="4565183"/>
          </a:xfrm>
          <a:prstGeom prst="rect">
            <a:avLst/>
          </a:prstGeom>
        </p:spPr>
      </p:pic>
      <p:sp>
        <p:nvSpPr>
          <p:cNvPr id="28" name="文本框 27"/>
          <p:cNvSpPr txBox="1"/>
          <p:nvPr/>
        </p:nvSpPr>
        <p:spPr>
          <a:xfrm>
            <a:off x="1434881" y="3119755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chemeClr val="accent1">
                    <a:lumMod val="50000"/>
                  </a:schemeClr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班会简介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00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500"/>
                            </p:stCondLst>
                            <p:childTnLst>
                              <p:par>
                                <p:cTn id="5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500"/>
                            </p:stCondLst>
                            <p:childTnLst>
                              <p:par>
                                <p:cTn id="7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1000"/>
                            </p:stCondLst>
                            <p:childTnLst>
                              <p:par>
                                <p:cTn id="8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3500"/>
                            </p:stCondLst>
                            <p:childTnLst>
                              <p:par>
                                <p:cTn id="10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4500"/>
                            </p:stCondLst>
                            <p:childTnLst>
                              <p:par>
                                <p:cTn id="1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2" grpId="0"/>
      <p:bldP spid="13" grpId="0"/>
      <p:bldP spid="14" grpId="0"/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5b739cdbed95a"/>
          <p:cNvPicPr>
            <a:picLocks noChangeAspect="1"/>
          </p:cNvPicPr>
          <p:nvPr/>
        </p:nvPicPr>
        <p:blipFill>
          <a:blip r:embed="rId2"/>
          <a:srcRect l="13270"/>
          <a:stretch>
            <a:fillRect/>
          </a:stretch>
        </p:blipFill>
        <p:spPr>
          <a:xfrm rot="16200000">
            <a:off x="2673032" y="-2660968"/>
            <a:ext cx="6853555" cy="12184380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2078990" y="1296670"/>
            <a:ext cx="8729980" cy="3568065"/>
            <a:chOff x="2078990" y="1296670"/>
            <a:chExt cx="8729980" cy="3568065"/>
          </a:xfrm>
        </p:grpSpPr>
        <p:pic>
          <p:nvPicPr>
            <p:cNvPr id="3" name="图片 2" descr="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78990" y="1753235"/>
              <a:ext cx="8034020" cy="3111500"/>
            </a:xfrm>
            <a:prstGeom prst="rect">
              <a:avLst/>
            </a:prstGeom>
          </p:spPr>
        </p:pic>
        <p:pic>
          <p:nvPicPr>
            <p:cNvPr id="6" name="图片 5" descr="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0880000">
              <a:off x="9474835" y="1296670"/>
              <a:ext cx="1334135" cy="1730375"/>
            </a:xfrm>
            <a:prstGeom prst="rect">
              <a:avLst/>
            </a:prstGeom>
          </p:spPr>
        </p:pic>
      </p:grpSp>
      <p:sp>
        <p:nvSpPr>
          <p:cNvPr id="4" name="文本框 3"/>
          <p:cNvSpPr txBox="1"/>
          <p:nvPr/>
        </p:nvSpPr>
        <p:spPr>
          <a:xfrm>
            <a:off x="4106339" y="2930727"/>
            <a:ext cx="5203190" cy="713740"/>
          </a:xfrm>
          <a:prstGeom prst="rect">
            <a:avLst/>
          </a:prstGeom>
          <a:noFill/>
        </p:spPr>
        <p:txBody>
          <a:bodyPr anchor="ctr"/>
          <a:lstStyle/>
          <a:p>
            <a:pPr marL="0" marR="0" lvl="0" indent="0" algn="ctr" defTabSz="914400" rtl="0" eaLnBrk="1" fontAlgn="t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8800" b="1" kern="0" noProof="0" dirty="0">
                <a:ln w="3175">
                  <a:solidFill>
                    <a:srgbClr val="172D77"/>
                  </a:solidFill>
                </a:ln>
                <a:solidFill>
                  <a:srgbClr val="FFFF00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阿里巴巴普惠体 L" panose="00020600040101010101" pitchFamily="18" charset="-122"/>
                <a:sym typeface="+mn-ea"/>
              </a:rPr>
              <a:t>班会简介</a:t>
            </a:r>
            <a:endParaRPr kumimoji="0" lang="zh-CN" altLang="en-US" sz="8800" b="1" i="0" u="none" strike="noStrike" kern="0" cap="none" spc="0" normalizeH="0" baseline="0" noProof="0" dirty="0">
              <a:ln w="3175">
                <a:solidFill>
                  <a:srgbClr val="172D77"/>
                </a:solidFill>
              </a:ln>
              <a:solidFill>
                <a:srgbClr val="FFFF00"/>
              </a:solidFill>
              <a:effectLst/>
              <a:uLnTx/>
              <a:uFillTx/>
              <a:latin typeface="站酷快乐体2016修订版" panose="02010600030101010101" pitchFamily="2" charset="-122"/>
              <a:ea typeface="站酷快乐体2016修订版" panose="02010600030101010101" pitchFamily="2" charset="-122"/>
              <a:cs typeface="阿里巴巴普惠体 L" panose="00020600040101010101" pitchFamily="18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454910" y="2424200"/>
            <a:ext cx="1875155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8800" noProof="0" dirty="0">
                <a:ln>
                  <a:solidFill>
                    <a:srgbClr val="172D77"/>
                  </a:solidFill>
                </a:ln>
                <a:solidFill>
                  <a:srgbClr val="FFFF00"/>
                </a:solidFill>
                <a:uLnTx/>
                <a:uFillTx/>
                <a:latin typeface="庞门正道标题体" panose="02010600030101010101" pitchFamily="2" charset="-122"/>
                <a:ea typeface="庞门正道标题体" panose="02010600030101010101" pitchFamily="2" charset="-122"/>
                <a:sym typeface="+mn-ea"/>
              </a:rPr>
              <a:t>01</a:t>
            </a:r>
          </a:p>
        </p:txBody>
      </p:sp>
      <p:sp>
        <p:nvSpPr>
          <p:cNvPr id="7" name="任意多边形 6"/>
          <p:cNvSpPr/>
          <p:nvPr/>
        </p:nvSpPr>
        <p:spPr>
          <a:xfrm rot="5400000" flipH="1">
            <a:off x="7549515" y="2625725"/>
            <a:ext cx="8435975" cy="1135380"/>
          </a:xfrm>
          <a:custGeom>
            <a:avLst/>
            <a:gdLst>
              <a:gd name="connisteX0" fmla="*/ 1105613 w 14421192"/>
              <a:gd name="connsiteY0" fmla="*/ 277667 h 2256571"/>
              <a:gd name="connisteX1" fmla="*/ 1129108 w 14421192"/>
              <a:gd name="connsiteY1" fmla="*/ 2170602 h 2256571"/>
              <a:gd name="connisteX2" fmla="*/ 1739343 w 14421192"/>
              <a:gd name="connsiteY2" fmla="*/ 1828337 h 2256571"/>
              <a:gd name="connisteX3" fmla="*/ 2350213 w 14421192"/>
              <a:gd name="connsiteY3" fmla="*/ 2035982 h 2256571"/>
              <a:gd name="connisteX4" fmla="*/ 2899488 w 14421192"/>
              <a:gd name="connsiteY4" fmla="*/ 1877232 h 2256571"/>
              <a:gd name="connisteX5" fmla="*/ 3571318 w 14421192"/>
              <a:gd name="connsiteY5" fmla="*/ 2121707 h 2256571"/>
              <a:gd name="connisteX6" fmla="*/ 4413963 w 14421192"/>
              <a:gd name="connsiteY6" fmla="*/ 1694352 h 2256571"/>
              <a:gd name="connisteX7" fmla="*/ 5623003 w 14421192"/>
              <a:gd name="connsiteY7" fmla="*/ 2121707 h 2256571"/>
              <a:gd name="connisteX8" fmla="*/ 6294198 w 14421192"/>
              <a:gd name="connsiteY8" fmla="*/ 1694352 h 2256571"/>
              <a:gd name="connisteX9" fmla="*/ 7430213 w 14421192"/>
              <a:gd name="connsiteY9" fmla="*/ 2097577 h 2256571"/>
              <a:gd name="connisteX10" fmla="*/ 8333818 w 14421192"/>
              <a:gd name="connsiteY10" fmla="*/ 1755312 h 2256571"/>
              <a:gd name="connisteX11" fmla="*/ 9127568 w 14421192"/>
              <a:gd name="connsiteY11" fmla="*/ 2072812 h 2256571"/>
              <a:gd name="connisteX12" fmla="*/ 9958148 w 14421192"/>
              <a:gd name="connsiteY12" fmla="*/ 1828337 h 2256571"/>
              <a:gd name="connisteX13" fmla="*/ 11093528 w 14421192"/>
              <a:gd name="connsiteY13" fmla="*/ 2109642 h 2256571"/>
              <a:gd name="connisteX14" fmla="*/ 12131753 w 14421192"/>
              <a:gd name="connsiteY14" fmla="*/ 1804207 h 2256571"/>
              <a:gd name="connisteX15" fmla="*/ 12876608 w 14421192"/>
              <a:gd name="connsiteY15" fmla="*/ 2133772 h 2256571"/>
              <a:gd name="connisteX16" fmla="*/ 13316028 w 14421192"/>
              <a:gd name="connsiteY16" fmla="*/ 1914062 h 2256571"/>
              <a:gd name="connisteX17" fmla="*/ 13316028 w 14421192"/>
              <a:gd name="connsiteY17" fmla="*/ 254807 h 2256571"/>
              <a:gd name="connisteX18" fmla="*/ 1105613 w 14421192"/>
              <a:gd name="connsiteY18" fmla="*/ 277667 h 2256571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</a:cxnLst>
            <a:rect l="l" t="t" r="r" b="b"/>
            <a:pathLst>
              <a:path w="14421192" h="2256571">
                <a:moveTo>
                  <a:pt x="1105614" y="277667"/>
                </a:moveTo>
                <a:cubicBezTo>
                  <a:pt x="-1331516" y="660572"/>
                  <a:pt x="1002109" y="1860722"/>
                  <a:pt x="1129109" y="2170602"/>
                </a:cubicBezTo>
                <a:cubicBezTo>
                  <a:pt x="1256109" y="2480482"/>
                  <a:pt x="1494869" y="1855007"/>
                  <a:pt x="1739344" y="1828337"/>
                </a:cubicBezTo>
                <a:cubicBezTo>
                  <a:pt x="1983819" y="1801667"/>
                  <a:pt x="2118439" y="2026457"/>
                  <a:pt x="2350214" y="2035982"/>
                </a:cubicBezTo>
                <a:cubicBezTo>
                  <a:pt x="2581989" y="2045507"/>
                  <a:pt x="2655014" y="1860087"/>
                  <a:pt x="2899489" y="1877232"/>
                </a:cubicBezTo>
                <a:cubicBezTo>
                  <a:pt x="3143964" y="1894377"/>
                  <a:pt x="3268424" y="2158537"/>
                  <a:pt x="3571319" y="2121707"/>
                </a:cubicBezTo>
                <a:cubicBezTo>
                  <a:pt x="3874214" y="2084877"/>
                  <a:pt x="4003754" y="1694352"/>
                  <a:pt x="4413964" y="1694352"/>
                </a:cubicBezTo>
                <a:cubicBezTo>
                  <a:pt x="4824174" y="1694352"/>
                  <a:pt x="5247084" y="2121707"/>
                  <a:pt x="5623004" y="2121707"/>
                </a:cubicBezTo>
                <a:cubicBezTo>
                  <a:pt x="5998924" y="2121707"/>
                  <a:pt x="5932884" y="1699432"/>
                  <a:pt x="6294199" y="1694352"/>
                </a:cubicBezTo>
                <a:cubicBezTo>
                  <a:pt x="6655514" y="1689272"/>
                  <a:pt x="7022544" y="2085512"/>
                  <a:pt x="7430214" y="2097577"/>
                </a:cubicBezTo>
                <a:cubicBezTo>
                  <a:pt x="7837884" y="2109642"/>
                  <a:pt x="7994094" y="1760392"/>
                  <a:pt x="8333819" y="1755312"/>
                </a:cubicBezTo>
                <a:cubicBezTo>
                  <a:pt x="8673544" y="1750232"/>
                  <a:pt x="8802449" y="2058207"/>
                  <a:pt x="9127569" y="2072812"/>
                </a:cubicBezTo>
                <a:cubicBezTo>
                  <a:pt x="9452689" y="2087417"/>
                  <a:pt x="9565084" y="1820717"/>
                  <a:pt x="9958149" y="1828337"/>
                </a:cubicBezTo>
                <a:cubicBezTo>
                  <a:pt x="10351214" y="1835957"/>
                  <a:pt x="10658554" y="2114722"/>
                  <a:pt x="11093529" y="2109642"/>
                </a:cubicBezTo>
                <a:cubicBezTo>
                  <a:pt x="11528504" y="2104562"/>
                  <a:pt x="11774884" y="1799127"/>
                  <a:pt x="12131754" y="1804207"/>
                </a:cubicBezTo>
                <a:cubicBezTo>
                  <a:pt x="12488624" y="1809287"/>
                  <a:pt x="12639754" y="2111547"/>
                  <a:pt x="12876609" y="2133772"/>
                </a:cubicBezTo>
                <a:cubicBezTo>
                  <a:pt x="13113464" y="2155997"/>
                  <a:pt x="13228399" y="2289982"/>
                  <a:pt x="13316029" y="1914062"/>
                </a:cubicBezTo>
                <a:cubicBezTo>
                  <a:pt x="13403659" y="1538142"/>
                  <a:pt x="15758239" y="581832"/>
                  <a:pt x="13316029" y="254807"/>
                </a:cubicBezTo>
                <a:cubicBezTo>
                  <a:pt x="10873819" y="-72218"/>
                  <a:pt x="3542744" y="-105238"/>
                  <a:pt x="1105614" y="277667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阿里巴巴普惠体 L" panose="00020600040101010101" pitchFamily="18" charset="-122"/>
              <a:ea typeface="阿里巴巴普惠体 L" panose="00020600040101010101" pitchFamily="18" charset="-122"/>
            </a:endParaRPr>
          </a:p>
        </p:txBody>
      </p:sp>
      <p:sp>
        <p:nvSpPr>
          <p:cNvPr id="8" name="任意多边形 5"/>
          <p:cNvSpPr/>
          <p:nvPr/>
        </p:nvSpPr>
        <p:spPr>
          <a:xfrm rot="16200000">
            <a:off x="-3780155" y="2997835"/>
            <a:ext cx="8435975" cy="1135380"/>
          </a:xfrm>
          <a:custGeom>
            <a:avLst/>
            <a:gdLst>
              <a:gd name="connisteX0" fmla="*/ 1105613 w 14421192"/>
              <a:gd name="connsiteY0" fmla="*/ 277667 h 2256571"/>
              <a:gd name="connisteX1" fmla="*/ 1129108 w 14421192"/>
              <a:gd name="connsiteY1" fmla="*/ 2170602 h 2256571"/>
              <a:gd name="connisteX2" fmla="*/ 1739343 w 14421192"/>
              <a:gd name="connsiteY2" fmla="*/ 1828337 h 2256571"/>
              <a:gd name="connisteX3" fmla="*/ 2350213 w 14421192"/>
              <a:gd name="connsiteY3" fmla="*/ 2035982 h 2256571"/>
              <a:gd name="connisteX4" fmla="*/ 2899488 w 14421192"/>
              <a:gd name="connsiteY4" fmla="*/ 1877232 h 2256571"/>
              <a:gd name="connisteX5" fmla="*/ 3571318 w 14421192"/>
              <a:gd name="connsiteY5" fmla="*/ 2121707 h 2256571"/>
              <a:gd name="connisteX6" fmla="*/ 4413963 w 14421192"/>
              <a:gd name="connsiteY6" fmla="*/ 1694352 h 2256571"/>
              <a:gd name="connisteX7" fmla="*/ 5623003 w 14421192"/>
              <a:gd name="connsiteY7" fmla="*/ 2121707 h 2256571"/>
              <a:gd name="connisteX8" fmla="*/ 6294198 w 14421192"/>
              <a:gd name="connsiteY8" fmla="*/ 1694352 h 2256571"/>
              <a:gd name="connisteX9" fmla="*/ 7430213 w 14421192"/>
              <a:gd name="connsiteY9" fmla="*/ 2097577 h 2256571"/>
              <a:gd name="connisteX10" fmla="*/ 8333818 w 14421192"/>
              <a:gd name="connsiteY10" fmla="*/ 1755312 h 2256571"/>
              <a:gd name="connisteX11" fmla="*/ 9127568 w 14421192"/>
              <a:gd name="connsiteY11" fmla="*/ 2072812 h 2256571"/>
              <a:gd name="connisteX12" fmla="*/ 9958148 w 14421192"/>
              <a:gd name="connsiteY12" fmla="*/ 1828337 h 2256571"/>
              <a:gd name="connisteX13" fmla="*/ 11093528 w 14421192"/>
              <a:gd name="connsiteY13" fmla="*/ 2109642 h 2256571"/>
              <a:gd name="connisteX14" fmla="*/ 12131753 w 14421192"/>
              <a:gd name="connsiteY14" fmla="*/ 1804207 h 2256571"/>
              <a:gd name="connisteX15" fmla="*/ 12876608 w 14421192"/>
              <a:gd name="connsiteY15" fmla="*/ 2133772 h 2256571"/>
              <a:gd name="connisteX16" fmla="*/ 13316028 w 14421192"/>
              <a:gd name="connsiteY16" fmla="*/ 1914062 h 2256571"/>
              <a:gd name="connisteX17" fmla="*/ 13316028 w 14421192"/>
              <a:gd name="connsiteY17" fmla="*/ 254807 h 2256571"/>
              <a:gd name="connisteX18" fmla="*/ 1105613 w 14421192"/>
              <a:gd name="connsiteY18" fmla="*/ 277667 h 2256571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</a:cxnLst>
            <a:rect l="l" t="t" r="r" b="b"/>
            <a:pathLst>
              <a:path w="14421192" h="2256571">
                <a:moveTo>
                  <a:pt x="1105614" y="277667"/>
                </a:moveTo>
                <a:cubicBezTo>
                  <a:pt x="-1331516" y="660572"/>
                  <a:pt x="1002109" y="1860722"/>
                  <a:pt x="1129109" y="2170602"/>
                </a:cubicBezTo>
                <a:cubicBezTo>
                  <a:pt x="1256109" y="2480482"/>
                  <a:pt x="1494869" y="1855007"/>
                  <a:pt x="1739344" y="1828337"/>
                </a:cubicBezTo>
                <a:cubicBezTo>
                  <a:pt x="1983819" y="1801667"/>
                  <a:pt x="2118439" y="2026457"/>
                  <a:pt x="2350214" y="2035982"/>
                </a:cubicBezTo>
                <a:cubicBezTo>
                  <a:pt x="2581989" y="2045507"/>
                  <a:pt x="2655014" y="1860087"/>
                  <a:pt x="2899489" y="1877232"/>
                </a:cubicBezTo>
                <a:cubicBezTo>
                  <a:pt x="3143964" y="1894377"/>
                  <a:pt x="3268424" y="2158537"/>
                  <a:pt x="3571319" y="2121707"/>
                </a:cubicBezTo>
                <a:cubicBezTo>
                  <a:pt x="3874214" y="2084877"/>
                  <a:pt x="4003754" y="1694352"/>
                  <a:pt x="4413964" y="1694352"/>
                </a:cubicBezTo>
                <a:cubicBezTo>
                  <a:pt x="4824174" y="1694352"/>
                  <a:pt x="5247084" y="2121707"/>
                  <a:pt x="5623004" y="2121707"/>
                </a:cubicBezTo>
                <a:cubicBezTo>
                  <a:pt x="5998924" y="2121707"/>
                  <a:pt x="5932884" y="1699432"/>
                  <a:pt x="6294199" y="1694352"/>
                </a:cubicBezTo>
                <a:cubicBezTo>
                  <a:pt x="6655514" y="1689272"/>
                  <a:pt x="7022544" y="2085512"/>
                  <a:pt x="7430214" y="2097577"/>
                </a:cubicBezTo>
                <a:cubicBezTo>
                  <a:pt x="7837884" y="2109642"/>
                  <a:pt x="7994094" y="1760392"/>
                  <a:pt x="8333819" y="1755312"/>
                </a:cubicBezTo>
                <a:cubicBezTo>
                  <a:pt x="8673544" y="1750232"/>
                  <a:pt x="8802449" y="2058207"/>
                  <a:pt x="9127569" y="2072812"/>
                </a:cubicBezTo>
                <a:cubicBezTo>
                  <a:pt x="9452689" y="2087417"/>
                  <a:pt x="9565084" y="1820717"/>
                  <a:pt x="9958149" y="1828337"/>
                </a:cubicBezTo>
                <a:cubicBezTo>
                  <a:pt x="10351214" y="1835957"/>
                  <a:pt x="10658554" y="2114722"/>
                  <a:pt x="11093529" y="2109642"/>
                </a:cubicBezTo>
                <a:cubicBezTo>
                  <a:pt x="11528504" y="2104562"/>
                  <a:pt x="11774884" y="1799127"/>
                  <a:pt x="12131754" y="1804207"/>
                </a:cubicBezTo>
                <a:cubicBezTo>
                  <a:pt x="12488624" y="1809287"/>
                  <a:pt x="12639754" y="2111547"/>
                  <a:pt x="12876609" y="2133772"/>
                </a:cubicBezTo>
                <a:cubicBezTo>
                  <a:pt x="13113464" y="2155997"/>
                  <a:pt x="13228399" y="2289982"/>
                  <a:pt x="13316029" y="1914062"/>
                </a:cubicBezTo>
                <a:cubicBezTo>
                  <a:pt x="13403659" y="1538142"/>
                  <a:pt x="15758239" y="581832"/>
                  <a:pt x="13316029" y="254807"/>
                </a:cubicBezTo>
                <a:cubicBezTo>
                  <a:pt x="10873819" y="-72218"/>
                  <a:pt x="3542744" y="-105238"/>
                  <a:pt x="1105614" y="277667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阿里巴巴普惠体 L" panose="00020600040101010101" pitchFamily="18" charset="-122"/>
              <a:ea typeface="阿里巴巴普惠体 L" panose="00020600040101010101" pitchFamily="18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5b739cdbed95a"/>
          <p:cNvPicPr>
            <a:picLocks noChangeAspect="1"/>
          </p:cNvPicPr>
          <p:nvPr/>
        </p:nvPicPr>
        <p:blipFill>
          <a:blip r:embed="rId2"/>
          <a:srcRect l="13270"/>
          <a:stretch>
            <a:fillRect/>
          </a:stretch>
        </p:blipFill>
        <p:spPr>
          <a:xfrm rot="16200000">
            <a:off x="2673032" y="-2660968"/>
            <a:ext cx="6853555" cy="12184380"/>
          </a:xfrm>
          <a:prstGeom prst="rect">
            <a:avLst/>
          </a:prstGeom>
        </p:spPr>
      </p:pic>
      <p:pic>
        <p:nvPicPr>
          <p:cNvPr id="3" name="图片 2" descr="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822" y="702310"/>
            <a:ext cx="9952355" cy="68199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028824" y="1332238"/>
            <a:ext cx="4550093" cy="713740"/>
          </a:xfrm>
          <a:prstGeom prst="rect">
            <a:avLst/>
          </a:prstGeom>
          <a:noFill/>
        </p:spPr>
        <p:txBody>
          <a:bodyPr anchor="ctr"/>
          <a:lstStyle/>
          <a:p>
            <a:pPr marL="0" marR="0" lvl="0" indent="0" algn="l" defTabSz="914400" rtl="0" eaLnBrk="1" fontAlgn="t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7200" b="1" kern="0" noProof="0" dirty="0">
                <a:ln w="3175">
                  <a:solidFill>
                    <a:srgbClr val="172D77"/>
                  </a:solidFill>
                </a:ln>
                <a:solidFill>
                  <a:srgbClr val="FFFF00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阿里巴巴普惠体 L" panose="00020600040101010101" pitchFamily="18" charset="-122"/>
                <a:sym typeface="+mn-ea"/>
              </a:rPr>
              <a:t>班会</a:t>
            </a:r>
            <a:r>
              <a:rPr kumimoji="0" lang="zh-CN" altLang="en-US" sz="7200" b="1" i="0" u="none" strike="noStrike" kern="0" cap="none" spc="0" normalizeH="0" baseline="0" noProof="0" dirty="0">
                <a:ln w="3175">
                  <a:solidFill>
                    <a:srgbClr val="172D77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阿里巴巴普惠体 L" panose="00020600040101010101" pitchFamily="18" charset="-122"/>
                <a:sym typeface="+mn-ea"/>
              </a:rPr>
              <a:t>简介</a:t>
            </a:r>
          </a:p>
        </p:txBody>
      </p:sp>
      <p:sp>
        <p:nvSpPr>
          <p:cNvPr id="5" name="矩形 4"/>
          <p:cNvSpPr/>
          <p:nvPr/>
        </p:nvSpPr>
        <p:spPr>
          <a:xfrm>
            <a:off x="2028824" y="2279423"/>
            <a:ext cx="8134350" cy="37165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ea"/>
              </a:rPr>
              <a:t>点击输入您需要的文字内容，点击输入您需要的文字内容。</a:t>
            </a:r>
          </a:p>
          <a:p>
            <a:pPr algn="just">
              <a:lnSpc>
                <a:spcPct val="150000"/>
              </a:lnSpc>
            </a:pPr>
            <a:r>
              <a:rPr lang="zh-CN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ea"/>
              </a:rPr>
              <a:t>办公资源，用心沉淀，</a:t>
            </a:r>
          </a:p>
          <a:p>
            <a:pPr algn="just">
              <a:lnSpc>
                <a:spcPct val="150000"/>
              </a:lnSpc>
            </a:pPr>
            <a:r>
              <a:rPr lang="zh-CN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ea"/>
              </a:rPr>
              <a:t>办公资源，用心沉淀，</a:t>
            </a:r>
          </a:p>
          <a:p>
            <a:pPr algn="just">
              <a:lnSpc>
                <a:spcPct val="150000"/>
              </a:lnSpc>
            </a:pPr>
            <a:r>
              <a:rPr lang="zh-CN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ea"/>
              </a:rPr>
              <a:t>做更好的倾听者。</a:t>
            </a:r>
            <a:endParaRPr lang="zh-CN" altLang="en-US" sz="3200" dirty="0"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5b739cdbed95a"/>
          <p:cNvPicPr>
            <a:picLocks noChangeAspect="1"/>
          </p:cNvPicPr>
          <p:nvPr/>
        </p:nvPicPr>
        <p:blipFill>
          <a:blip r:embed="rId2"/>
          <a:srcRect l="13270"/>
          <a:stretch>
            <a:fillRect/>
          </a:stretch>
        </p:blipFill>
        <p:spPr>
          <a:xfrm rot="16200000">
            <a:off x="2673032" y="-2660968"/>
            <a:ext cx="6853555" cy="12184380"/>
          </a:xfrm>
          <a:prstGeom prst="rect">
            <a:avLst/>
          </a:prstGeom>
        </p:spPr>
      </p:pic>
      <p:pic>
        <p:nvPicPr>
          <p:cNvPr id="3" name="图片 2" descr="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425" y="1869440"/>
            <a:ext cx="2981325" cy="3572510"/>
          </a:xfrm>
          <a:prstGeom prst="rect">
            <a:avLst/>
          </a:prstGeom>
        </p:spPr>
      </p:pic>
      <p:sp>
        <p:nvSpPr>
          <p:cNvPr id="4" name="形状201"/>
          <p:cNvSpPr/>
          <p:nvPr/>
        </p:nvSpPr>
        <p:spPr>
          <a:xfrm>
            <a:off x="671830" y="1571625"/>
            <a:ext cx="830580" cy="7727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010" y="4955"/>
                </a:moveTo>
                <a:cubicBezTo>
                  <a:pt x="18465" y="9425"/>
                  <a:pt x="18297" y="14113"/>
                  <a:pt x="21600" y="18296"/>
                </a:cubicBezTo>
                <a:cubicBezTo>
                  <a:pt x="14274" y="17484"/>
                  <a:pt x="12639" y="14333"/>
                  <a:pt x="6691" y="21600"/>
                </a:cubicBezTo>
                <a:cubicBezTo>
                  <a:pt x="10802" y="16578"/>
                  <a:pt x="3281" y="10613"/>
                  <a:pt x="0" y="8990"/>
                </a:cubicBezTo>
                <a:cubicBezTo>
                  <a:pt x="4976" y="11451"/>
                  <a:pt x="9737" y="4157"/>
                  <a:pt x="10108" y="0"/>
                </a:cubicBezTo>
                <a:cubicBezTo>
                  <a:pt x="12265" y="4785"/>
                  <a:pt x="16387" y="6388"/>
                  <a:pt x="21010" y="4955"/>
                </a:cubicBezTo>
                <a:close/>
              </a:path>
            </a:pathLst>
          </a:custGeom>
          <a:solidFill>
            <a:srgbClr val="F1DF24"/>
          </a:solidFill>
          <a:ln w="38100">
            <a:solidFill>
              <a:srgbClr val="172D77"/>
            </a:solidFill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000">
                <a:solidFill>
                  <a:srgbClr val="FFFFFF"/>
                </a:solidFill>
                <a:effectLst>
                  <a:outerShdw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>
                  <a:srgbClr val="000000">
                    <a:alpha val="50000"/>
                  </a:srgbClr>
                </a:outerShdw>
              </a:effectLst>
              <a:uLnTx/>
              <a:uFillTx/>
              <a:latin typeface="阿里巴巴普惠体 L" panose="00020600040101010101" pitchFamily="18" charset="-122"/>
              <a:ea typeface="+mn-ea"/>
              <a:cs typeface="+mn-cs"/>
            </a:endParaRPr>
          </a:p>
        </p:txBody>
      </p:sp>
      <p:pic>
        <p:nvPicPr>
          <p:cNvPr id="5" name="图片 4" descr="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3925" y="1869440"/>
            <a:ext cx="2981325" cy="3572510"/>
          </a:xfrm>
          <a:prstGeom prst="rect">
            <a:avLst/>
          </a:prstGeom>
        </p:spPr>
      </p:pic>
      <p:sp>
        <p:nvSpPr>
          <p:cNvPr id="6" name="形状201"/>
          <p:cNvSpPr/>
          <p:nvPr/>
        </p:nvSpPr>
        <p:spPr>
          <a:xfrm>
            <a:off x="4418330" y="1571625"/>
            <a:ext cx="830580" cy="7727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010" y="4955"/>
                </a:moveTo>
                <a:cubicBezTo>
                  <a:pt x="18465" y="9425"/>
                  <a:pt x="18297" y="14113"/>
                  <a:pt x="21600" y="18296"/>
                </a:cubicBezTo>
                <a:cubicBezTo>
                  <a:pt x="14274" y="17484"/>
                  <a:pt x="12639" y="14333"/>
                  <a:pt x="6691" y="21600"/>
                </a:cubicBezTo>
                <a:cubicBezTo>
                  <a:pt x="10802" y="16578"/>
                  <a:pt x="3281" y="10613"/>
                  <a:pt x="0" y="8990"/>
                </a:cubicBezTo>
                <a:cubicBezTo>
                  <a:pt x="4976" y="11451"/>
                  <a:pt x="9737" y="4157"/>
                  <a:pt x="10108" y="0"/>
                </a:cubicBezTo>
                <a:cubicBezTo>
                  <a:pt x="12265" y="4785"/>
                  <a:pt x="16387" y="6388"/>
                  <a:pt x="21010" y="4955"/>
                </a:cubicBezTo>
                <a:close/>
              </a:path>
            </a:pathLst>
          </a:custGeom>
          <a:solidFill>
            <a:srgbClr val="F1DF24"/>
          </a:solidFill>
          <a:ln w="38100">
            <a:solidFill>
              <a:srgbClr val="172D77"/>
            </a:solidFill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000">
                <a:solidFill>
                  <a:srgbClr val="FFFFFF"/>
                </a:solidFill>
                <a:effectLst>
                  <a:outerShdw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>
                  <a:srgbClr val="000000">
                    <a:alpha val="50000"/>
                  </a:srgbClr>
                </a:outerShdw>
              </a:effectLst>
              <a:uLnTx/>
              <a:uFillTx/>
              <a:latin typeface="阿里巴巴普惠体 L" panose="00020600040101010101" pitchFamily="18" charset="-122"/>
              <a:ea typeface="+mn-ea"/>
              <a:cs typeface="+mn-cs"/>
            </a:endParaRPr>
          </a:p>
        </p:txBody>
      </p:sp>
      <p:pic>
        <p:nvPicPr>
          <p:cNvPr id="7" name="图片 6" descr="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3925" y="1869440"/>
            <a:ext cx="2981325" cy="3572510"/>
          </a:xfrm>
          <a:prstGeom prst="rect">
            <a:avLst/>
          </a:prstGeom>
        </p:spPr>
      </p:pic>
      <p:sp>
        <p:nvSpPr>
          <p:cNvPr id="8" name="形状201"/>
          <p:cNvSpPr/>
          <p:nvPr/>
        </p:nvSpPr>
        <p:spPr>
          <a:xfrm>
            <a:off x="8126730" y="1571625"/>
            <a:ext cx="830580" cy="7727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010" y="4955"/>
                </a:moveTo>
                <a:cubicBezTo>
                  <a:pt x="18465" y="9425"/>
                  <a:pt x="18297" y="14113"/>
                  <a:pt x="21600" y="18296"/>
                </a:cubicBezTo>
                <a:cubicBezTo>
                  <a:pt x="14274" y="17484"/>
                  <a:pt x="12639" y="14333"/>
                  <a:pt x="6691" y="21600"/>
                </a:cubicBezTo>
                <a:cubicBezTo>
                  <a:pt x="10802" y="16578"/>
                  <a:pt x="3281" y="10613"/>
                  <a:pt x="0" y="8990"/>
                </a:cubicBezTo>
                <a:cubicBezTo>
                  <a:pt x="4976" y="11451"/>
                  <a:pt x="9737" y="4157"/>
                  <a:pt x="10108" y="0"/>
                </a:cubicBezTo>
                <a:cubicBezTo>
                  <a:pt x="12265" y="4785"/>
                  <a:pt x="16387" y="6388"/>
                  <a:pt x="21010" y="4955"/>
                </a:cubicBezTo>
                <a:close/>
              </a:path>
            </a:pathLst>
          </a:custGeom>
          <a:solidFill>
            <a:srgbClr val="F1DF24"/>
          </a:solidFill>
          <a:ln w="38100">
            <a:solidFill>
              <a:srgbClr val="172D77"/>
            </a:solidFill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000">
                <a:solidFill>
                  <a:srgbClr val="FFFFFF"/>
                </a:solidFill>
                <a:effectLst>
                  <a:outerShdw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>
                  <a:srgbClr val="000000">
                    <a:alpha val="50000"/>
                  </a:srgbClr>
                </a:outerShdw>
              </a:effectLst>
              <a:uLnTx/>
              <a:uFillTx/>
              <a:latin typeface="阿里巴巴普惠体 L" panose="00020600040101010101" pitchFamily="18" charset="-122"/>
              <a:ea typeface="+mn-ea"/>
              <a:cs typeface="+mn-cs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935355" y="2293620"/>
            <a:ext cx="3084830" cy="713740"/>
          </a:xfrm>
          <a:prstGeom prst="rect">
            <a:avLst/>
          </a:prstGeom>
          <a:noFill/>
        </p:spPr>
        <p:txBody>
          <a:bodyPr anchor="ctr"/>
          <a:lstStyle/>
          <a:p>
            <a:pPr marL="0" marR="0" lvl="0" indent="0" algn="ctr" defTabSz="914400" rtl="0" eaLnBrk="1" fontAlgn="t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600" kern="0" noProof="0" dirty="0">
                <a:ln w="3175">
                  <a:noFill/>
                </a:ln>
                <a:solidFill>
                  <a:schemeClr val="accent1">
                    <a:lumMod val="75000"/>
                  </a:schemeClr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阿里巴巴普惠体 L" panose="00020600040101010101" pitchFamily="18" charset="-122"/>
                <a:sym typeface="+mn-ea"/>
              </a:rPr>
              <a:t>输入标题</a:t>
            </a:r>
            <a:endParaRPr kumimoji="0" lang="zh-CN" altLang="en-US" sz="3600" i="0" u="none" strike="noStrike" kern="0" cap="none" spc="0" normalizeH="0" baseline="0" noProof="0" dirty="0">
              <a:ln w="3175"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站酷快乐体2016修订版" panose="02010600030101010101" pitchFamily="2" charset="-122"/>
              <a:ea typeface="站酷快乐体2016修订版" panose="02010600030101010101" pitchFamily="2" charset="-122"/>
              <a:cs typeface="阿里巴巴普惠体 L" panose="00020600040101010101" pitchFamily="18" charset="-122"/>
              <a:sym typeface="+mn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199832" y="3066415"/>
            <a:ext cx="2555875" cy="1715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ea"/>
              </a:rPr>
              <a:t>点击输入您需要的文字内容，点击输入您需要的文字内容。</a:t>
            </a:r>
            <a:endParaRPr lang="zh-CN" altLang="en-US" sz="1000" b="1" dirty="0">
              <a:solidFill>
                <a:schemeClr val="tx1">
                  <a:lumMod val="65000"/>
                  <a:lumOff val="35000"/>
                </a:schemeClr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+mn-ea"/>
            </a:endParaRPr>
          </a:p>
          <a:p>
            <a:pPr algn="just">
              <a:lnSpc>
                <a:spcPct val="150000"/>
              </a:lnSpc>
            </a:pPr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ea"/>
              </a:rPr>
              <a:t>做更好的倾听者，</a:t>
            </a:r>
            <a:endParaRPr lang="zh-CN" altLang="en-US" dirty="0"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663440" y="2344420"/>
            <a:ext cx="3084830" cy="713740"/>
          </a:xfrm>
          <a:prstGeom prst="rect">
            <a:avLst/>
          </a:prstGeom>
          <a:noFill/>
        </p:spPr>
        <p:txBody>
          <a:bodyPr anchor="ctr"/>
          <a:lstStyle/>
          <a:p>
            <a:pPr marL="0" marR="0" lvl="0" indent="0" algn="ctr" defTabSz="914400" rtl="0" eaLnBrk="1" fontAlgn="t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600" kern="0" noProof="0" dirty="0">
                <a:ln w="3175">
                  <a:noFill/>
                </a:ln>
                <a:solidFill>
                  <a:schemeClr val="accent1">
                    <a:lumMod val="75000"/>
                  </a:schemeClr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阿里巴巴普惠体 L" panose="00020600040101010101" pitchFamily="18" charset="-122"/>
                <a:sym typeface="+mn-ea"/>
              </a:rPr>
              <a:t>输入标题</a:t>
            </a:r>
            <a:endParaRPr kumimoji="0" lang="zh-CN" altLang="en-US" sz="3600" i="0" u="none" strike="noStrike" kern="0" cap="none" spc="0" normalizeH="0" baseline="0" noProof="0" dirty="0">
              <a:ln w="3175"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站酷快乐体2016修订版" panose="02010600030101010101" pitchFamily="2" charset="-122"/>
              <a:ea typeface="站酷快乐体2016修订版" panose="02010600030101010101" pitchFamily="2" charset="-122"/>
              <a:cs typeface="阿里巴巴普惠体 L" panose="00020600040101010101" pitchFamily="18" charset="-122"/>
              <a:sym typeface="+mn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927917" y="3117215"/>
            <a:ext cx="2555875" cy="1715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ea"/>
              </a:rPr>
              <a:t>点击输入您需要的文字内容，点击输入您需要的文字内容。</a:t>
            </a:r>
            <a:endParaRPr lang="zh-CN" altLang="en-US" sz="1000" b="1" dirty="0">
              <a:solidFill>
                <a:schemeClr val="tx1">
                  <a:lumMod val="65000"/>
                  <a:lumOff val="35000"/>
                </a:schemeClr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+mn-ea"/>
            </a:endParaRPr>
          </a:p>
          <a:p>
            <a:pPr algn="just">
              <a:lnSpc>
                <a:spcPct val="150000"/>
              </a:lnSpc>
            </a:pPr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ea"/>
              </a:rPr>
              <a:t>做更好的倾听者，</a:t>
            </a:r>
            <a:endParaRPr lang="zh-CN" altLang="en-US" dirty="0"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480425" y="2285365"/>
            <a:ext cx="3084830" cy="713740"/>
          </a:xfrm>
          <a:prstGeom prst="rect">
            <a:avLst/>
          </a:prstGeom>
          <a:noFill/>
        </p:spPr>
        <p:txBody>
          <a:bodyPr anchor="ctr"/>
          <a:lstStyle/>
          <a:p>
            <a:pPr marL="0" marR="0" lvl="0" indent="0" algn="ctr" defTabSz="914400" rtl="0" eaLnBrk="1" fontAlgn="t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600" kern="0" noProof="0" dirty="0">
                <a:ln w="3175">
                  <a:noFill/>
                </a:ln>
                <a:solidFill>
                  <a:schemeClr val="accent1">
                    <a:lumMod val="75000"/>
                  </a:schemeClr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阿里巴巴普惠体 L" panose="00020600040101010101" pitchFamily="18" charset="-122"/>
                <a:sym typeface="+mn-ea"/>
              </a:rPr>
              <a:t>输入标题</a:t>
            </a:r>
            <a:endParaRPr kumimoji="0" lang="zh-CN" altLang="en-US" sz="3600" i="0" u="none" strike="noStrike" kern="0" cap="none" spc="0" normalizeH="0" baseline="0" noProof="0" dirty="0">
              <a:ln w="3175"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站酷快乐体2016修订版" panose="02010600030101010101" pitchFamily="2" charset="-122"/>
              <a:ea typeface="站酷快乐体2016修订版" panose="02010600030101010101" pitchFamily="2" charset="-122"/>
              <a:cs typeface="阿里巴巴普惠体 L" panose="00020600040101010101" pitchFamily="18" charset="-122"/>
              <a:sym typeface="+mn-ea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8744902" y="3058160"/>
            <a:ext cx="2555875" cy="1715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ea"/>
              </a:rPr>
              <a:t>点击输入您需要的文字内容，点击输入您需要的文字内容。</a:t>
            </a:r>
            <a:endParaRPr lang="zh-CN" altLang="en-US" sz="1000" b="1" dirty="0">
              <a:solidFill>
                <a:schemeClr val="tx1">
                  <a:lumMod val="65000"/>
                  <a:lumOff val="35000"/>
                </a:schemeClr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+mn-ea"/>
            </a:endParaRPr>
          </a:p>
          <a:p>
            <a:pPr algn="just">
              <a:lnSpc>
                <a:spcPct val="150000"/>
              </a:lnSpc>
            </a:pPr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ea"/>
              </a:rPr>
              <a:t>做更好的倾听者，</a:t>
            </a:r>
            <a:endParaRPr lang="zh-CN" altLang="en-US" dirty="0"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4000"/>
                            </p:stCondLst>
                            <p:childTnLst>
                              <p:par>
                                <p:cTn id="4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6000"/>
                            </p:stCondLst>
                            <p:childTnLst>
                              <p:par>
                                <p:cTn id="4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8000"/>
                            </p:stCondLst>
                            <p:childTnLst>
                              <p:par>
                                <p:cTn id="5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8500"/>
                            </p:stCondLst>
                            <p:childTnLst>
                              <p:par>
                                <p:cTn id="5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5b739cdbed95a"/>
          <p:cNvPicPr>
            <a:picLocks noChangeAspect="1"/>
          </p:cNvPicPr>
          <p:nvPr/>
        </p:nvPicPr>
        <p:blipFill>
          <a:blip r:embed="rId2"/>
          <a:srcRect l="13270"/>
          <a:stretch>
            <a:fillRect/>
          </a:stretch>
        </p:blipFill>
        <p:spPr>
          <a:xfrm rot="16200000">
            <a:off x="2673032" y="-2660968"/>
            <a:ext cx="6853555" cy="12184380"/>
          </a:xfrm>
          <a:prstGeom prst="rect">
            <a:avLst/>
          </a:prstGeom>
        </p:spPr>
      </p:pic>
      <p:grpSp>
        <p:nvGrpSpPr>
          <p:cNvPr id="3" name="Group 70"/>
          <p:cNvGrpSpPr/>
          <p:nvPr/>
        </p:nvGrpSpPr>
        <p:grpSpPr>
          <a:xfrm>
            <a:off x="680720" y="2388870"/>
            <a:ext cx="3253740" cy="3498215"/>
            <a:chOff x="-1" y="0"/>
            <a:chExt cx="2335461" cy="1603321"/>
          </a:xfrm>
        </p:grpSpPr>
        <p:sp>
          <p:nvSpPr>
            <p:cNvPr id="4" name="chenying0907 66"/>
            <p:cNvSpPr/>
            <p:nvPr/>
          </p:nvSpPr>
          <p:spPr>
            <a:xfrm>
              <a:off x="88878" y="300350"/>
              <a:ext cx="2125798" cy="13029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9" h="21550" extrusionOk="0">
                  <a:moveTo>
                    <a:pt x="21281" y="131"/>
                  </a:moveTo>
                  <a:cubicBezTo>
                    <a:pt x="20628" y="31"/>
                    <a:pt x="2649" y="215"/>
                    <a:pt x="166" y="0"/>
                  </a:cubicBezTo>
                  <a:cubicBezTo>
                    <a:pt x="70" y="3334"/>
                    <a:pt x="43" y="6398"/>
                    <a:pt x="99" y="9794"/>
                  </a:cubicBezTo>
                  <a:cubicBezTo>
                    <a:pt x="201" y="15985"/>
                    <a:pt x="-129" y="17592"/>
                    <a:pt x="60" y="21542"/>
                  </a:cubicBezTo>
                  <a:cubicBezTo>
                    <a:pt x="1560" y="21600"/>
                    <a:pt x="19091" y="21287"/>
                    <a:pt x="21090" y="21542"/>
                  </a:cubicBezTo>
                  <a:cubicBezTo>
                    <a:pt x="21175" y="18119"/>
                    <a:pt x="21202" y="17551"/>
                    <a:pt x="21175" y="14349"/>
                  </a:cubicBezTo>
                  <a:cubicBezTo>
                    <a:pt x="21134" y="9458"/>
                    <a:pt x="21471" y="5014"/>
                    <a:pt x="21281" y="131"/>
                  </a:cubicBezTo>
                  <a:close/>
                </a:path>
              </a:pathLst>
            </a:custGeom>
            <a:solidFill>
              <a:schemeClr val="bg1"/>
            </a:solidFill>
            <a:ln w="38100" cap="flat">
              <a:solidFill>
                <a:srgbClr val="172D77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阿里巴巴普惠体 L" panose="00020600040101010101" pitchFamily="18" charset="-122"/>
                <a:ea typeface="+mn-ea"/>
                <a:cs typeface="+mn-cs"/>
              </a:endParaRPr>
            </a:p>
          </p:txBody>
        </p:sp>
        <p:sp>
          <p:nvSpPr>
            <p:cNvPr id="5" name="chenying0907 67"/>
            <p:cNvSpPr/>
            <p:nvPr/>
          </p:nvSpPr>
          <p:spPr>
            <a:xfrm>
              <a:off x="-1" y="0"/>
              <a:ext cx="2335461" cy="3006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1" h="19061" extrusionOk="0">
                  <a:moveTo>
                    <a:pt x="902" y="18172"/>
                  </a:moveTo>
                  <a:cubicBezTo>
                    <a:pt x="357" y="17727"/>
                    <a:pt x="-200" y="12317"/>
                    <a:pt x="71" y="5707"/>
                  </a:cubicBezTo>
                  <a:cubicBezTo>
                    <a:pt x="379" y="-1823"/>
                    <a:pt x="1461" y="270"/>
                    <a:pt x="2010" y="259"/>
                  </a:cubicBezTo>
                  <a:cubicBezTo>
                    <a:pt x="7486" y="145"/>
                    <a:pt x="12959" y="733"/>
                    <a:pt x="18433" y="1907"/>
                  </a:cubicBezTo>
                  <a:cubicBezTo>
                    <a:pt x="19405" y="2115"/>
                    <a:pt x="21400" y="-2382"/>
                    <a:pt x="21308" y="14217"/>
                  </a:cubicBezTo>
                  <a:cubicBezTo>
                    <a:pt x="21311" y="19032"/>
                    <a:pt x="20486" y="19218"/>
                    <a:pt x="19999" y="19008"/>
                  </a:cubicBezTo>
                </a:path>
              </a:pathLst>
            </a:custGeom>
            <a:solidFill>
              <a:schemeClr val="bg1"/>
            </a:solidFill>
            <a:ln w="38100" cap="flat">
              <a:solidFill>
                <a:srgbClr val="172D77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阿里巴巴普惠体 L" panose="00020600040101010101" pitchFamily="18" charset="-122"/>
                <a:ea typeface="+mn-ea"/>
                <a:cs typeface="+mn-cs"/>
              </a:endParaRPr>
            </a:p>
          </p:txBody>
        </p:sp>
      </p:grpSp>
      <p:grpSp>
        <p:nvGrpSpPr>
          <p:cNvPr id="6" name="Group 70"/>
          <p:cNvGrpSpPr/>
          <p:nvPr/>
        </p:nvGrpSpPr>
        <p:grpSpPr>
          <a:xfrm>
            <a:off x="4491355" y="1352550"/>
            <a:ext cx="3253740" cy="3498215"/>
            <a:chOff x="-1" y="0"/>
            <a:chExt cx="2335461" cy="1603321"/>
          </a:xfrm>
        </p:grpSpPr>
        <p:sp>
          <p:nvSpPr>
            <p:cNvPr id="7" name="chenying0907 66"/>
            <p:cNvSpPr/>
            <p:nvPr/>
          </p:nvSpPr>
          <p:spPr>
            <a:xfrm>
              <a:off x="88878" y="300350"/>
              <a:ext cx="2125798" cy="13029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9" h="21550" extrusionOk="0">
                  <a:moveTo>
                    <a:pt x="21281" y="131"/>
                  </a:moveTo>
                  <a:cubicBezTo>
                    <a:pt x="20628" y="31"/>
                    <a:pt x="2649" y="215"/>
                    <a:pt x="166" y="0"/>
                  </a:cubicBezTo>
                  <a:cubicBezTo>
                    <a:pt x="70" y="3334"/>
                    <a:pt x="43" y="6398"/>
                    <a:pt x="99" y="9794"/>
                  </a:cubicBezTo>
                  <a:cubicBezTo>
                    <a:pt x="201" y="15985"/>
                    <a:pt x="-129" y="17592"/>
                    <a:pt x="60" y="21542"/>
                  </a:cubicBezTo>
                  <a:cubicBezTo>
                    <a:pt x="1560" y="21600"/>
                    <a:pt x="19091" y="21287"/>
                    <a:pt x="21090" y="21542"/>
                  </a:cubicBezTo>
                  <a:cubicBezTo>
                    <a:pt x="21175" y="18119"/>
                    <a:pt x="21202" y="17551"/>
                    <a:pt x="21175" y="14349"/>
                  </a:cubicBezTo>
                  <a:cubicBezTo>
                    <a:pt x="21134" y="9458"/>
                    <a:pt x="21471" y="5014"/>
                    <a:pt x="21281" y="131"/>
                  </a:cubicBezTo>
                  <a:close/>
                </a:path>
              </a:pathLst>
            </a:custGeom>
            <a:solidFill>
              <a:schemeClr val="bg1"/>
            </a:solidFill>
            <a:ln w="38100" cap="flat">
              <a:solidFill>
                <a:srgbClr val="172D77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阿里巴巴普惠体 L" panose="00020600040101010101" pitchFamily="18" charset="-122"/>
                <a:ea typeface="+mn-ea"/>
                <a:cs typeface="+mn-cs"/>
              </a:endParaRPr>
            </a:p>
          </p:txBody>
        </p:sp>
        <p:sp>
          <p:nvSpPr>
            <p:cNvPr id="8" name="chenying0907 67"/>
            <p:cNvSpPr/>
            <p:nvPr/>
          </p:nvSpPr>
          <p:spPr>
            <a:xfrm>
              <a:off x="-1" y="0"/>
              <a:ext cx="2335461" cy="3006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1" h="19061" extrusionOk="0">
                  <a:moveTo>
                    <a:pt x="902" y="18172"/>
                  </a:moveTo>
                  <a:cubicBezTo>
                    <a:pt x="357" y="17727"/>
                    <a:pt x="-200" y="12317"/>
                    <a:pt x="71" y="5707"/>
                  </a:cubicBezTo>
                  <a:cubicBezTo>
                    <a:pt x="379" y="-1823"/>
                    <a:pt x="1461" y="270"/>
                    <a:pt x="2010" y="259"/>
                  </a:cubicBezTo>
                  <a:cubicBezTo>
                    <a:pt x="7486" y="145"/>
                    <a:pt x="12959" y="733"/>
                    <a:pt x="18433" y="1907"/>
                  </a:cubicBezTo>
                  <a:cubicBezTo>
                    <a:pt x="19405" y="2115"/>
                    <a:pt x="21400" y="-2382"/>
                    <a:pt x="21308" y="14217"/>
                  </a:cubicBezTo>
                  <a:cubicBezTo>
                    <a:pt x="21311" y="19032"/>
                    <a:pt x="20486" y="19218"/>
                    <a:pt x="19999" y="19008"/>
                  </a:cubicBezTo>
                </a:path>
              </a:pathLst>
            </a:custGeom>
            <a:solidFill>
              <a:schemeClr val="bg1"/>
            </a:solidFill>
            <a:ln w="38100" cap="flat">
              <a:solidFill>
                <a:srgbClr val="172D77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阿里巴巴普惠体 L" panose="00020600040101010101" pitchFamily="18" charset="-122"/>
                <a:ea typeface="+mn-ea"/>
                <a:cs typeface="+mn-cs"/>
              </a:endParaRPr>
            </a:p>
          </p:txBody>
        </p:sp>
      </p:grpSp>
      <p:grpSp>
        <p:nvGrpSpPr>
          <p:cNvPr id="9" name="Group 70"/>
          <p:cNvGrpSpPr/>
          <p:nvPr/>
        </p:nvGrpSpPr>
        <p:grpSpPr>
          <a:xfrm>
            <a:off x="8326755" y="2389505"/>
            <a:ext cx="3253740" cy="3498215"/>
            <a:chOff x="-1" y="0"/>
            <a:chExt cx="2335461" cy="1603321"/>
          </a:xfrm>
        </p:grpSpPr>
        <p:sp>
          <p:nvSpPr>
            <p:cNvPr id="10" name="chenying0907 66"/>
            <p:cNvSpPr/>
            <p:nvPr/>
          </p:nvSpPr>
          <p:spPr>
            <a:xfrm>
              <a:off x="88878" y="300350"/>
              <a:ext cx="2125798" cy="13029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9" h="21550" extrusionOk="0">
                  <a:moveTo>
                    <a:pt x="21281" y="131"/>
                  </a:moveTo>
                  <a:cubicBezTo>
                    <a:pt x="20628" y="31"/>
                    <a:pt x="2649" y="215"/>
                    <a:pt x="166" y="0"/>
                  </a:cubicBezTo>
                  <a:cubicBezTo>
                    <a:pt x="70" y="3334"/>
                    <a:pt x="43" y="6398"/>
                    <a:pt x="99" y="9794"/>
                  </a:cubicBezTo>
                  <a:cubicBezTo>
                    <a:pt x="201" y="15985"/>
                    <a:pt x="-129" y="17592"/>
                    <a:pt x="60" y="21542"/>
                  </a:cubicBezTo>
                  <a:cubicBezTo>
                    <a:pt x="1560" y="21600"/>
                    <a:pt x="19091" y="21287"/>
                    <a:pt x="21090" y="21542"/>
                  </a:cubicBezTo>
                  <a:cubicBezTo>
                    <a:pt x="21175" y="18119"/>
                    <a:pt x="21202" y="17551"/>
                    <a:pt x="21175" y="14349"/>
                  </a:cubicBezTo>
                  <a:cubicBezTo>
                    <a:pt x="21134" y="9458"/>
                    <a:pt x="21471" y="5014"/>
                    <a:pt x="21281" y="131"/>
                  </a:cubicBezTo>
                  <a:close/>
                </a:path>
              </a:pathLst>
            </a:custGeom>
            <a:solidFill>
              <a:schemeClr val="bg1"/>
            </a:solidFill>
            <a:ln w="38100" cap="flat">
              <a:solidFill>
                <a:srgbClr val="172D77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阿里巴巴普惠体 L" panose="00020600040101010101" pitchFamily="18" charset="-122"/>
                <a:ea typeface="+mn-ea"/>
                <a:cs typeface="+mn-cs"/>
              </a:endParaRPr>
            </a:p>
          </p:txBody>
        </p:sp>
        <p:sp>
          <p:nvSpPr>
            <p:cNvPr id="11" name="chenying0907 67"/>
            <p:cNvSpPr/>
            <p:nvPr/>
          </p:nvSpPr>
          <p:spPr>
            <a:xfrm>
              <a:off x="-1" y="0"/>
              <a:ext cx="2335461" cy="3006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1" h="19061" extrusionOk="0">
                  <a:moveTo>
                    <a:pt x="902" y="18172"/>
                  </a:moveTo>
                  <a:cubicBezTo>
                    <a:pt x="357" y="17727"/>
                    <a:pt x="-200" y="12317"/>
                    <a:pt x="71" y="5707"/>
                  </a:cubicBezTo>
                  <a:cubicBezTo>
                    <a:pt x="379" y="-1823"/>
                    <a:pt x="1461" y="270"/>
                    <a:pt x="2010" y="259"/>
                  </a:cubicBezTo>
                  <a:cubicBezTo>
                    <a:pt x="7486" y="145"/>
                    <a:pt x="12959" y="733"/>
                    <a:pt x="18433" y="1907"/>
                  </a:cubicBezTo>
                  <a:cubicBezTo>
                    <a:pt x="19405" y="2115"/>
                    <a:pt x="21400" y="-2382"/>
                    <a:pt x="21308" y="14217"/>
                  </a:cubicBezTo>
                  <a:cubicBezTo>
                    <a:pt x="21311" y="19032"/>
                    <a:pt x="20486" y="19218"/>
                    <a:pt x="19999" y="19008"/>
                  </a:cubicBezTo>
                </a:path>
              </a:pathLst>
            </a:custGeom>
            <a:solidFill>
              <a:schemeClr val="bg1"/>
            </a:solidFill>
            <a:ln w="38100" cap="flat">
              <a:solidFill>
                <a:srgbClr val="172D77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阿里巴巴普惠体 L" panose="00020600040101010101" pitchFamily="18" charset="-122"/>
                <a:ea typeface="+mn-ea"/>
                <a:cs typeface="+mn-cs"/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730568" y="2426970"/>
            <a:ext cx="3084830" cy="713740"/>
          </a:xfrm>
          <a:prstGeom prst="rect">
            <a:avLst/>
          </a:prstGeom>
          <a:noFill/>
        </p:spPr>
        <p:txBody>
          <a:bodyPr anchor="ctr"/>
          <a:lstStyle/>
          <a:p>
            <a:pPr marL="0" marR="0" lvl="0" indent="0" algn="ctr" defTabSz="914400" rtl="0" eaLnBrk="1" fontAlgn="t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600" kern="0" noProof="0" dirty="0">
                <a:ln w="3175">
                  <a:noFill/>
                </a:ln>
                <a:solidFill>
                  <a:schemeClr val="accent1">
                    <a:lumMod val="75000"/>
                  </a:schemeClr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阿里巴巴普惠体 L" panose="00020600040101010101" pitchFamily="18" charset="-122"/>
                <a:sym typeface="+mn-ea"/>
              </a:rPr>
              <a:t>输入标题</a:t>
            </a:r>
            <a:endParaRPr kumimoji="0" lang="zh-CN" altLang="en-US" sz="3600" i="0" u="none" strike="noStrike" kern="0" cap="none" spc="0" normalizeH="0" baseline="0" noProof="0" dirty="0">
              <a:ln w="3175"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站酷快乐体2016修订版" panose="02010600030101010101" pitchFamily="2" charset="-122"/>
              <a:ea typeface="站酷快乐体2016修订版" panose="02010600030101010101" pitchFamily="2" charset="-122"/>
              <a:cs typeface="阿里巴巴普惠体 L" panose="00020600040101010101" pitchFamily="18" charset="-122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596765" y="1416050"/>
            <a:ext cx="3084830" cy="713740"/>
          </a:xfrm>
          <a:prstGeom prst="rect">
            <a:avLst/>
          </a:prstGeom>
          <a:noFill/>
        </p:spPr>
        <p:txBody>
          <a:bodyPr anchor="ctr"/>
          <a:lstStyle/>
          <a:p>
            <a:pPr marL="0" marR="0" lvl="0" indent="0" algn="ctr" defTabSz="914400" rtl="0" eaLnBrk="1" fontAlgn="t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600" kern="0" noProof="0" dirty="0">
                <a:ln w="3175">
                  <a:noFill/>
                </a:ln>
                <a:solidFill>
                  <a:schemeClr val="accent1">
                    <a:lumMod val="75000"/>
                  </a:schemeClr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阿里巴巴普惠体 L" panose="00020600040101010101" pitchFamily="18" charset="-122"/>
                <a:sym typeface="+mn-ea"/>
              </a:rPr>
              <a:t>输入标题</a:t>
            </a:r>
            <a:endParaRPr kumimoji="0" lang="zh-CN" altLang="en-US" sz="3600" i="0" u="none" strike="noStrike" kern="0" cap="none" spc="0" normalizeH="0" baseline="0" noProof="0" dirty="0">
              <a:ln w="3175"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站酷快乐体2016修订版" panose="02010600030101010101" pitchFamily="2" charset="-122"/>
              <a:ea typeface="站酷快乐体2016修订版" panose="02010600030101010101" pitchFamily="2" charset="-122"/>
              <a:cs typeface="阿里巴巴普惠体 L" panose="00020600040101010101" pitchFamily="18" charset="-122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402321" y="2426970"/>
            <a:ext cx="3084830" cy="713740"/>
          </a:xfrm>
          <a:prstGeom prst="rect">
            <a:avLst/>
          </a:prstGeom>
          <a:noFill/>
        </p:spPr>
        <p:txBody>
          <a:bodyPr anchor="ctr"/>
          <a:lstStyle/>
          <a:p>
            <a:pPr marL="0" marR="0" lvl="0" indent="0" algn="ctr" defTabSz="914400" rtl="0" eaLnBrk="1" fontAlgn="t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600" kern="0" noProof="0" dirty="0">
                <a:ln w="3175">
                  <a:noFill/>
                </a:ln>
                <a:solidFill>
                  <a:schemeClr val="accent1">
                    <a:lumMod val="75000"/>
                  </a:schemeClr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阿里巴巴普惠体 L" panose="00020600040101010101" pitchFamily="18" charset="-122"/>
                <a:sym typeface="+mn-ea"/>
              </a:rPr>
              <a:t>输入标题</a:t>
            </a:r>
            <a:endParaRPr kumimoji="0" lang="zh-CN" altLang="en-US" sz="3600" i="0" u="none" strike="noStrike" kern="0" cap="none" spc="0" normalizeH="0" baseline="0" noProof="0" dirty="0">
              <a:ln w="3175"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站酷快乐体2016修订版" panose="02010600030101010101" pitchFamily="2" charset="-122"/>
              <a:ea typeface="站酷快乐体2016修订版" panose="02010600030101010101" pitchFamily="2" charset="-122"/>
              <a:cs typeface="阿里巴巴普惠体 L" panose="00020600040101010101" pitchFamily="18" charset="-122"/>
              <a:sym typeface="+mn-ea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033462" y="3429000"/>
            <a:ext cx="2555875" cy="1715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ea"/>
              </a:rPr>
              <a:t>点击输入您需要的文字内容，点击输入您需要的文字内容。</a:t>
            </a:r>
            <a:endParaRPr lang="zh-CN" altLang="en-US" sz="1000" b="1" dirty="0">
              <a:solidFill>
                <a:schemeClr val="tx1">
                  <a:lumMod val="65000"/>
                  <a:lumOff val="35000"/>
                </a:schemeClr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+mn-ea"/>
            </a:endParaRPr>
          </a:p>
          <a:p>
            <a:pPr algn="just">
              <a:lnSpc>
                <a:spcPct val="150000"/>
              </a:lnSpc>
            </a:pPr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ea"/>
              </a:rPr>
              <a:t>做更好的倾听者，</a:t>
            </a:r>
            <a:endParaRPr lang="zh-CN" altLang="en-US" dirty="0"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808220" y="2426970"/>
            <a:ext cx="2555875" cy="1715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ea"/>
              </a:rPr>
              <a:t>点击输入您需要的文字内容，点击输入您需要的文字内容。</a:t>
            </a:r>
            <a:endParaRPr lang="zh-CN" altLang="en-US" sz="1000" b="1" dirty="0">
              <a:solidFill>
                <a:schemeClr val="tx1">
                  <a:lumMod val="65000"/>
                  <a:lumOff val="35000"/>
                </a:schemeClr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+mn-ea"/>
            </a:endParaRPr>
          </a:p>
          <a:p>
            <a:pPr algn="just">
              <a:lnSpc>
                <a:spcPct val="150000"/>
              </a:lnSpc>
            </a:pPr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ea"/>
              </a:rPr>
              <a:t>做更好的倾听者，</a:t>
            </a:r>
            <a:endParaRPr lang="zh-CN" altLang="en-US" dirty="0"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8653463" y="3429000"/>
            <a:ext cx="2555875" cy="1715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ea"/>
              </a:rPr>
              <a:t>点击输入您需要的文字内容，点击输入您需要的文字内容。</a:t>
            </a:r>
            <a:endParaRPr lang="zh-CN" altLang="en-US" sz="1000" b="1" dirty="0">
              <a:solidFill>
                <a:schemeClr val="tx1">
                  <a:lumMod val="65000"/>
                  <a:lumOff val="35000"/>
                </a:schemeClr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+mn-ea"/>
            </a:endParaRPr>
          </a:p>
          <a:p>
            <a:pPr algn="just">
              <a:lnSpc>
                <a:spcPct val="150000"/>
              </a:lnSpc>
            </a:pPr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ea"/>
              </a:rPr>
              <a:t>做更好的倾听者，</a:t>
            </a:r>
            <a:endParaRPr lang="zh-CN" altLang="en-US" dirty="0"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0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3500"/>
                            </p:stCondLst>
                            <p:childTnLst>
                              <p:par>
                                <p:cTn id="5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5b739cdbed95a"/>
          <p:cNvPicPr>
            <a:picLocks noChangeAspect="1"/>
          </p:cNvPicPr>
          <p:nvPr/>
        </p:nvPicPr>
        <p:blipFill>
          <a:blip r:embed="rId2"/>
          <a:srcRect l="13270"/>
          <a:stretch>
            <a:fillRect/>
          </a:stretch>
        </p:blipFill>
        <p:spPr>
          <a:xfrm rot="16200000">
            <a:off x="2673032" y="-2660968"/>
            <a:ext cx="6853555" cy="12184380"/>
          </a:xfrm>
          <a:prstGeom prst="rect">
            <a:avLst/>
          </a:prstGeom>
        </p:spPr>
      </p:pic>
      <p:sp>
        <p:nvSpPr>
          <p:cNvPr id="3" name="任意多边形 1"/>
          <p:cNvSpPr/>
          <p:nvPr/>
        </p:nvSpPr>
        <p:spPr>
          <a:xfrm>
            <a:off x="-189230" y="-5715"/>
            <a:ext cx="12468860" cy="4095115"/>
          </a:xfrm>
          <a:custGeom>
            <a:avLst/>
            <a:gdLst>
              <a:gd name="connisteX0" fmla="*/ 160824 w 12430836"/>
              <a:gd name="connsiteY0" fmla="*/ 0 h 4094891"/>
              <a:gd name="connisteX1" fmla="*/ 149394 w 12430836"/>
              <a:gd name="connsiteY1" fmla="*/ 3949065 h 4094891"/>
              <a:gd name="connisteX2" fmla="*/ 1786424 w 12430836"/>
              <a:gd name="connsiteY2" fmla="*/ 3060065 h 4094891"/>
              <a:gd name="connisteX3" fmla="*/ 3234224 w 12430836"/>
              <a:gd name="connsiteY3" fmla="*/ 4012565 h 4094891"/>
              <a:gd name="connisteX4" fmla="*/ 5139224 w 12430836"/>
              <a:gd name="connsiteY4" fmla="*/ 2628265 h 4094891"/>
              <a:gd name="connisteX5" fmla="*/ 7183924 w 12430836"/>
              <a:gd name="connsiteY5" fmla="*/ 4076065 h 4094891"/>
              <a:gd name="connisteX6" fmla="*/ 8860324 w 12430836"/>
              <a:gd name="connsiteY6" fmla="*/ 2475865 h 4094891"/>
              <a:gd name="connisteX7" fmla="*/ 10689124 w 12430836"/>
              <a:gd name="connsiteY7" fmla="*/ 3783965 h 4094891"/>
              <a:gd name="connisteX8" fmla="*/ 11667024 w 12430836"/>
              <a:gd name="connsiteY8" fmla="*/ 3225165 h 4094891"/>
              <a:gd name="connisteX9" fmla="*/ 12365524 w 12430836"/>
              <a:gd name="connsiteY9" fmla="*/ 3631565 h 4094891"/>
              <a:gd name="connisteX10" fmla="*/ 12365524 w 12430836"/>
              <a:gd name="connsiteY10" fmla="*/ 0 h 4094891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</a:cxnLst>
            <a:rect l="l" t="t" r="r" b="b"/>
            <a:pathLst>
              <a:path w="12430836" h="4094892">
                <a:moveTo>
                  <a:pt x="160825" y="0"/>
                </a:moveTo>
                <a:cubicBezTo>
                  <a:pt x="125900" y="807720"/>
                  <a:pt x="-175725" y="3336925"/>
                  <a:pt x="149395" y="3949065"/>
                </a:cubicBezTo>
                <a:cubicBezTo>
                  <a:pt x="474515" y="4561205"/>
                  <a:pt x="1169205" y="3047365"/>
                  <a:pt x="1786425" y="3060065"/>
                </a:cubicBezTo>
                <a:cubicBezTo>
                  <a:pt x="2403645" y="3072765"/>
                  <a:pt x="2563665" y="4098925"/>
                  <a:pt x="3234225" y="4012565"/>
                </a:cubicBezTo>
                <a:cubicBezTo>
                  <a:pt x="3904785" y="3926205"/>
                  <a:pt x="4349285" y="2615565"/>
                  <a:pt x="5139225" y="2628265"/>
                </a:cubicBezTo>
                <a:cubicBezTo>
                  <a:pt x="5929165" y="2640965"/>
                  <a:pt x="6439705" y="4106545"/>
                  <a:pt x="7183925" y="4076065"/>
                </a:cubicBezTo>
                <a:cubicBezTo>
                  <a:pt x="7928145" y="4045585"/>
                  <a:pt x="8159285" y="2534285"/>
                  <a:pt x="8860325" y="2475865"/>
                </a:cubicBezTo>
                <a:cubicBezTo>
                  <a:pt x="9561365" y="2417445"/>
                  <a:pt x="10127785" y="3634105"/>
                  <a:pt x="10689125" y="3783965"/>
                </a:cubicBezTo>
                <a:cubicBezTo>
                  <a:pt x="11250465" y="3933825"/>
                  <a:pt x="11331745" y="3255645"/>
                  <a:pt x="11667025" y="3225165"/>
                </a:cubicBezTo>
                <a:cubicBezTo>
                  <a:pt x="12002305" y="3194685"/>
                  <a:pt x="12225825" y="4276725"/>
                  <a:pt x="12365525" y="3631565"/>
                </a:cubicBezTo>
                <a:cubicBezTo>
                  <a:pt x="12505225" y="2986405"/>
                  <a:pt x="12379495" y="734695"/>
                  <a:pt x="12365525" y="0"/>
                </a:cubicBezTo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阿里巴巴普惠体 L" panose="00020600040101010101" pitchFamily="18" charset="-122"/>
              <a:ea typeface="阿里巴巴普惠体 L" panose="00020600040101010101" pitchFamily="18" charset="-122"/>
            </a:endParaRPr>
          </a:p>
        </p:txBody>
      </p:sp>
      <p:pic>
        <p:nvPicPr>
          <p:cNvPr id="4" name="图片 3" descr="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8990" y="1753235"/>
            <a:ext cx="8034020" cy="31115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106339" y="2930727"/>
            <a:ext cx="5203190" cy="713740"/>
          </a:xfrm>
          <a:prstGeom prst="rect">
            <a:avLst/>
          </a:prstGeom>
          <a:noFill/>
        </p:spPr>
        <p:txBody>
          <a:bodyPr anchor="ctr"/>
          <a:lstStyle/>
          <a:p>
            <a:pPr marL="0" marR="0" lvl="0" indent="0" algn="ctr" defTabSz="914400" rtl="0" eaLnBrk="1" fontAlgn="t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8800" b="1" kern="0" dirty="0">
                <a:ln w="3175">
                  <a:solidFill>
                    <a:srgbClr val="172D77"/>
                  </a:solidFill>
                </a:ln>
                <a:solidFill>
                  <a:srgbClr val="FFFF00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阿里巴巴普惠体 L" panose="00020600040101010101" pitchFamily="18" charset="-122"/>
                <a:sym typeface="+mn-ea"/>
              </a:rPr>
              <a:t>自我介绍</a:t>
            </a:r>
            <a:endParaRPr kumimoji="0" lang="zh-CN" altLang="en-US" sz="8800" b="1" i="0" u="none" strike="noStrike" kern="0" cap="none" spc="0" normalizeH="0" baseline="0" noProof="0" dirty="0">
              <a:ln w="3175">
                <a:solidFill>
                  <a:srgbClr val="172D77"/>
                </a:solidFill>
              </a:ln>
              <a:solidFill>
                <a:srgbClr val="FFFF00"/>
              </a:solidFill>
              <a:effectLst/>
              <a:uLnTx/>
              <a:uFillTx/>
              <a:latin typeface="站酷快乐体2016修订版" panose="02010600030101010101" pitchFamily="2" charset="-122"/>
              <a:ea typeface="站酷快乐体2016修订版" panose="02010600030101010101" pitchFamily="2" charset="-122"/>
              <a:cs typeface="阿里巴巴普惠体 L" panose="00020600040101010101" pitchFamily="18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454910" y="2424200"/>
            <a:ext cx="1875155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8800" noProof="0" dirty="0">
                <a:ln>
                  <a:solidFill>
                    <a:srgbClr val="172D77"/>
                  </a:solidFill>
                </a:ln>
                <a:solidFill>
                  <a:srgbClr val="FFFF00"/>
                </a:solidFill>
                <a:uLnTx/>
                <a:uFillTx/>
                <a:latin typeface="庞门正道标题体" panose="02010600030101010101" pitchFamily="2" charset="-122"/>
                <a:ea typeface="庞门正道标题体" panose="02010600030101010101" pitchFamily="2" charset="-122"/>
                <a:sym typeface="+mn-ea"/>
              </a:rPr>
              <a:t>02</a:t>
            </a:r>
          </a:p>
        </p:txBody>
      </p:sp>
      <p:pic>
        <p:nvPicPr>
          <p:cNvPr id="7" name="图片 6" descr="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880000">
            <a:off x="9474835" y="1296670"/>
            <a:ext cx="1334135" cy="1730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5b739cdbed95a"/>
          <p:cNvPicPr>
            <a:picLocks noChangeAspect="1"/>
          </p:cNvPicPr>
          <p:nvPr/>
        </p:nvPicPr>
        <p:blipFill>
          <a:blip r:embed="rId2"/>
          <a:srcRect l="13270"/>
          <a:stretch>
            <a:fillRect/>
          </a:stretch>
        </p:blipFill>
        <p:spPr>
          <a:xfrm rot="16200000">
            <a:off x="2673032" y="-2660968"/>
            <a:ext cx="6853555" cy="12184380"/>
          </a:xfrm>
          <a:prstGeom prst="rect">
            <a:avLst/>
          </a:prstGeom>
        </p:spPr>
      </p:pic>
      <p:sp>
        <p:nvSpPr>
          <p:cNvPr id="3" name="形状201"/>
          <p:cNvSpPr/>
          <p:nvPr/>
        </p:nvSpPr>
        <p:spPr>
          <a:xfrm>
            <a:off x="794385" y="1266190"/>
            <a:ext cx="4422775" cy="4325620"/>
          </a:xfrm>
          <a:custGeom>
            <a:avLst/>
            <a:gdLst>
              <a:gd name="connsiteX0" fmla="*/ 9215 w 9487"/>
              <a:gd name="connsiteY0" fmla="*/ 2129 h 9279"/>
              <a:gd name="connsiteX1" fmla="*/ 9487 w 9487"/>
              <a:gd name="connsiteY1" fmla="*/ 7860 h 9279"/>
              <a:gd name="connsiteX2" fmla="*/ 2604 w 9487"/>
              <a:gd name="connsiteY2" fmla="*/ 9279 h 9279"/>
              <a:gd name="connsiteX3" fmla="*/ 0 w 9487"/>
              <a:gd name="connsiteY3" fmla="*/ 3898 h 9279"/>
              <a:gd name="connsiteX4" fmla="*/ 4182 w 9487"/>
              <a:gd name="connsiteY4" fmla="*/ 0 h 9279"/>
              <a:gd name="connsiteX5" fmla="*/ 9215 w 9487"/>
              <a:gd name="connsiteY5" fmla="*/ 2129 h 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0" t="0" r="r" b="b"/>
            <a:pathLst>
              <a:path w="9487" h="9279" extrusionOk="0">
                <a:moveTo>
                  <a:pt x="9215" y="2129"/>
                </a:moveTo>
                <a:cubicBezTo>
                  <a:pt x="9026" y="4231"/>
                  <a:pt x="9159" y="5676"/>
                  <a:pt x="9487" y="7860"/>
                </a:cubicBezTo>
                <a:cubicBezTo>
                  <a:pt x="6181" y="8187"/>
                  <a:pt x="4537" y="8187"/>
                  <a:pt x="2604" y="9279"/>
                </a:cubicBezTo>
                <a:cubicBezTo>
                  <a:pt x="2070" y="6565"/>
                  <a:pt x="1577" y="5565"/>
                  <a:pt x="0" y="3898"/>
                </a:cubicBezTo>
                <a:cubicBezTo>
                  <a:pt x="2377" y="2942"/>
                  <a:pt x="2888" y="1853"/>
                  <a:pt x="4182" y="0"/>
                </a:cubicBezTo>
                <a:cubicBezTo>
                  <a:pt x="6915" y="1298"/>
                  <a:pt x="7178" y="1720"/>
                  <a:pt x="9215" y="2129"/>
                </a:cubicBezTo>
                <a:close/>
              </a:path>
            </a:pathLst>
          </a:custGeom>
          <a:blipFill rotWithShape="1">
            <a:blip r:embed="rId3"/>
            <a:stretch>
              <a:fillRect/>
            </a:stretch>
          </a:blipFill>
          <a:ln w="38100">
            <a:solidFill>
              <a:srgbClr val="F1DF24"/>
            </a:solidFill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000">
                <a:solidFill>
                  <a:srgbClr val="FFFFFF"/>
                </a:solidFill>
                <a:effectLst>
                  <a:outerShdw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>
                  <a:srgbClr val="000000">
                    <a:alpha val="50000"/>
                  </a:srgbClr>
                </a:outerShdw>
              </a:effectLst>
              <a:uLnTx/>
              <a:uFillTx/>
              <a:latin typeface="阿里巴巴普惠体 L" panose="00020600040101010101" pitchFamily="18" charset="-122"/>
              <a:ea typeface="+mn-ea"/>
              <a:cs typeface="+mn-cs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543550" y="807313"/>
            <a:ext cx="464629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t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en-US" altLang="zh-CN" sz="4800" kern="0" noProof="0" dirty="0">
                <a:ln>
                  <a:solidFill>
                    <a:srgbClr val="172D77"/>
                  </a:solidFill>
                </a:ln>
                <a:solidFill>
                  <a:srgbClr val="F1DF24"/>
                </a:solidFill>
                <a:uLnTx/>
                <a:uFillTx/>
                <a:latin typeface="庞门正道标题体" panose="02010600030101010101" pitchFamily="2" charset="-122"/>
                <a:ea typeface="庞门正道标题体" panose="02010600030101010101" pitchFamily="2" charset="-122"/>
              </a:rPr>
              <a:t>YOUR NAME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543550" y="1637258"/>
            <a:ext cx="44935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dirty="0">
                <a:solidFill>
                  <a:schemeClr val="accent1">
                    <a:lumMod val="75000"/>
                  </a:schemeClr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老师的自我介绍</a:t>
            </a:r>
          </a:p>
        </p:txBody>
      </p:sp>
      <p:sp>
        <p:nvSpPr>
          <p:cNvPr id="6" name="矩形 5"/>
          <p:cNvSpPr/>
          <p:nvPr/>
        </p:nvSpPr>
        <p:spPr>
          <a:xfrm>
            <a:off x="5543550" y="2758663"/>
            <a:ext cx="5095876" cy="2977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ea"/>
              </a:rPr>
              <a:t>点击输入您需要的文字内容，点击输入您需要的文字内容。</a:t>
            </a:r>
          </a:p>
          <a:p>
            <a:pPr algn="just">
              <a:lnSpc>
                <a:spcPct val="150000"/>
              </a:lnSpc>
            </a:pPr>
            <a:r>
              <a:rPr lang="zh-CN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ea"/>
              </a:rPr>
              <a:t>办公资源，用心沉淀，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41" descr="5b739cdbed95a"/>
          <p:cNvPicPr>
            <a:picLocks noChangeAspect="1"/>
          </p:cNvPicPr>
          <p:nvPr/>
        </p:nvPicPr>
        <p:blipFill>
          <a:blip r:embed="rId2"/>
          <a:srcRect l="13270"/>
          <a:stretch>
            <a:fillRect/>
          </a:stretch>
        </p:blipFill>
        <p:spPr>
          <a:xfrm rot="16200000">
            <a:off x="2673032" y="-2660968"/>
            <a:ext cx="6853555" cy="12184380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32762" y="366358"/>
            <a:ext cx="1399502" cy="183578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cxnSp>
        <p:nvCxnSpPr>
          <p:cNvPr id="44" name="直接连接符 43"/>
          <p:cNvCxnSpPr/>
          <p:nvPr/>
        </p:nvCxnSpPr>
        <p:spPr>
          <a:xfrm>
            <a:off x="6096000" y="2653030"/>
            <a:ext cx="0" cy="361315"/>
          </a:xfrm>
          <a:prstGeom prst="line">
            <a:avLst/>
          </a:prstGeom>
          <a:ln>
            <a:solidFill>
              <a:srgbClr val="172D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1892300" y="3014345"/>
            <a:ext cx="8408035" cy="711200"/>
            <a:chOff x="1892300" y="3014345"/>
            <a:chExt cx="8408035" cy="711200"/>
          </a:xfrm>
        </p:grpSpPr>
        <p:cxnSp>
          <p:nvCxnSpPr>
            <p:cNvPr id="45" name="直接连接符 44"/>
            <p:cNvCxnSpPr/>
            <p:nvPr/>
          </p:nvCxnSpPr>
          <p:spPr>
            <a:xfrm>
              <a:off x="1892300" y="3014345"/>
              <a:ext cx="8408035" cy="0"/>
            </a:xfrm>
            <a:prstGeom prst="line">
              <a:avLst/>
            </a:prstGeom>
            <a:ln>
              <a:solidFill>
                <a:srgbClr val="172D7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>
              <a:off x="1892300" y="3014345"/>
              <a:ext cx="0" cy="711200"/>
            </a:xfrm>
            <a:prstGeom prst="line">
              <a:avLst/>
            </a:prstGeom>
            <a:ln w="3175">
              <a:solidFill>
                <a:srgbClr val="172D7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/>
            <p:cNvCxnSpPr/>
            <p:nvPr/>
          </p:nvCxnSpPr>
          <p:spPr>
            <a:xfrm>
              <a:off x="4073525" y="3014345"/>
              <a:ext cx="0" cy="711200"/>
            </a:xfrm>
            <a:prstGeom prst="line">
              <a:avLst/>
            </a:prstGeom>
            <a:ln w="3175">
              <a:solidFill>
                <a:srgbClr val="172D7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/>
            <p:nvPr/>
          </p:nvCxnSpPr>
          <p:spPr>
            <a:xfrm>
              <a:off x="6096635" y="3014345"/>
              <a:ext cx="0" cy="711200"/>
            </a:xfrm>
            <a:prstGeom prst="line">
              <a:avLst/>
            </a:prstGeom>
            <a:ln w="3175">
              <a:solidFill>
                <a:srgbClr val="172D7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/>
            <p:nvPr/>
          </p:nvCxnSpPr>
          <p:spPr>
            <a:xfrm>
              <a:off x="8238490" y="3014345"/>
              <a:ext cx="0" cy="711200"/>
            </a:xfrm>
            <a:prstGeom prst="line">
              <a:avLst/>
            </a:prstGeom>
            <a:ln w="3175">
              <a:solidFill>
                <a:srgbClr val="172D7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/>
            <p:nvPr/>
          </p:nvCxnSpPr>
          <p:spPr>
            <a:xfrm>
              <a:off x="10300335" y="3014345"/>
              <a:ext cx="0" cy="711200"/>
            </a:xfrm>
            <a:prstGeom prst="line">
              <a:avLst/>
            </a:prstGeom>
            <a:ln w="3175">
              <a:solidFill>
                <a:srgbClr val="172D7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1" name="图片 5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26122" y="3795395"/>
            <a:ext cx="932356" cy="122301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2" name="任意多边形 16"/>
          <p:cNvSpPr/>
          <p:nvPr/>
        </p:nvSpPr>
        <p:spPr>
          <a:xfrm>
            <a:off x="5355590" y="2411095"/>
            <a:ext cx="1483360" cy="409575"/>
          </a:xfrm>
          <a:custGeom>
            <a:avLst/>
            <a:gdLst>
              <a:gd name="connsiteX0" fmla="*/ 584 w 3351"/>
              <a:gd name="connsiteY0" fmla="*/ 6 h 873"/>
              <a:gd name="connsiteX1" fmla="*/ 1214 w 3351"/>
              <a:gd name="connsiteY1" fmla="*/ 4 h 873"/>
              <a:gd name="connsiteX2" fmla="*/ 2287 w 3351"/>
              <a:gd name="connsiteY2" fmla="*/ 44 h 873"/>
              <a:gd name="connsiteX3" fmla="*/ 2997 w 3351"/>
              <a:gd name="connsiteY3" fmla="*/ 94 h 873"/>
              <a:gd name="connsiteX4" fmla="*/ 3338 w 3351"/>
              <a:gd name="connsiteY4" fmla="*/ 484 h 873"/>
              <a:gd name="connsiteX5" fmla="*/ 2649 w 3351"/>
              <a:gd name="connsiteY5" fmla="*/ 814 h 873"/>
              <a:gd name="connsiteX6" fmla="*/ 974 w 3351"/>
              <a:gd name="connsiteY6" fmla="*/ 855 h 873"/>
              <a:gd name="connsiteX7" fmla="*/ 61 w 3351"/>
              <a:gd name="connsiteY7" fmla="*/ 684 h 873"/>
              <a:gd name="connsiteX8" fmla="*/ 170 w 3351"/>
              <a:gd name="connsiteY8" fmla="*/ 94 h 873"/>
              <a:gd name="connsiteX9" fmla="*/ 584 w 3351"/>
              <a:gd name="connsiteY9" fmla="*/ 6 h 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52" h="874">
                <a:moveTo>
                  <a:pt x="584" y="6"/>
                </a:moveTo>
                <a:cubicBezTo>
                  <a:pt x="739" y="-11"/>
                  <a:pt x="822" y="12"/>
                  <a:pt x="1214" y="4"/>
                </a:cubicBezTo>
                <a:cubicBezTo>
                  <a:pt x="1605" y="-4"/>
                  <a:pt x="1930" y="26"/>
                  <a:pt x="2287" y="44"/>
                </a:cubicBezTo>
                <a:cubicBezTo>
                  <a:pt x="2644" y="62"/>
                  <a:pt x="2787" y="6"/>
                  <a:pt x="2997" y="94"/>
                </a:cubicBezTo>
                <a:cubicBezTo>
                  <a:pt x="3208" y="182"/>
                  <a:pt x="3408" y="340"/>
                  <a:pt x="3338" y="484"/>
                </a:cubicBezTo>
                <a:cubicBezTo>
                  <a:pt x="3269" y="628"/>
                  <a:pt x="3122" y="740"/>
                  <a:pt x="2649" y="814"/>
                </a:cubicBezTo>
                <a:cubicBezTo>
                  <a:pt x="2177" y="889"/>
                  <a:pt x="1492" y="881"/>
                  <a:pt x="974" y="855"/>
                </a:cubicBezTo>
                <a:cubicBezTo>
                  <a:pt x="457" y="828"/>
                  <a:pt x="222" y="836"/>
                  <a:pt x="61" y="684"/>
                </a:cubicBezTo>
                <a:cubicBezTo>
                  <a:pt x="-100" y="532"/>
                  <a:pt x="103" y="224"/>
                  <a:pt x="170" y="94"/>
                </a:cubicBezTo>
                <a:cubicBezTo>
                  <a:pt x="308" y="65"/>
                  <a:pt x="403" y="-2"/>
                  <a:pt x="584" y="6"/>
                </a:cubicBezTo>
                <a:close/>
              </a:path>
            </a:pathLst>
          </a:custGeom>
          <a:solidFill>
            <a:srgbClr val="00B0F0"/>
          </a:solidFill>
          <a:ln>
            <a:solidFill>
              <a:srgbClr val="172D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阿里巴巴普惠体 L" panose="00020600040101010101" pitchFamily="18" charset="-122"/>
              <a:ea typeface="阿里巴巴普惠体 L" panose="00020600040101010101" pitchFamily="18" charset="-122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5481320" y="2439670"/>
            <a:ext cx="12312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t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2000" kern="0" dirty="0">
                <a:solidFill>
                  <a:schemeClr val="bg1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输入姓名</a:t>
            </a:r>
            <a:endParaRPr lang="en-US" altLang="zh-CN" sz="2000" kern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站酷快乐体2016修订版" panose="02010600030101010101" pitchFamily="2" charset="-122"/>
              <a:ea typeface="站酷快乐体2016修订版" panose="02010600030101010101" pitchFamily="2" charset="-122"/>
            </a:endParaRPr>
          </a:p>
        </p:txBody>
      </p:sp>
      <p:pic>
        <p:nvPicPr>
          <p:cNvPr id="54" name="图片 5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07347" y="3795395"/>
            <a:ext cx="932356" cy="122301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5" name="图片 5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34902" y="3795395"/>
            <a:ext cx="932356" cy="122301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6" name="图片 5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72312" y="3795395"/>
            <a:ext cx="932356" cy="122301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7" name="图片 5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34157" y="3795395"/>
            <a:ext cx="932356" cy="122301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8" name="任意多边形 22"/>
          <p:cNvSpPr/>
          <p:nvPr/>
        </p:nvSpPr>
        <p:spPr>
          <a:xfrm>
            <a:off x="1181735" y="5220335"/>
            <a:ext cx="1420495" cy="409575"/>
          </a:xfrm>
          <a:custGeom>
            <a:avLst/>
            <a:gdLst>
              <a:gd name="connsiteX0" fmla="*/ 584 w 3351"/>
              <a:gd name="connsiteY0" fmla="*/ 6 h 873"/>
              <a:gd name="connsiteX1" fmla="*/ 1214 w 3351"/>
              <a:gd name="connsiteY1" fmla="*/ 4 h 873"/>
              <a:gd name="connsiteX2" fmla="*/ 2287 w 3351"/>
              <a:gd name="connsiteY2" fmla="*/ 44 h 873"/>
              <a:gd name="connsiteX3" fmla="*/ 2997 w 3351"/>
              <a:gd name="connsiteY3" fmla="*/ 94 h 873"/>
              <a:gd name="connsiteX4" fmla="*/ 3338 w 3351"/>
              <a:gd name="connsiteY4" fmla="*/ 484 h 873"/>
              <a:gd name="connsiteX5" fmla="*/ 2649 w 3351"/>
              <a:gd name="connsiteY5" fmla="*/ 814 h 873"/>
              <a:gd name="connsiteX6" fmla="*/ 974 w 3351"/>
              <a:gd name="connsiteY6" fmla="*/ 855 h 873"/>
              <a:gd name="connsiteX7" fmla="*/ 61 w 3351"/>
              <a:gd name="connsiteY7" fmla="*/ 684 h 873"/>
              <a:gd name="connsiteX8" fmla="*/ 170 w 3351"/>
              <a:gd name="connsiteY8" fmla="*/ 94 h 873"/>
              <a:gd name="connsiteX9" fmla="*/ 584 w 3351"/>
              <a:gd name="connsiteY9" fmla="*/ 6 h 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52" h="874">
                <a:moveTo>
                  <a:pt x="584" y="6"/>
                </a:moveTo>
                <a:cubicBezTo>
                  <a:pt x="739" y="-11"/>
                  <a:pt x="822" y="12"/>
                  <a:pt x="1214" y="4"/>
                </a:cubicBezTo>
                <a:cubicBezTo>
                  <a:pt x="1605" y="-4"/>
                  <a:pt x="1930" y="26"/>
                  <a:pt x="2287" y="44"/>
                </a:cubicBezTo>
                <a:cubicBezTo>
                  <a:pt x="2644" y="62"/>
                  <a:pt x="2787" y="6"/>
                  <a:pt x="2997" y="94"/>
                </a:cubicBezTo>
                <a:cubicBezTo>
                  <a:pt x="3208" y="182"/>
                  <a:pt x="3408" y="340"/>
                  <a:pt x="3338" y="484"/>
                </a:cubicBezTo>
                <a:cubicBezTo>
                  <a:pt x="3269" y="628"/>
                  <a:pt x="3122" y="740"/>
                  <a:pt x="2649" y="814"/>
                </a:cubicBezTo>
                <a:cubicBezTo>
                  <a:pt x="2177" y="889"/>
                  <a:pt x="1492" y="881"/>
                  <a:pt x="974" y="855"/>
                </a:cubicBezTo>
                <a:cubicBezTo>
                  <a:pt x="457" y="828"/>
                  <a:pt x="222" y="836"/>
                  <a:pt x="61" y="684"/>
                </a:cubicBezTo>
                <a:cubicBezTo>
                  <a:pt x="-100" y="532"/>
                  <a:pt x="103" y="224"/>
                  <a:pt x="170" y="94"/>
                </a:cubicBezTo>
                <a:cubicBezTo>
                  <a:pt x="308" y="65"/>
                  <a:pt x="403" y="-2"/>
                  <a:pt x="584" y="6"/>
                </a:cubicBezTo>
                <a:close/>
              </a:path>
            </a:pathLst>
          </a:custGeom>
          <a:solidFill>
            <a:srgbClr val="00B0F0"/>
          </a:solidFill>
          <a:ln>
            <a:solidFill>
              <a:srgbClr val="172D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阿里巴巴普惠体 L" panose="00020600040101010101" pitchFamily="18" charset="-122"/>
              <a:ea typeface="阿里巴巴普惠体 L" panose="00020600040101010101" pitchFamily="18" charset="-122"/>
            </a:endParaRPr>
          </a:p>
        </p:txBody>
      </p:sp>
      <p:sp>
        <p:nvSpPr>
          <p:cNvPr id="60" name="任意多边形 24"/>
          <p:cNvSpPr/>
          <p:nvPr/>
        </p:nvSpPr>
        <p:spPr>
          <a:xfrm>
            <a:off x="3362960" y="5219700"/>
            <a:ext cx="1420495" cy="409575"/>
          </a:xfrm>
          <a:custGeom>
            <a:avLst/>
            <a:gdLst>
              <a:gd name="connsiteX0" fmla="*/ 584 w 3351"/>
              <a:gd name="connsiteY0" fmla="*/ 6 h 873"/>
              <a:gd name="connsiteX1" fmla="*/ 1214 w 3351"/>
              <a:gd name="connsiteY1" fmla="*/ 4 h 873"/>
              <a:gd name="connsiteX2" fmla="*/ 2287 w 3351"/>
              <a:gd name="connsiteY2" fmla="*/ 44 h 873"/>
              <a:gd name="connsiteX3" fmla="*/ 2997 w 3351"/>
              <a:gd name="connsiteY3" fmla="*/ 94 h 873"/>
              <a:gd name="connsiteX4" fmla="*/ 3338 w 3351"/>
              <a:gd name="connsiteY4" fmla="*/ 484 h 873"/>
              <a:gd name="connsiteX5" fmla="*/ 2649 w 3351"/>
              <a:gd name="connsiteY5" fmla="*/ 814 h 873"/>
              <a:gd name="connsiteX6" fmla="*/ 974 w 3351"/>
              <a:gd name="connsiteY6" fmla="*/ 855 h 873"/>
              <a:gd name="connsiteX7" fmla="*/ 61 w 3351"/>
              <a:gd name="connsiteY7" fmla="*/ 684 h 873"/>
              <a:gd name="connsiteX8" fmla="*/ 170 w 3351"/>
              <a:gd name="connsiteY8" fmla="*/ 94 h 873"/>
              <a:gd name="connsiteX9" fmla="*/ 584 w 3351"/>
              <a:gd name="connsiteY9" fmla="*/ 6 h 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52" h="874">
                <a:moveTo>
                  <a:pt x="584" y="6"/>
                </a:moveTo>
                <a:cubicBezTo>
                  <a:pt x="739" y="-11"/>
                  <a:pt x="822" y="12"/>
                  <a:pt x="1214" y="4"/>
                </a:cubicBezTo>
                <a:cubicBezTo>
                  <a:pt x="1605" y="-4"/>
                  <a:pt x="1930" y="26"/>
                  <a:pt x="2287" y="44"/>
                </a:cubicBezTo>
                <a:cubicBezTo>
                  <a:pt x="2644" y="62"/>
                  <a:pt x="2787" y="6"/>
                  <a:pt x="2997" y="94"/>
                </a:cubicBezTo>
                <a:cubicBezTo>
                  <a:pt x="3208" y="182"/>
                  <a:pt x="3408" y="340"/>
                  <a:pt x="3338" y="484"/>
                </a:cubicBezTo>
                <a:cubicBezTo>
                  <a:pt x="3269" y="628"/>
                  <a:pt x="3122" y="740"/>
                  <a:pt x="2649" y="814"/>
                </a:cubicBezTo>
                <a:cubicBezTo>
                  <a:pt x="2177" y="889"/>
                  <a:pt x="1492" y="881"/>
                  <a:pt x="974" y="855"/>
                </a:cubicBezTo>
                <a:cubicBezTo>
                  <a:pt x="457" y="828"/>
                  <a:pt x="222" y="836"/>
                  <a:pt x="61" y="684"/>
                </a:cubicBezTo>
                <a:cubicBezTo>
                  <a:pt x="-100" y="532"/>
                  <a:pt x="103" y="224"/>
                  <a:pt x="170" y="94"/>
                </a:cubicBezTo>
                <a:cubicBezTo>
                  <a:pt x="308" y="65"/>
                  <a:pt x="403" y="-2"/>
                  <a:pt x="584" y="6"/>
                </a:cubicBezTo>
                <a:close/>
              </a:path>
            </a:pathLst>
          </a:custGeom>
          <a:solidFill>
            <a:srgbClr val="00B0F0"/>
          </a:solidFill>
          <a:ln>
            <a:solidFill>
              <a:srgbClr val="172D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阿里巴巴普惠体 L" panose="00020600040101010101" pitchFamily="18" charset="-122"/>
              <a:ea typeface="阿里巴巴普惠体 L" panose="00020600040101010101" pitchFamily="18" charset="-122"/>
            </a:endParaRPr>
          </a:p>
        </p:txBody>
      </p:sp>
      <p:sp>
        <p:nvSpPr>
          <p:cNvPr id="62" name="任意多边形 26"/>
          <p:cNvSpPr/>
          <p:nvPr/>
        </p:nvSpPr>
        <p:spPr>
          <a:xfrm>
            <a:off x="5465445" y="5220970"/>
            <a:ext cx="1420495" cy="409575"/>
          </a:xfrm>
          <a:custGeom>
            <a:avLst/>
            <a:gdLst>
              <a:gd name="connsiteX0" fmla="*/ 584 w 3351"/>
              <a:gd name="connsiteY0" fmla="*/ 6 h 873"/>
              <a:gd name="connsiteX1" fmla="*/ 1214 w 3351"/>
              <a:gd name="connsiteY1" fmla="*/ 4 h 873"/>
              <a:gd name="connsiteX2" fmla="*/ 2287 w 3351"/>
              <a:gd name="connsiteY2" fmla="*/ 44 h 873"/>
              <a:gd name="connsiteX3" fmla="*/ 2997 w 3351"/>
              <a:gd name="connsiteY3" fmla="*/ 94 h 873"/>
              <a:gd name="connsiteX4" fmla="*/ 3338 w 3351"/>
              <a:gd name="connsiteY4" fmla="*/ 484 h 873"/>
              <a:gd name="connsiteX5" fmla="*/ 2649 w 3351"/>
              <a:gd name="connsiteY5" fmla="*/ 814 h 873"/>
              <a:gd name="connsiteX6" fmla="*/ 974 w 3351"/>
              <a:gd name="connsiteY6" fmla="*/ 855 h 873"/>
              <a:gd name="connsiteX7" fmla="*/ 61 w 3351"/>
              <a:gd name="connsiteY7" fmla="*/ 684 h 873"/>
              <a:gd name="connsiteX8" fmla="*/ 170 w 3351"/>
              <a:gd name="connsiteY8" fmla="*/ 94 h 873"/>
              <a:gd name="connsiteX9" fmla="*/ 584 w 3351"/>
              <a:gd name="connsiteY9" fmla="*/ 6 h 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52" h="874">
                <a:moveTo>
                  <a:pt x="584" y="6"/>
                </a:moveTo>
                <a:cubicBezTo>
                  <a:pt x="739" y="-11"/>
                  <a:pt x="822" y="12"/>
                  <a:pt x="1214" y="4"/>
                </a:cubicBezTo>
                <a:cubicBezTo>
                  <a:pt x="1605" y="-4"/>
                  <a:pt x="1930" y="26"/>
                  <a:pt x="2287" y="44"/>
                </a:cubicBezTo>
                <a:cubicBezTo>
                  <a:pt x="2644" y="62"/>
                  <a:pt x="2787" y="6"/>
                  <a:pt x="2997" y="94"/>
                </a:cubicBezTo>
                <a:cubicBezTo>
                  <a:pt x="3208" y="182"/>
                  <a:pt x="3408" y="340"/>
                  <a:pt x="3338" y="484"/>
                </a:cubicBezTo>
                <a:cubicBezTo>
                  <a:pt x="3269" y="628"/>
                  <a:pt x="3122" y="740"/>
                  <a:pt x="2649" y="814"/>
                </a:cubicBezTo>
                <a:cubicBezTo>
                  <a:pt x="2177" y="889"/>
                  <a:pt x="1492" y="881"/>
                  <a:pt x="974" y="855"/>
                </a:cubicBezTo>
                <a:cubicBezTo>
                  <a:pt x="457" y="828"/>
                  <a:pt x="222" y="836"/>
                  <a:pt x="61" y="684"/>
                </a:cubicBezTo>
                <a:cubicBezTo>
                  <a:pt x="-100" y="532"/>
                  <a:pt x="103" y="224"/>
                  <a:pt x="170" y="94"/>
                </a:cubicBezTo>
                <a:cubicBezTo>
                  <a:pt x="308" y="65"/>
                  <a:pt x="403" y="-2"/>
                  <a:pt x="584" y="6"/>
                </a:cubicBezTo>
                <a:close/>
              </a:path>
            </a:pathLst>
          </a:custGeom>
          <a:solidFill>
            <a:srgbClr val="00B0F0"/>
          </a:solidFill>
          <a:ln>
            <a:solidFill>
              <a:srgbClr val="172D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阿里巴巴普惠体 L" panose="00020600040101010101" pitchFamily="18" charset="-122"/>
              <a:ea typeface="阿里巴巴普惠体 L" panose="00020600040101010101" pitchFamily="18" charset="-122"/>
            </a:endParaRPr>
          </a:p>
        </p:txBody>
      </p:sp>
      <p:sp>
        <p:nvSpPr>
          <p:cNvPr id="64" name="任意多边形 28"/>
          <p:cNvSpPr/>
          <p:nvPr/>
        </p:nvSpPr>
        <p:spPr>
          <a:xfrm>
            <a:off x="7532370" y="5220970"/>
            <a:ext cx="1420495" cy="409575"/>
          </a:xfrm>
          <a:custGeom>
            <a:avLst/>
            <a:gdLst>
              <a:gd name="connsiteX0" fmla="*/ 584 w 3351"/>
              <a:gd name="connsiteY0" fmla="*/ 6 h 873"/>
              <a:gd name="connsiteX1" fmla="*/ 1214 w 3351"/>
              <a:gd name="connsiteY1" fmla="*/ 4 h 873"/>
              <a:gd name="connsiteX2" fmla="*/ 2287 w 3351"/>
              <a:gd name="connsiteY2" fmla="*/ 44 h 873"/>
              <a:gd name="connsiteX3" fmla="*/ 2997 w 3351"/>
              <a:gd name="connsiteY3" fmla="*/ 94 h 873"/>
              <a:gd name="connsiteX4" fmla="*/ 3338 w 3351"/>
              <a:gd name="connsiteY4" fmla="*/ 484 h 873"/>
              <a:gd name="connsiteX5" fmla="*/ 2649 w 3351"/>
              <a:gd name="connsiteY5" fmla="*/ 814 h 873"/>
              <a:gd name="connsiteX6" fmla="*/ 974 w 3351"/>
              <a:gd name="connsiteY6" fmla="*/ 855 h 873"/>
              <a:gd name="connsiteX7" fmla="*/ 61 w 3351"/>
              <a:gd name="connsiteY7" fmla="*/ 684 h 873"/>
              <a:gd name="connsiteX8" fmla="*/ 170 w 3351"/>
              <a:gd name="connsiteY8" fmla="*/ 94 h 873"/>
              <a:gd name="connsiteX9" fmla="*/ 584 w 3351"/>
              <a:gd name="connsiteY9" fmla="*/ 6 h 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52" h="874">
                <a:moveTo>
                  <a:pt x="584" y="6"/>
                </a:moveTo>
                <a:cubicBezTo>
                  <a:pt x="739" y="-11"/>
                  <a:pt x="822" y="12"/>
                  <a:pt x="1214" y="4"/>
                </a:cubicBezTo>
                <a:cubicBezTo>
                  <a:pt x="1605" y="-4"/>
                  <a:pt x="1930" y="26"/>
                  <a:pt x="2287" y="44"/>
                </a:cubicBezTo>
                <a:cubicBezTo>
                  <a:pt x="2644" y="62"/>
                  <a:pt x="2787" y="6"/>
                  <a:pt x="2997" y="94"/>
                </a:cubicBezTo>
                <a:cubicBezTo>
                  <a:pt x="3208" y="182"/>
                  <a:pt x="3408" y="340"/>
                  <a:pt x="3338" y="484"/>
                </a:cubicBezTo>
                <a:cubicBezTo>
                  <a:pt x="3269" y="628"/>
                  <a:pt x="3122" y="740"/>
                  <a:pt x="2649" y="814"/>
                </a:cubicBezTo>
                <a:cubicBezTo>
                  <a:pt x="2177" y="889"/>
                  <a:pt x="1492" y="881"/>
                  <a:pt x="974" y="855"/>
                </a:cubicBezTo>
                <a:cubicBezTo>
                  <a:pt x="457" y="828"/>
                  <a:pt x="222" y="836"/>
                  <a:pt x="61" y="684"/>
                </a:cubicBezTo>
                <a:cubicBezTo>
                  <a:pt x="-100" y="532"/>
                  <a:pt x="103" y="224"/>
                  <a:pt x="170" y="94"/>
                </a:cubicBezTo>
                <a:cubicBezTo>
                  <a:pt x="308" y="65"/>
                  <a:pt x="403" y="-2"/>
                  <a:pt x="584" y="6"/>
                </a:cubicBezTo>
                <a:close/>
              </a:path>
            </a:pathLst>
          </a:custGeom>
          <a:solidFill>
            <a:srgbClr val="00B0F0"/>
          </a:solidFill>
          <a:ln>
            <a:solidFill>
              <a:srgbClr val="172D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阿里巴巴普惠体 L" panose="00020600040101010101" pitchFamily="18" charset="-122"/>
              <a:ea typeface="阿里巴巴普惠体 L" panose="00020600040101010101" pitchFamily="18" charset="-122"/>
            </a:endParaRPr>
          </a:p>
        </p:txBody>
      </p:sp>
      <p:sp>
        <p:nvSpPr>
          <p:cNvPr id="66" name="任意多边形 30"/>
          <p:cNvSpPr/>
          <p:nvPr/>
        </p:nvSpPr>
        <p:spPr>
          <a:xfrm>
            <a:off x="9565323" y="5219700"/>
            <a:ext cx="1420495" cy="409575"/>
          </a:xfrm>
          <a:custGeom>
            <a:avLst/>
            <a:gdLst>
              <a:gd name="connsiteX0" fmla="*/ 584 w 3351"/>
              <a:gd name="connsiteY0" fmla="*/ 6 h 873"/>
              <a:gd name="connsiteX1" fmla="*/ 1214 w 3351"/>
              <a:gd name="connsiteY1" fmla="*/ 4 h 873"/>
              <a:gd name="connsiteX2" fmla="*/ 2287 w 3351"/>
              <a:gd name="connsiteY2" fmla="*/ 44 h 873"/>
              <a:gd name="connsiteX3" fmla="*/ 2997 w 3351"/>
              <a:gd name="connsiteY3" fmla="*/ 94 h 873"/>
              <a:gd name="connsiteX4" fmla="*/ 3338 w 3351"/>
              <a:gd name="connsiteY4" fmla="*/ 484 h 873"/>
              <a:gd name="connsiteX5" fmla="*/ 2649 w 3351"/>
              <a:gd name="connsiteY5" fmla="*/ 814 h 873"/>
              <a:gd name="connsiteX6" fmla="*/ 974 w 3351"/>
              <a:gd name="connsiteY6" fmla="*/ 855 h 873"/>
              <a:gd name="connsiteX7" fmla="*/ 61 w 3351"/>
              <a:gd name="connsiteY7" fmla="*/ 684 h 873"/>
              <a:gd name="connsiteX8" fmla="*/ 170 w 3351"/>
              <a:gd name="connsiteY8" fmla="*/ 94 h 873"/>
              <a:gd name="connsiteX9" fmla="*/ 584 w 3351"/>
              <a:gd name="connsiteY9" fmla="*/ 6 h 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52" h="874">
                <a:moveTo>
                  <a:pt x="584" y="6"/>
                </a:moveTo>
                <a:cubicBezTo>
                  <a:pt x="739" y="-11"/>
                  <a:pt x="822" y="12"/>
                  <a:pt x="1214" y="4"/>
                </a:cubicBezTo>
                <a:cubicBezTo>
                  <a:pt x="1605" y="-4"/>
                  <a:pt x="1930" y="26"/>
                  <a:pt x="2287" y="44"/>
                </a:cubicBezTo>
                <a:cubicBezTo>
                  <a:pt x="2644" y="62"/>
                  <a:pt x="2787" y="6"/>
                  <a:pt x="2997" y="94"/>
                </a:cubicBezTo>
                <a:cubicBezTo>
                  <a:pt x="3208" y="182"/>
                  <a:pt x="3408" y="340"/>
                  <a:pt x="3338" y="484"/>
                </a:cubicBezTo>
                <a:cubicBezTo>
                  <a:pt x="3269" y="628"/>
                  <a:pt x="3122" y="740"/>
                  <a:pt x="2649" y="814"/>
                </a:cubicBezTo>
                <a:cubicBezTo>
                  <a:pt x="2177" y="889"/>
                  <a:pt x="1492" y="881"/>
                  <a:pt x="974" y="855"/>
                </a:cubicBezTo>
                <a:cubicBezTo>
                  <a:pt x="457" y="828"/>
                  <a:pt x="222" y="836"/>
                  <a:pt x="61" y="684"/>
                </a:cubicBezTo>
                <a:cubicBezTo>
                  <a:pt x="-100" y="532"/>
                  <a:pt x="103" y="224"/>
                  <a:pt x="170" y="94"/>
                </a:cubicBezTo>
                <a:cubicBezTo>
                  <a:pt x="308" y="65"/>
                  <a:pt x="403" y="-2"/>
                  <a:pt x="584" y="6"/>
                </a:cubicBezTo>
                <a:close/>
              </a:path>
            </a:pathLst>
          </a:custGeom>
          <a:solidFill>
            <a:srgbClr val="00B0F0"/>
          </a:solidFill>
          <a:ln>
            <a:solidFill>
              <a:srgbClr val="172D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阿里巴巴普惠体 L" panose="00020600040101010101" pitchFamily="18" charset="-122"/>
              <a:ea typeface="阿里巴巴普惠体 L" panose="00020600040101010101" pitchFamily="18" charset="-122"/>
            </a:endParaRPr>
          </a:p>
        </p:txBody>
      </p:sp>
      <p:sp>
        <p:nvSpPr>
          <p:cNvPr id="68" name="文本框 67"/>
          <p:cNvSpPr txBox="1"/>
          <p:nvPr/>
        </p:nvSpPr>
        <p:spPr>
          <a:xfrm>
            <a:off x="1272628" y="5263455"/>
            <a:ext cx="12312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t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2000" kern="0" dirty="0">
                <a:solidFill>
                  <a:schemeClr val="bg1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输入姓名</a:t>
            </a:r>
            <a:endParaRPr lang="en-US" altLang="zh-CN" sz="2000" kern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站酷快乐体2016修订版" panose="02010600030101010101" pitchFamily="2" charset="-122"/>
              <a:ea typeface="站酷快乐体2016修订版" panose="02010600030101010101" pitchFamily="2" charset="-122"/>
            </a:endParaRPr>
          </a:p>
        </p:txBody>
      </p:sp>
      <p:sp>
        <p:nvSpPr>
          <p:cNvPr id="69" name="文本框 68"/>
          <p:cNvSpPr txBox="1"/>
          <p:nvPr/>
        </p:nvSpPr>
        <p:spPr>
          <a:xfrm>
            <a:off x="3467373" y="5249772"/>
            <a:ext cx="12312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t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2000" kern="0" dirty="0">
                <a:solidFill>
                  <a:schemeClr val="bg1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输入姓名</a:t>
            </a:r>
            <a:endParaRPr lang="en-US" altLang="zh-CN" sz="2000" kern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站酷快乐体2016修订版" panose="02010600030101010101" pitchFamily="2" charset="-122"/>
              <a:ea typeface="站酷快乐体2016修订版" panose="02010600030101010101" pitchFamily="2" charset="-122"/>
            </a:endParaRPr>
          </a:p>
        </p:txBody>
      </p:sp>
      <p:sp>
        <p:nvSpPr>
          <p:cNvPr id="70" name="文本框 69"/>
          <p:cNvSpPr txBox="1"/>
          <p:nvPr/>
        </p:nvSpPr>
        <p:spPr>
          <a:xfrm>
            <a:off x="5554980" y="5248275"/>
            <a:ext cx="12312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t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2000" kern="0" dirty="0">
                <a:solidFill>
                  <a:schemeClr val="bg1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输入姓名</a:t>
            </a:r>
            <a:endParaRPr lang="en-US" altLang="zh-CN" sz="2000" kern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站酷快乐体2016修订版" panose="02010600030101010101" pitchFamily="2" charset="-122"/>
              <a:ea typeface="站酷快乐体2016修订版" panose="02010600030101010101" pitchFamily="2" charset="-122"/>
            </a:endParaRPr>
          </a:p>
        </p:txBody>
      </p:sp>
      <p:sp>
        <p:nvSpPr>
          <p:cNvPr id="71" name="文本框 70"/>
          <p:cNvSpPr txBox="1"/>
          <p:nvPr/>
        </p:nvSpPr>
        <p:spPr>
          <a:xfrm>
            <a:off x="7660640" y="5270697"/>
            <a:ext cx="12312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t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2000" kern="0" dirty="0">
                <a:solidFill>
                  <a:schemeClr val="bg1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输入姓名</a:t>
            </a:r>
            <a:endParaRPr lang="en-US" altLang="zh-CN" sz="2000" kern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站酷快乐体2016修订版" panose="02010600030101010101" pitchFamily="2" charset="-122"/>
              <a:ea typeface="站酷快乐体2016修订版" panose="02010600030101010101" pitchFamily="2" charset="-122"/>
            </a:endParaRPr>
          </a:p>
        </p:txBody>
      </p:sp>
      <p:sp>
        <p:nvSpPr>
          <p:cNvPr id="72" name="文本框 71"/>
          <p:cNvSpPr txBox="1"/>
          <p:nvPr/>
        </p:nvSpPr>
        <p:spPr>
          <a:xfrm>
            <a:off x="9754553" y="5263455"/>
            <a:ext cx="12312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t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2000" kern="0" dirty="0">
                <a:solidFill>
                  <a:schemeClr val="bg1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输入姓名</a:t>
            </a:r>
            <a:endParaRPr lang="en-US" altLang="zh-CN" sz="2000" kern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站酷快乐体2016修订版" panose="02010600030101010101" pitchFamily="2" charset="-122"/>
              <a:ea typeface="站酷快乐体2016修订版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500"/>
                            </p:stCondLst>
                            <p:childTnLst>
                              <p:par>
                                <p:cTn id="2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20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2500"/>
                            </p:stCondLst>
                            <p:childTnLst>
                              <p:par>
                                <p:cTn id="5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3500"/>
                            </p:stCondLst>
                            <p:childTnLst>
                              <p:par>
                                <p:cTn id="6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1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4000"/>
                            </p:stCondLst>
                            <p:childTnLst>
                              <p:par>
                                <p:cTn id="6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1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4500"/>
                            </p:stCondLst>
                            <p:childTnLst>
                              <p:par>
                                <p:cTn id="6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1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0"/>
                            </p:stCondLst>
                            <p:childTnLst>
                              <p:par>
                                <p:cTn id="7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500"/>
                            </p:stCondLst>
                            <p:childTnLst>
                              <p:par>
                                <p:cTn id="7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6000"/>
                            </p:stCondLst>
                            <p:childTnLst>
                              <p:par>
                                <p:cTn id="8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6500"/>
                            </p:stCondLst>
                            <p:childTnLst>
                              <p:par>
                                <p:cTn id="9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7500"/>
                            </p:stCondLst>
                            <p:childTnLst>
                              <p:par>
                                <p:cTn id="9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8500"/>
                            </p:stCondLst>
                            <p:childTnLst>
                              <p:par>
                                <p:cTn id="10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/>
      <p:bldP spid="58" grpId="0" animBg="1"/>
      <p:bldP spid="60" grpId="0" animBg="1"/>
      <p:bldP spid="62" grpId="0" animBg="1"/>
      <p:bldP spid="64" grpId="0" animBg="1"/>
      <p:bldP spid="66" grpId="0" animBg="1"/>
      <p:bldP spid="68" grpId="0"/>
      <p:bldP spid="69" grpId="0"/>
      <p:bldP spid="70" grpId="0"/>
      <p:bldP spid="71" grpId="0"/>
      <p:bldP spid="72" grpId="0"/>
    </p:bldLst>
  </p:timing>
</p:sld>
</file>

<file path=ppt/theme/theme1.xml><?xml version="1.0" encoding="utf-8"?>
<a:theme xmlns:a="http://schemas.openxmlformats.org/drawingml/2006/main" name="办公资源网: 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567</Words>
  <Application>Microsoft Office PowerPoint</Application>
  <PresentationFormat>宽屏</PresentationFormat>
  <Paragraphs>88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2" baseType="lpstr">
      <vt:lpstr>阿里巴巴普惠体 L</vt:lpstr>
      <vt:lpstr>阿里巴巴普惠体 R</vt:lpstr>
      <vt:lpstr>庞门正道标题体</vt:lpstr>
      <vt:lpstr>站酷快乐体2016修订版</vt:lpstr>
      <vt:lpstr>Arial</vt:lpstr>
      <vt:lpstr>Calibri</vt:lpstr>
      <vt:lpstr>办公资源网: 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办公资源</Manager>
  <Company>办公资源网:www.bangongziyuan.com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办公资源网</dc:creator>
  <cp:keywords>www.bangongziyuan.com</cp:keywords>
  <cp:lastModifiedBy>天 下</cp:lastModifiedBy>
  <cp:revision>32</cp:revision>
  <dcterms:created xsi:type="dcterms:W3CDTF">2019-09-25T01:15:00Z</dcterms:created>
  <dcterms:modified xsi:type="dcterms:W3CDTF">2021-01-04T15:44:43Z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2052-11.1.0.9513</vt:lpwstr>
  </property>
</Properties>
</file>