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68" r:id="rId11"/>
    <p:sldId id="270" r:id="rId12"/>
    <p:sldId id="26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54C"/>
    <a:srgbClr val="FEB10D"/>
    <a:srgbClr val="E6E6E6"/>
    <a:srgbClr val="FC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90BE-2F22-444A-AF01-C2FBF79BDB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0CDE-04D8-426E-82C5-EC70767AE5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3.emf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2.emf"/><Relationship Id="rId2" Type="http://schemas.openxmlformats.org/officeDocument/2006/relationships/tags" Target="../tags/tag12.xml"/><Relationship Id="rId16" Type="http://schemas.openxmlformats.org/officeDocument/2006/relationships/image" Target="../media/image7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6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6.png"/><Relationship Id="rId2" Type="http://schemas.openxmlformats.org/officeDocument/2006/relationships/tags" Target="../tags/tag24.xml"/><Relationship Id="rId16" Type="http://schemas.openxmlformats.org/officeDocument/2006/relationships/image" Target="../media/image5.png"/><Relationship Id="rId20" Type="http://schemas.openxmlformats.org/officeDocument/2006/relationships/image" Target="../media/image13.emf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2.xml"/><Relationship Id="rId19" Type="http://schemas.openxmlformats.org/officeDocument/2006/relationships/image" Target="../media/image12.emf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jpeg"/><Relationship Id="rId3" Type="http://schemas.openxmlformats.org/officeDocument/2006/relationships/tags" Target="../tags/tag39.xml"/><Relationship Id="rId7" Type="http://schemas.openxmlformats.org/officeDocument/2006/relationships/image" Target="../media/image5.png"/><Relationship Id="rId12" Type="http://schemas.openxmlformats.org/officeDocument/2006/relationships/image" Target="../media/image1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emf"/><Relationship Id="rId5" Type="http://schemas.openxmlformats.org/officeDocument/2006/relationships/tags" Target="../tags/tag41.xml"/><Relationship Id="rId10" Type="http://schemas.openxmlformats.org/officeDocument/2006/relationships/image" Target="../media/image12.emf"/><Relationship Id="rId4" Type="http://schemas.openxmlformats.org/officeDocument/2006/relationships/tags" Target="../tags/tag40.xml"/><Relationship Id="rId9" Type="http://schemas.openxmlformats.org/officeDocument/2006/relationships/image" Target="../media/image7.pn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109" name="组合 108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120" name="矩形 119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1" name="组合 120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122" name="矩形 121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矩形 124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0" name="矩形 109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497761" y="5726360"/>
            <a:ext cx="5565717" cy="1011314"/>
            <a:chOff x="2497761" y="5726360"/>
            <a:chExt cx="5565717" cy="101131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113" y="5881601"/>
              <a:ext cx="1139578" cy="85607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761" y="5828200"/>
              <a:ext cx="1165593" cy="85607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073" y="5970487"/>
              <a:ext cx="752475" cy="57150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002" y="5726360"/>
              <a:ext cx="752476" cy="989888"/>
            </a:xfrm>
            <a:prstGeom prst="rect">
              <a:avLst/>
            </a:prstGeom>
          </p:spPr>
        </p:pic>
      </p:grpSp>
      <p:grpSp>
        <p:nvGrpSpPr>
          <p:cNvPr id="126" name="组合 125"/>
          <p:cNvGrpSpPr/>
          <p:nvPr/>
        </p:nvGrpSpPr>
        <p:grpSpPr>
          <a:xfrm>
            <a:off x="-219748" y="59137"/>
            <a:ext cx="12403268" cy="6766589"/>
            <a:chOff x="-219748" y="59137"/>
            <a:chExt cx="12403268" cy="676658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8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9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658" y="59137"/>
              <a:ext cx="1399395" cy="190380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351" y="420579"/>
              <a:ext cx="1167331" cy="951901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2645587" y="1372480"/>
            <a:ext cx="6244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EB8232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自</a:t>
            </a:r>
            <a:r>
              <a:rPr kumimoji="0" lang="zh-CN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78AB52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我</a:t>
            </a:r>
            <a:r>
              <a:rPr kumimoji="0" lang="zh-CN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介</a:t>
            </a:r>
            <a:r>
              <a:rPr kumimoji="0" lang="zh-CN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4A494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绍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040273" y="4547542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介绍人：</a:t>
            </a:r>
            <a:r>
              <a:rPr lang="en-US" altLang="zh-CN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xiazaii</a:t>
            </a:r>
            <a:endParaRPr lang="zh-CN" altLang="en-US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B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26891" y="3283373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小学生班干部竞选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18" name="组合 17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29" name="矩形 28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141216" y="1367883"/>
            <a:ext cx="3935063" cy="830997"/>
            <a:chOff x="4141216" y="1367883"/>
            <a:chExt cx="3935063" cy="830997"/>
          </a:xfrm>
        </p:grpSpPr>
        <p:grpSp>
          <p:nvGrpSpPr>
            <p:cNvPr id="8" name="组合 7"/>
            <p:cNvGrpSpPr/>
            <p:nvPr/>
          </p:nvGrpSpPr>
          <p:grpSpPr>
            <a:xfrm>
              <a:off x="4141216" y="1417000"/>
              <a:ext cx="3935063" cy="781880"/>
              <a:chOff x="4141216" y="1712547"/>
              <a:chExt cx="3935063" cy="78188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1216" y="1712547"/>
                <a:ext cx="3935063" cy="78188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7009" y="2043577"/>
                <a:ext cx="3503476" cy="22860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691370" y="1367883"/>
              <a:ext cx="2834754" cy="7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获奖证书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18" y="2626518"/>
            <a:ext cx="2951436" cy="1965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33" y="2626518"/>
            <a:ext cx="2951436" cy="1965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40" y="2626518"/>
            <a:ext cx="2951436" cy="1965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45" y="2626518"/>
            <a:ext cx="2951436" cy="1965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13" name="组合 12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24" name="矩形 23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4" name="矩形 13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649483" y="1693045"/>
            <a:ext cx="4150874" cy="80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请投我一票！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49483" y="2752017"/>
            <a:ext cx="6037636" cy="80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我是你们最好的选择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49483" y="3810989"/>
            <a:ext cx="2893034" cy="80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谢谢支持</a:t>
            </a:r>
          </a:p>
        </p:txBody>
      </p:sp>
      <p:pic>
        <p:nvPicPr>
          <p:cNvPr id="10" name="图片占位符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" b="1963"/>
          <a:stretch>
            <a:fillRect/>
          </a:stretch>
        </p:blipFill>
        <p:spPr>
          <a:xfrm>
            <a:off x="2003900" y="1893086"/>
            <a:ext cx="2327022" cy="2747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21" name="矩形 20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2156460" y="2204711"/>
            <a:ext cx="78790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感谢您的观看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71360" y="4383412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介绍人：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xiazaii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29" name="组合 28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40" name="矩形 39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0" name="矩形 29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24862" y="2008138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姓名：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XXXX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年龄：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10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岁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性别：男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星座：狮子座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400300" y="1609725"/>
            <a:ext cx="3105150" cy="3105150"/>
            <a:chOff x="2400300" y="1609725"/>
            <a:chExt cx="3105150" cy="3105150"/>
          </a:xfrm>
        </p:grpSpPr>
        <p:sp>
          <p:nvSpPr>
            <p:cNvPr id="9" name="椭圆 8"/>
            <p:cNvSpPr/>
            <p:nvPr/>
          </p:nvSpPr>
          <p:spPr>
            <a:xfrm>
              <a:off x="2400300" y="1609725"/>
              <a:ext cx="3105150" cy="3105150"/>
            </a:xfrm>
            <a:prstGeom prst="ellipse">
              <a:avLst/>
            </a:prstGeom>
            <a:solidFill>
              <a:srgbClr val="C73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占位符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02934" y="1924050"/>
              <a:ext cx="1899882" cy="2476500"/>
            </a:xfrm>
            <a:prstGeom prst="rect">
              <a:avLst/>
            </a:prstGeom>
            <a:ln w="69850" cmpd="dbl"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15" name="组合 14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26" name="矩形 25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6" name="矩形 15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2088776" y="151753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同学们好！老师好！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88776" y="2198638"/>
            <a:ext cx="8039847" cy="281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我是三二班的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，三年来，在老师的辛勤培育教导下，我长大了，连年被评为“三好”学生和优秀班干部。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老师给我的评价是：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做事认真、主动、组织能力强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73C43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同学们给我的评价是：</a:t>
            </a:r>
            <a:r>
              <a:rPr lang="zh-CN" altLang="en-US" b="1" dirty="0">
                <a:solidFill>
                  <a:srgbClr val="C73C4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学习成绩好，举止大方；</a:t>
            </a:r>
            <a:endParaRPr lang="en-US" altLang="zh-CN" b="1" dirty="0">
              <a:solidFill>
                <a:srgbClr val="C73C4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C73C4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我给自己的评价是：</a:t>
            </a:r>
            <a:r>
              <a:rPr lang="zh-CN" altLang="en-US" b="1" dirty="0">
                <a:solidFill>
                  <a:srgbClr val="C73C4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充满自信、喜欢挑战、乐于奉献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13" name="组合 12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24" name="矩形 23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4" name="矩形 13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0902" y="1936750"/>
            <a:ext cx="2081775" cy="29845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169318" y="1668897"/>
            <a:ext cx="4804571" cy="3565525"/>
            <a:chOff x="2169318" y="1668897"/>
            <a:chExt cx="4804571" cy="3565525"/>
          </a:xfrm>
        </p:grpSpPr>
        <p:sp>
          <p:nvSpPr>
            <p:cNvPr id="7" name="MH_Other_1"/>
            <p:cNvSpPr/>
            <p:nvPr>
              <p:custDataLst>
                <p:tags r:id="rId1"/>
              </p:custDataLst>
            </p:nvPr>
          </p:nvSpPr>
          <p:spPr>
            <a:xfrm>
              <a:off x="2169318" y="1668897"/>
              <a:ext cx="4557713" cy="2728912"/>
            </a:xfrm>
            <a:prstGeom prst="roundRect">
              <a:avLst>
                <a:gd name="adj" fmla="val 3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MH_Other_2"/>
            <p:cNvSpPr/>
            <p:nvPr>
              <p:custDataLst>
                <p:tags r:id="rId2"/>
              </p:custDataLst>
            </p:nvPr>
          </p:nvSpPr>
          <p:spPr>
            <a:xfrm>
              <a:off x="2416176" y="1867334"/>
              <a:ext cx="4557713" cy="3367088"/>
            </a:xfrm>
            <a:custGeom>
              <a:avLst/>
              <a:gdLst>
                <a:gd name="connsiteX0" fmla="*/ 106446 w 4557485"/>
                <a:gd name="connsiteY0" fmla="*/ 0 h 3367314"/>
                <a:gd name="connsiteX1" fmla="*/ 4451039 w 4557485"/>
                <a:gd name="connsiteY1" fmla="*/ 0 h 3367314"/>
                <a:gd name="connsiteX2" fmla="*/ 4557485 w 4557485"/>
                <a:gd name="connsiteY2" fmla="*/ 106446 h 3367314"/>
                <a:gd name="connsiteX3" fmla="*/ 4557485 w 4557485"/>
                <a:gd name="connsiteY3" fmla="*/ 2622239 h 3367314"/>
                <a:gd name="connsiteX4" fmla="*/ 4451039 w 4557485"/>
                <a:gd name="connsiteY4" fmla="*/ 2728685 h 3367314"/>
                <a:gd name="connsiteX5" fmla="*/ 3773714 w 4557485"/>
                <a:gd name="connsiteY5" fmla="*/ 2728685 h 3367314"/>
                <a:gd name="connsiteX6" fmla="*/ 3773714 w 4557485"/>
                <a:gd name="connsiteY6" fmla="*/ 3367314 h 3367314"/>
                <a:gd name="connsiteX7" fmla="*/ 3135085 w 4557485"/>
                <a:gd name="connsiteY7" fmla="*/ 2728685 h 3367314"/>
                <a:gd name="connsiteX8" fmla="*/ 106446 w 4557485"/>
                <a:gd name="connsiteY8" fmla="*/ 2728685 h 3367314"/>
                <a:gd name="connsiteX9" fmla="*/ 0 w 4557485"/>
                <a:gd name="connsiteY9" fmla="*/ 2622239 h 3367314"/>
                <a:gd name="connsiteX10" fmla="*/ 0 w 4557485"/>
                <a:gd name="connsiteY10" fmla="*/ 106446 h 3367314"/>
                <a:gd name="connsiteX11" fmla="*/ 106446 w 4557485"/>
                <a:gd name="connsiteY11" fmla="*/ 0 h 33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485" h="3367313">
                  <a:moveTo>
                    <a:pt x="106446" y="0"/>
                  </a:moveTo>
                  <a:lnTo>
                    <a:pt x="4451039" y="0"/>
                  </a:lnTo>
                  <a:cubicBezTo>
                    <a:pt x="4509828" y="0"/>
                    <a:pt x="4557485" y="47657"/>
                    <a:pt x="4557485" y="106446"/>
                  </a:cubicBezTo>
                  <a:lnTo>
                    <a:pt x="4557485" y="2622239"/>
                  </a:lnTo>
                  <a:cubicBezTo>
                    <a:pt x="4557485" y="2681028"/>
                    <a:pt x="4509828" y="2728685"/>
                    <a:pt x="4451039" y="2728685"/>
                  </a:cubicBezTo>
                  <a:lnTo>
                    <a:pt x="3773714" y="2728685"/>
                  </a:lnTo>
                  <a:lnTo>
                    <a:pt x="3773714" y="3367314"/>
                  </a:lnTo>
                  <a:lnTo>
                    <a:pt x="3135085" y="2728685"/>
                  </a:lnTo>
                  <a:lnTo>
                    <a:pt x="106446" y="2728685"/>
                  </a:lnTo>
                  <a:cubicBezTo>
                    <a:pt x="47657" y="2728685"/>
                    <a:pt x="0" y="2681028"/>
                    <a:pt x="0" y="2622239"/>
                  </a:cubicBezTo>
                  <a:lnTo>
                    <a:pt x="0" y="106446"/>
                  </a:lnTo>
                  <a:cubicBezTo>
                    <a:pt x="0" y="47657"/>
                    <a:pt x="47657" y="0"/>
                    <a:pt x="10644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75675" y="2195748"/>
              <a:ext cx="4286250" cy="20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作为一名光荣的少先队员，能生活在这样一个充满活力的大集体中，我感到无比的光荣和自豪。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为了能更好的为同学们服务，更全面的为红领巾增光添色，我参加了这次大队长竞选活动。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30" name="组合 29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41" name="矩形 40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974072" y="1314564"/>
            <a:ext cx="3935063" cy="830997"/>
            <a:chOff x="4141216" y="1367883"/>
            <a:chExt cx="3935063" cy="830997"/>
          </a:xfrm>
        </p:grpSpPr>
        <p:grpSp>
          <p:nvGrpSpPr>
            <p:cNvPr id="8" name="组合 7"/>
            <p:cNvGrpSpPr/>
            <p:nvPr/>
          </p:nvGrpSpPr>
          <p:grpSpPr>
            <a:xfrm>
              <a:off x="4141216" y="1422338"/>
              <a:ext cx="3935063" cy="776542"/>
              <a:chOff x="4141216" y="1717885"/>
              <a:chExt cx="3935063" cy="776542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41216" y="1717885"/>
                <a:ext cx="3935063" cy="776542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57009" y="2043577"/>
                <a:ext cx="3503476" cy="22860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691370" y="1367883"/>
              <a:ext cx="2834754" cy="7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我的爱好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60295" y="2246666"/>
            <a:ext cx="5958226" cy="2718304"/>
            <a:chOff x="3527439" y="2299985"/>
            <a:chExt cx="5958226" cy="2718304"/>
          </a:xfrm>
        </p:grpSpPr>
        <p:sp>
          <p:nvSpPr>
            <p:cNvPr id="13" name="文本框 12"/>
            <p:cNvSpPr txBox="1"/>
            <p:nvPr/>
          </p:nvSpPr>
          <p:spPr>
            <a:xfrm>
              <a:off x="4564709" y="2299985"/>
              <a:ext cx="1111527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书法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50616" y="2969198"/>
              <a:ext cx="2035049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跑步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96150" y="4290748"/>
              <a:ext cx="1358153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踢足球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08945" y="4538734"/>
              <a:ext cx="1111527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画画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527439" y="3267216"/>
              <a:ext cx="1111527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阅读</a:t>
              </a:r>
            </a:p>
          </p:txBody>
        </p:sp>
        <p:sp>
          <p:nvSpPr>
            <p:cNvPr id="18" name="MH_Other_1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5810578" y="2584862"/>
              <a:ext cx="584785" cy="587206"/>
            </a:xfrm>
            <a:custGeom>
              <a:avLst/>
              <a:gdLst>
                <a:gd name="T0" fmla="*/ 635470 w 252"/>
                <a:gd name="T1" fmla="*/ 648288 h 253"/>
                <a:gd name="T2" fmla="*/ 42567 w 252"/>
                <a:gd name="T3" fmla="*/ 368276 h 253"/>
                <a:gd name="T4" fmla="*/ 702362 w 252"/>
                <a:gd name="T5" fmla="*/ 468715 h 253"/>
                <a:gd name="T6" fmla="*/ 76013 w 252"/>
                <a:gd name="T7" fmla="*/ 206965 h 253"/>
                <a:gd name="T8" fmla="*/ 586822 w 252"/>
                <a:gd name="T9" fmla="*/ 127831 h 253"/>
                <a:gd name="T10" fmla="*/ 361823 w 252"/>
                <a:gd name="T11" fmla="*/ 651331 h 253"/>
                <a:gd name="T12" fmla="*/ 76013 w 252"/>
                <a:gd name="T13" fmla="*/ 267837 h 253"/>
                <a:gd name="T14" fmla="*/ 361823 w 252"/>
                <a:gd name="T15" fmla="*/ 626983 h 253"/>
                <a:gd name="T16" fmla="*/ 103378 w 252"/>
                <a:gd name="T17" fmla="*/ 261750 h 253"/>
                <a:gd name="T18" fmla="*/ 340539 w 252"/>
                <a:gd name="T19" fmla="*/ 109570 h 253"/>
                <a:gd name="T20" fmla="*/ 592903 w 252"/>
                <a:gd name="T21" fmla="*/ 499151 h 253"/>
                <a:gd name="T22" fmla="*/ 349661 w 252"/>
                <a:gd name="T23" fmla="*/ 222183 h 253"/>
                <a:gd name="T24" fmla="*/ 419593 w 252"/>
                <a:gd name="T25" fmla="*/ 450454 h 253"/>
                <a:gd name="T26" fmla="*/ 529052 w 252"/>
                <a:gd name="T27" fmla="*/ 365233 h 253"/>
                <a:gd name="T28" fmla="*/ 522971 w 252"/>
                <a:gd name="T29" fmla="*/ 295230 h 253"/>
                <a:gd name="T30" fmla="*/ 559457 w 252"/>
                <a:gd name="T31" fmla="*/ 295230 h 253"/>
                <a:gd name="T32" fmla="*/ 297972 w 252"/>
                <a:gd name="T33" fmla="*/ 398712 h 253"/>
                <a:gd name="T34" fmla="*/ 456079 w 252"/>
                <a:gd name="T35" fmla="*/ 486977 h 253"/>
                <a:gd name="T36" fmla="*/ 586822 w 252"/>
                <a:gd name="T37" fmla="*/ 322622 h 253"/>
                <a:gd name="T38" fmla="*/ 495606 w 252"/>
                <a:gd name="T39" fmla="*/ 249576 h 253"/>
                <a:gd name="T40" fmla="*/ 167229 w 252"/>
                <a:gd name="T41" fmla="*/ 371320 h 253"/>
                <a:gd name="T42" fmla="*/ 167229 w 252"/>
                <a:gd name="T43" fmla="*/ 252619 h 253"/>
                <a:gd name="T44" fmla="*/ 261485 w 252"/>
                <a:gd name="T45" fmla="*/ 200878 h 253"/>
                <a:gd name="T46" fmla="*/ 200675 w 252"/>
                <a:gd name="T47" fmla="*/ 340884 h 253"/>
                <a:gd name="T48" fmla="*/ 282769 w 252"/>
                <a:gd name="T49" fmla="*/ 273924 h 253"/>
                <a:gd name="T50" fmla="*/ 136824 w 252"/>
                <a:gd name="T51" fmla="*/ 307404 h 253"/>
                <a:gd name="T52" fmla="*/ 179391 w 252"/>
                <a:gd name="T53" fmla="*/ 280012 h 253"/>
                <a:gd name="T54" fmla="*/ 234121 w 252"/>
                <a:gd name="T55" fmla="*/ 380451 h 253"/>
                <a:gd name="T56" fmla="*/ 358782 w 252"/>
                <a:gd name="T57" fmla="*/ 483933 h 253"/>
                <a:gd name="T58" fmla="*/ 483444 w 252"/>
                <a:gd name="T59" fmla="*/ 526544 h 253"/>
                <a:gd name="T60" fmla="*/ 608106 w 252"/>
                <a:gd name="T61" fmla="*/ 286099 h 253"/>
                <a:gd name="T62" fmla="*/ 431755 w 252"/>
                <a:gd name="T63" fmla="*/ 149137 h 253"/>
                <a:gd name="T64" fmla="*/ 316215 w 252"/>
                <a:gd name="T65" fmla="*/ 109570 h 253"/>
                <a:gd name="T66" fmla="*/ 112500 w 252"/>
                <a:gd name="T67" fmla="*/ 337840 h 253"/>
                <a:gd name="T68" fmla="*/ 148986 w 252"/>
                <a:gd name="T69" fmla="*/ 493064 h 253"/>
                <a:gd name="T70" fmla="*/ 243242 w 252"/>
                <a:gd name="T71" fmla="*/ 426105 h 253"/>
                <a:gd name="T72" fmla="*/ 313174 w 252"/>
                <a:gd name="T73" fmla="*/ 596547 h 253"/>
                <a:gd name="T74" fmla="*/ 480403 w 252"/>
                <a:gd name="T75" fmla="*/ 560023 h 253"/>
                <a:gd name="T76" fmla="*/ 659795 w 252"/>
                <a:gd name="T77" fmla="*/ 480890 h 253"/>
                <a:gd name="T78" fmla="*/ 617227 w 252"/>
                <a:gd name="T79" fmla="*/ 188703 h 253"/>
                <a:gd name="T80" fmla="*/ 434795 w 252"/>
                <a:gd name="T81" fmla="*/ 45654 h 253"/>
                <a:gd name="T82" fmla="*/ 313174 w 252"/>
                <a:gd name="T83" fmla="*/ 97395 h 253"/>
                <a:gd name="T84" fmla="*/ 91216 w 252"/>
                <a:gd name="T85" fmla="*/ 286099 h 253"/>
                <a:gd name="T86" fmla="*/ 203715 w 252"/>
                <a:gd name="T87" fmla="*/ 611765 h 253"/>
                <a:gd name="T88" fmla="*/ 279729 w 252"/>
                <a:gd name="T89" fmla="*/ 556980 h 253"/>
                <a:gd name="T90" fmla="*/ 380066 w 252"/>
                <a:gd name="T91" fmla="*/ 684811 h 253"/>
                <a:gd name="T92" fmla="*/ 556417 w 252"/>
                <a:gd name="T93" fmla="*/ 605677 h 253"/>
                <a:gd name="T94" fmla="*/ 662835 w 252"/>
                <a:gd name="T95" fmla="*/ 234358 h 253"/>
                <a:gd name="T96" fmla="*/ 486484 w 252"/>
                <a:gd name="T97" fmla="*/ 24349 h 253"/>
                <a:gd name="T98" fmla="*/ 124662 w 252"/>
                <a:gd name="T99" fmla="*/ 115657 h 253"/>
                <a:gd name="T100" fmla="*/ 88175 w 252"/>
                <a:gd name="T101" fmla="*/ 450454 h 253"/>
                <a:gd name="T102" fmla="*/ 212837 w 252"/>
                <a:gd name="T103" fmla="*/ 693942 h 253"/>
                <a:gd name="T104" fmla="*/ 288850 w 252"/>
                <a:gd name="T105" fmla="*/ 672637 h 253"/>
                <a:gd name="T106" fmla="*/ 446958 w 252"/>
                <a:gd name="T107" fmla="*/ 696985 h 253"/>
                <a:gd name="T108" fmla="*/ 687159 w 252"/>
                <a:gd name="T109" fmla="*/ 459584 h 253"/>
                <a:gd name="T110" fmla="*/ 684119 w 252"/>
                <a:gd name="T111" fmla="*/ 200878 h 253"/>
                <a:gd name="T112" fmla="*/ 562498 w 252"/>
                <a:gd name="T113" fmla="*/ 79134 h 253"/>
                <a:gd name="T114" fmla="*/ 54730 w 252"/>
                <a:gd name="T115" fmla="*/ 289142 h 253"/>
                <a:gd name="T116" fmla="*/ 24324 w 252"/>
                <a:gd name="T117" fmla="*/ 353058 h 253"/>
                <a:gd name="T118" fmla="*/ 246283 w 252"/>
                <a:gd name="T119" fmla="*/ 684811 h 253"/>
                <a:gd name="T120" fmla="*/ 550336 w 252"/>
                <a:gd name="T121" fmla="*/ 696985 h 253"/>
                <a:gd name="T122" fmla="*/ 647632 w 252"/>
                <a:gd name="T123" fmla="*/ 118701 h 253"/>
                <a:gd name="T124" fmla="*/ 383107 w 252"/>
                <a:gd name="T125" fmla="*/ 754814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1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44A494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9" name="MH_Other_2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711365" y="3192651"/>
              <a:ext cx="584785" cy="587206"/>
            </a:xfrm>
            <a:custGeom>
              <a:avLst/>
              <a:gdLst>
                <a:gd name="T0" fmla="*/ 635470 w 252"/>
                <a:gd name="T1" fmla="*/ 648288 h 253"/>
                <a:gd name="T2" fmla="*/ 42567 w 252"/>
                <a:gd name="T3" fmla="*/ 368276 h 253"/>
                <a:gd name="T4" fmla="*/ 702362 w 252"/>
                <a:gd name="T5" fmla="*/ 468715 h 253"/>
                <a:gd name="T6" fmla="*/ 76013 w 252"/>
                <a:gd name="T7" fmla="*/ 206965 h 253"/>
                <a:gd name="T8" fmla="*/ 586822 w 252"/>
                <a:gd name="T9" fmla="*/ 127831 h 253"/>
                <a:gd name="T10" fmla="*/ 361823 w 252"/>
                <a:gd name="T11" fmla="*/ 651331 h 253"/>
                <a:gd name="T12" fmla="*/ 76013 w 252"/>
                <a:gd name="T13" fmla="*/ 267837 h 253"/>
                <a:gd name="T14" fmla="*/ 361823 w 252"/>
                <a:gd name="T15" fmla="*/ 626983 h 253"/>
                <a:gd name="T16" fmla="*/ 103378 w 252"/>
                <a:gd name="T17" fmla="*/ 261750 h 253"/>
                <a:gd name="T18" fmla="*/ 340539 w 252"/>
                <a:gd name="T19" fmla="*/ 109570 h 253"/>
                <a:gd name="T20" fmla="*/ 592903 w 252"/>
                <a:gd name="T21" fmla="*/ 499151 h 253"/>
                <a:gd name="T22" fmla="*/ 349661 w 252"/>
                <a:gd name="T23" fmla="*/ 222183 h 253"/>
                <a:gd name="T24" fmla="*/ 419593 w 252"/>
                <a:gd name="T25" fmla="*/ 450454 h 253"/>
                <a:gd name="T26" fmla="*/ 529052 w 252"/>
                <a:gd name="T27" fmla="*/ 365233 h 253"/>
                <a:gd name="T28" fmla="*/ 522971 w 252"/>
                <a:gd name="T29" fmla="*/ 295230 h 253"/>
                <a:gd name="T30" fmla="*/ 559457 w 252"/>
                <a:gd name="T31" fmla="*/ 295230 h 253"/>
                <a:gd name="T32" fmla="*/ 297972 w 252"/>
                <a:gd name="T33" fmla="*/ 398712 h 253"/>
                <a:gd name="T34" fmla="*/ 456079 w 252"/>
                <a:gd name="T35" fmla="*/ 486977 h 253"/>
                <a:gd name="T36" fmla="*/ 586822 w 252"/>
                <a:gd name="T37" fmla="*/ 322622 h 253"/>
                <a:gd name="T38" fmla="*/ 495606 w 252"/>
                <a:gd name="T39" fmla="*/ 249576 h 253"/>
                <a:gd name="T40" fmla="*/ 167229 w 252"/>
                <a:gd name="T41" fmla="*/ 371320 h 253"/>
                <a:gd name="T42" fmla="*/ 167229 w 252"/>
                <a:gd name="T43" fmla="*/ 252619 h 253"/>
                <a:gd name="T44" fmla="*/ 261485 w 252"/>
                <a:gd name="T45" fmla="*/ 200878 h 253"/>
                <a:gd name="T46" fmla="*/ 200675 w 252"/>
                <a:gd name="T47" fmla="*/ 340884 h 253"/>
                <a:gd name="T48" fmla="*/ 282769 w 252"/>
                <a:gd name="T49" fmla="*/ 273924 h 253"/>
                <a:gd name="T50" fmla="*/ 136824 w 252"/>
                <a:gd name="T51" fmla="*/ 307404 h 253"/>
                <a:gd name="T52" fmla="*/ 179391 w 252"/>
                <a:gd name="T53" fmla="*/ 280012 h 253"/>
                <a:gd name="T54" fmla="*/ 234121 w 252"/>
                <a:gd name="T55" fmla="*/ 380451 h 253"/>
                <a:gd name="T56" fmla="*/ 358782 w 252"/>
                <a:gd name="T57" fmla="*/ 483933 h 253"/>
                <a:gd name="T58" fmla="*/ 483444 w 252"/>
                <a:gd name="T59" fmla="*/ 526544 h 253"/>
                <a:gd name="T60" fmla="*/ 608106 w 252"/>
                <a:gd name="T61" fmla="*/ 286099 h 253"/>
                <a:gd name="T62" fmla="*/ 431755 w 252"/>
                <a:gd name="T63" fmla="*/ 149137 h 253"/>
                <a:gd name="T64" fmla="*/ 316215 w 252"/>
                <a:gd name="T65" fmla="*/ 109570 h 253"/>
                <a:gd name="T66" fmla="*/ 112500 w 252"/>
                <a:gd name="T67" fmla="*/ 337840 h 253"/>
                <a:gd name="T68" fmla="*/ 148986 w 252"/>
                <a:gd name="T69" fmla="*/ 493064 h 253"/>
                <a:gd name="T70" fmla="*/ 243242 w 252"/>
                <a:gd name="T71" fmla="*/ 426105 h 253"/>
                <a:gd name="T72" fmla="*/ 313174 w 252"/>
                <a:gd name="T73" fmla="*/ 596547 h 253"/>
                <a:gd name="T74" fmla="*/ 480403 w 252"/>
                <a:gd name="T75" fmla="*/ 560023 h 253"/>
                <a:gd name="T76" fmla="*/ 659795 w 252"/>
                <a:gd name="T77" fmla="*/ 480890 h 253"/>
                <a:gd name="T78" fmla="*/ 617227 w 252"/>
                <a:gd name="T79" fmla="*/ 188703 h 253"/>
                <a:gd name="T80" fmla="*/ 434795 w 252"/>
                <a:gd name="T81" fmla="*/ 45654 h 253"/>
                <a:gd name="T82" fmla="*/ 313174 w 252"/>
                <a:gd name="T83" fmla="*/ 97395 h 253"/>
                <a:gd name="T84" fmla="*/ 91216 w 252"/>
                <a:gd name="T85" fmla="*/ 286099 h 253"/>
                <a:gd name="T86" fmla="*/ 203715 w 252"/>
                <a:gd name="T87" fmla="*/ 611765 h 253"/>
                <a:gd name="T88" fmla="*/ 279729 w 252"/>
                <a:gd name="T89" fmla="*/ 556980 h 253"/>
                <a:gd name="T90" fmla="*/ 380066 w 252"/>
                <a:gd name="T91" fmla="*/ 684811 h 253"/>
                <a:gd name="T92" fmla="*/ 556417 w 252"/>
                <a:gd name="T93" fmla="*/ 605677 h 253"/>
                <a:gd name="T94" fmla="*/ 662835 w 252"/>
                <a:gd name="T95" fmla="*/ 234358 h 253"/>
                <a:gd name="T96" fmla="*/ 486484 w 252"/>
                <a:gd name="T97" fmla="*/ 24349 h 253"/>
                <a:gd name="T98" fmla="*/ 124662 w 252"/>
                <a:gd name="T99" fmla="*/ 115657 h 253"/>
                <a:gd name="T100" fmla="*/ 88175 w 252"/>
                <a:gd name="T101" fmla="*/ 450454 h 253"/>
                <a:gd name="T102" fmla="*/ 212837 w 252"/>
                <a:gd name="T103" fmla="*/ 693942 h 253"/>
                <a:gd name="T104" fmla="*/ 288850 w 252"/>
                <a:gd name="T105" fmla="*/ 672637 h 253"/>
                <a:gd name="T106" fmla="*/ 446958 w 252"/>
                <a:gd name="T107" fmla="*/ 696985 h 253"/>
                <a:gd name="T108" fmla="*/ 687159 w 252"/>
                <a:gd name="T109" fmla="*/ 459584 h 253"/>
                <a:gd name="T110" fmla="*/ 684119 w 252"/>
                <a:gd name="T111" fmla="*/ 200878 h 253"/>
                <a:gd name="T112" fmla="*/ 562498 w 252"/>
                <a:gd name="T113" fmla="*/ 79134 h 253"/>
                <a:gd name="T114" fmla="*/ 54730 w 252"/>
                <a:gd name="T115" fmla="*/ 289142 h 253"/>
                <a:gd name="T116" fmla="*/ 24324 w 252"/>
                <a:gd name="T117" fmla="*/ 353058 h 253"/>
                <a:gd name="T118" fmla="*/ 246283 w 252"/>
                <a:gd name="T119" fmla="*/ 684811 h 253"/>
                <a:gd name="T120" fmla="*/ 550336 w 252"/>
                <a:gd name="T121" fmla="*/ 696985 h 253"/>
                <a:gd name="T122" fmla="*/ 647632 w 252"/>
                <a:gd name="T123" fmla="*/ 118701 h 253"/>
                <a:gd name="T124" fmla="*/ 383107 w 252"/>
                <a:gd name="T125" fmla="*/ 754814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1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C73C43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</a:t>
              </a:r>
              <a:endParaRPr lang="zh-CN" altLang="en-US" sz="2800" b="1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0" name="MH_Other_3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12314" y="4237514"/>
              <a:ext cx="583575" cy="587207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78AB52"/>
            </a:solidFill>
            <a:ln>
              <a:noFill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3</a:t>
              </a:r>
              <a:endParaRPr lang="zh-CN" altLang="en-US" sz="2800" b="1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1" name="MH_Other_4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326284" y="4275048"/>
              <a:ext cx="583575" cy="587206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EB8232"/>
            </a:solidFill>
            <a:ln>
              <a:noFill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</a:t>
              </a:r>
              <a:endParaRPr lang="zh-CN" altLang="en-US" sz="2800" b="1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2" name="MH_Other_5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 rot="20634168">
              <a:off x="6049093" y="4523248"/>
              <a:ext cx="240937" cy="191296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3" name="MH_Other_6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 rot="6727599">
              <a:off x="5534530" y="3084895"/>
              <a:ext cx="240937" cy="19250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4" name="MH_Other_7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 rot="11874108">
              <a:off x="6483747" y="3027991"/>
              <a:ext cx="240936" cy="191296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5" name="MH_Other_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 rot="16200000">
              <a:off x="6787036" y="3912432"/>
              <a:ext cx="240936" cy="191296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6" name="MH_Other_9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4954588" y="3254397"/>
              <a:ext cx="584786" cy="587207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F5D121"/>
            </a:solidFill>
            <a:ln>
              <a:noFill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5</a:t>
              </a:r>
              <a:endParaRPr lang="zh-CN" altLang="en-US" sz="2800" b="1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7" name="MH_Other_10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 rot="2984858">
              <a:off x="5260299" y="3970547"/>
              <a:ext cx="239726" cy="19250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endParaRPr lang="zh-CN" altLang="en-US" sz="1600">
                <a:solidFill>
                  <a:schemeClr val="accent1">
                    <a:lumMod val="50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34" name="组合 33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45" name="矩形 44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5" name="矩形 34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128468" y="1321683"/>
            <a:ext cx="3935063" cy="852792"/>
            <a:chOff x="4128468" y="1321683"/>
            <a:chExt cx="3935063" cy="852792"/>
          </a:xfrm>
        </p:grpSpPr>
        <p:grpSp>
          <p:nvGrpSpPr>
            <p:cNvPr id="8" name="组合 7"/>
            <p:cNvGrpSpPr/>
            <p:nvPr/>
          </p:nvGrpSpPr>
          <p:grpSpPr>
            <a:xfrm>
              <a:off x="4128468" y="1388252"/>
              <a:ext cx="3935063" cy="786223"/>
              <a:chOff x="4128468" y="1683799"/>
              <a:chExt cx="3935063" cy="78622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28468" y="1683799"/>
                <a:ext cx="3935063" cy="786223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57009" y="2043577"/>
                <a:ext cx="3503476" cy="22860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691370" y="1321683"/>
              <a:ext cx="2834754" cy="7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我的性格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05125" y="2373389"/>
            <a:ext cx="1489024" cy="1552229"/>
            <a:chOff x="2905125" y="2373389"/>
            <a:chExt cx="1489024" cy="1552229"/>
          </a:xfrm>
        </p:grpSpPr>
        <p:sp>
          <p:nvSpPr>
            <p:cNvPr id="13" name="MH_Other_1"/>
            <p:cNvSpPr/>
            <p:nvPr>
              <p:custDataLst>
                <p:tags r:id="rId10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44A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4" name="MH_SubTitle_1"/>
            <p:cNvSpPr/>
            <p:nvPr>
              <p:custDataLst>
                <p:tags r:id="rId11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44A494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12"/>
              </p:custDataLst>
            </p:nvPr>
          </p:nvSpPr>
          <p:spPr>
            <a:xfrm>
              <a:off x="3486021" y="2373389"/>
              <a:ext cx="370032" cy="370032"/>
            </a:xfrm>
            <a:prstGeom prst="ellipse">
              <a:avLst/>
            </a:prstGeom>
            <a:solidFill>
              <a:srgbClr val="44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rot="605681">
              <a:off x="2916581" y="3364451"/>
              <a:ext cx="1477568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积极向上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2374" y="2373389"/>
            <a:ext cx="1508254" cy="1552229"/>
            <a:chOff x="5982374" y="2373389"/>
            <a:chExt cx="1508254" cy="1552229"/>
          </a:xfrm>
        </p:grpSpPr>
        <p:sp>
          <p:nvSpPr>
            <p:cNvPr id="18" name="MH_Other_5"/>
            <p:cNvSpPr/>
            <p:nvPr>
              <p:custDataLst>
                <p:tags r:id="rId7"/>
              </p:custDataLst>
            </p:nvPr>
          </p:nvSpPr>
          <p:spPr>
            <a:xfrm>
              <a:off x="6315675" y="2552963"/>
              <a:ext cx="941404" cy="974054"/>
            </a:xfrm>
            <a:custGeom>
              <a:avLst/>
              <a:gdLst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C73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9" name="MH_SubTitle_3"/>
            <p:cNvSpPr/>
            <p:nvPr>
              <p:custDataLst>
                <p:tags r:id="rId8"/>
              </p:custDataLst>
            </p:nvPr>
          </p:nvSpPr>
          <p:spPr>
            <a:xfrm rot="588792">
              <a:off x="5982374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C73C43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0" name="MH_Other_6"/>
            <p:cNvSpPr/>
            <p:nvPr>
              <p:custDataLst>
                <p:tags r:id="rId9"/>
              </p:custDataLst>
            </p:nvPr>
          </p:nvSpPr>
          <p:spPr>
            <a:xfrm>
              <a:off x="6563269" y="2373389"/>
              <a:ext cx="370032" cy="370032"/>
            </a:xfrm>
            <a:prstGeom prst="ellipse">
              <a:avLst/>
            </a:prstGeom>
            <a:solidFill>
              <a:srgbClr val="C73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3</a:t>
              </a: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rot="605681">
              <a:off x="6013060" y="3364451"/>
              <a:ext cx="1477568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执着进取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43750" y="3461717"/>
            <a:ext cx="1504695" cy="1552229"/>
            <a:chOff x="4443750" y="3461717"/>
            <a:chExt cx="1504695" cy="1552229"/>
          </a:xfrm>
        </p:grpSpPr>
        <p:sp>
          <p:nvSpPr>
            <p:cNvPr id="23" name="MH_Other_3"/>
            <p:cNvSpPr/>
            <p:nvPr>
              <p:custDataLst>
                <p:tags r:id="rId4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4" name="MH_SubTitle_2"/>
            <p:cNvSpPr/>
            <p:nvPr>
              <p:custDataLst>
                <p:tags r:id="rId5"/>
              </p:custDataLst>
            </p:nvPr>
          </p:nvSpPr>
          <p:spPr>
            <a:xfrm rot="588792">
              <a:off x="4443750" y="4375913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EB8232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5" name="MH_Other_4"/>
            <p:cNvSpPr/>
            <p:nvPr>
              <p:custDataLst>
                <p:tags r:id="rId6"/>
              </p:custDataLst>
            </p:nvPr>
          </p:nvSpPr>
          <p:spPr>
            <a:xfrm>
              <a:off x="5024645" y="3461717"/>
              <a:ext cx="370032" cy="370032"/>
            </a:xfrm>
            <a:prstGeom prst="ellipse">
              <a:avLst/>
            </a:prstGeom>
            <a:solidFill>
              <a:srgbClr val="EB8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</a:t>
              </a: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rot="605681">
              <a:off x="4470877" y="4436036"/>
              <a:ext cx="1477568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乐于助人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12949" y="3461717"/>
            <a:ext cx="1488176" cy="1552229"/>
            <a:chOff x="7512949" y="3461717"/>
            <a:chExt cx="1488176" cy="1552229"/>
          </a:xfrm>
        </p:grpSpPr>
        <p:sp>
          <p:nvSpPr>
            <p:cNvPr id="28" name="MH_Other_7"/>
            <p:cNvSpPr/>
            <p:nvPr>
              <p:custDataLst>
                <p:tags r:id="rId1"/>
              </p:custDataLst>
            </p:nvPr>
          </p:nvSpPr>
          <p:spPr>
            <a:xfrm>
              <a:off x="7854298" y="3641291"/>
              <a:ext cx="941404" cy="974054"/>
            </a:xfrm>
            <a:custGeom>
              <a:avLst/>
              <a:gdLst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8A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MH_SubTitle_4"/>
            <p:cNvSpPr/>
            <p:nvPr>
              <p:custDataLst>
                <p:tags r:id="rId2"/>
              </p:custDataLst>
            </p:nvPr>
          </p:nvSpPr>
          <p:spPr>
            <a:xfrm rot="588792">
              <a:off x="7520998" y="4375913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78AB52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30" name="MH_Other_8"/>
            <p:cNvSpPr/>
            <p:nvPr>
              <p:custDataLst>
                <p:tags r:id="rId3"/>
              </p:custDataLst>
            </p:nvPr>
          </p:nvSpPr>
          <p:spPr>
            <a:xfrm>
              <a:off x="8101893" y="3461717"/>
              <a:ext cx="370032" cy="370032"/>
            </a:xfrm>
            <a:prstGeom prst="ellipse">
              <a:avLst/>
            </a:prstGeom>
            <a:solidFill>
              <a:srgbClr val="78A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</a:t>
              </a:r>
              <a:endParaRPr lang="zh-CN" altLang="en-US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 rot="605681">
              <a:off x="7512949" y="4444666"/>
              <a:ext cx="1477568" cy="47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诚实可爱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21" name="组合 20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32" name="矩形 31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2" name="矩形 21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141216" y="1367883"/>
            <a:ext cx="3935063" cy="830997"/>
            <a:chOff x="4141216" y="1367883"/>
            <a:chExt cx="3935063" cy="830997"/>
          </a:xfrm>
        </p:grpSpPr>
        <p:grpSp>
          <p:nvGrpSpPr>
            <p:cNvPr id="8" name="组合 7"/>
            <p:cNvGrpSpPr/>
            <p:nvPr/>
          </p:nvGrpSpPr>
          <p:grpSpPr>
            <a:xfrm>
              <a:off x="4141216" y="1367883"/>
              <a:ext cx="3935063" cy="830997"/>
              <a:chOff x="4141216" y="1663430"/>
              <a:chExt cx="3935063" cy="83099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41216" y="1663430"/>
                <a:ext cx="3935063" cy="83099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7009" y="2043577"/>
                <a:ext cx="3503476" cy="22860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691370" y="1367883"/>
              <a:ext cx="2834754" cy="7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我的生活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35188" y="2581275"/>
            <a:ext cx="2265362" cy="2114550"/>
            <a:chOff x="2135188" y="2581275"/>
            <a:chExt cx="2265362" cy="2114550"/>
          </a:xfrm>
        </p:grpSpPr>
        <p:sp>
          <p:nvSpPr>
            <p:cNvPr id="12" name="MH_Other_1"/>
            <p:cNvSpPr/>
            <p:nvPr>
              <p:custDataLst>
                <p:tags r:id="rId3"/>
              </p:custDataLst>
            </p:nvPr>
          </p:nvSpPr>
          <p:spPr>
            <a:xfrm>
              <a:off x="2135188" y="2581275"/>
              <a:ext cx="2265362" cy="2114550"/>
            </a:xfrm>
            <a:prstGeom prst="rect">
              <a:avLst/>
            </a:prstGeom>
            <a:solidFill>
              <a:srgbClr val="78AB5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5" name="图片占位符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" r="933"/>
            <a:stretch>
              <a:fillRect/>
            </a:stretch>
          </p:blipFill>
          <p:spPr>
            <a:xfrm>
              <a:off x="2308225" y="2695575"/>
              <a:ext cx="1919288" cy="1466850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4900613" y="2581275"/>
            <a:ext cx="2265362" cy="2114550"/>
            <a:chOff x="4900613" y="2581275"/>
            <a:chExt cx="2265362" cy="2114550"/>
          </a:xfrm>
        </p:grpSpPr>
        <p:sp>
          <p:nvSpPr>
            <p:cNvPr id="13" name="MH_Other_2"/>
            <p:cNvSpPr/>
            <p:nvPr>
              <p:custDataLst>
                <p:tags r:id="rId2"/>
              </p:custDataLst>
            </p:nvPr>
          </p:nvSpPr>
          <p:spPr>
            <a:xfrm>
              <a:off x="4900613" y="2581275"/>
              <a:ext cx="2265362" cy="2114550"/>
            </a:xfrm>
            <a:prstGeom prst="rect">
              <a:avLst/>
            </a:prstGeom>
            <a:solidFill>
              <a:srgbClr val="C73C4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6" name="图片占位符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" r="2831"/>
            <a:stretch>
              <a:fillRect/>
            </a:stretch>
          </p:blipFill>
          <p:spPr>
            <a:xfrm>
              <a:off x="5073650" y="2695575"/>
              <a:ext cx="1919288" cy="1466850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7666038" y="2581275"/>
            <a:ext cx="2265362" cy="2114550"/>
            <a:chOff x="7666038" y="2581275"/>
            <a:chExt cx="2265362" cy="2114550"/>
          </a:xfrm>
        </p:grpSpPr>
        <p:sp>
          <p:nvSpPr>
            <p:cNvPr id="14" name="MH_Other_3"/>
            <p:cNvSpPr/>
            <p:nvPr>
              <p:custDataLst>
                <p:tags r:id="rId1"/>
              </p:custDataLst>
            </p:nvPr>
          </p:nvSpPr>
          <p:spPr>
            <a:xfrm>
              <a:off x="7666038" y="2581275"/>
              <a:ext cx="2265362" cy="2114550"/>
            </a:xfrm>
            <a:prstGeom prst="rect">
              <a:avLst/>
            </a:prstGeom>
            <a:solidFill>
              <a:srgbClr val="44A494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7" name="图片占位符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2" b="7742"/>
            <a:stretch>
              <a:fillRect/>
            </a:stretch>
          </p:blipFill>
          <p:spPr>
            <a:xfrm>
              <a:off x="7839075" y="2695575"/>
              <a:ext cx="1919288" cy="14668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20" name="组合 19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31" name="矩形 30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1" name="矩形 20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141216" y="1367883"/>
            <a:ext cx="3935063" cy="830997"/>
            <a:chOff x="4141216" y="1367883"/>
            <a:chExt cx="3935063" cy="830997"/>
          </a:xfrm>
        </p:grpSpPr>
        <p:grpSp>
          <p:nvGrpSpPr>
            <p:cNvPr id="8" name="组合 7"/>
            <p:cNvGrpSpPr/>
            <p:nvPr/>
          </p:nvGrpSpPr>
          <p:grpSpPr>
            <a:xfrm>
              <a:off x="4141216" y="1367883"/>
              <a:ext cx="3935063" cy="830997"/>
              <a:chOff x="4141216" y="1663430"/>
              <a:chExt cx="3935063" cy="83099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1216" y="1663430"/>
                <a:ext cx="3935063" cy="83099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7009" y="2043577"/>
                <a:ext cx="3503476" cy="22860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691370" y="1367883"/>
              <a:ext cx="2834754" cy="7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竞选目标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65767" y="2421130"/>
            <a:ext cx="1763966" cy="737638"/>
            <a:chOff x="5565767" y="2421130"/>
            <a:chExt cx="1763966" cy="737638"/>
          </a:xfrm>
        </p:grpSpPr>
        <p:sp>
          <p:nvSpPr>
            <p:cNvPr id="13" name="文本框 12"/>
            <p:cNvSpPr txBox="1"/>
            <p:nvPr/>
          </p:nvSpPr>
          <p:spPr>
            <a:xfrm>
              <a:off x="5742416" y="2421130"/>
              <a:ext cx="1511792" cy="7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C73C43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班长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668044">
              <a:off x="5563032" y="2707009"/>
              <a:ext cx="300401" cy="29493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668044">
              <a:off x="7032067" y="2707009"/>
              <a:ext cx="300401" cy="294931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5564167" y="3194026"/>
            <a:ext cx="3639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班长是我主要的竞选目标，如果这次我可以当选班长，统领好自己的班委，配合老师的工作，争做优秀班集体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17" name="图片 16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7449" y="2386840"/>
            <a:ext cx="2330061" cy="2718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482600" y="-1714499"/>
            <a:ext cx="12873580" cy="10616848"/>
            <a:chOff x="-482600" y="-1695449"/>
            <a:chExt cx="12873580" cy="10616848"/>
          </a:xfrm>
        </p:grpSpPr>
        <p:grpSp>
          <p:nvGrpSpPr>
            <p:cNvPr id="32" name="组合 31"/>
            <p:cNvGrpSpPr/>
            <p:nvPr/>
          </p:nvGrpSpPr>
          <p:grpSpPr>
            <a:xfrm>
              <a:off x="-1" y="-748395"/>
              <a:ext cx="12211050" cy="7625445"/>
              <a:chOff x="-1" y="-767445"/>
              <a:chExt cx="12211050" cy="7625445"/>
            </a:xfrm>
          </p:grpSpPr>
          <p:sp>
            <p:nvSpPr>
              <p:cNvPr id="43" name="矩形 42"/>
              <p:cNvSpPr/>
              <p:nvPr/>
            </p:nvSpPr>
            <p:spPr>
              <a:xfrm rot="1129212">
                <a:off x="752212" y="-767445"/>
                <a:ext cx="101600" cy="6884871"/>
              </a:xfrm>
              <a:prstGeom prst="rect">
                <a:avLst/>
              </a:prstGeom>
              <a:solidFill>
                <a:srgbClr val="FEC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-1" y="0"/>
                <a:ext cx="12211050" cy="6858000"/>
                <a:chOff x="-1" y="0"/>
                <a:chExt cx="12211050" cy="6858000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-1" y="0"/>
                  <a:ext cx="12211050" cy="6858000"/>
                </a:xfrm>
                <a:prstGeom prst="rect">
                  <a:avLst/>
                </a:prstGeom>
                <a:solidFill>
                  <a:srgbClr val="FEB1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-1" y="65151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9049" y="624840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19049" y="5962650"/>
                  <a:ext cx="12192000" cy="52545"/>
                </a:xfrm>
                <a:prstGeom prst="rect">
                  <a:avLst/>
                </a:prstGeom>
                <a:solidFill>
                  <a:srgbClr val="FEC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 rot="1129212">
              <a:off x="-482600" y="-1695449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129212">
              <a:off x="-265355" y="-150956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1129212">
              <a:off x="-25402" y="-1323687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1129212">
              <a:off x="214551" y="-10889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129212">
              <a:off x="519350" y="-970132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129212">
              <a:off x="11206969" y="174914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129212">
              <a:off x="11425053" y="1940735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1129212">
              <a:off x="11774397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129212">
              <a:off x="12069261" y="1844940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129212">
              <a:off x="12289380" y="2036528"/>
              <a:ext cx="101600" cy="6884871"/>
            </a:xfrm>
            <a:prstGeom prst="rect">
              <a:avLst/>
            </a:prstGeom>
            <a:solidFill>
              <a:srgbClr val="FEC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-219748" y="812557"/>
            <a:ext cx="12403268" cy="6013169"/>
            <a:chOff x="-219748" y="812557"/>
            <a:chExt cx="12403268" cy="6013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48" y="812557"/>
              <a:ext cx="12192000" cy="4835925"/>
            </a:xfrm>
            <a:prstGeom prst="rect">
              <a:avLst/>
            </a:prstGeom>
          </p:spPr>
        </p:pic>
        <p:pic>
          <p:nvPicPr>
            <p:cNvPr id="4" name="PA_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" y="1472560"/>
              <a:ext cx="2347163" cy="5334462"/>
            </a:xfrm>
            <a:prstGeom prst="rect">
              <a:avLst/>
            </a:prstGeom>
          </p:spPr>
        </p:pic>
        <p:pic>
          <p:nvPicPr>
            <p:cNvPr id="5" name="PA_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569" y="1486527"/>
              <a:ext cx="3479951" cy="533919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141216" y="1367883"/>
            <a:ext cx="3935063" cy="830997"/>
            <a:chOff x="4141216" y="1367883"/>
            <a:chExt cx="3935063" cy="830997"/>
          </a:xfrm>
        </p:grpSpPr>
        <p:grpSp>
          <p:nvGrpSpPr>
            <p:cNvPr id="8" name="组合 7"/>
            <p:cNvGrpSpPr/>
            <p:nvPr/>
          </p:nvGrpSpPr>
          <p:grpSpPr>
            <a:xfrm>
              <a:off x="4141216" y="1461242"/>
              <a:ext cx="3935063" cy="737638"/>
              <a:chOff x="4141216" y="1756789"/>
              <a:chExt cx="3935063" cy="737638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1216" y="1756789"/>
                <a:ext cx="3935063" cy="737638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7009" y="2043577"/>
                <a:ext cx="3503476" cy="22860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4691370" y="1367883"/>
              <a:ext cx="2834754" cy="73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我的荣誉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28365" y="2432435"/>
            <a:ext cx="5109091" cy="802329"/>
            <a:chOff x="2828365" y="2432435"/>
            <a:chExt cx="5109091" cy="802329"/>
          </a:xfrm>
        </p:grpSpPr>
        <p:sp>
          <p:nvSpPr>
            <p:cNvPr id="13" name="文本框 12"/>
            <p:cNvSpPr txBox="1"/>
            <p:nvPr/>
          </p:nvSpPr>
          <p:spPr>
            <a:xfrm>
              <a:off x="2828365" y="2432435"/>
              <a:ext cx="1721946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2016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年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5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月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28365" y="2819779"/>
              <a:ext cx="5109091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获得全国小学生美术大赛个人三等奖</a:t>
              </a: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917781" y="2835019"/>
              <a:ext cx="1288459" cy="45719"/>
            </a:xfrm>
            <a:custGeom>
              <a:avLst/>
              <a:gdLst>
                <a:gd name="connsiteX0" fmla="*/ 0 w 2695575"/>
                <a:gd name="connsiteY0" fmla="*/ 57637 h 86236"/>
                <a:gd name="connsiteX1" fmla="*/ 552450 w 2695575"/>
                <a:gd name="connsiteY1" fmla="*/ 487 h 86236"/>
                <a:gd name="connsiteX2" fmla="*/ 1028700 w 2695575"/>
                <a:gd name="connsiteY2" fmla="*/ 86212 h 86236"/>
                <a:gd name="connsiteX3" fmla="*/ 1704975 w 2695575"/>
                <a:gd name="connsiteY3" fmla="*/ 10012 h 86236"/>
                <a:gd name="connsiteX4" fmla="*/ 2190750 w 2695575"/>
                <a:gd name="connsiteY4" fmla="*/ 76687 h 86236"/>
                <a:gd name="connsiteX5" fmla="*/ 2695575 w 2695575"/>
                <a:gd name="connsiteY5" fmla="*/ 48112 h 8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5575" h="86236">
                  <a:moveTo>
                    <a:pt x="0" y="57637"/>
                  </a:moveTo>
                  <a:cubicBezTo>
                    <a:pt x="190500" y="26681"/>
                    <a:pt x="381000" y="-4275"/>
                    <a:pt x="552450" y="487"/>
                  </a:cubicBezTo>
                  <a:cubicBezTo>
                    <a:pt x="723900" y="5249"/>
                    <a:pt x="836613" y="84625"/>
                    <a:pt x="1028700" y="86212"/>
                  </a:cubicBezTo>
                  <a:cubicBezTo>
                    <a:pt x="1220787" y="87799"/>
                    <a:pt x="1511300" y="11599"/>
                    <a:pt x="1704975" y="10012"/>
                  </a:cubicBezTo>
                  <a:cubicBezTo>
                    <a:pt x="1898650" y="8425"/>
                    <a:pt x="2025650" y="70337"/>
                    <a:pt x="2190750" y="76687"/>
                  </a:cubicBezTo>
                  <a:cubicBezTo>
                    <a:pt x="2355850" y="83037"/>
                    <a:pt x="2525712" y="65574"/>
                    <a:pt x="2695575" y="48112"/>
                  </a:cubicBezTo>
                </a:path>
              </a:pathLst>
            </a:custGeom>
            <a:noFill/>
            <a:ln w="19050" cap="rnd">
              <a:solidFill>
                <a:srgbClr val="44A49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28365" y="3283323"/>
            <a:ext cx="3877985" cy="802329"/>
            <a:chOff x="2828365" y="3283323"/>
            <a:chExt cx="3877985" cy="802329"/>
          </a:xfrm>
        </p:grpSpPr>
        <p:sp>
          <p:nvSpPr>
            <p:cNvPr id="17" name="文本框 16"/>
            <p:cNvSpPr txBox="1"/>
            <p:nvPr/>
          </p:nvSpPr>
          <p:spPr>
            <a:xfrm>
              <a:off x="2828365" y="3283323"/>
              <a:ext cx="1721946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2017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年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3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月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828365" y="3670667"/>
              <a:ext cx="3877985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获得全班三好学生荣誉称号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917781" y="3665301"/>
              <a:ext cx="1288459" cy="45719"/>
            </a:xfrm>
            <a:custGeom>
              <a:avLst/>
              <a:gdLst>
                <a:gd name="connsiteX0" fmla="*/ 0 w 2695575"/>
                <a:gd name="connsiteY0" fmla="*/ 57637 h 86236"/>
                <a:gd name="connsiteX1" fmla="*/ 552450 w 2695575"/>
                <a:gd name="connsiteY1" fmla="*/ 487 h 86236"/>
                <a:gd name="connsiteX2" fmla="*/ 1028700 w 2695575"/>
                <a:gd name="connsiteY2" fmla="*/ 86212 h 86236"/>
                <a:gd name="connsiteX3" fmla="*/ 1704975 w 2695575"/>
                <a:gd name="connsiteY3" fmla="*/ 10012 h 86236"/>
                <a:gd name="connsiteX4" fmla="*/ 2190750 w 2695575"/>
                <a:gd name="connsiteY4" fmla="*/ 76687 h 86236"/>
                <a:gd name="connsiteX5" fmla="*/ 2695575 w 2695575"/>
                <a:gd name="connsiteY5" fmla="*/ 48112 h 8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5575" h="86236">
                  <a:moveTo>
                    <a:pt x="0" y="57637"/>
                  </a:moveTo>
                  <a:cubicBezTo>
                    <a:pt x="190500" y="26681"/>
                    <a:pt x="381000" y="-4275"/>
                    <a:pt x="552450" y="487"/>
                  </a:cubicBezTo>
                  <a:cubicBezTo>
                    <a:pt x="723900" y="5249"/>
                    <a:pt x="836613" y="84625"/>
                    <a:pt x="1028700" y="86212"/>
                  </a:cubicBezTo>
                  <a:cubicBezTo>
                    <a:pt x="1220787" y="87799"/>
                    <a:pt x="1511300" y="11599"/>
                    <a:pt x="1704975" y="10012"/>
                  </a:cubicBezTo>
                  <a:cubicBezTo>
                    <a:pt x="1898650" y="8425"/>
                    <a:pt x="2025650" y="70337"/>
                    <a:pt x="2190750" y="76687"/>
                  </a:cubicBezTo>
                  <a:cubicBezTo>
                    <a:pt x="2355850" y="83037"/>
                    <a:pt x="2525712" y="65574"/>
                    <a:pt x="2695575" y="48112"/>
                  </a:cubicBezTo>
                </a:path>
              </a:pathLst>
            </a:custGeom>
            <a:noFill/>
            <a:ln w="19050" cap="rnd">
              <a:solidFill>
                <a:srgbClr val="44A49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28365" y="4134211"/>
            <a:ext cx="7571303" cy="802327"/>
            <a:chOff x="2828365" y="4134211"/>
            <a:chExt cx="7571303" cy="802327"/>
          </a:xfrm>
        </p:grpSpPr>
        <p:sp>
          <p:nvSpPr>
            <p:cNvPr id="21" name="文本框 20"/>
            <p:cNvSpPr txBox="1"/>
            <p:nvPr/>
          </p:nvSpPr>
          <p:spPr>
            <a:xfrm>
              <a:off x="2828365" y="4134211"/>
              <a:ext cx="1721946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2018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年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6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月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828365" y="4521553"/>
              <a:ext cx="7571303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语文作文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《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我的妈妈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》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获得全国小学生作文大赛二等奖</a:t>
              </a: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2917781" y="4553908"/>
              <a:ext cx="1288459" cy="45719"/>
            </a:xfrm>
            <a:custGeom>
              <a:avLst/>
              <a:gdLst>
                <a:gd name="connsiteX0" fmla="*/ 0 w 2695575"/>
                <a:gd name="connsiteY0" fmla="*/ 57637 h 86236"/>
                <a:gd name="connsiteX1" fmla="*/ 552450 w 2695575"/>
                <a:gd name="connsiteY1" fmla="*/ 487 h 86236"/>
                <a:gd name="connsiteX2" fmla="*/ 1028700 w 2695575"/>
                <a:gd name="connsiteY2" fmla="*/ 86212 h 86236"/>
                <a:gd name="connsiteX3" fmla="*/ 1704975 w 2695575"/>
                <a:gd name="connsiteY3" fmla="*/ 10012 h 86236"/>
                <a:gd name="connsiteX4" fmla="*/ 2190750 w 2695575"/>
                <a:gd name="connsiteY4" fmla="*/ 76687 h 86236"/>
                <a:gd name="connsiteX5" fmla="*/ 2695575 w 2695575"/>
                <a:gd name="connsiteY5" fmla="*/ 48112 h 8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5575" h="86236">
                  <a:moveTo>
                    <a:pt x="0" y="57637"/>
                  </a:moveTo>
                  <a:cubicBezTo>
                    <a:pt x="190500" y="26681"/>
                    <a:pt x="381000" y="-4275"/>
                    <a:pt x="552450" y="487"/>
                  </a:cubicBezTo>
                  <a:cubicBezTo>
                    <a:pt x="723900" y="5249"/>
                    <a:pt x="836613" y="84625"/>
                    <a:pt x="1028700" y="86212"/>
                  </a:cubicBezTo>
                  <a:cubicBezTo>
                    <a:pt x="1220787" y="87799"/>
                    <a:pt x="1511300" y="11599"/>
                    <a:pt x="1704975" y="10012"/>
                  </a:cubicBezTo>
                  <a:cubicBezTo>
                    <a:pt x="1898650" y="8425"/>
                    <a:pt x="2025650" y="70337"/>
                    <a:pt x="2190750" y="76687"/>
                  </a:cubicBezTo>
                  <a:cubicBezTo>
                    <a:pt x="2355850" y="83037"/>
                    <a:pt x="2525712" y="65574"/>
                    <a:pt x="2695575" y="48112"/>
                  </a:cubicBezTo>
                </a:path>
              </a:pathLst>
            </a:custGeom>
            <a:noFill/>
            <a:ln w="19050" cap="rnd">
              <a:solidFill>
                <a:srgbClr val="44A49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73710" y="2337185"/>
            <a:ext cx="178974" cy="2672968"/>
            <a:chOff x="2573710" y="2337185"/>
            <a:chExt cx="178974" cy="2672968"/>
          </a:xfrm>
        </p:grpSpPr>
        <p:sp>
          <p:nvSpPr>
            <p:cNvPr id="25" name="椭圆 24"/>
            <p:cNvSpPr/>
            <p:nvPr/>
          </p:nvSpPr>
          <p:spPr>
            <a:xfrm>
              <a:off x="2573710" y="2640805"/>
              <a:ext cx="178974" cy="178974"/>
            </a:xfrm>
            <a:prstGeom prst="ellipse">
              <a:avLst/>
            </a:prstGeom>
            <a:solidFill>
              <a:srgbClr val="C73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573710" y="3486327"/>
              <a:ext cx="178974" cy="178974"/>
            </a:xfrm>
            <a:prstGeom prst="ellipse">
              <a:avLst/>
            </a:prstGeom>
            <a:solidFill>
              <a:srgbClr val="C73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573710" y="4342579"/>
              <a:ext cx="178974" cy="178974"/>
            </a:xfrm>
            <a:prstGeom prst="ellipse">
              <a:avLst/>
            </a:prstGeom>
            <a:solidFill>
              <a:srgbClr val="C73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5400000">
              <a:off x="1321882" y="3650809"/>
              <a:ext cx="2672968" cy="45719"/>
            </a:xfrm>
            <a:custGeom>
              <a:avLst/>
              <a:gdLst>
                <a:gd name="connsiteX0" fmla="*/ 0 w 2695575"/>
                <a:gd name="connsiteY0" fmla="*/ 57637 h 86236"/>
                <a:gd name="connsiteX1" fmla="*/ 552450 w 2695575"/>
                <a:gd name="connsiteY1" fmla="*/ 487 h 86236"/>
                <a:gd name="connsiteX2" fmla="*/ 1028700 w 2695575"/>
                <a:gd name="connsiteY2" fmla="*/ 86212 h 86236"/>
                <a:gd name="connsiteX3" fmla="*/ 1704975 w 2695575"/>
                <a:gd name="connsiteY3" fmla="*/ 10012 h 86236"/>
                <a:gd name="connsiteX4" fmla="*/ 2190750 w 2695575"/>
                <a:gd name="connsiteY4" fmla="*/ 76687 h 86236"/>
                <a:gd name="connsiteX5" fmla="*/ 2695575 w 2695575"/>
                <a:gd name="connsiteY5" fmla="*/ 48112 h 8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5575" h="86236">
                  <a:moveTo>
                    <a:pt x="0" y="57637"/>
                  </a:moveTo>
                  <a:cubicBezTo>
                    <a:pt x="190500" y="26681"/>
                    <a:pt x="381000" y="-4275"/>
                    <a:pt x="552450" y="487"/>
                  </a:cubicBezTo>
                  <a:cubicBezTo>
                    <a:pt x="723900" y="5249"/>
                    <a:pt x="836613" y="84625"/>
                    <a:pt x="1028700" y="86212"/>
                  </a:cubicBezTo>
                  <a:cubicBezTo>
                    <a:pt x="1220787" y="87799"/>
                    <a:pt x="1511300" y="11599"/>
                    <a:pt x="1704975" y="10012"/>
                  </a:cubicBezTo>
                  <a:cubicBezTo>
                    <a:pt x="1898650" y="8425"/>
                    <a:pt x="2025650" y="70337"/>
                    <a:pt x="2190750" y="76687"/>
                  </a:cubicBezTo>
                  <a:cubicBezTo>
                    <a:pt x="2355850" y="83037"/>
                    <a:pt x="2525712" y="65574"/>
                    <a:pt x="2695575" y="48112"/>
                  </a:cubicBezTo>
                </a:path>
              </a:pathLst>
            </a:custGeom>
            <a:noFill/>
            <a:ln w="19050" cap="rnd">
              <a:solidFill>
                <a:srgbClr val="C73C43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29" name="图片 28" descr="图片包含 事情, 物体, 齿轮&#10;&#10;已生成高可信度的说明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72" y="2337184"/>
            <a:ext cx="1315778" cy="2102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1"/>
  <p:tag name="MH_TYPE" val="Oth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2"/>
  <p:tag name="MH_TYPE" val="Oth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3"/>
  <p:tag name="MH_TYPE" val="Oth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4"/>
  <p:tag name="MH_TYPE" val="Oth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5"/>
  <p:tag name="MH_TYPE" val="Oth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6"/>
  <p:tag name="MH_TYPE" val="Oth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7"/>
  <p:tag name="MH_TYPE" val="Oth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8"/>
  <p:tag name="MH_TYPE" val="Oth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9"/>
  <p:tag name="MH_TYPE" val="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509"/>
  <p:tag name="MH_LIBRARY" val="GRAPHIC"/>
  <p:tag name="MH_ORDER" val="10"/>
  <p:tag name="MH_TYPE" val="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7"/>
  <p:tag name="MH_TYPE" val="Oth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4"/>
  <p:tag name="MH_TYP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8"/>
  <p:tag name="MH_TYPE" val="Oth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3"/>
  <p:tag name="MH_TYPE" val="Oth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2"/>
  <p:tag name="MH_TYP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4"/>
  <p:tag name="MH_TYPE" val="Oth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5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3"/>
  <p:tag name="MH_TYPE" val="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6"/>
  <p:tag name="MH_TYPE" val="Oth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1"/>
  <p:tag name="MH_TYPE" val="Oth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1"/>
  <p:tag name="MH_TYPE" val="Sub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ORDER" val="2"/>
  <p:tag name="MH_TYPE" val="Oth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1238"/>
  <p:tag name="MH_LIBRARY" val="GRAPHIC"/>
  <p:tag name="MH_ORDER" val="3"/>
  <p:tag name="MH_TYPE" val="Oth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1238"/>
  <p:tag name="MH_LIBRARY" val="GRAPHIC"/>
  <p:tag name="MH_ORDER" val="2"/>
  <p:tag name="MH_TYPE" val="Oth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1238"/>
  <p:tag name="MH_LIBRARY" val="GRAPHIC"/>
  <p:tag name="MH_ORDER" val="1"/>
  <p:tag name="MH_TYPE" val="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20"/>
  <p:tag name="MH_LIBRARY" val="GRAPHIC"/>
  <p:tag name="MH_ORDER" val="1"/>
  <p:tag name="MH_TYPE" val="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20"/>
  <p:tag name="MH_LIBRARY" val="GRAPHIC"/>
  <p:tag name="MH_ORDER" val="2"/>
  <p:tag name="MH_TYPE" val="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办公资源网: 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宽屏</PresentationFormat>
  <Paragraphs>51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站酷快乐体2016修订版</vt:lpstr>
      <vt:lpstr>Arial</vt:lpstr>
      <vt:lpstr>Calibri</vt:lpstr>
      <vt:lpstr>Wingdings</vt:lpstr>
      <vt:lpstr>办公资源网: 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29</cp:revision>
  <dcterms:created xsi:type="dcterms:W3CDTF">2019-09-25T09:01:00Z</dcterms:created>
  <dcterms:modified xsi:type="dcterms:W3CDTF">2021-01-04T15:45:03Z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