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F9B"/>
    <a:srgbClr val="C15FB5"/>
    <a:srgbClr val="EC9DA6"/>
    <a:srgbClr val="89AE12"/>
    <a:srgbClr val="E60012"/>
    <a:srgbClr val="B6640A"/>
    <a:srgbClr val="A81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88668" autoAdjust="0"/>
  </p:normalViewPr>
  <p:slideViewPr>
    <p:cSldViewPr snapToGrid="0">
      <p:cViewPr varScale="1">
        <p:scale>
          <a:sx n="77" d="100"/>
          <a:sy n="77" d="100"/>
        </p:scale>
        <p:origin x="6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06EB7-3795-4CE4-83D0-43291E845C6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0FF53-CCBF-43FC-A463-409A9E1FD3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7C6E-553A-4EE5-9381-5576B9E69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D237-9879-4F55-9491-6E4DA51CB3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466362"/>
            <a:ext cx="12180814" cy="43916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420993" y="3074563"/>
            <a:ext cx="1831551" cy="3175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8494" y="4622334"/>
            <a:ext cx="2339679" cy="16499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97494" y="3398761"/>
            <a:ext cx="4234912" cy="42349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-321049"/>
            <a:ext cx="12158443" cy="24357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59553" y="1373027"/>
            <a:ext cx="8489659" cy="1477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52491" y="2700997"/>
            <a:ext cx="355960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教师：</a:t>
            </a:r>
            <a:r>
              <a:rPr lang="en-US" altLang="zh-CN" b="1"/>
              <a:t>xiazaii            </a:t>
            </a:r>
            <a:r>
              <a:rPr lang="zh-CN" altLang="en-US" b="1"/>
              <a:t>时间：</a:t>
            </a:r>
            <a:r>
              <a:rPr lang="en-US" altLang="zh-CN" b="1"/>
              <a:t>XX</a:t>
            </a:r>
            <a:r>
              <a:rPr lang="zh-CN" altLang="en-US" b="1"/>
              <a:t>年</a:t>
            </a:r>
            <a:r>
              <a:rPr lang="en-US" altLang="zh-CN" b="1"/>
              <a:t>XX</a:t>
            </a:r>
            <a:r>
              <a:rPr lang="zh-CN" altLang="en-US" b="1"/>
              <a:t>月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40177" y="1400898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17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37828" y="2659323"/>
            <a:ext cx="3710208" cy="37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儿童安全\扫描0017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86462" y="4181474"/>
            <a:ext cx="476595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88951" y="2568399"/>
            <a:ext cx="41520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皓皓中电之后，</a:t>
            </a:r>
          </a:p>
          <a:p>
            <a:pPr eaLnBrk="1" hangingPunct="1"/>
            <a:r>
              <a:rPr lang="zh-CN" altLang="en-US" sz="2800" b="1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哈比猪能不能伸手拉皓皓</a:t>
            </a:r>
          </a:p>
          <a:p>
            <a:r>
              <a:rPr lang="zh-CN" altLang="en-US" sz="2800" b="1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82131" y="1400898"/>
            <a:ext cx="8489659" cy="1077189"/>
          </a:xfrm>
          <a:prstGeom prst="rect">
            <a:avLst/>
          </a:prstGeom>
        </p:spPr>
      </p:pic>
      <p:pic>
        <p:nvPicPr>
          <p:cNvPr id="10" name="Picture 2" descr="C:\Users\Administrator\Desktop\儿童安全\扫描0019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8617" y="2478087"/>
            <a:ext cx="4514058" cy="38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dministrator\Desktop\儿童安全\扫描0019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992" y="2497137"/>
            <a:ext cx="3992563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48264" y="1400898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20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0175" y="2497511"/>
            <a:ext cx="9144000" cy="40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04709" y="1400898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21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6658" y="2592224"/>
            <a:ext cx="4876800" cy="38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儿童安全\扫描0021_副本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6455" y="2592223"/>
            <a:ext cx="4187472" cy="38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72443" y="1400898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50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1958" y="2627696"/>
            <a:ext cx="4886325" cy="389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dministrator\Desktop\儿童安全\扫描0050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11161" y="2627696"/>
            <a:ext cx="3917400" cy="392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72443" y="1400898"/>
            <a:ext cx="8489659" cy="1077189"/>
          </a:xfrm>
          <a:prstGeom prst="rect">
            <a:avLst/>
          </a:prstGeom>
        </p:spPr>
      </p:pic>
      <p:pic>
        <p:nvPicPr>
          <p:cNvPr id="8" name="Picture 2" descr="C:\Users\Administrator\Desktop\儿童安全\扫描0024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4537" y="2512196"/>
            <a:ext cx="8994775" cy="41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72443" y="1400898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25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7427" y="2589194"/>
            <a:ext cx="4995863" cy="39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儿童安全\扫描0025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0061" y="2589194"/>
            <a:ext cx="4235116" cy="39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15998" y="1400898"/>
            <a:ext cx="8489659" cy="1077189"/>
          </a:xfrm>
          <a:prstGeom prst="rect">
            <a:avLst/>
          </a:prstGeom>
        </p:spPr>
      </p:pic>
      <p:pic>
        <p:nvPicPr>
          <p:cNvPr id="8" name="Picture 3" descr="C:\Users\Administrator\Desktop\儿童安全\扫描0051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17511" y="2511954"/>
            <a:ext cx="8543925" cy="40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27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57013" y="2502800"/>
            <a:ext cx="4946650" cy="40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儿童安全\扫描0027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30492" y="2502801"/>
            <a:ext cx="4516614" cy="40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8" name="Picture 2" descr="C:\Users\Administrator\Desktop\儿童安全\扫描0030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6758" y="2413691"/>
            <a:ext cx="8924925" cy="431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12192000" cy="6920918"/>
          </a:xfrm>
          <a:prstGeom prst="rect">
            <a:avLst/>
          </a:prstGeom>
        </p:spPr>
      </p:pic>
      <p:pic>
        <p:nvPicPr>
          <p:cNvPr id="10" name="Picture 2" descr="C:\Users\Administrator\Desktop\儿童安全\扫描0055_副本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0694" y="2593916"/>
            <a:ext cx="3488663" cy="382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4756557" y="2506662"/>
            <a:ext cx="7038363" cy="407030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有一位警察叔叔，非常勇敢抓到了很多坏人，</a:t>
            </a: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保护了很多小朋友。</a:t>
            </a: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有一天，他突然想</a:t>
            </a:r>
            <a:r>
              <a:rPr lang="en-US" altLang="zh-CN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小朋友身边有没有危险呢？</a:t>
            </a: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小朋友们是不是知道危险在哪里？</a:t>
            </a: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CN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发生危险，小朋友们应该怎么办呢</a:t>
            </a:r>
            <a:r>
              <a:rPr lang="en-US" altLang="zh-CN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  <a:endParaRPr lang="zh-CN" altLang="en-US" dirty="0">
              <a:solidFill>
                <a:srgbClr val="EC9D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-3210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61154" y="1438293"/>
            <a:ext cx="8489659" cy="1077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31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88518" y="4601630"/>
            <a:ext cx="5432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儿童安全\扫描0031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956" y="2581960"/>
            <a:ext cx="4956220" cy="40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25074" y="2390048"/>
            <a:ext cx="675075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琪琪不小心把一粒纽扣吃到肚子里，</a:t>
            </a:r>
          </a:p>
          <a:p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她怕爸爸妈妈或老师批评，</a:t>
            </a:r>
          </a:p>
          <a:p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没有对任何人说。</a:t>
            </a:r>
          </a:p>
          <a:p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这样做对不对？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应该怎么做？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32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6578" y="2368535"/>
            <a:ext cx="8788400" cy="43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33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978" y="2435874"/>
            <a:ext cx="5275263" cy="415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儿童安全\扫描0033_副本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0528" y="2435874"/>
            <a:ext cx="4108450" cy="41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9" name="Picture 2" descr="C:\Users\Administrator\Desktop\儿童安全\扫描0035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674" y="2478087"/>
            <a:ext cx="5079191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esktop\儿童安全\扫描0035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82213" y="2478087"/>
            <a:ext cx="4485461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38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00889" y="2619021"/>
            <a:ext cx="5260624" cy="39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儿童安全\扫描0038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5333" y="2619021"/>
            <a:ext cx="4515555" cy="39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2448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15998" y="1503204"/>
            <a:ext cx="8489659" cy="10771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86648" y="2531814"/>
            <a:ext cx="6965917" cy="3937684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965636" y="3383940"/>
            <a:ext cx="524422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36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坏人来了怎么办？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63515" y="3547416"/>
            <a:ext cx="4122578" cy="2684099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27724" y="4213672"/>
            <a:ext cx="500151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36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骗子来了怎么办？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27288" y="2559245"/>
            <a:ext cx="5079985" cy="40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儿童安全\扫描0001_副本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66036" y="4660900"/>
            <a:ext cx="5124451" cy="19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5749211" y="2378621"/>
            <a:ext cx="6070248" cy="11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28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一天，幼儿园里来了一个坏人，</a:t>
            </a:r>
            <a:endParaRPr lang="en-US" altLang="zh-CN" sz="2800" b="1" i="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28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他假扮成好人，接走了琪琪</a:t>
            </a:r>
            <a:r>
              <a:rPr lang="en-US" altLang="zh-CN" sz="28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6266036" y="3500631"/>
            <a:ext cx="591924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28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琪琪吓得哇哇大哭</a:t>
            </a:r>
            <a:endParaRPr lang="en-US" altLang="zh-CN" sz="2800" b="1" i="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6270445" y="4052200"/>
            <a:ext cx="527684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28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最后，警察叔叔把琪琪救了出来</a:t>
            </a:r>
            <a:endParaRPr lang="en-US" altLang="zh-CN" sz="2800" b="1" i="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6183702" y="2296765"/>
            <a:ext cx="60702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有一位阿姨，琪琪不认识她，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但听说是替妈妈接琪琪</a:t>
            </a:r>
            <a:r>
              <a:rPr lang="en-US" altLang="zh-CN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琪琪就跟她走了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6187013" y="3557076"/>
            <a:ext cx="59192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其实，这个阿姨是坏人，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要把琪琪卖到很远很远的地方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6214070" y="4452929"/>
            <a:ext cx="5276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最后，警察叔叔救了琪琪</a:t>
            </a:r>
          </a:p>
        </p:txBody>
      </p:sp>
      <p:pic>
        <p:nvPicPr>
          <p:cNvPr id="12" name="Picture 2" descr="C:\Users\Administrator\Desktop\儿童安全\扫描0004_副本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056" y="2447733"/>
            <a:ext cx="4872037" cy="42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dministrator\Desktop\儿童安全\扫描0004_副本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6093" y="4979541"/>
            <a:ext cx="5807979" cy="1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6183702" y="2364499"/>
            <a:ext cx="6070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陌生的叔叔说带皓皓去吃麦当劳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皓皓很高兴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6172070" y="3249398"/>
            <a:ext cx="5919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但是</a:t>
            </a:r>
            <a:r>
              <a:rPr lang="en-US" altLang="zh-CN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陌生叔叔是个坏人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6172070" y="3711418"/>
            <a:ext cx="5523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千万不能跟他走</a:t>
            </a:r>
            <a:r>
              <a:rPr lang="en-US" altLang="zh-CN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走到半路要逃跑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 descr="C:\Users\Administrator\Desktop\儿童安全\扫描0006_副本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83703" y="4220316"/>
            <a:ext cx="519601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Administrator\Desktop\儿童安全\扫描0006_副本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31464" y="2536667"/>
            <a:ext cx="4949825" cy="41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6533661" y="2443522"/>
            <a:ext cx="6070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坏人要伤害小朋友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6522029" y="2944595"/>
            <a:ext cx="5919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小朋友们怎么办 ？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6544607" y="3406616"/>
            <a:ext cx="55232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赶快跑！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跑！跑！跑！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2" descr="C:\Users\Administrator\Desktop\儿童安全\扫描0008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75648" y="2478087"/>
            <a:ext cx="4860220" cy="41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dministrator\Desktop\儿童安全\扫描0008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59165" y="4477602"/>
            <a:ext cx="4487861" cy="210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210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72443" y="1415715"/>
            <a:ext cx="8489659" cy="1077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06" y="2118750"/>
            <a:ext cx="2841118" cy="4207042"/>
          </a:xfrm>
          <a:prstGeom prst="rect">
            <a:avLst/>
          </a:prstGeom>
        </p:spPr>
      </p:pic>
      <p:grpSp>
        <p:nvGrpSpPr>
          <p:cNvPr id="38" name="Group 3"/>
          <p:cNvGrpSpPr/>
          <p:nvPr/>
        </p:nvGrpSpPr>
        <p:grpSpPr bwMode="auto">
          <a:xfrm>
            <a:off x="4595813" y="3018370"/>
            <a:ext cx="6319837" cy="785813"/>
            <a:chOff x="0" y="12"/>
            <a:chExt cx="4354" cy="495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181" y="12"/>
              <a:ext cx="1205" cy="3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1" name="WordArt 7"/>
            <p:cNvSpPr>
              <a:spLocks noChangeArrowheads="1" noChangeShapeType="1"/>
            </p:cNvSpPr>
            <p:nvPr/>
          </p:nvSpPr>
          <p:spPr bwMode="auto">
            <a:xfrm>
              <a:off x="302" y="57"/>
              <a:ext cx="1014" cy="2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kern="1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安全成长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1568" y="54"/>
              <a:ext cx="222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i="0" dirty="0">
                  <a:solidFill>
                    <a:srgbClr val="ED8F9B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要学会保护自己</a:t>
              </a: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181" y="320"/>
              <a:ext cx="1220" cy="113"/>
            </a:xfrm>
            <a:custGeom>
              <a:avLst/>
              <a:gdLst>
                <a:gd name="T0" fmla="*/ 0 w 21600"/>
                <a:gd name="T1" fmla="*/ 0 h 21600"/>
                <a:gd name="T2" fmla="*/ 59 w 21600"/>
                <a:gd name="T3" fmla="*/ 134 h 21600"/>
                <a:gd name="T4" fmla="*/ 1137 w 21600"/>
                <a:gd name="T5" fmla="*/ 134 h 21600"/>
                <a:gd name="T6" fmla="*/ 119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0 w 21600"/>
                <a:gd name="T13" fmla="*/ 2418 h 21600"/>
                <a:gd name="T14" fmla="*/ 19270 w 21600"/>
                <a:gd name="T15" fmla="*/ 19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5" name="Group 10"/>
          <p:cNvGrpSpPr/>
          <p:nvPr/>
        </p:nvGrpSpPr>
        <p:grpSpPr bwMode="auto">
          <a:xfrm>
            <a:off x="4595813" y="4240213"/>
            <a:ext cx="6319837" cy="1092201"/>
            <a:chOff x="0" y="0"/>
            <a:chExt cx="4354" cy="688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205" cy="326"/>
            </a:xfrm>
            <a:prstGeom prst="rect">
              <a:avLst/>
            </a:prstGeom>
            <a:solidFill>
              <a:srgbClr val="C15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8" name="WordArt 7"/>
            <p:cNvSpPr>
              <a:spLocks noChangeArrowheads="1" noChangeShapeType="1"/>
            </p:cNvSpPr>
            <p:nvPr/>
          </p:nvSpPr>
          <p:spPr bwMode="auto">
            <a:xfrm>
              <a:off x="302" y="57"/>
              <a:ext cx="1014" cy="2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kern="1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远离危险</a:t>
              </a: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590" y="54"/>
              <a:ext cx="223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i="0" dirty="0">
                  <a:solidFill>
                    <a:srgbClr val="ED8F9B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小心身边的危险</a:t>
              </a:r>
            </a:p>
          </p:txBody>
        </p:sp>
        <p:sp>
          <p:nvSpPr>
            <p:cNvPr id="50" name="AutoShape 9"/>
            <p:cNvSpPr/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216 w 21600"/>
                <a:gd name="T3" fmla="*/ 181 h 21600"/>
                <a:gd name="T4" fmla="*/ 4138 w 21600"/>
                <a:gd name="T5" fmla="*/ 181 h 21600"/>
                <a:gd name="T6" fmla="*/ 435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" name="AutoShape 10"/>
            <p:cNvSpPr/>
            <p:nvPr/>
          </p:nvSpPr>
          <p:spPr bwMode="auto">
            <a:xfrm>
              <a:off x="181" y="320"/>
              <a:ext cx="1196" cy="134"/>
            </a:xfrm>
            <a:custGeom>
              <a:avLst/>
              <a:gdLst>
                <a:gd name="T0" fmla="*/ 0 w 21600"/>
                <a:gd name="T1" fmla="*/ 0 h 21600"/>
                <a:gd name="T2" fmla="*/ 59 w 21600"/>
                <a:gd name="T3" fmla="*/ 134 h 21600"/>
                <a:gd name="T4" fmla="*/ 1137 w 21600"/>
                <a:gd name="T5" fmla="*/ 134 h 21600"/>
                <a:gd name="T6" fmla="*/ 119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0 w 21600"/>
                <a:gd name="T13" fmla="*/ 2418 h 21600"/>
                <a:gd name="T14" fmla="*/ 19270 w 21600"/>
                <a:gd name="T15" fmla="*/ 19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5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2" name="Group 17"/>
          <p:cNvGrpSpPr/>
          <p:nvPr/>
        </p:nvGrpSpPr>
        <p:grpSpPr bwMode="auto">
          <a:xfrm>
            <a:off x="4595813" y="5508625"/>
            <a:ext cx="6319837" cy="804863"/>
            <a:chOff x="0" y="0"/>
            <a:chExt cx="4354" cy="507"/>
          </a:xfrm>
        </p:grpSpPr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205" cy="32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5" name="WordArt 7"/>
            <p:cNvSpPr>
              <a:spLocks noChangeArrowheads="1" noChangeShapeType="1"/>
            </p:cNvSpPr>
            <p:nvPr/>
          </p:nvSpPr>
          <p:spPr bwMode="auto">
            <a:xfrm>
              <a:off x="302" y="57"/>
              <a:ext cx="1014" cy="2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kern="1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对付坏人</a:t>
              </a:r>
            </a:p>
          </p:txBody>
        </p:sp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1643" y="63"/>
              <a:ext cx="213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i="0" dirty="0">
                  <a:solidFill>
                    <a:srgbClr val="ED8F9B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遇见坏人怎么办</a:t>
              </a:r>
            </a:p>
          </p:txBody>
        </p:sp>
        <p:sp>
          <p:nvSpPr>
            <p:cNvPr id="58" name="AutoShape 10"/>
            <p:cNvSpPr/>
            <p:nvPr/>
          </p:nvSpPr>
          <p:spPr bwMode="auto">
            <a:xfrm>
              <a:off x="181" y="320"/>
              <a:ext cx="1196" cy="134"/>
            </a:xfrm>
            <a:custGeom>
              <a:avLst/>
              <a:gdLst>
                <a:gd name="T0" fmla="*/ 0 w 21600"/>
                <a:gd name="T1" fmla="*/ 0 h 21600"/>
                <a:gd name="T2" fmla="*/ 59 w 21600"/>
                <a:gd name="T3" fmla="*/ 134 h 21600"/>
                <a:gd name="T4" fmla="*/ 1137 w 21600"/>
                <a:gd name="T5" fmla="*/ 134 h 21600"/>
                <a:gd name="T6" fmla="*/ 119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0 w 21600"/>
                <a:gd name="T13" fmla="*/ 2418 h 21600"/>
                <a:gd name="T14" fmla="*/ 19270 w 21600"/>
                <a:gd name="T15" fmla="*/ 19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59" name="TextBox 146"/>
          <p:cNvSpPr txBox="1">
            <a:spLocks noChangeArrowheads="1"/>
          </p:cNvSpPr>
          <p:nvPr/>
        </p:nvSpPr>
        <p:spPr bwMode="auto">
          <a:xfrm>
            <a:off x="3560015" y="3055331"/>
            <a:ext cx="6683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40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警察叔叔说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6025656" y="2240320"/>
            <a:ext cx="6070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有人乱摸小朋友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小朋友们怎么办 ？</a:t>
            </a:r>
            <a:endParaRPr lang="en-US" altLang="zh-CN" sz="280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6036602" y="3090524"/>
            <a:ext cx="56473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要大喊大叫、大哭大闹！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还要赶快跑！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告诉老师和爸爸妈妈！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 descr="C:\Users\Administrator\Desktop\儿童安全\扫描0011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74255" y="2455862"/>
            <a:ext cx="4749800" cy="43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Administrator\Desktop\儿童安全\扫描0011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92807" y="4486808"/>
            <a:ext cx="5171901" cy="226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2" descr="C:\Users\Administrator\Desktop\儿童安全\扫描0012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8160" y="2607104"/>
            <a:ext cx="9110663" cy="39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154044" y="3253480"/>
            <a:ext cx="615553" cy="3852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小朋友，大声叫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74194" y="3295266"/>
            <a:ext cx="615553" cy="3852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能把坏人吓一跳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C:\Users\Administrator\Desktop\儿童安全\扫描00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8164" y="2630311"/>
            <a:ext cx="7498193" cy="40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8478620" y="2886908"/>
            <a:ext cx="60702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坏人伤害小朋友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不能吓得全傻掉</a:t>
            </a: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8478620" y="4680724"/>
            <a:ext cx="59192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小朋友要快点跑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endParaRPr lang="zh-CN" altLang="en-US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还要知道忘哪跑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6350"/>
            <a:ext cx="12192000" cy="6922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9553" y="1400898"/>
            <a:ext cx="8489659" cy="1077189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7025" y="2455863"/>
            <a:ext cx="380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b="1" i="0" dirty="0">
              <a:solidFill>
                <a:srgbClr val="3366F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2" descr="C:\Users\Administrator\Desktop\儿童安全\扫描0048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5329" y="2466799"/>
            <a:ext cx="691129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8328598" y="2809806"/>
            <a:ext cx="60702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警察叔叔抓坏人，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小朋友们要喊叫：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8425994" y="4600901"/>
            <a:ext cx="59192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救命啊！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他是坏人！</a:t>
            </a:r>
            <a:endParaRPr lang="en-US" altLang="zh-CN" sz="2800" b="1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我不认识他！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2448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93420" y="1548360"/>
            <a:ext cx="8489659" cy="10771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86648" y="2531814"/>
            <a:ext cx="6965917" cy="3937684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824876" y="3350073"/>
            <a:ext cx="39287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4000" b="1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开开心心手拉手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746956" y="4217794"/>
            <a:ext cx="422584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CN" altLang="en-US" sz="4000" b="1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大家都是好朋友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84515">
            <a:off x="1508041" y="3723013"/>
            <a:ext cx="4515636" cy="262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内容占位符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-276223"/>
            <a:ext cx="12158443" cy="2173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06310" y="1294005"/>
            <a:ext cx="8489659" cy="1133106"/>
          </a:xfrm>
          <a:prstGeom prst="rect">
            <a:avLst/>
          </a:prstGeom>
        </p:spPr>
      </p:pic>
      <p:sp>
        <p:nvSpPr>
          <p:cNvPr id="15" name="标题 1"/>
          <p:cNvSpPr txBox="1">
            <a:spLocks noChangeArrowheads="1"/>
          </p:cNvSpPr>
          <p:nvPr/>
        </p:nvSpPr>
        <p:spPr>
          <a:xfrm>
            <a:off x="3267075" y="2858384"/>
            <a:ext cx="5408613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CN" sz="3200" b="1" dirty="0"/>
            </a:b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20533" y="2407641"/>
            <a:ext cx="7416800" cy="3937684"/>
          </a:xfrm>
          <a:prstGeom prst="rect">
            <a:avLst/>
          </a:prstGeom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344738" y="3417813"/>
            <a:ext cx="524422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36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祝小朋友们健康成长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86172" y="3502266"/>
            <a:ext cx="4122578" cy="2684099"/>
          </a:xfrm>
          <a:prstGeom prst="rect">
            <a:avLst/>
          </a:prstGeom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677762" y="4078210"/>
            <a:ext cx="500151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36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安全成长最重要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2448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15998" y="1503204"/>
            <a:ext cx="8489659" cy="10771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86648" y="2531814"/>
            <a:ext cx="6965917" cy="3937684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191416" y="3350073"/>
            <a:ext cx="322378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54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安全成长</a:t>
            </a:r>
            <a:endParaRPr lang="zh-CN" altLang="en-US" sz="5400" b="1" i="0" dirty="0">
              <a:solidFill>
                <a:srgbClr val="ED8F9B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171818" y="4173697"/>
            <a:ext cx="342369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 b="1" i="0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要学会保护自己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63515" y="3547416"/>
            <a:ext cx="4122578" cy="2684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11524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82131" y="1436529"/>
            <a:ext cx="8489659" cy="1077189"/>
          </a:xfrm>
          <a:prstGeom prst="rect">
            <a:avLst/>
          </a:prstGeom>
        </p:spPr>
      </p:pic>
      <p:pic>
        <p:nvPicPr>
          <p:cNvPr id="9" name="Picture 2" descr="C:\Users\Administrator\Desktop\儿童安全\扫描0013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42897" y="2632724"/>
            <a:ext cx="3710178" cy="37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esktop\儿童安全\扫描0013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53075" y="2632724"/>
            <a:ext cx="449329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2448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57952" y="1480626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14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43075" y="2638424"/>
            <a:ext cx="91440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9865" y="1457343"/>
            <a:ext cx="8489659" cy="1077189"/>
          </a:xfrm>
          <a:prstGeom prst="rect">
            <a:avLst/>
          </a:prstGeom>
        </p:spPr>
      </p:pic>
      <p:pic>
        <p:nvPicPr>
          <p:cNvPr id="6" name="Picture 2" descr="C:\Users\Administrator\Desktop\儿童安全\扫描0015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41425" y="2727973"/>
            <a:ext cx="3997325" cy="37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儿童安全\扫描0015_副本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38750" y="2714626"/>
            <a:ext cx="5349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0199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82131" y="1412187"/>
            <a:ext cx="8489659" cy="1077189"/>
          </a:xfrm>
          <a:prstGeom prst="rect">
            <a:avLst/>
          </a:prstGeom>
        </p:spPr>
      </p:pic>
      <p:pic>
        <p:nvPicPr>
          <p:cNvPr id="7" name="Picture 2" descr="C:\Users\Administrator\Desktop\儿童安全\扫描0016_副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35584" y="2478088"/>
            <a:ext cx="91440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907" y="-4488"/>
            <a:ext cx="12192000" cy="6920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244849"/>
            <a:ext cx="12158443" cy="23297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93420" y="1548360"/>
            <a:ext cx="8489659" cy="10771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86648" y="2531814"/>
            <a:ext cx="6965917" cy="3937684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19991" y="3350073"/>
            <a:ext cx="322378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5400" b="1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远离危险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209805" y="4240372"/>
            <a:ext cx="346759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CN" altLang="en-US" sz="3600" b="1" dirty="0">
                <a:solidFill>
                  <a:srgbClr val="EC9D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小心身边的危险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56643" y="3455971"/>
            <a:ext cx="4122578" cy="2684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彩色卡通幼儿园安全知识教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宽屏</PresentationFormat>
  <Paragraphs>109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等线</vt:lpstr>
      <vt:lpstr>等线 Light</vt:lpstr>
      <vt:lpstr>楷体</vt:lpstr>
      <vt:lpstr>隶书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彩色卡通幼儿园安全知识教育PPT模板</dc:title>
  <dc:creator/>
  <cp:lastModifiedBy>天 下</cp:lastModifiedBy>
  <cp:revision>4</cp:revision>
  <dcterms:created xsi:type="dcterms:W3CDTF">2017-10-01T14:22:00Z</dcterms:created>
  <dcterms:modified xsi:type="dcterms:W3CDTF">2021-01-04T15:45:05Z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